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47" r:id="rId5"/>
    <p:sldId id="3346" r:id="rId6"/>
    <p:sldId id="3353" r:id="rId7"/>
    <p:sldId id="3352" r:id="rId8"/>
    <p:sldId id="3343" r:id="rId9"/>
    <p:sldId id="3359" r:id="rId10"/>
  </p:sldIdLst>
  <p:sldSz cx="12192000" cy="6858000"/>
  <p:notesSz cx="6858000" cy="9144000"/>
  <p:embeddedFontLst>
    <p:embeddedFont>
      <p:font typeface="Montserrat" panose="00000500000000000000" pitchFamily="2" charset="0"/>
      <p:regular r:id="rId13"/>
      <p:bold r:id="rId14"/>
      <p:italic r:id="rId15"/>
      <p:boldItalic r:id="rId16"/>
    </p:embeddedFont>
    <p:embeddedFont>
      <p:font typeface="Playball" pitchFamily="2" charset="0"/>
      <p:regular r:id="rId17"/>
    </p:embeddedFont>
    <p:embeddedFont>
      <p:font typeface="Segoe UI" panose="020B0502040204020203" pitchFamily="34" charset="0"/>
      <p:regular r:id="rId18"/>
      <p:bold r:id="rId19"/>
      <p:italic r:id="rId20"/>
      <p:boldItalic r:id="rId21"/>
    </p:embeddedFont>
    <p:embeddedFont>
      <p:font typeface="Sora" pitchFamily="2" charset="0"/>
      <p:regular r:id="rId22"/>
      <p:bold r:id="rId23"/>
    </p:embeddedFont>
    <p:embeddedFont>
      <p:font typeface="Sora SemiBold" pitchFamily="2" charset="0"/>
      <p:bold r:id="rId24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F9"/>
    <a:srgbClr val="C8C7C5"/>
    <a:srgbClr val="F2F8FF"/>
    <a:srgbClr val="EBF2F8"/>
    <a:srgbClr val="C0E0ED"/>
    <a:srgbClr val="DEE4EE"/>
    <a:srgbClr val="C3D0D5"/>
    <a:srgbClr val="CED8DE"/>
    <a:srgbClr val="ECF0FD"/>
    <a:srgbClr val="C4D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4C-454D-BAB9-8B8BDEFECA01}"/>
              </c:ext>
            </c:extLst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4C-454D-BAB9-8B8BDEFECA01}"/>
              </c:ext>
            </c:extLst>
          </c:dPt>
          <c:dPt>
            <c:idx val="2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4C-454D-BAB9-8B8BDEFECA01}"/>
              </c:ext>
            </c:extLst>
          </c:dPt>
          <c:dPt>
            <c:idx val="3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14C-454D-BAB9-8B8BDEFECA0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0.35</c:v>
                </c:pt>
                <c:pt idx="2">
                  <c:v>0.2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14C-454D-BAB9-8B8BDEFECA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405481-F5CB-48BF-4780-AC89E1639D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6100" y="0"/>
            <a:ext cx="7835900" cy="6858000"/>
          </a:xfrm>
          <a:custGeom>
            <a:avLst/>
            <a:gdLst>
              <a:gd name="connsiteX0" fmla="*/ 0 w 7835900"/>
              <a:gd name="connsiteY0" fmla="*/ 0 h 6858000"/>
              <a:gd name="connsiteX1" fmla="*/ 7835900 w 7835900"/>
              <a:gd name="connsiteY1" fmla="*/ 0 h 6858000"/>
              <a:gd name="connsiteX2" fmla="*/ 7835900 w 7835900"/>
              <a:gd name="connsiteY2" fmla="*/ 6858000 h 6858000"/>
              <a:gd name="connsiteX3" fmla="*/ 0 w 78359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5900" h="6858000">
                <a:moveTo>
                  <a:pt x="0" y="0"/>
                </a:moveTo>
                <a:lnTo>
                  <a:pt x="7835900" y="0"/>
                </a:lnTo>
                <a:lnTo>
                  <a:pt x="78359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559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760750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9411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 userDrawn="1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77F8C3AC-8E86-E9F0-0A52-6287CAEF1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>
            <a:extLst>
              <a:ext uri="{FF2B5EF4-FFF2-40B4-BE49-F238E27FC236}">
                <a16:creationId xmlns:a16="http://schemas.microsoft.com/office/drawing/2014/main" id="{E1DB5037-8499-4FB6-B91E-80725E91B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B4DE362-B012-E2B1-C585-04FA124E46B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07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4CE5381-1704-E7F7-42B4-1FC608D46C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447800"/>
            <a:ext cx="3494089" cy="4319955"/>
          </a:xfrm>
          <a:custGeom>
            <a:avLst/>
            <a:gdLst>
              <a:gd name="connsiteX0" fmla="*/ 0 w 3494089"/>
              <a:gd name="connsiteY0" fmla="*/ 0 h 4319955"/>
              <a:gd name="connsiteX1" fmla="*/ 3494089 w 3494089"/>
              <a:gd name="connsiteY1" fmla="*/ 0 h 4319955"/>
              <a:gd name="connsiteX2" fmla="*/ 3494089 w 3494089"/>
              <a:gd name="connsiteY2" fmla="*/ 4319955 h 4319955"/>
              <a:gd name="connsiteX3" fmla="*/ 0 w 3494089"/>
              <a:gd name="connsiteY3" fmla="*/ 4319955 h 4319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4089" h="4319955">
                <a:moveTo>
                  <a:pt x="0" y="0"/>
                </a:moveTo>
                <a:lnTo>
                  <a:pt x="3494089" y="0"/>
                </a:lnTo>
                <a:lnTo>
                  <a:pt x="3494089" y="4319955"/>
                </a:lnTo>
                <a:lnTo>
                  <a:pt x="0" y="4319955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BA484E-B8DD-98A3-F416-C7ABAE4E95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56101" y="1447800"/>
            <a:ext cx="3494089" cy="4319954"/>
          </a:xfrm>
          <a:custGeom>
            <a:avLst/>
            <a:gdLst>
              <a:gd name="connsiteX0" fmla="*/ 0 w 3494089"/>
              <a:gd name="connsiteY0" fmla="*/ 0 h 4319954"/>
              <a:gd name="connsiteX1" fmla="*/ 3494089 w 3494089"/>
              <a:gd name="connsiteY1" fmla="*/ 0 h 4319954"/>
              <a:gd name="connsiteX2" fmla="*/ 3494089 w 3494089"/>
              <a:gd name="connsiteY2" fmla="*/ 4319954 h 4319954"/>
              <a:gd name="connsiteX3" fmla="*/ 0 w 3494089"/>
              <a:gd name="connsiteY3" fmla="*/ 4319954 h 431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4089" h="4319954">
                <a:moveTo>
                  <a:pt x="0" y="0"/>
                </a:moveTo>
                <a:lnTo>
                  <a:pt x="3494089" y="0"/>
                </a:lnTo>
                <a:lnTo>
                  <a:pt x="3494089" y="4319954"/>
                </a:lnTo>
                <a:lnTo>
                  <a:pt x="0" y="431995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78A99A0-BAC9-47EE-7FB2-72E2233B93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40703" y="1447801"/>
            <a:ext cx="3494089" cy="4319955"/>
          </a:xfrm>
          <a:custGeom>
            <a:avLst/>
            <a:gdLst>
              <a:gd name="connsiteX0" fmla="*/ 0 w 3494089"/>
              <a:gd name="connsiteY0" fmla="*/ 0 h 4319955"/>
              <a:gd name="connsiteX1" fmla="*/ 3494089 w 3494089"/>
              <a:gd name="connsiteY1" fmla="*/ 0 h 4319955"/>
              <a:gd name="connsiteX2" fmla="*/ 3494089 w 3494089"/>
              <a:gd name="connsiteY2" fmla="*/ 4319955 h 4319955"/>
              <a:gd name="connsiteX3" fmla="*/ 0 w 3494089"/>
              <a:gd name="connsiteY3" fmla="*/ 4319955 h 4319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4089" h="4319955">
                <a:moveTo>
                  <a:pt x="0" y="0"/>
                </a:moveTo>
                <a:lnTo>
                  <a:pt x="3494089" y="0"/>
                </a:lnTo>
                <a:lnTo>
                  <a:pt x="3494089" y="4319955"/>
                </a:lnTo>
                <a:lnTo>
                  <a:pt x="0" y="4319955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00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98AFCA5-1FD8-8D53-7CA6-B77B8C605E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6" y="824791"/>
            <a:ext cx="3823581" cy="2851735"/>
          </a:xfrm>
          <a:custGeom>
            <a:avLst/>
            <a:gdLst>
              <a:gd name="connsiteX0" fmla="*/ 0 w 3823581"/>
              <a:gd name="connsiteY0" fmla="*/ 0 h 2851735"/>
              <a:gd name="connsiteX1" fmla="*/ 3823581 w 3823581"/>
              <a:gd name="connsiteY1" fmla="*/ 0 h 2851735"/>
              <a:gd name="connsiteX2" fmla="*/ 3823581 w 3823581"/>
              <a:gd name="connsiteY2" fmla="*/ 2851735 h 2851735"/>
              <a:gd name="connsiteX3" fmla="*/ 0 w 3823581"/>
              <a:gd name="connsiteY3" fmla="*/ 2851735 h 285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3581" h="2851735">
                <a:moveTo>
                  <a:pt x="0" y="0"/>
                </a:moveTo>
                <a:lnTo>
                  <a:pt x="3823581" y="0"/>
                </a:lnTo>
                <a:lnTo>
                  <a:pt x="3823581" y="2851735"/>
                </a:lnTo>
                <a:lnTo>
                  <a:pt x="0" y="2851735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283BE9-3BDA-1CB2-1264-A8F8022723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99075" y="3831385"/>
            <a:ext cx="2203508" cy="1500830"/>
          </a:xfrm>
          <a:custGeom>
            <a:avLst/>
            <a:gdLst>
              <a:gd name="connsiteX0" fmla="*/ 0 w 2203508"/>
              <a:gd name="connsiteY0" fmla="*/ 0 h 1500830"/>
              <a:gd name="connsiteX1" fmla="*/ 2203508 w 2203508"/>
              <a:gd name="connsiteY1" fmla="*/ 0 h 1500830"/>
              <a:gd name="connsiteX2" fmla="*/ 2203508 w 2203508"/>
              <a:gd name="connsiteY2" fmla="*/ 1500830 h 1500830"/>
              <a:gd name="connsiteX3" fmla="*/ 0 w 2203508"/>
              <a:gd name="connsiteY3" fmla="*/ 1500830 h 1500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508" h="1500830">
                <a:moveTo>
                  <a:pt x="0" y="0"/>
                </a:moveTo>
                <a:lnTo>
                  <a:pt x="2203508" y="0"/>
                </a:lnTo>
                <a:lnTo>
                  <a:pt x="2203508" y="1500830"/>
                </a:lnTo>
                <a:lnTo>
                  <a:pt x="0" y="150083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19B4D28-E6BF-296D-53CD-F232152E31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57442" y="3831384"/>
            <a:ext cx="1465214" cy="2201824"/>
          </a:xfrm>
          <a:custGeom>
            <a:avLst/>
            <a:gdLst>
              <a:gd name="connsiteX0" fmla="*/ 0 w 1465214"/>
              <a:gd name="connsiteY0" fmla="*/ 0 h 2201824"/>
              <a:gd name="connsiteX1" fmla="*/ 1465214 w 1465214"/>
              <a:gd name="connsiteY1" fmla="*/ 0 h 2201824"/>
              <a:gd name="connsiteX2" fmla="*/ 1465214 w 1465214"/>
              <a:gd name="connsiteY2" fmla="*/ 2201824 h 2201824"/>
              <a:gd name="connsiteX3" fmla="*/ 0 w 1465214"/>
              <a:gd name="connsiteY3" fmla="*/ 2201824 h 2201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5214" h="2201824">
                <a:moveTo>
                  <a:pt x="0" y="0"/>
                </a:moveTo>
                <a:lnTo>
                  <a:pt x="1465214" y="0"/>
                </a:lnTo>
                <a:lnTo>
                  <a:pt x="1465214" y="2201824"/>
                </a:lnTo>
                <a:lnTo>
                  <a:pt x="0" y="220182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DFC5BEE-3583-7E9C-23CE-5ED1A0969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77517" y="1564951"/>
            <a:ext cx="1799355" cy="1205904"/>
          </a:xfrm>
          <a:custGeom>
            <a:avLst/>
            <a:gdLst>
              <a:gd name="connsiteX0" fmla="*/ 0 w 1799355"/>
              <a:gd name="connsiteY0" fmla="*/ 0 h 1205904"/>
              <a:gd name="connsiteX1" fmla="*/ 1799355 w 1799355"/>
              <a:gd name="connsiteY1" fmla="*/ 0 h 1205904"/>
              <a:gd name="connsiteX2" fmla="*/ 1799355 w 1799355"/>
              <a:gd name="connsiteY2" fmla="*/ 1205904 h 1205904"/>
              <a:gd name="connsiteX3" fmla="*/ 0 w 1799355"/>
              <a:gd name="connsiteY3" fmla="*/ 1205904 h 120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355" h="1205904">
                <a:moveTo>
                  <a:pt x="0" y="0"/>
                </a:moveTo>
                <a:lnTo>
                  <a:pt x="1799355" y="0"/>
                </a:lnTo>
                <a:lnTo>
                  <a:pt x="1799355" y="1205904"/>
                </a:lnTo>
                <a:lnTo>
                  <a:pt x="0" y="120590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2F41F82-7F74-C6CA-8BF8-8EA644CF39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77516" y="2930736"/>
            <a:ext cx="2342984" cy="1570476"/>
          </a:xfrm>
          <a:custGeom>
            <a:avLst/>
            <a:gdLst>
              <a:gd name="connsiteX0" fmla="*/ 0 w 2342984"/>
              <a:gd name="connsiteY0" fmla="*/ 0 h 1570476"/>
              <a:gd name="connsiteX1" fmla="*/ 2342984 w 2342984"/>
              <a:gd name="connsiteY1" fmla="*/ 0 h 1570476"/>
              <a:gd name="connsiteX2" fmla="*/ 2342984 w 2342984"/>
              <a:gd name="connsiteY2" fmla="*/ 1570476 h 1570476"/>
              <a:gd name="connsiteX3" fmla="*/ 0 w 2342984"/>
              <a:gd name="connsiteY3" fmla="*/ 1570476 h 157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2984" h="1570476">
                <a:moveTo>
                  <a:pt x="0" y="0"/>
                </a:moveTo>
                <a:lnTo>
                  <a:pt x="2342984" y="0"/>
                </a:lnTo>
                <a:lnTo>
                  <a:pt x="2342984" y="1570476"/>
                </a:lnTo>
                <a:lnTo>
                  <a:pt x="0" y="157047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AC95CE4-1EF1-5DB6-5CA4-2D80113E08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77516" y="4656075"/>
            <a:ext cx="1177800" cy="789347"/>
          </a:xfrm>
          <a:custGeom>
            <a:avLst/>
            <a:gdLst>
              <a:gd name="connsiteX0" fmla="*/ 0 w 1177800"/>
              <a:gd name="connsiteY0" fmla="*/ 0 h 789347"/>
              <a:gd name="connsiteX1" fmla="*/ 1177800 w 1177800"/>
              <a:gd name="connsiteY1" fmla="*/ 0 h 789347"/>
              <a:gd name="connsiteX2" fmla="*/ 1177800 w 1177800"/>
              <a:gd name="connsiteY2" fmla="*/ 789347 h 789347"/>
              <a:gd name="connsiteX3" fmla="*/ 0 w 1177800"/>
              <a:gd name="connsiteY3" fmla="*/ 789347 h 78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00" h="789347">
                <a:moveTo>
                  <a:pt x="0" y="0"/>
                </a:moveTo>
                <a:lnTo>
                  <a:pt x="1177800" y="0"/>
                </a:lnTo>
                <a:lnTo>
                  <a:pt x="1177800" y="789347"/>
                </a:lnTo>
                <a:lnTo>
                  <a:pt x="0" y="789347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8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5B64263-517C-7AEE-DD9E-1429FFCA15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447801"/>
            <a:ext cx="2551113" cy="2351843"/>
          </a:xfrm>
          <a:custGeom>
            <a:avLst/>
            <a:gdLst>
              <a:gd name="connsiteX0" fmla="*/ 0 w 2551113"/>
              <a:gd name="connsiteY0" fmla="*/ 0 h 2351843"/>
              <a:gd name="connsiteX1" fmla="*/ 2551113 w 2551113"/>
              <a:gd name="connsiteY1" fmla="*/ 0 h 2351843"/>
              <a:gd name="connsiteX2" fmla="*/ 2551113 w 2551113"/>
              <a:gd name="connsiteY2" fmla="*/ 2351843 h 2351843"/>
              <a:gd name="connsiteX3" fmla="*/ 0 w 2551113"/>
              <a:gd name="connsiteY3" fmla="*/ 2351843 h 2351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1113" h="2351843">
                <a:moveTo>
                  <a:pt x="0" y="0"/>
                </a:moveTo>
                <a:lnTo>
                  <a:pt x="2551113" y="0"/>
                </a:lnTo>
                <a:lnTo>
                  <a:pt x="2551113" y="2351843"/>
                </a:lnTo>
                <a:lnTo>
                  <a:pt x="0" y="2351843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773A4B-72ED-82B4-46BE-DF904FDB19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00425" y="1447801"/>
            <a:ext cx="2551113" cy="2351843"/>
          </a:xfrm>
          <a:custGeom>
            <a:avLst/>
            <a:gdLst>
              <a:gd name="connsiteX0" fmla="*/ 0 w 2551113"/>
              <a:gd name="connsiteY0" fmla="*/ 0 h 2351843"/>
              <a:gd name="connsiteX1" fmla="*/ 2551113 w 2551113"/>
              <a:gd name="connsiteY1" fmla="*/ 0 h 2351843"/>
              <a:gd name="connsiteX2" fmla="*/ 2551113 w 2551113"/>
              <a:gd name="connsiteY2" fmla="*/ 2351843 h 2351843"/>
              <a:gd name="connsiteX3" fmla="*/ 0 w 2551113"/>
              <a:gd name="connsiteY3" fmla="*/ 2351843 h 2351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1113" h="2351843">
                <a:moveTo>
                  <a:pt x="0" y="0"/>
                </a:moveTo>
                <a:lnTo>
                  <a:pt x="2551113" y="0"/>
                </a:lnTo>
                <a:lnTo>
                  <a:pt x="2551113" y="2351843"/>
                </a:lnTo>
                <a:lnTo>
                  <a:pt x="0" y="2351843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2E7290-6D74-D87E-EF2B-28060B8D88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29350" y="1447801"/>
            <a:ext cx="2551113" cy="2351843"/>
          </a:xfrm>
          <a:custGeom>
            <a:avLst/>
            <a:gdLst>
              <a:gd name="connsiteX0" fmla="*/ 0 w 2551113"/>
              <a:gd name="connsiteY0" fmla="*/ 0 h 2351843"/>
              <a:gd name="connsiteX1" fmla="*/ 2551113 w 2551113"/>
              <a:gd name="connsiteY1" fmla="*/ 0 h 2351843"/>
              <a:gd name="connsiteX2" fmla="*/ 2551113 w 2551113"/>
              <a:gd name="connsiteY2" fmla="*/ 2351843 h 2351843"/>
              <a:gd name="connsiteX3" fmla="*/ 0 w 2551113"/>
              <a:gd name="connsiteY3" fmla="*/ 2351843 h 2351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1113" h="2351843">
                <a:moveTo>
                  <a:pt x="0" y="0"/>
                </a:moveTo>
                <a:lnTo>
                  <a:pt x="2551113" y="0"/>
                </a:lnTo>
                <a:lnTo>
                  <a:pt x="2551113" y="2351843"/>
                </a:lnTo>
                <a:lnTo>
                  <a:pt x="0" y="2351843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159AC6-38E7-5E83-309A-F223AEEEB5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58275" y="1447801"/>
            <a:ext cx="2551113" cy="2351843"/>
          </a:xfrm>
          <a:custGeom>
            <a:avLst/>
            <a:gdLst>
              <a:gd name="connsiteX0" fmla="*/ 0 w 2551113"/>
              <a:gd name="connsiteY0" fmla="*/ 0 h 2351843"/>
              <a:gd name="connsiteX1" fmla="*/ 2551113 w 2551113"/>
              <a:gd name="connsiteY1" fmla="*/ 0 h 2351843"/>
              <a:gd name="connsiteX2" fmla="*/ 2551113 w 2551113"/>
              <a:gd name="connsiteY2" fmla="*/ 2351843 h 2351843"/>
              <a:gd name="connsiteX3" fmla="*/ 0 w 2551113"/>
              <a:gd name="connsiteY3" fmla="*/ 2351843 h 2351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1113" h="2351843">
                <a:moveTo>
                  <a:pt x="0" y="0"/>
                </a:moveTo>
                <a:lnTo>
                  <a:pt x="2551113" y="0"/>
                </a:lnTo>
                <a:lnTo>
                  <a:pt x="2551113" y="2351843"/>
                </a:lnTo>
                <a:lnTo>
                  <a:pt x="0" y="2351843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148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844F0C9-E12D-C24E-E199-CE18D1F5F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3" y="1297172"/>
            <a:ext cx="1976323" cy="2923954"/>
          </a:xfrm>
          <a:custGeom>
            <a:avLst/>
            <a:gdLst>
              <a:gd name="connsiteX0" fmla="*/ 0 w 1976323"/>
              <a:gd name="connsiteY0" fmla="*/ 0 h 2923954"/>
              <a:gd name="connsiteX1" fmla="*/ 1976323 w 1976323"/>
              <a:gd name="connsiteY1" fmla="*/ 0 h 2923954"/>
              <a:gd name="connsiteX2" fmla="*/ 1976323 w 1976323"/>
              <a:gd name="connsiteY2" fmla="*/ 2923954 h 2923954"/>
              <a:gd name="connsiteX3" fmla="*/ 0 w 1976323"/>
              <a:gd name="connsiteY3" fmla="*/ 2923954 h 292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323" h="2923954">
                <a:moveTo>
                  <a:pt x="0" y="0"/>
                </a:moveTo>
                <a:lnTo>
                  <a:pt x="1976323" y="0"/>
                </a:lnTo>
                <a:lnTo>
                  <a:pt x="1976323" y="2923954"/>
                </a:lnTo>
                <a:lnTo>
                  <a:pt x="0" y="292395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4F8DCB3-4281-C958-1C3C-44590396BA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39672" y="1297172"/>
            <a:ext cx="1976323" cy="2923954"/>
          </a:xfrm>
          <a:custGeom>
            <a:avLst/>
            <a:gdLst>
              <a:gd name="connsiteX0" fmla="*/ 0 w 1976323"/>
              <a:gd name="connsiteY0" fmla="*/ 0 h 2923954"/>
              <a:gd name="connsiteX1" fmla="*/ 1976323 w 1976323"/>
              <a:gd name="connsiteY1" fmla="*/ 0 h 2923954"/>
              <a:gd name="connsiteX2" fmla="*/ 1976323 w 1976323"/>
              <a:gd name="connsiteY2" fmla="*/ 2923954 h 2923954"/>
              <a:gd name="connsiteX3" fmla="*/ 0 w 1976323"/>
              <a:gd name="connsiteY3" fmla="*/ 2923954 h 292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323" h="2923954">
                <a:moveTo>
                  <a:pt x="0" y="0"/>
                </a:moveTo>
                <a:lnTo>
                  <a:pt x="1976323" y="0"/>
                </a:lnTo>
                <a:lnTo>
                  <a:pt x="1976323" y="2923954"/>
                </a:lnTo>
                <a:lnTo>
                  <a:pt x="0" y="292395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8B3F0C-AF98-43F3-FCB0-F3FCC73D00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7841" y="1297172"/>
            <a:ext cx="1976323" cy="2923954"/>
          </a:xfrm>
          <a:custGeom>
            <a:avLst/>
            <a:gdLst>
              <a:gd name="connsiteX0" fmla="*/ 0 w 1976323"/>
              <a:gd name="connsiteY0" fmla="*/ 0 h 2923954"/>
              <a:gd name="connsiteX1" fmla="*/ 1976323 w 1976323"/>
              <a:gd name="connsiteY1" fmla="*/ 0 h 2923954"/>
              <a:gd name="connsiteX2" fmla="*/ 1976323 w 1976323"/>
              <a:gd name="connsiteY2" fmla="*/ 2923954 h 2923954"/>
              <a:gd name="connsiteX3" fmla="*/ 0 w 1976323"/>
              <a:gd name="connsiteY3" fmla="*/ 2923954 h 292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323" h="2923954">
                <a:moveTo>
                  <a:pt x="0" y="0"/>
                </a:moveTo>
                <a:lnTo>
                  <a:pt x="1976323" y="0"/>
                </a:lnTo>
                <a:lnTo>
                  <a:pt x="1976323" y="2923954"/>
                </a:lnTo>
                <a:lnTo>
                  <a:pt x="0" y="292395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9109A47-4AB7-36BB-EC87-CB7E948A2B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76010" y="1297172"/>
            <a:ext cx="1976323" cy="2923954"/>
          </a:xfrm>
          <a:custGeom>
            <a:avLst/>
            <a:gdLst>
              <a:gd name="connsiteX0" fmla="*/ 0 w 1976323"/>
              <a:gd name="connsiteY0" fmla="*/ 0 h 2923954"/>
              <a:gd name="connsiteX1" fmla="*/ 1976323 w 1976323"/>
              <a:gd name="connsiteY1" fmla="*/ 0 h 2923954"/>
              <a:gd name="connsiteX2" fmla="*/ 1976323 w 1976323"/>
              <a:gd name="connsiteY2" fmla="*/ 2923954 h 2923954"/>
              <a:gd name="connsiteX3" fmla="*/ 0 w 1976323"/>
              <a:gd name="connsiteY3" fmla="*/ 2923954 h 292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323" h="2923954">
                <a:moveTo>
                  <a:pt x="0" y="0"/>
                </a:moveTo>
                <a:lnTo>
                  <a:pt x="1976323" y="0"/>
                </a:lnTo>
                <a:lnTo>
                  <a:pt x="1976323" y="2923954"/>
                </a:lnTo>
                <a:lnTo>
                  <a:pt x="0" y="292395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821C043-9401-EE02-3214-74C41FDBFAE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644179" y="1297172"/>
            <a:ext cx="1976323" cy="2923954"/>
          </a:xfrm>
          <a:custGeom>
            <a:avLst/>
            <a:gdLst>
              <a:gd name="connsiteX0" fmla="*/ 0 w 1976323"/>
              <a:gd name="connsiteY0" fmla="*/ 0 h 2923954"/>
              <a:gd name="connsiteX1" fmla="*/ 1976323 w 1976323"/>
              <a:gd name="connsiteY1" fmla="*/ 0 h 2923954"/>
              <a:gd name="connsiteX2" fmla="*/ 1976323 w 1976323"/>
              <a:gd name="connsiteY2" fmla="*/ 2923954 h 2923954"/>
              <a:gd name="connsiteX3" fmla="*/ 0 w 1976323"/>
              <a:gd name="connsiteY3" fmla="*/ 2923954 h 292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323" h="2923954">
                <a:moveTo>
                  <a:pt x="0" y="0"/>
                </a:moveTo>
                <a:lnTo>
                  <a:pt x="1976323" y="0"/>
                </a:lnTo>
                <a:lnTo>
                  <a:pt x="1976323" y="2923954"/>
                </a:lnTo>
                <a:lnTo>
                  <a:pt x="0" y="292395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06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457200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0A03C6-2D54-A039-AB6D-2C1A0691B604}"/>
              </a:ext>
            </a:extLst>
          </p:cNvPr>
          <p:cNvSpPr txBox="1"/>
          <p:nvPr userDrawn="1"/>
        </p:nvSpPr>
        <p:spPr>
          <a:xfrm>
            <a:off x="894582" y="6502870"/>
            <a:ext cx="1010407" cy="100658"/>
          </a:xfrm>
          <a:custGeom>
            <a:avLst/>
            <a:gdLst/>
            <a:ahLst/>
            <a:cxnLst/>
            <a:rect l="l" t="t" r="r" b="b"/>
            <a:pathLst>
              <a:path w="1766926" h="176022">
                <a:moveTo>
                  <a:pt x="434120" y="32004"/>
                </a:moveTo>
                <a:lnTo>
                  <a:pt x="411596" y="99898"/>
                </a:lnTo>
                <a:lnTo>
                  <a:pt x="465816" y="99898"/>
                </a:lnTo>
                <a:lnTo>
                  <a:pt x="442541" y="32004"/>
                </a:lnTo>
                <a:close/>
                <a:moveTo>
                  <a:pt x="585216" y="31318"/>
                </a:moveTo>
                <a:lnTo>
                  <a:pt x="585216" y="89611"/>
                </a:lnTo>
                <a:lnTo>
                  <a:pt x="618135" y="89611"/>
                </a:lnTo>
                <a:cubicBezTo>
                  <a:pt x="624078" y="89611"/>
                  <a:pt x="629222" y="88392"/>
                  <a:pt x="633565" y="85953"/>
                </a:cubicBezTo>
                <a:cubicBezTo>
                  <a:pt x="637909" y="83515"/>
                  <a:pt x="641300" y="80086"/>
                  <a:pt x="643738" y="75666"/>
                </a:cubicBezTo>
                <a:cubicBezTo>
                  <a:pt x="646176" y="71247"/>
                  <a:pt x="647396" y="66217"/>
                  <a:pt x="647396" y="60579"/>
                </a:cubicBezTo>
                <a:cubicBezTo>
                  <a:pt x="647396" y="54787"/>
                  <a:pt x="646176" y="49682"/>
                  <a:pt x="643738" y="45262"/>
                </a:cubicBezTo>
                <a:cubicBezTo>
                  <a:pt x="641300" y="40843"/>
                  <a:pt x="637909" y="37414"/>
                  <a:pt x="633565" y="34975"/>
                </a:cubicBezTo>
                <a:cubicBezTo>
                  <a:pt x="629222" y="32537"/>
                  <a:pt x="624078" y="31318"/>
                  <a:pt x="618135" y="31318"/>
                </a:cubicBezTo>
                <a:close/>
                <a:moveTo>
                  <a:pt x="1678915" y="30175"/>
                </a:moveTo>
                <a:cubicBezTo>
                  <a:pt x="1670381" y="30175"/>
                  <a:pt x="1662684" y="31623"/>
                  <a:pt x="1655826" y="34518"/>
                </a:cubicBezTo>
                <a:cubicBezTo>
                  <a:pt x="1648968" y="37414"/>
                  <a:pt x="1643139" y="41452"/>
                  <a:pt x="1638339" y="46634"/>
                </a:cubicBezTo>
                <a:cubicBezTo>
                  <a:pt x="1633538" y="51816"/>
                  <a:pt x="1629880" y="57912"/>
                  <a:pt x="1627366" y="64922"/>
                </a:cubicBezTo>
                <a:cubicBezTo>
                  <a:pt x="1624851" y="71932"/>
                  <a:pt x="1623594" y="79629"/>
                  <a:pt x="1623594" y="88011"/>
                </a:cubicBezTo>
                <a:cubicBezTo>
                  <a:pt x="1623594" y="95783"/>
                  <a:pt x="1624851" y="103136"/>
                  <a:pt x="1627366" y="110070"/>
                </a:cubicBezTo>
                <a:cubicBezTo>
                  <a:pt x="1629880" y="117005"/>
                  <a:pt x="1633538" y="123177"/>
                  <a:pt x="1638339" y="128587"/>
                </a:cubicBezTo>
                <a:cubicBezTo>
                  <a:pt x="1643139" y="133997"/>
                  <a:pt x="1648968" y="138226"/>
                  <a:pt x="1655826" y="141274"/>
                </a:cubicBezTo>
                <a:cubicBezTo>
                  <a:pt x="1662684" y="144322"/>
                  <a:pt x="1670381" y="145846"/>
                  <a:pt x="1678915" y="145846"/>
                </a:cubicBezTo>
                <a:cubicBezTo>
                  <a:pt x="1687449" y="145846"/>
                  <a:pt x="1695107" y="144322"/>
                  <a:pt x="1701889" y="141274"/>
                </a:cubicBezTo>
                <a:cubicBezTo>
                  <a:pt x="1708671" y="138226"/>
                  <a:pt x="1714462" y="133997"/>
                  <a:pt x="1719263" y="128587"/>
                </a:cubicBezTo>
                <a:cubicBezTo>
                  <a:pt x="1724064" y="123177"/>
                  <a:pt x="1727721" y="117005"/>
                  <a:pt x="1730236" y="110070"/>
                </a:cubicBezTo>
                <a:cubicBezTo>
                  <a:pt x="1732750" y="103136"/>
                  <a:pt x="1734008" y="95783"/>
                  <a:pt x="1734008" y="88011"/>
                </a:cubicBezTo>
                <a:cubicBezTo>
                  <a:pt x="1734008" y="79629"/>
                  <a:pt x="1732750" y="71932"/>
                  <a:pt x="1730236" y="64922"/>
                </a:cubicBezTo>
                <a:cubicBezTo>
                  <a:pt x="1727721" y="57912"/>
                  <a:pt x="1724064" y="51816"/>
                  <a:pt x="1719263" y="46634"/>
                </a:cubicBezTo>
                <a:cubicBezTo>
                  <a:pt x="1714462" y="41452"/>
                  <a:pt x="1708633" y="37414"/>
                  <a:pt x="1701775" y="34518"/>
                </a:cubicBezTo>
                <a:cubicBezTo>
                  <a:pt x="1694917" y="31623"/>
                  <a:pt x="1687297" y="30175"/>
                  <a:pt x="1678915" y="30175"/>
                </a:cubicBezTo>
                <a:close/>
                <a:moveTo>
                  <a:pt x="1288390" y="30175"/>
                </a:moveTo>
                <a:cubicBezTo>
                  <a:pt x="1279856" y="30175"/>
                  <a:pt x="1272159" y="31623"/>
                  <a:pt x="1265301" y="34518"/>
                </a:cubicBezTo>
                <a:cubicBezTo>
                  <a:pt x="1258443" y="37414"/>
                  <a:pt x="1252614" y="41452"/>
                  <a:pt x="1247814" y="46634"/>
                </a:cubicBezTo>
                <a:cubicBezTo>
                  <a:pt x="1243013" y="51816"/>
                  <a:pt x="1239355" y="57912"/>
                  <a:pt x="1236841" y="64922"/>
                </a:cubicBezTo>
                <a:cubicBezTo>
                  <a:pt x="1234326" y="71932"/>
                  <a:pt x="1233069" y="79629"/>
                  <a:pt x="1233069" y="88011"/>
                </a:cubicBezTo>
                <a:cubicBezTo>
                  <a:pt x="1233069" y="95783"/>
                  <a:pt x="1234326" y="103136"/>
                  <a:pt x="1236841" y="110070"/>
                </a:cubicBezTo>
                <a:cubicBezTo>
                  <a:pt x="1239355" y="117005"/>
                  <a:pt x="1243013" y="123177"/>
                  <a:pt x="1247814" y="128587"/>
                </a:cubicBezTo>
                <a:cubicBezTo>
                  <a:pt x="1252614" y="133997"/>
                  <a:pt x="1258443" y="138226"/>
                  <a:pt x="1265301" y="141274"/>
                </a:cubicBezTo>
                <a:cubicBezTo>
                  <a:pt x="1272159" y="144322"/>
                  <a:pt x="1279856" y="145846"/>
                  <a:pt x="1288390" y="145846"/>
                </a:cubicBezTo>
                <a:cubicBezTo>
                  <a:pt x="1296924" y="145846"/>
                  <a:pt x="1304583" y="144322"/>
                  <a:pt x="1311364" y="141274"/>
                </a:cubicBezTo>
                <a:cubicBezTo>
                  <a:pt x="1318146" y="138226"/>
                  <a:pt x="1323937" y="133997"/>
                  <a:pt x="1328738" y="128587"/>
                </a:cubicBezTo>
                <a:cubicBezTo>
                  <a:pt x="1333539" y="123177"/>
                  <a:pt x="1337196" y="117005"/>
                  <a:pt x="1339711" y="110070"/>
                </a:cubicBezTo>
                <a:cubicBezTo>
                  <a:pt x="1342225" y="103136"/>
                  <a:pt x="1343483" y="95783"/>
                  <a:pt x="1343483" y="88011"/>
                </a:cubicBezTo>
                <a:cubicBezTo>
                  <a:pt x="1343483" y="79629"/>
                  <a:pt x="1342225" y="71932"/>
                  <a:pt x="1339711" y="64922"/>
                </a:cubicBezTo>
                <a:cubicBezTo>
                  <a:pt x="1337196" y="57912"/>
                  <a:pt x="1333539" y="51816"/>
                  <a:pt x="1328738" y="46634"/>
                </a:cubicBezTo>
                <a:cubicBezTo>
                  <a:pt x="1323937" y="41452"/>
                  <a:pt x="1318108" y="37414"/>
                  <a:pt x="1311250" y="34518"/>
                </a:cubicBezTo>
                <a:cubicBezTo>
                  <a:pt x="1304392" y="31623"/>
                  <a:pt x="1296772" y="30175"/>
                  <a:pt x="1288390" y="30175"/>
                </a:cubicBezTo>
                <a:close/>
                <a:moveTo>
                  <a:pt x="1086155" y="4800"/>
                </a:moveTo>
                <a:lnTo>
                  <a:pt x="1118616" y="4800"/>
                </a:lnTo>
                <a:lnTo>
                  <a:pt x="1118616" y="143103"/>
                </a:lnTo>
                <a:lnTo>
                  <a:pt x="1186053" y="143103"/>
                </a:lnTo>
                <a:lnTo>
                  <a:pt x="1186053" y="171678"/>
                </a:lnTo>
                <a:lnTo>
                  <a:pt x="1118616" y="171678"/>
                </a:lnTo>
                <a:lnTo>
                  <a:pt x="1114044" y="171678"/>
                </a:lnTo>
                <a:lnTo>
                  <a:pt x="1086155" y="171678"/>
                </a:lnTo>
                <a:close/>
                <a:moveTo>
                  <a:pt x="915467" y="4800"/>
                </a:moveTo>
                <a:lnTo>
                  <a:pt x="948843" y="4800"/>
                </a:lnTo>
                <a:lnTo>
                  <a:pt x="986160" y="83210"/>
                </a:lnTo>
                <a:lnTo>
                  <a:pt x="994868" y="83210"/>
                </a:lnTo>
                <a:lnTo>
                  <a:pt x="1028853" y="4800"/>
                </a:lnTo>
                <a:lnTo>
                  <a:pt x="1060400" y="4800"/>
                </a:lnTo>
                <a:lnTo>
                  <a:pt x="1013994" y="107899"/>
                </a:lnTo>
                <a:lnTo>
                  <a:pt x="1005764" y="107899"/>
                </a:lnTo>
                <a:lnTo>
                  <a:pt x="1005764" y="171678"/>
                </a:lnTo>
                <a:lnTo>
                  <a:pt x="973989" y="171678"/>
                </a:lnTo>
                <a:lnTo>
                  <a:pt x="973989" y="107899"/>
                </a:lnTo>
                <a:lnTo>
                  <a:pt x="965759" y="107899"/>
                </a:lnTo>
                <a:close/>
                <a:moveTo>
                  <a:pt x="775564" y="4800"/>
                </a:moveTo>
                <a:lnTo>
                  <a:pt x="904494" y="4800"/>
                </a:lnTo>
                <a:lnTo>
                  <a:pt x="904494" y="33375"/>
                </a:lnTo>
                <a:lnTo>
                  <a:pt x="856260" y="33375"/>
                </a:lnTo>
                <a:lnTo>
                  <a:pt x="856260" y="171678"/>
                </a:lnTo>
                <a:lnTo>
                  <a:pt x="823799" y="171678"/>
                </a:lnTo>
                <a:lnTo>
                  <a:pt x="823799" y="33375"/>
                </a:lnTo>
                <a:lnTo>
                  <a:pt x="775564" y="33375"/>
                </a:lnTo>
                <a:close/>
                <a:moveTo>
                  <a:pt x="715137" y="4800"/>
                </a:moveTo>
                <a:lnTo>
                  <a:pt x="747599" y="4800"/>
                </a:lnTo>
                <a:lnTo>
                  <a:pt x="747599" y="171678"/>
                </a:lnTo>
                <a:lnTo>
                  <a:pt x="715137" y="171678"/>
                </a:lnTo>
                <a:close/>
                <a:moveTo>
                  <a:pt x="412242" y="4800"/>
                </a:moveTo>
                <a:lnTo>
                  <a:pt x="465278" y="4800"/>
                </a:lnTo>
                <a:lnTo>
                  <a:pt x="523799" y="171678"/>
                </a:lnTo>
                <a:lnTo>
                  <a:pt x="490424" y="171678"/>
                </a:lnTo>
                <a:lnTo>
                  <a:pt x="475220" y="127330"/>
                </a:lnTo>
                <a:lnTo>
                  <a:pt x="402495" y="127330"/>
                </a:lnTo>
                <a:lnTo>
                  <a:pt x="387782" y="171678"/>
                </a:lnTo>
                <a:lnTo>
                  <a:pt x="355321" y="171678"/>
                </a:lnTo>
                <a:close/>
                <a:moveTo>
                  <a:pt x="190805" y="4800"/>
                </a:moveTo>
                <a:lnTo>
                  <a:pt x="223266" y="4800"/>
                </a:lnTo>
                <a:lnTo>
                  <a:pt x="223266" y="73837"/>
                </a:lnTo>
                <a:lnTo>
                  <a:pt x="300305" y="73837"/>
                </a:lnTo>
                <a:lnTo>
                  <a:pt x="300305" y="4800"/>
                </a:lnTo>
                <a:lnTo>
                  <a:pt x="332766" y="4800"/>
                </a:lnTo>
                <a:lnTo>
                  <a:pt x="332766" y="171678"/>
                </a:lnTo>
                <a:lnTo>
                  <a:pt x="300305" y="171678"/>
                </a:lnTo>
                <a:lnTo>
                  <a:pt x="300305" y="102412"/>
                </a:lnTo>
                <a:lnTo>
                  <a:pt x="223266" y="102412"/>
                </a:lnTo>
                <a:lnTo>
                  <a:pt x="223266" y="171678"/>
                </a:lnTo>
                <a:lnTo>
                  <a:pt x="190805" y="171678"/>
                </a:lnTo>
                <a:close/>
                <a:moveTo>
                  <a:pt x="552755" y="3657"/>
                </a:moveTo>
                <a:lnTo>
                  <a:pt x="575615" y="3657"/>
                </a:lnTo>
                <a:lnTo>
                  <a:pt x="585216" y="3657"/>
                </a:lnTo>
                <a:lnTo>
                  <a:pt x="614706" y="3657"/>
                </a:lnTo>
                <a:cubicBezTo>
                  <a:pt x="628117" y="3657"/>
                  <a:pt x="639737" y="5638"/>
                  <a:pt x="649567" y="9601"/>
                </a:cubicBezTo>
                <a:cubicBezTo>
                  <a:pt x="659397" y="13563"/>
                  <a:pt x="666979" y="19583"/>
                  <a:pt x="672313" y="27660"/>
                </a:cubicBezTo>
                <a:cubicBezTo>
                  <a:pt x="677647" y="35737"/>
                  <a:pt x="680314" y="45872"/>
                  <a:pt x="680314" y="58064"/>
                </a:cubicBezTo>
                <a:lnTo>
                  <a:pt x="680314" y="61722"/>
                </a:lnTo>
                <a:cubicBezTo>
                  <a:pt x="680314" y="74066"/>
                  <a:pt x="677609" y="84201"/>
                  <a:pt x="672199" y="92125"/>
                </a:cubicBezTo>
                <a:cubicBezTo>
                  <a:pt x="666788" y="100050"/>
                  <a:pt x="659207" y="105994"/>
                  <a:pt x="649453" y="109956"/>
                </a:cubicBezTo>
                <a:lnTo>
                  <a:pt x="648097" y="110334"/>
                </a:lnTo>
                <a:lnTo>
                  <a:pt x="692658" y="171678"/>
                </a:lnTo>
                <a:lnTo>
                  <a:pt x="654711" y="171678"/>
                </a:lnTo>
                <a:lnTo>
                  <a:pt x="615383" y="115846"/>
                </a:lnTo>
                <a:lnTo>
                  <a:pt x="614706" y="115900"/>
                </a:lnTo>
                <a:lnTo>
                  <a:pt x="585216" y="115900"/>
                </a:lnTo>
                <a:lnTo>
                  <a:pt x="585216" y="171678"/>
                </a:lnTo>
                <a:lnTo>
                  <a:pt x="552755" y="171678"/>
                </a:lnTo>
                <a:close/>
                <a:moveTo>
                  <a:pt x="1678915" y="0"/>
                </a:moveTo>
                <a:cubicBezTo>
                  <a:pt x="1693545" y="0"/>
                  <a:pt x="1706347" y="2476"/>
                  <a:pt x="1717320" y="7429"/>
                </a:cubicBezTo>
                <a:cubicBezTo>
                  <a:pt x="1728293" y="12382"/>
                  <a:pt x="1737475" y="18973"/>
                  <a:pt x="1744866" y="27203"/>
                </a:cubicBezTo>
                <a:cubicBezTo>
                  <a:pt x="1752257" y="35433"/>
                  <a:pt x="1757782" y="44615"/>
                  <a:pt x="1761440" y="54749"/>
                </a:cubicBezTo>
                <a:cubicBezTo>
                  <a:pt x="1765097" y="64884"/>
                  <a:pt x="1766926" y="75057"/>
                  <a:pt x="1766926" y="85267"/>
                </a:cubicBezTo>
                <a:lnTo>
                  <a:pt x="1766926" y="90297"/>
                </a:lnTo>
                <a:cubicBezTo>
                  <a:pt x="1766926" y="99593"/>
                  <a:pt x="1765135" y="109232"/>
                  <a:pt x="1761554" y="119214"/>
                </a:cubicBezTo>
                <a:cubicBezTo>
                  <a:pt x="1757973" y="129197"/>
                  <a:pt x="1752562" y="138493"/>
                  <a:pt x="1745323" y="147104"/>
                </a:cubicBezTo>
                <a:cubicBezTo>
                  <a:pt x="1738084" y="155714"/>
                  <a:pt x="1728940" y="162687"/>
                  <a:pt x="1717891" y="168021"/>
                </a:cubicBezTo>
                <a:cubicBezTo>
                  <a:pt x="1706842" y="173355"/>
                  <a:pt x="1693850" y="176022"/>
                  <a:pt x="1678915" y="176022"/>
                </a:cubicBezTo>
                <a:cubicBezTo>
                  <a:pt x="1663827" y="176022"/>
                  <a:pt x="1650759" y="173355"/>
                  <a:pt x="1639710" y="168021"/>
                </a:cubicBezTo>
                <a:cubicBezTo>
                  <a:pt x="1628661" y="162687"/>
                  <a:pt x="1619517" y="155714"/>
                  <a:pt x="1612278" y="147104"/>
                </a:cubicBezTo>
                <a:cubicBezTo>
                  <a:pt x="1605039" y="138493"/>
                  <a:pt x="1599629" y="129197"/>
                  <a:pt x="1596048" y="119214"/>
                </a:cubicBezTo>
                <a:cubicBezTo>
                  <a:pt x="1592466" y="109232"/>
                  <a:pt x="1590675" y="99593"/>
                  <a:pt x="1590675" y="90297"/>
                </a:cubicBezTo>
                <a:lnTo>
                  <a:pt x="1590675" y="85267"/>
                </a:lnTo>
                <a:cubicBezTo>
                  <a:pt x="1590675" y="75057"/>
                  <a:pt x="1592504" y="64884"/>
                  <a:pt x="1596162" y="54749"/>
                </a:cubicBezTo>
                <a:cubicBezTo>
                  <a:pt x="1599819" y="44615"/>
                  <a:pt x="1605344" y="35433"/>
                  <a:pt x="1612735" y="27203"/>
                </a:cubicBezTo>
                <a:cubicBezTo>
                  <a:pt x="1620127" y="18973"/>
                  <a:pt x="1629309" y="12382"/>
                  <a:pt x="1640282" y="7429"/>
                </a:cubicBezTo>
                <a:cubicBezTo>
                  <a:pt x="1651254" y="2476"/>
                  <a:pt x="1664132" y="0"/>
                  <a:pt x="1678915" y="0"/>
                </a:cubicBezTo>
                <a:close/>
                <a:moveTo>
                  <a:pt x="1484072" y="0"/>
                </a:moveTo>
                <a:cubicBezTo>
                  <a:pt x="1498702" y="0"/>
                  <a:pt x="1511656" y="2705"/>
                  <a:pt x="1522934" y="8115"/>
                </a:cubicBezTo>
                <a:cubicBezTo>
                  <a:pt x="1534211" y="13525"/>
                  <a:pt x="1543279" y="21069"/>
                  <a:pt x="1550137" y="30746"/>
                </a:cubicBezTo>
                <a:cubicBezTo>
                  <a:pt x="1556995" y="40424"/>
                  <a:pt x="1561034" y="51663"/>
                  <a:pt x="1562253" y="64465"/>
                </a:cubicBezTo>
                <a:lnTo>
                  <a:pt x="1529563" y="64465"/>
                </a:lnTo>
                <a:cubicBezTo>
                  <a:pt x="1528496" y="57302"/>
                  <a:pt x="1525829" y="51168"/>
                  <a:pt x="1521562" y="46062"/>
                </a:cubicBezTo>
                <a:cubicBezTo>
                  <a:pt x="1517295" y="40957"/>
                  <a:pt x="1511923" y="37033"/>
                  <a:pt x="1505446" y="34290"/>
                </a:cubicBezTo>
                <a:cubicBezTo>
                  <a:pt x="1498969" y="31546"/>
                  <a:pt x="1491844" y="30175"/>
                  <a:pt x="1484072" y="30175"/>
                </a:cubicBezTo>
                <a:cubicBezTo>
                  <a:pt x="1476299" y="30175"/>
                  <a:pt x="1469251" y="31546"/>
                  <a:pt x="1462926" y="34290"/>
                </a:cubicBezTo>
                <a:cubicBezTo>
                  <a:pt x="1456602" y="37033"/>
                  <a:pt x="1451229" y="40919"/>
                  <a:pt x="1446810" y="45948"/>
                </a:cubicBezTo>
                <a:cubicBezTo>
                  <a:pt x="1442390" y="50977"/>
                  <a:pt x="1438999" y="56997"/>
                  <a:pt x="1436637" y="64008"/>
                </a:cubicBezTo>
                <a:cubicBezTo>
                  <a:pt x="1434275" y="71018"/>
                  <a:pt x="1433094" y="78790"/>
                  <a:pt x="1433094" y="87325"/>
                </a:cubicBezTo>
                <a:cubicBezTo>
                  <a:pt x="1433094" y="96621"/>
                  <a:pt x="1434389" y="104927"/>
                  <a:pt x="1436980" y="112242"/>
                </a:cubicBezTo>
                <a:cubicBezTo>
                  <a:pt x="1439571" y="119557"/>
                  <a:pt x="1443228" y="125768"/>
                  <a:pt x="1447953" y="130873"/>
                </a:cubicBezTo>
                <a:cubicBezTo>
                  <a:pt x="1452677" y="135978"/>
                  <a:pt x="1458392" y="139865"/>
                  <a:pt x="1465098" y="142532"/>
                </a:cubicBezTo>
                <a:cubicBezTo>
                  <a:pt x="1471803" y="145199"/>
                  <a:pt x="1479347" y="146532"/>
                  <a:pt x="1487729" y="146532"/>
                </a:cubicBezTo>
                <a:cubicBezTo>
                  <a:pt x="1498854" y="146532"/>
                  <a:pt x="1508608" y="144208"/>
                  <a:pt x="1516990" y="139560"/>
                </a:cubicBezTo>
                <a:cubicBezTo>
                  <a:pt x="1521181" y="137236"/>
                  <a:pt x="1524801" y="134559"/>
                  <a:pt x="1527848" y="131530"/>
                </a:cubicBezTo>
                <a:lnTo>
                  <a:pt x="1529563" y="129189"/>
                </a:lnTo>
                <a:lnTo>
                  <a:pt x="1529563" y="111099"/>
                </a:lnTo>
                <a:lnTo>
                  <a:pt x="1482471" y="111099"/>
                </a:lnTo>
                <a:lnTo>
                  <a:pt x="1482471" y="86868"/>
                </a:lnTo>
                <a:lnTo>
                  <a:pt x="1573454" y="86868"/>
                </a:lnTo>
                <a:lnTo>
                  <a:pt x="1573454" y="111099"/>
                </a:lnTo>
                <a:lnTo>
                  <a:pt x="1559510" y="111099"/>
                </a:lnTo>
                <a:lnTo>
                  <a:pt x="1559510" y="141732"/>
                </a:lnTo>
                <a:cubicBezTo>
                  <a:pt x="1552347" y="152552"/>
                  <a:pt x="1542593" y="160972"/>
                  <a:pt x="1530249" y="166992"/>
                </a:cubicBezTo>
                <a:cubicBezTo>
                  <a:pt x="1517904" y="173012"/>
                  <a:pt x="1503731" y="176022"/>
                  <a:pt x="1487729" y="176022"/>
                </a:cubicBezTo>
                <a:cubicBezTo>
                  <a:pt x="1473404" y="176022"/>
                  <a:pt x="1460792" y="173621"/>
                  <a:pt x="1449896" y="168821"/>
                </a:cubicBezTo>
                <a:cubicBezTo>
                  <a:pt x="1438999" y="164020"/>
                  <a:pt x="1429855" y="157543"/>
                  <a:pt x="1422464" y="149390"/>
                </a:cubicBezTo>
                <a:cubicBezTo>
                  <a:pt x="1415073" y="141236"/>
                  <a:pt x="1409510" y="132016"/>
                  <a:pt x="1405776" y="121729"/>
                </a:cubicBezTo>
                <a:cubicBezTo>
                  <a:pt x="1402042" y="111442"/>
                  <a:pt x="1400175" y="100736"/>
                  <a:pt x="1400175" y="89611"/>
                </a:cubicBezTo>
                <a:lnTo>
                  <a:pt x="1400175" y="84582"/>
                </a:lnTo>
                <a:cubicBezTo>
                  <a:pt x="1400175" y="74066"/>
                  <a:pt x="1402004" y="63779"/>
                  <a:pt x="1405662" y="53721"/>
                </a:cubicBezTo>
                <a:cubicBezTo>
                  <a:pt x="1409319" y="43662"/>
                  <a:pt x="1414691" y="34594"/>
                  <a:pt x="1421778" y="26517"/>
                </a:cubicBezTo>
                <a:cubicBezTo>
                  <a:pt x="1428865" y="18440"/>
                  <a:pt x="1437628" y="12001"/>
                  <a:pt x="1448067" y="7200"/>
                </a:cubicBezTo>
                <a:cubicBezTo>
                  <a:pt x="1458506" y="2400"/>
                  <a:pt x="1470508" y="0"/>
                  <a:pt x="1484072" y="0"/>
                </a:cubicBezTo>
                <a:close/>
                <a:moveTo>
                  <a:pt x="1288390" y="0"/>
                </a:moveTo>
                <a:cubicBezTo>
                  <a:pt x="1303020" y="0"/>
                  <a:pt x="1315822" y="2476"/>
                  <a:pt x="1326795" y="7429"/>
                </a:cubicBezTo>
                <a:cubicBezTo>
                  <a:pt x="1337768" y="12382"/>
                  <a:pt x="1346950" y="18973"/>
                  <a:pt x="1354341" y="27203"/>
                </a:cubicBezTo>
                <a:cubicBezTo>
                  <a:pt x="1361733" y="35433"/>
                  <a:pt x="1367257" y="44615"/>
                  <a:pt x="1370915" y="54749"/>
                </a:cubicBezTo>
                <a:cubicBezTo>
                  <a:pt x="1374572" y="64884"/>
                  <a:pt x="1376401" y="75057"/>
                  <a:pt x="1376401" y="85267"/>
                </a:cubicBezTo>
                <a:lnTo>
                  <a:pt x="1376401" y="90297"/>
                </a:lnTo>
                <a:cubicBezTo>
                  <a:pt x="1376401" y="99593"/>
                  <a:pt x="1374610" y="109232"/>
                  <a:pt x="1371029" y="119214"/>
                </a:cubicBezTo>
                <a:cubicBezTo>
                  <a:pt x="1367448" y="129197"/>
                  <a:pt x="1362037" y="138493"/>
                  <a:pt x="1354798" y="147104"/>
                </a:cubicBezTo>
                <a:cubicBezTo>
                  <a:pt x="1347559" y="155714"/>
                  <a:pt x="1338415" y="162687"/>
                  <a:pt x="1327366" y="168021"/>
                </a:cubicBezTo>
                <a:cubicBezTo>
                  <a:pt x="1316317" y="173355"/>
                  <a:pt x="1303325" y="176022"/>
                  <a:pt x="1288390" y="176022"/>
                </a:cubicBezTo>
                <a:cubicBezTo>
                  <a:pt x="1273302" y="176022"/>
                  <a:pt x="1260234" y="173355"/>
                  <a:pt x="1249185" y="168021"/>
                </a:cubicBezTo>
                <a:cubicBezTo>
                  <a:pt x="1238136" y="162687"/>
                  <a:pt x="1228992" y="155714"/>
                  <a:pt x="1221753" y="147104"/>
                </a:cubicBezTo>
                <a:cubicBezTo>
                  <a:pt x="1214514" y="138493"/>
                  <a:pt x="1209104" y="129197"/>
                  <a:pt x="1205523" y="119214"/>
                </a:cubicBezTo>
                <a:cubicBezTo>
                  <a:pt x="1201941" y="109232"/>
                  <a:pt x="1200150" y="99593"/>
                  <a:pt x="1200150" y="90297"/>
                </a:cubicBezTo>
                <a:lnTo>
                  <a:pt x="1200150" y="85267"/>
                </a:lnTo>
                <a:cubicBezTo>
                  <a:pt x="1200150" y="75057"/>
                  <a:pt x="1201979" y="64884"/>
                  <a:pt x="1205637" y="54749"/>
                </a:cubicBezTo>
                <a:cubicBezTo>
                  <a:pt x="1209294" y="44615"/>
                  <a:pt x="1214819" y="35433"/>
                  <a:pt x="1222210" y="27203"/>
                </a:cubicBezTo>
                <a:cubicBezTo>
                  <a:pt x="1229602" y="18973"/>
                  <a:pt x="1238784" y="12382"/>
                  <a:pt x="1249757" y="7429"/>
                </a:cubicBezTo>
                <a:cubicBezTo>
                  <a:pt x="1260729" y="2476"/>
                  <a:pt x="1273607" y="0"/>
                  <a:pt x="1288390" y="0"/>
                </a:cubicBezTo>
                <a:close/>
                <a:moveTo>
                  <a:pt x="83897" y="0"/>
                </a:moveTo>
                <a:cubicBezTo>
                  <a:pt x="98984" y="0"/>
                  <a:pt x="112129" y="2705"/>
                  <a:pt x="123330" y="8115"/>
                </a:cubicBezTo>
                <a:cubicBezTo>
                  <a:pt x="134531" y="13525"/>
                  <a:pt x="143485" y="21145"/>
                  <a:pt x="150191" y="30975"/>
                </a:cubicBezTo>
                <a:cubicBezTo>
                  <a:pt x="156896" y="40805"/>
                  <a:pt x="160935" y="52273"/>
                  <a:pt x="162306" y="65379"/>
                </a:cubicBezTo>
                <a:lnTo>
                  <a:pt x="129617" y="65379"/>
                </a:lnTo>
                <a:cubicBezTo>
                  <a:pt x="128397" y="57759"/>
                  <a:pt x="125692" y="51320"/>
                  <a:pt x="121501" y="46062"/>
                </a:cubicBezTo>
                <a:cubicBezTo>
                  <a:pt x="117310" y="40805"/>
                  <a:pt x="112014" y="36842"/>
                  <a:pt x="105614" y="34175"/>
                </a:cubicBezTo>
                <a:cubicBezTo>
                  <a:pt x="99213" y="31508"/>
                  <a:pt x="91974" y="30175"/>
                  <a:pt x="83897" y="30175"/>
                </a:cubicBezTo>
                <a:cubicBezTo>
                  <a:pt x="75667" y="30175"/>
                  <a:pt x="68352" y="31584"/>
                  <a:pt x="61951" y="34404"/>
                </a:cubicBezTo>
                <a:cubicBezTo>
                  <a:pt x="55550" y="37223"/>
                  <a:pt x="50216" y="41224"/>
                  <a:pt x="45949" y="46405"/>
                </a:cubicBezTo>
                <a:cubicBezTo>
                  <a:pt x="41682" y="51587"/>
                  <a:pt x="38443" y="57683"/>
                  <a:pt x="36233" y="64693"/>
                </a:cubicBezTo>
                <a:cubicBezTo>
                  <a:pt x="34024" y="71704"/>
                  <a:pt x="32919" y="79476"/>
                  <a:pt x="32919" y="88011"/>
                </a:cubicBezTo>
                <a:cubicBezTo>
                  <a:pt x="32919" y="96240"/>
                  <a:pt x="34024" y="103860"/>
                  <a:pt x="36233" y="110871"/>
                </a:cubicBezTo>
                <a:cubicBezTo>
                  <a:pt x="38443" y="117881"/>
                  <a:pt x="41758" y="124015"/>
                  <a:pt x="46178" y="129273"/>
                </a:cubicBezTo>
                <a:cubicBezTo>
                  <a:pt x="50597" y="134531"/>
                  <a:pt x="56045" y="138607"/>
                  <a:pt x="62522" y="141503"/>
                </a:cubicBezTo>
                <a:cubicBezTo>
                  <a:pt x="68999" y="144399"/>
                  <a:pt x="76505" y="145846"/>
                  <a:pt x="85040" y="145846"/>
                </a:cubicBezTo>
                <a:cubicBezTo>
                  <a:pt x="97536" y="145846"/>
                  <a:pt x="108090" y="142760"/>
                  <a:pt x="116701" y="136588"/>
                </a:cubicBezTo>
                <a:cubicBezTo>
                  <a:pt x="125311" y="130416"/>
                  <a:pt x="130531" y="121767"/>
                  <a:pt x="132360" y="110642"/>
                </a:cubicBezTo>
                <a:lnTo>
                  <a:pt x="165050" y="110642"/>
                </a:lnTo>
                <a:cubicBezTo>
                  <a:pt x="163526" y="122529"/>
                  <a:pt x="159487" y="133426"/>
                  <a:pt x="152934" y="143332"/>
                </a:cubicBezTo>
                <a:cubicBezTo>
                  <a:pt x="146381" y="153238"/>
                  <a:pt x="137389" y="161163"/>
                  <a:pt x="125959" y="167106"/>
                </a:cubicBezTo>
                <a:cubicBezTo>
                  <a:pt x="114529" y="173050"/>
                  <a:pt x="100889" y="176022"/>
                  <a:pt x="85040" y="176022"/>
                </a:cubicBezTo>
                <a:cubicBezTo>
                  <a:pt x="69952" y="176022"/>
                  <a:pt x="56998" y="173355"/>
                  <a:pt x="46178" y="168021"/>
                </a:cubicBezTo>
                <a:cubicBezTo>
                  <a:pt x="35357" y="162687"/>
                  <a:pt x="26556" y="155752"/>
                  <a:pt x="19774" y="147218"/>
                </a:cubicBezTo>
                <a:cubicBezTo>
                  <a:pt x="12992" y="138684"/>
                  <a:pt x="8001" y="129387"/>
                  <a:pt x="4801" y="119329"/>
                </a:cubicBezTo>
                <a:cubicBezTo>
                  <a:pt x="1601" y="109270"/>
                  <a:pt x="0" y="99593"/>
                  <a:pt x="0" y="90297"/>
                </a:cubicBezTo>
                <a:lnTo>
                  <a:pt x="0" y="85267"/>
                </a:lnTo>
                <a:cubicBezTo>
                  <a:pt x="0" y="74904"/>
                  <a:pt x="1639" y="64693"/>
                  <a:pt x="4915" y="54635"/>
                </a:cubicBezTo>
                <a:cubicBezTo>
                  <a:pt x="8192" y="44577"/>
                  <a:pt x="13259" y="35433"/>
                  <a:pt x="20117" y="27203"/>
                </a:cubicBezTo>
                <a:cubicBezTo>
                  <a:pt x="26975" y="18973"/>
                  <a:pt x="35700" y="12382"/>
                  <a:pt x="46292" y="7429"/>
                </a:cubicBezTo>
                <a:cubicBezTo>
                  <a:pt x="56884" y="2476"/>
                  <a:pt x="69419" y="0"/>
                  <a:pt x="8389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  <a:latin typeface="+mj-lt"/>
              <a:cs typeface="Sora" pitchFamily="2" charset="0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E23C3E9A-386E-4C0A-05C8-F59C89D4916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71501" y="6425186"/>
            <a:ext cx="256030" cy="25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5" r:id="rId4"/>
    <p:sldLayoutId id="2147483667" r:id="rId5"/>
    <p:sldLayoutId id="2147483668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0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92" userDrawn="1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1D62FE3-A298-0813-E0F8-D5A39FF0F6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F87F05-11C5-8681-420B-C8679052CC78}"/>
              </a:ext>
            </a:extLst>
          </p:cNvPr>
          <p:cNvSpPr txBox="1"/>
          <p:nvPr/>
        </p:nvSpPr>
        <p:spPr>
          <a:xfrm>
            <a:off x="2225733" y="2875002"/>
            <a:ext cx="7128555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7200" b="1">
                <a:solidFill>
                  <a:schemeClr val="accent1"/>
                </a:solidFill>
                <a:latin typeface="Playball" pitchFamily="2" charset="0"/>
              </a:rPr>
              <a:t>Nonprofit</a:t>
            </a:r>
            <a:r>
              <a:rPr lang="en-US" sz="7200" b="1">
                <a:solidFill>
                  <a:schemeClr val="bg1"/>
                </a:solidFill>
                <a:latin typeface="Playball" pitchFamily="2" charset="0"/>
              </a:rPr>
              <a:t> Pitch Deck</a:t>
            </a:r>
            <a:endParaRPr lang="en-US" sz="7200" b="1" dirty="0" err="1">
              <a:solidFill>
                <a:schemeClr val="bg1"/>
              </a:solidFill>
              <a:latin typeface="Playbal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902AE6-8BFB-6921-81C6-5469F40F5B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F78CB5-E3B5-3C4F-4DDA-68CAC63B38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1DF5243-4EAB-E8B4-021E-54422D4AA9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Urgent Need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3FCFD6-49B7-9349-BEE8-2EE1309F6510}"/>
              </a:ext>
            </a:extLst>
          </p:cNvPr>
          <p:cNvSpPr/>
          <p:nvPr/>
        </p:nvSpPr>
        <p:spPr bwMode="auto">
          <a:xfrm>
            <a:off x="8140701" y="3071446"/>
            <a:ext cx="3494089" cy="2696308"/>
          </a:xfrm>
          <a:prstGeom prst="rect">
            <a:avLst/>
          </a:prstGeom>
          <a:gradFill>
            <a:gsLst>
              <a:gs pos="0">
                <a:schemeClr val="accent4">
                  <a:alpha val="0"/>
                </a:schemeClr>
              </a:gs>
              <a:gs pos="79000">
                <a:schemeClr val="accent4">
                  <a:alpha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55CA30-F4DD-810A-F90E-E187B2C09198}"/>
              </a:ext>
            </a:extLst>
          </p:cNvPr>
          <p:cNvSpPr/>
          <p:nvPr/>
        </p:nvSpPr>
        <p:spPr bwMode="auto">
          <a:xfrm>
            <a:off x="4356100" y="3071446"/>
            <a:ext cx="3494089" cy="2696308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9000">
                <a:srgbClr val="FFCE59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B1DA1B-23CC-DBA3-C8D9-6DF9FD9036AD}"/>
              </a:ext>
            </a:extLst>
          </p:cNvPr>
          <p:cNvSpPr/>
          <p:nvPr/>
        </p:nvSpPr>
        <p:spPr bwMode="auto">
          <a:xfrm>
            <a:off x="571499" y="3071446"/>
            <a:ext cx="3494089" cy="2696308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79000">
                <a:schemeClr val="accent2">
                  <a:alpha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0" name="Google Shape;437;p14">
            <a:extLst>
              <a:ext uri="{FF2B5EF4-FFF2-40B4-BE49-F238E27FC236}">
                <a16:creationId xmlns:a16="http://schemas.microsoft.com/office/drawing/2014/main" id="{0BD091C8-8452-2404-ED17-9DA13644032D}"/>
              </a:ext>
            </a:extLst>
          </p:cNvPr>
          <p:cNvSpPr txBox="1"/>
          <p:nvPr/>
        </p:nvSpPr>
        <p:spPr>
          <a:xfrm>
            <a:off x="897731" y="4434400"/>
            <a:ext cx="28416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</a:p>
        </p:txBody>
      </p:sp>
      <p:sp>
        <p:nvSpPr>
          <p:cNvPr id="61" name="Google Shape;436;p14">
            <a:extLst>
              <a:ext uri="{FF2B5EF4-FFF2-40B4-BE49-F238E27FC236}">
                <a16:creationId xmlns:a16="http://schemas.microsoft.com/office/drawing/2014/main" id="{99C7F0DC-D67B-0586-5CEB-7FC518C842E5}"/>
              </a:ext>
            </a:extLst>
          </p:cNvPr>
          <p:cNvSpPr txBox="1"/>
          <p:nvPr/>
        </p:nvSpPr>
        <p:spPr>
          <a:xfrm>
            <a:off x="897731" y="4766050"/>
            <a:ext cx="284162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Write how this issue hurts communities daily now. Explain how it blocks progress against hope fast.</a:t>
            </a:r>
          </a:p>
        </p:txBody>
      </p:sp>
      <p:sp>
        <p:nvSpPr>
          <p:cNvPr id="62" name="Google Shape;437;p14">
            <a:extLst>
              <a:ext uri="{FF2B5EF4-FFF2-40B4-BE49-F238E27FC236}">
                <a16:creationId xmlns:a16="http://schemas.microsoft.com/office/drawing/2014/main" id="{5077DF28-61CA-9828-56F9-74BCF67E67F4}"/>
              </a:ext>
            </a:extLst>
          </p:cNvPr>
          <p:cNvSpPr txBox="1"/>
          <p:nvPr/>
        </p:nvSpPr>
        <p:spPr>
          <a:xfrm>
            <a:off x="4682332" y="4434400"/>
            <a:ext cx="28416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</a:p>
        </p:txBody>
      </p:sp>
      <p:sp>
        <p:nvSpPr>
          <p:cNvPr id="63" name="Google Shape;436;p14">
            <a:extLst>
              <a:ext uri="{FF2B5EF4-FFF2-40B4-BE49-F238E27FC236}">
                <a16:creationId xmlns:a16="http://schemas.microsoft.com/office/drawing/2014/main" id="{FE2157E2-D80B-D941-2908-F6495E287771}"/>
              </a:ext>
            </a:extLst>
          </p:cNvPr>
          <p:cNvSpPr txBox="1"/>
          <p:nvPr/>
        </p:nvSpPr>
        <p:spPr>
          <a:xfrm>
            <a:off x="4682332" y="4766050"/>
            <a:ext cx="284162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Write how this issue hurts communities daily now. Explain how it blocks progress against hope fast.</a:t>
            </a:r>
          </a:p>
        </p:txBody>
      </p:sp>
      <p:sp>
        <p:nvSpPr>
          <p:cNvPr id="1024" name="Google Shape;437;p14">
            <a:extLst>
              <a:ext uri="{FF2B5EF4-FFF2-40B4-BE49-F238E27FC236}">
                <a16:creationId xmlns:a16="http://schemas.microsoft.com/office/drawing/2014/main" id="{B012B72A-2B7D-F759-1917-11A00B7968CB}"/>
              </a:ext>
            </a:extLst>
          </p:cNvPr>
          <p:cNvSpPr txBox="1"/>
          <p:nvPr/>
        </p:nvSpPr>
        <p:spPr>
          <a:xfrm>
            <a:off x="8466933" y="4434400"/>
            <a:ext cx="28416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</a:p>
        </p:txBody>
      </p:sp>
      <p:sp>
        <p:nvSpPr>
          <p:cNvPr id="1025" name="Google Shape;436;p14">
            <a:extLst>
              <a:ext uri="{FF2B5EF4-FFF2-40B4-BE49-F238E27FC236}">
                <a16:creationId xmlns:a16="http://schemas.microsoft.com/office/drawing/2014/main" id="{766C1447-7B39-AEF3-C57B-4C7F97A19075}"/>
              </a:ext>
            </a:extLst>
          </p:cNvPr>
          <p:cNvSpPr txBox="1"/>
          <p:nvPr/>
        </p:nvSpPr>
        <p:spPr>
          <a:xfrm>
            <a:off x="8466933" y="4766050"/>
            <a:ext cx="284162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Write how this issue hurts communities daily now. Explain how it blocks progress against hope fast.</a:t>
            </a:r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raphic 17">
            <a:extLst>
              <a:ext uri="{FF2B5EF4-FFF2-40B4-BE49-F238E27FC236}">
                <a16:creationId xmlns:a16="http://schemas.microsoft.com/office/drawing/2014/main" id="{283E82CB-022A-862F-4FCE-FC61A54B8093}"/>
              </a:ext>
            </a:extLst>
          </p:cNvPr>
          <p:cNvSpPr/>
          <p:nvPr/>
        </p:nvSpPr>
        <p:spPr>
          <a:xfrm flipH="1">
            <a:off x="4499257" y="845"/>
            <a:ext cx="7257486" cy="6857155"/>
          </a:xfrm>
          <a:custGeom>
            <a:avLst/>
            <a:gdLst>
              <a:gd name="connsiteX0" fmla="*/ 4173921 w 7257486"/>
              <a:gd name="connsiteY0" fmla="*/ 341211 h 6857155"/>
              <a:gd name="connsiteX1" fmla="*/ 4173921 w 7257486"/>
              <a:gd name="connsiteY1" fmla="*/ 341211 h 6857155"/>
              <a:gd name="connsiteX2" fmla="*/ 4215305 w 7257486"/>
              <a:gd name="connsiteY2" fmla="*/ 341211 h 6857155"/>
              <a:gd name="connsiteX3" fmla="*/ 4223751 w 7257486"/>
              <a:gd name="connsiteY3" fmla="*/ 325164 h 6857155"/>
              <a:gd name="connsiteX4" fmla="*/ 4239798 w 7257486"/>
              <a:gd name="connsiteY4" fmla="*/ 325164 h 6857155"/>
              <a:gd name="connsiteX5" fmla="*/ 4239798 w 7257486"/>
              <a:gd name="connsiteY5" fmla="*/ 333610 h 6857155"/>
              <a:gd name="connsiteX6" fmla="*/ 4252467 w 7257486"/>
              <a:gd name="connsiteY6" fmla="*/ 353880 h 6857155"/>
              <a:gd name="connsiteX7" fmla="*/ 4256690 w 7257486"/>
              <a:gd name="connsiteY7" fmla="*/ 345434 h 6857155"/>
              <a:gd name="connsiteX8" fmla="*/ 4272737 w 7257486"/>
              <a:gd name="connsiteY8" fmla="*/ 349657 h 6857155"/>
              <a:gd name="connsiteX9" fmla="*/ 4293007 w 7257486"/>
              <a:gd name="connsiteY9" fmla="*/ 341211 h 6857155"/>
              <a:gd name="connsiteX10" fmla="*/ 4313277 w 7257486"/>
              <a:gd name="connsiteY10" fmla="*/ 320941 h 6857155"/>
              <a:gd name="connsiteX11" fmla="*/ 4358884 w 7257486"/>
              <a:gd name="connsiteY11" fmla="*/ 308272 h 6857155"/>
              <a:gd name="connsiteX12" fmla="*/ 4367330 w 7257486"/>
              <a:gd name="connsiteY12" fmla="*/ 295603 h 6857155"/>
              <a:gd name="connsiteX13" fmla="*/ 4371553 w 7257486"/>
              <a:gd name="connsiteY13" fmla="*/ 275334 h 6857155"/>
              <a:gd name="connsiteX14" fmla="*/ 4338614 w 7257486"/>
              <a:gd name="connsiteY14" fmla="*/ 275334 h 6857155"/>
              <a:gd name="connsiteX15" fmla="*/ 4338614 w 7257486"/>
              <a:gd name="connsiteY15" fmla="*/ 266888 h 6857155"/>
              <a:gd name="connsiteX16" fmla="*/ 4354661 w 7257486"/>
              <a:gd name="connsiteY16" fmla="*/ 254219 h 6857155"/>
              <a:gd name="connsiteX17" fmla="*/ 4387600 w 7257486"/>
              <a:gd name="connsiteY17" fmla="*/ 233949 h 6857155"/>
              <a:gd name="connsiteX18" fmla="*/ 4416316 w 7257486"/>
              <a:gd name="connsiteY18" fmla="*/ 225503 h 6857155"/>
              <a:gd name="connsiteX19" fmla="*/ 4420539 w 7257486"/>
              <a:gd name="connsiteY19" fmla="*/ 209456 h 6857155"/>
              <a:gd name="connsiteX20" fmla="*/ 4407870 w 7257486"/>
              <a:gd name="connsiteY20" fmla="*/ 209456 h 6857155"/>
              <a:gd name="connsiteX21" fmla="*/ 4403647 w 7257486"/>
              <a:gd name="connsiteY21" fmla="*/ 213679 h 6857155"/>
              <a:gd name="connsiteX22" fmla="*/ 4362262 w 7257486"/>
              <a:gd name="connsiteY22" fmla="*/ 217902 h 6857155"/>
              <a:gd name="connsiteX23" fmla="*/ 4346215 w 7257486"/>
              <a:gd name="connsiteY23" fmla="*/ 226348 h 6857155"/>
              <a:gd name="connsiteX24" fmla="*/ 4346215 w 7257486"/>
              <a:gd name="connsiteY24" fmla="*/ 239017 h 6857155"/>
              <a:gd name="connsiteX25" fmla="*/ 4293007 w 7257486"/>
              <a:gd name="connsiteY25" fmla="*/ 243239 h 6857155"/>
              <a:gd name="connsiteX26" fmla="*/ 4276960 w 7257486"/>
              <a:gd name="connsiteY26" fmla="*/ 263509 h 6857155"/>
              <a:gd name="connsiteX27" fmla="*/ 4256690 w 7257486"/>
              <a:gd name="connsiteY27" fmla="*/ 271955 h 6857155"/>
              <a:gd name="connsiteX28" fmla="*/ 4239798 w 7257486"/>
              <a:gd name="connsiteY28" fmla="*/ 287158 h 6857155"/>
              <a:gd name="connsiteX29" fmla="*/ 4219528 w 7257486"/>
              <a:gd name="connsiteY29" fmla="*/ 295603 h 6857155"/>
              <a:gd name="connsiteX30" fmla="*/ 4215305 w 7257486"/>
              <a:gd name="connsiteY30" fmla="*/ 308272 h 6857155"/>
              <a:gd name="connsiteX31" fmla="*/ 4166319 w 7257486"/>
              <a:gd name="connsiteY31" fmla="*/ 316718 h 6857155"/>
              <a:gd name="connsiteX32" fmla="*/ 4137604 w 7257486"/>
              <a:gd name="connsiteY32" fmla="*/ 325164 h 6857155"/>
              <a:gd name="connsiteX33" fmla="*/ 4133381 w 7257486"/>
              <a:gd name="connsiteY33" fmla="*/ 349657 h 6857155"/>
              <a:gd name="connsiteX34" fmla="*/ 4153651 w 7257486"/>
              <a:gd name="connsiteY34" fmla="*/ 353880 h 6857155"/>
              <a:gd name="connsiteX35" fmla="*/ 4173921 w 7257486"/>
              <a:gd name="connsiteY35" fmla="*/ 341211 h 6857155"/>
              <a:gd name="connsiteX36" fmla="*/ 4301452 w 7257486"/>
              <a:gd name="connsiteY36" fmla="*/ 295603 h 6857155"/>
              <a:gd name="connsiteX37" fmla="*/ 4314121 w 7257486"/>
              <a:gd name="connsiteY37" fmla="*/ 295603 h 6857155"/>
              <a:gd name="connsiteX38" fmla="*/ 4314121 w 7257486"/>
              <a:gd name="connsiteY38" fmla="*/ 315873 h 6857155"/>
              <a:gd name="connsiteX39" fmla="*/ 4308209 w 7257486"/>
              <a:gd name="connsiteY39" fmla="*/ 314184 h 6857155"/>
              <a:gd name="connsiteX40" fmla="*/ 4302297 w 7257486"/>
              <a:gd name="connsiteY40" fmla="*/ 308272 h 6857155"/>
              <a:gd name="connsiteX41" fmla="*/ 4302297 w 7257486"/>
              <a:gd name="connsiteY41" fmla="*/ 295603 h 6857155"/>
              <a:gd name="connsiteX42" fmla="*/ 4260068 w 7257486"/>
              <a:gd name="connsiteY42" fmla="*/ 308272 h 6857155"/>
              <a:gd name="connsiteX43" fmla="*/ 4288784 w 7257486"/>
              <a:gd name="connsiteY43" fmla="*/ 308272 h 6857155"/>
              <a:gd name="connsiteX44" fmla="*/ 4288784 w 7257486"/>
              <a:gd name="connsiteY44" fmla="*/ 316718 h 6857155"/>
              <a:gd name="connsiteX45" fmla="*/ 4276115 w 7257486"/>
              <a:gd name="connsiteY45" fmla="*/ 316718 h 6857155"/>
              <a:gd name="connsiteX46" fmla="*/ 4259223 w 7257486"/>
              <a:gd name="connsiteY46" fmla="*/ 326853 h 6857155"/>
              <a:gd name="connsiteX47" fmla="*/ 4247399 w 7257486"/>
              <a:gd name="connsiteY47" fmla="*/ 320941 h 6857155"/>
              <a:gd name="connsiteX48" fmla="*/ 4260068 w 7257486"/>
              <a:gd name="connsiteY48" fmla="*/ 308272 h 6857155"/>
              <a:gd name="connsiteX49" fmla="*/ 423135 w 7257486"/>
              <a:gd name="connsiteY49" fmla="*/ 3307380 h 6857155"/>
              <a:gd name="connsiteX50" fmla="*/ 365704 w 7257486"/>
              <a:gd name="connsiteY50" fmla="*/ 3340319 h 6857155"/>
              <a:gd name="connsiteX51" fmla="*/ 324319 w 7257486"/>
              <a:gd name="connsiteY51" fmla="*/ 3344542 h 6857155"/>
              <a:gd name="connsiteX52" fmla="*/ 320096 w 7257486"/>
              <a:gd name="connsiteY52" fmla="*/ 3340319 h 6857155"/>
              <a:gd name="connsiteX53" fmla="*/ 320096 w 7257486"/>
              <a:gd name="connsiteY53" fmla="*/ 3310759 h 6857155"/>
              <a:gd name="connsiteX54" fmla="*/ 364859 w 7257486"/>
              <a:gd name="connsiteY54" fmla="*/ 3277820 h 6857155"/>
              <a:gd name="connsiteX55" fmla="*/ 410466 w 7257486"/>
              <a:gd name="connsiteY55" fmla="*/ 3249104 h 6857155"/>
              <a:gd name="connsiteX56" fmla="*/ 434959 w 7257486"/>
              <a:gd name="connsiteY56" fmla="*/ 3240659 h 6857155"/>
              <a:gd name="connsiteX57" fmla="*/ 443405 w 7257486"/>
              <a:gd name="connsiteY57" fmla="*/ 3249104 h 6857155"/>
              <a:gd name="connsiteX58" fmla="*/ 434959 w 7257486"/>
              <a:gd name="connsiteY58" fmla="*/ 3269374 h 6857155"/>
              <a:gd name="connsiteX59" fmla="*/ 443405 w 7257486"/>
              <a:gd name="connsiteY59" fmla="*/ 3282043 h 6857155"/>
              <a:gd name="connsiteX60" fmla="*/ 443405 w 7257486"/>
              <a:gd name="connsiteY60" fmla="*/ 3282043 h 6857155"/>
              <a:gd name="connsiteX61" fmla="*/ 423135 w 7257486"/>
              <a:gd name="connsiteY61" fmla="*/ 3307380 h 6857155"/>
              <a:gd name="connsiteX62" fmla="*/ 5928116 w 7257486"/>
              <a:gd name="connsiteY62" fmla="*/ 2255032 h 6857155"/>
              <a:gd name="connsiteX63" fmla="*/ 5928116 w 7257486"/>
              <a:gd name="connsiteY63" fmla="*/ 2255032 h 6857155"/>
              <a:gd name="connsiteX64" fmla="*/ 5907846 w 7257486"/>
              <a:gd name="connsiteY64" fmla="*/ 2263478 h 6857155"/>
              <a:gd name="connsiteX65" fmla="*/ 5879130 w 7257486"/>
              <a:gd name="connsiteY65" fmla="*/ 2259255 h 6857155"/>
              <a:gd name="connsiteX66" fmla="*/ 5863083 w 7257486"/>
              <a:gd name="connsiteY66" fmla="*/ 2238985 h 6857155"/>
              <a:gd name="connsiteX67" fmla="*/ 5858861 w 7257486"/>
              <a:gd name="connsiteY67" fmla="*/ 2230539 h 6857155"/>
              <a:gd name="connsiteX68" fmla="*/ 5858861 w 7257486"/>
              <a:gd name="connsiteY68" fmla="*/ 2206047 h 6857155"/>
              <a:gd name="connsiteX69" fmla="*/ 5871529 w 7257486"/>
              <a:gd name="connsiteY69" fmla="*/ 2189999 h 6857155"/>
              <a:gd name="connsiteX70" fmla="*/ 5884198 w 7257486"/>
              <a:gd name="connsiteY70" fmla="*/ 2185776 h 6857155"/>
              <a:gd name="connsiteX71" fmla="*/ 5941629 w 7257486"/>
              <a:gd name="connsiteY71" fmla="*/ 2201824 h 6857155"/>
              <a:gd name="connsiteX72" fmla="*/ 5966122 w 7257486"/>
              <a:gd name="connsiteY72" fmla="*/ 2201824 h 6857155"/>
              <a:gd name="connsiteX73" fmla="*/ 5982169 w 7257486"/>
              <a:gd name="connsiteY73" fmla="*/ 2197601 h 6857155"/>
              <a:gd name="connsiteX74" fmla="*/ 5990615 w 7257486"/>
              <a:gd name="connsiteY74" fmla="*/ 2201824 h 6857155"/>
              <a:gd name="connsiteX75" fmla="*/ 5990615 w 7257486"/>
              <a:gd name="connsiteY75" fmla="*/ 2222094 h 6857155"/>
              <a:gd name="connsiteX76" fmla="*/ 5949231 w 7257486"/>
              <a:gd name="connsiteY76" fmla="*/ 2234762 h 6857155"/>
              <a:gd name="connsiteX77" fmla="*/ 5928116 w 7257486"/>
              <a:gd name="connsiteY77" fmla="*/ 2255032 h 6857155"/>
              <a:gd name="connsiteX78" fmla="*/ 1130050 w 7257486"/>
              <a:gd name="connsiteY78" fmla="*/ 2033752 h 6857155"/>
              <a:gd name="connsiteX79" fmla="*/ 1175657 w 7257486"/>
              <a:gd name="connsiteY79" fmla="*/ 2025306 h 6857155"/>
              <a:gd name="connsiteX80" fmla="*/ 1184103 w 7257486"/>
              <a:gd name="connsiteY80" fmla="*/ 2049799 h 6857155"/>
              <a:gd name="connsiteX81" fmla="*/ 1204373 w 7257486"/>
              <a:gd name="connsiteY81" fmla="*/ 2037130 h 6857155"/>
              <a:gd name="connsiteX82" fmla="*/ 1208596 w 7257486"/>
              <a:gd name="connsiteY82" fmla="*/ 2032907 h 6857155"/>
              <a:gd name="connsiteX83" fmla="*/ 1221265 w 7257486"/>
              <a:gd name="connsiteY83" fmla="*/ 2020238 h 6857155"/>
              <a:gd name="connsiteX84" fmla="*/ 1241535 w 7257486"/>
              <a:gd name="connsiteY84" fmla="*/ 2020238 h 6857155"/>
              <a:gd name="connsiteX85" fmla="*/ 1245757 w 7257486"/>
              <a:gd name="connsiteY85" fmla="*/ 2036286 h 6857155"/>
              <a:gd name="connsiteX86" fmla="*/ 1258426 w 7257486"/>
              <a:gd name="connsiteY86" fmla="*/ 2044731 h 6857155"/>
              <a:gd name="connsiteX87" fmla="*/ 1258426 w 7257486"/>
              <a:gd name="connsiteY87" fmla="*/ 2069224 h 6857155"/>
              <a:gd name="connsiteX88" fmla="*/ 1242379 w 7257486"/>
              <a:gd name="connsiteY88" fmla="*/ 2081893 h 6857155"/>
              <a:gd name="connsiteX89" fmla="*/ 1216197 w 7257486"/>
              <a:gd name="connsiteY89" fmla="*/ 2081893 h 6857155"/>
              <a:gd name="connsiteX90" fmla="*/ 1211974 w 7257486"/>
              <a:gd name="connsiteY90" fmla="*/ 2077670 h 6857155"/>
              <a:gd name="connsiteX91" fmla="*/ 1207751 w 7257486"/>
              <a:gd name="connsiteY91" fmla="*/ 2073447 h 6857155"/>
              <a:gd name="connsiteX92" fmla="*/ 1207751 w 7257486"/>
              <a:gd name="connsiteY92" fmla="*/ 2057400 h 6857155"/>
              <a:gd name="connsiteX93" fmla="*/ 1195083 w 7257486"/>
              <a:gd name="connsiteY93" fmla="*/ 2061623 h 6857155"/>
              <a:gd name="connsiteX94" fmla="*/ 1179036 w 7257486"/>
              <a:gd name="connsiteY94" fmla="*/ 2081893 h 6857155"/>
              <a:gd name="connsiteX95" fmla="*/ 1170590 w 7257486"/>
              <a:gd name="connsiteY95" fmla="*/ 2097940 h 6857155"/>
              <a:gd name="connsiteX96" fmla="*/ 1154543 w 7257486"/>
              <a:gd name="connsiteY96" fmla="*/ 2093717 h 6857155"/>
              <a:gd name="connsiteX97" fmla="*/ 1158766 w 7257486"/>
              <a:gd name="connsiteY97" fmla="*/ 2048954 h 6857155"/>
              <a:gd name="connsiteX98" fmla="*/ 1125827 w 7257486"/>
              <a:gd name="connsiteY98" fmla="*/ 2057400 h 6857155"/>
              <a:gd name="connsiteX99" fmla="*/ 1121604 w 7257486"/>
              <a:gd name="connsiteY99" fmla="*/ 2048954 h 6857155"/>
              <a:gd name="connsiteX100" fmla="*/ 1130050 w 7257486"/>
              <a:gd name="connsiteY100" fmla="*/ 2033752 h 6857155"/>
              <a:gd name="connsiteX101" fmla="*/ 476344 w 7257486"/>
              <a:gd name="connsiteY101" fmla="*/ 3857203 h 6857155"/>
              <a:gd name="connsiteX102" fmla="*/ 521951 w 7257486"/>
              <a:gd name="connsiteY102" fmla="*/ 3857203 h 6857155"/>
              <a:gd name="connsiteX103" fmla="*/ 542221 w 7257486"/>
              <a:gd name="connsiteY103" fmla="*/ 3865649 h 6857155"/>
              <a:gd name="connsiteX104" fmla="*/ 546444 w 7257486"/>
              <a:gd name="connsiteY104" fmla="*/ 3874095 h 6857155"/>
              <a:gd name="connsiteX105" fmla="*/ 546444 w 7257486"/>
              <a:gd name="connsiteY105" fmla="*/ 3902810 h 6857155"/>
              <a:gd name="connsiteX106" fmla="*/ 521951 w 7257486"/>
              <a:gd name="connsiteY106" fmla="*/ 3935749 h 6857155"/>
              <a:gd name="connsiteX107" fmla="*/ 505904 w 7257486"/>
              <a:gd name="connsiteY107" fmla="*/ 3944195 h 6857155"/>
              <a:gd name="connsiteX108" fmla="*/ 452696 w 7257486"/>
              <a:gd name="connsiteY108" fmla="*/ 3948418 h 6857155"/>
              <a:gd name="connsiteX109" fmla="*/ 423980 w 7257486"/>
              <a:gd name="connsiteY109" fmla="*/ 3952641 h 6857155"/>
              <a:gd name="connsiteX110" fmla="*/ 403710 w 7257486"/>
              <a:gd name="connsiteY110" fmla="*/ 3939972 h 6857155"/>
              <a:gd name="connsiteX111" fmla="*/ 399487 w 7257486"/>
              <a:gd name="connsiteY111" fmla="*/ 3919702 h 6857155"/>
              <a:gd name="connsiteX112" fmla="*/ 445094 w 7257486"/>
              <a:gd name="connsiteY112" fmla="*/ 3878317 h 6857155"/>
              <a:gd name="connsiteX113" fmla="*/ 476344 w 7257486"/>
              <a:gd name="connsiteY113" fmla="*/ 3857203 h 6857155"/>
              <a:gd name="connsiteX114" fmla="*/ 3988957 w 7257486"/>
              <a:gd name="connsiteY114" fmla="*/ 369927 h 6857155"/>
              <a:gd name="connsiteX115" fmla="*/ 3931526 w 7257486"/>
              <a:gd name="connsiteY115" fmla="*/ 361481 h 6857155"/>
              <a:gd name="connsiteX116" fmla="*/ 3931526 w 7257486"/>
              <a:gd name="connsiteY116" fmla="*/ 348812 h 6857155"/>
              <a:gd name="connsiteX117" fmla="*/ 3931526 w 7257486"/>
              <a:gd name="connsiteY117" fmla="*/ 324319 h 6857155"/>
              <a:gd name="connsiteX118" fmla="*/ 3951796 w 7257486"/>
              <a:gd name="connsiteY118" fmla="*/ 304049 h 6857155"/>
              <a:gd name="connsiteX119" fmla="*/ 3964464 w 7257486"/>
              <a:gd name="connsiteY119" fmla="*/ 312495 h 6857155"/>
              <a:gd name="connsiteX120" fmla="*/ 3960242 w 7257486"/>
              <a:gd name="connsiteY120" fmla="*/ 345434 h 6857155"/>
              <a:gd name="connsiteX121" fmla="*/ 4005849 w 7257486"/>
              <a:gd name="connsiteY121" fmla="*/ 336988 h 6857155"/>
              <a:gd name="connsiteX122" fmla="*/ 4071726 w 7257486"/>
              <a:gd name="connsiteY122" fmla="*/ 320941 h 6857155"/>
              <a:gd name="connsiteX123" fmla="*/ 4067504 w 7257486"/>
              <a:gd name="connsiteY123" fmla="*/ 336988 h 6857155"/>
              <a:gd name="connsiteX124" fmla="*/ 4021896 w 7257486"/>
              <a:gd name="connsiteY124" fmla="*/ 361481 h 6857155"/>
              <a:gd name="connsiteX125" fmla="*/ 4021896 w 7257486"/>
              <a:gd name="connsiteY125" fmla="*/ 361481 h 6857155"/>
              <a:gd name="connsiteX126" fmla="*/ 3988957 w 7257486"/>
              <a:gd name="connsiteY126" fmla="*/ 369927 h 6857155"/>
              <a:gd name="connsiteX127" fmla="*/ 5776092 w 7257486"/>
              <a:gd name="connsiteY127" fmla="*/ 559113 h 6857155"/>
              <a:gd name="connsiteX128" fmla="*/ 5767646 w 7257486"/>
              <a:gd name="connsiteY128" fmla="*/ 550667 h 6857155"/>
              <a:gd name="connsiteX129" fmla="*/ 5767646 w 7257486"/>
              <a:gd name="connsiteY129" fmla="*/ 513505 h 6857155"/>
              <a:gd name="connsiteX130" fmla="*/ 5787916 w 7257486"/>
              <a:gd name="connsiteY130" fmla="*/ 493235 h 6857155"/>
              <a:gd name="connsiteX131" fmla="*/ 5812409 w 7257486"/>
              <a:gd name="connsiteY131" fmla="*/ 497458 h 6857155"/>
              <a:gd name="connsiteX132" fmla="*/ 5825077 w 7257486"/>
              <a:gd name="connsiteY132" fmla="*/ 513505 h 6857155"/>
              <a:gd name="connsiteX133" fmla="*/ 5825077 w 7257486"/>
              <a:gd name="connsiteY133" fmla="*/ 542221 h 6857155"/>
              <a:gd name="connsiteX134" fmla="*/ 5804807 w 7257486"/>
              <a:gd name="connsiteY134" fmla="*/ 562491 h 6857155"/>
              <a:gd name="connsiteX135" fmla="*/ 5804807 w 7257486"/>
              <a:gd name="connsiteY135" fmla="*/ 562491 h 6857155"/>
              <a:gd name="connsiteX136" fmla="*/ 5776092 w 7257486"/>
              <a:gd name="connsiteY136" fmla="*/ 559113 h 6857155"/>
              <a:gd name="connsiteX137" fmla="*/ 1820073 w 7257486"/>
              <a:gd name="connsiteY137" fmla="*/ 981403 h 6857155"/>
              <a:gd name="connsiteX138" fmla="*/ 1811627 w 7257486"/>
              <a:gd name="connsiteY138" fmla="*/ 972958 h 6857155"/>
              <a:gd name="connsiteX139" fmla="*/ 1815850 w 7257486"/>
              <a:gd name="connsiteY139" fmla="*/ 944242 h 6857155"/>
              <a:gd name="connsiteX140" fmla="*/ 1844565 w 7257486"/>
              <a:gd name="connsiteY140" fmla="*/ 928195 h 6857155"/>
              <a:gd name="connsiteX141" fmla="*/ 1853011 w 7257486"/>
              <a:gd name="connsiteY141" fmla="*/ 923972 h 6857155"/>
              <a:gd name="connsiteX142" fmla="*/ 1885950 w 7257486"/>
              <a:gd name="connsiteY142" fmla="*/ 923972 h 6857155"/>
              <a:gd name="connsiteX143" fmla="*/ 1890173 w 7257486"/>
              <a:gd name="connsiteY143" fmla="*/ 940019 h 6857155"/>
              <a:gd name="connsiteX144" fmla="*/ 1874126 w 7257486"/>
              <a:gd name="connsiteY144" fmla="*/ 964512 h 6857155"/>
              <a:gd name="connsiteX145" fmla="*/ 1853856 w 7257486"/>
              <a:gd name="connsiteY145" fmla="*/ 980559 h 6857155"/>
              <a:gd name="connsiteX146" fmla="*/ 1820073 w 7257486"/>
              <a:gd name="connsiteY146" fmla="*/ 980559 h 6857155"/>
              <a:gd name="connsiteX147" fmla="*/ 6424730 w 7257486"/>
              <a:gd name="connsiteY147" fmla="*/ 2029529 h 6857155"/>
              <a:gd name="connsiteX148" fmla="*/ 6424730 w 7257486"/>
              <a:gd name="connsiteY148" fmla="*/ 2029529 h 6857155"/>
              <a:gd name="connsiteX149" fmla="*/ 6449223 w 7257486"/>
              <a:gd name="connsiteY149" fmla="*/ 2037975 h 6857155"/>
              <a:gd name="connsiteX150" fmla="*/ 6465270 w 7257486"/>
              <a:gd name="connsiteY150" fmla="*/ 2058245 h 6857155"/>
              <a:gd name="connsiteX151" fmla="*/ 6465270 w 7257486"/>
              <a:gd name="connsiteY151" fmla="*/ 2086960 h 6857155"/>
              <a:gd name="connsiteX152" fmla="*/ 6452601 w 7257486"/>
              <a:gd name="connsiteY152" fmla="*/ 2099629 h 6857155"/>
              <a:gd name="connsiteX153" fmla="*/ 6428108 w 7257486"/>
              <a:gd name="connsiteY153" fmla="*/ 2099629 h 6857155"/>
              <a:gd name="connsiteX154" fmla="*/ 6407838 w 7257486"/>
              <a:gd name="connsiteY154" fmla="*/ 2079359 h 6857155"/>
              <a:gd name="connsiteX155" fmla="*/ 6403615 w 7257486"/>
              <a:gd name="connsiteY155" fmla="*/ 2054866 h 6857155"/>
              <a:gd name="connsiteX156" fmla="*/ 6416284 w 7257486"/>
              <a:gd name="connsiteY156" fmla="*/ 2034596 h 6857155"/>
              <a:gd name="connsiteX157" fmla="*/ 6424730 w 7257486"/>
              <a:gd name="connsiteY157" fmla="*/ 2029529 h 6857155"/>
              <a:gd name="connsiteX158" fmla="*/ 1101334 w 7257486"/>
              <a:gd name="connsiteY158" fmla="*/ 710293 h 6857155"/>
              <a:gd name="connsiteX159" fmla="*/ 1076841 w 7257486"/>
              <a:gd name="connsiteY159" fmla="*/ 661307 h 6857155"/>
              <a:gd name="connsiteX160" fmla="*/ 1101334 w 7257486"/>
              <a:gd name="connsiteY160" fmla="*/ 648638 h 6857155"/>
              <a:gd name="connsiteX161" fmla="*/ 1105557 w 7257486"/>
              <a:gd name="connsiteY161" fmla="*/ 644416 h 6857155"/>
              <a:gd name="connsiteX162" fmla="*/ 1125827 w 7257486"/>
              <a:gd name="connsiteY162" fmla="*/ 644416 h 6857155"/>
              <a:gd name="connsiteX163" fmla="*/ 1141874 w 7257486"/>
              <a:gd name="connsiteY163" fmla="*/ 664685 h 6857155"/>
              <a:gd name="connsiteX164" fmla="*/ 1141874 w 7257486"/>
              <a:gd name="connsiteY164" fmla="*/ 701847 h 6857155"/>
              <a:gd name="connsiteX165" fmla="*/ 1129205 w 7257486"/>
              <a:gd name="connsiteY165" fmla="*/ 714516 h 6857155"/>
              <a:gd name="connsiteX166" fmla="*/ 1101334 w 7257486"/>
              <a:gd name="connsiteY166" fmla="*/ 710293 h 6857155"/>
              <a:gd name="connsiteX167" fmla="*/ 4905328 w 7257486"/>
              <a:gd name="connsiteY167" fmla="*/ 509283 h 6857155"/>
              <a:gd name="connsiteX168" fmla="*/ 4901105 w 7257486"/>
              <a:gd name="connsiteY168" fmla="*/ 489013 h 6857155"/>
              <a:gd name="connsiteX169" fmla="*/ 4909551 w 7257486"/>
              <a:gd name="connsiteY169" fmla="*/ 472966 h 6857155"/>
              <a:gd name="connsiteX170" fmla="*/ 4917997 w 7257486"/>
              <a:gd name="connsiteY170" fmla="*/ 468743 h 6857155"/>
              <a:gd name="connsiteX171" fmla="*/ 4942490 w 7257486"/>
              <a:gd name="connsiteY171" fmla="*/ 472966 h 6857155"/>
              <a:gd name="connsiteX172" fmla="*/ 4955159 w 7257486"/>
              <a:gd name="connsiteY172" fmla="*/ 485634 h 6857155"/>
              <a:gd name="connsiteX173" fmla="*/ 4955159 w 7257486"/>
              <a:gd name="connsiteY173" fmla="*/ 534620 h 6857155"/>
              <a:gd name="connsiteX174" fmla="*/ 4950936 w 7257486"/>
              <a:gd name="connsiteY174" fmla="*/ 538843 h 6857155"/>
              <a:gd name="connsiteX175" fmla="*/ 4922220 w 7257486"/>
              <a:gd name="connsiteY175" fmla="*/ 534620 h 6857155"/>
              <a:gd name="connsiteX176" fmla="*/ 4905328 w 7257486"/>
              <a:gd name="connsiteY176" fmla="*/ 509283 h 6857155"/>
              <a:gd name="connsiteX177" fmla="*/ 6626585 w 7257486"/>
              <a:gd name="connsiteY177" fmla="*/ 1137651 h 6857155"/>
              <a:gd name="connsiteX178" fmla="*/ 6618139 w 7257486"/>
              <a:gd name="connsiteY178" fmla="*/ 1129205 h 6857155"/>
              <a:gd name="connsiteX179" fmla="*/ 6618139 w 7257486"/>
              <a:gd name="connsiteY179" fmla="*/ 1100489 h 6857155"/>
              <a:gd name="connsiteX180" fmla="*/ 6642632 w 7257486"/>
              <a:gd name="connsiteY180" fmla="*/ 1067551 h 6857155"/>
              <a:gd name="connsiteX181" fmla="*/ 6662902 w 7257486"/>
              <a:gd name="connsiteY181" fmla="*/ 1051504 h 6857155"/>
              <a:gd name="connsiteX182" fmla="*/ 6691617 w 7257486"/>
              <a:gd name="connsiteY182" fmla="*/ 1055727 h 6857155"/>
              <a:gd name="connsiteX183" fmla="*/ 6707665 w 7257486"/>
              <a:gd name="connsiteY183" fmla="*/ 1075997 h 6857155"/>
              <a:gd name="connsiteX184" fmla="*/ 6716111 w 7257486"/>
              <a:gd name="connsiteY184" fmla="*/ 1096267 h 6857155"/>
              <a:gd name="connsiteX185" fmla="*/ 6711888 w 7257486"/>
              <a:gd name="connsiteY185" fmla="*/ 1133428 h 6857155"/>
              <a:gd name="connsiteX186" fmla="*/ 6691617 w 7257486"/>
              <a:gd name="connsiteY186" fmla="*/ 1149475 h 6857155"/>
              <a:gd name="connsiteX187" fmla="*/ 6683172 w 7257486"/>
              <a:gd name="connsiteY187" fmla="*/ 1153698 h 6857155"/>
              <a:gd name="connsiteX188" fmla="*/ 6650233 w 7257486"/>
              <a:gd name="connsiteY188" fmla="*/ 1153698 h 6857155"/>
              <a:gd name="connsiteX189" fmla="*/ 6650233 w 7257486"/>
              <a:gd name="connsiteY189" fmla="*/ 1153698 h 6857155"/>
              <a:gd name="connsiteX190" fmla="*/ 6626585 w 7257486"/>
              <a:gd name="connsiteY190" fmla="*/ 1137651 h 6857155"/>
              <a:gd name="connsiteX191" fmla="*/ 1976320 w 7257486"/>
              <a:gd name="connsiteY191" fmla="*/ 1277852 h 6857155"/>
              <a:gd name="connsiteX192" fmla="*/ 1988989 w 7257486"/>
              <a:gd name="connsiteY192" fmla="*/ 1261804 h 6857155"/>
              <a:gd name="connsiteX193" fmla="*/ 2017705 w 7257486"/>
              <a:gd name="connsiteY193" fmla="*/ 1249136 h 6857155"/>
              <a:gd name="connsiteX194" fmla="*/ 2037975 w 7257486"/>
              <a:gd name="connsiteY194" fmla="*/ 1233089 h 6857155"/>
              <a:gd name="connsiteX195" fmla="*/ 2066690 w 7257486"/>
              <a:gd name="connsiteY195" fmla="*/ 1237312 h 6857155"/>
              <a:gd name="connsiteX196" fmla="*/ 2070913 w 7257486"/>
              <a:gd name="connsiteY196" fmla="*/ 1221265 h 6857155"/>
              <a:gd name="connsiteX197" fmla="*/ 2103852 w 7257486"/>
              <a:gd name="connsiteY197" fmla="*/ 1225488 h 6857155"/>
              <a:gd name="connsiteX198" fmla="*/ 2108075 w 7257486"/>
              <a:gd name="connsiteY198" fmla="*/ 1212819 h 6857155"/>
              <a:gd name="connsiteX199" fmla="*/ 2136791 w 7257486"/>
              <a:gd name="connsiteY199" fmla="*/ 1212819 h 6857155"/>
              <a:gd name="connsiteX200" fmla="*/ 2141014 w 7257486"/>
              <a:gd name="connsiteY200" fmla="*/ 1228866 h 6857155"/>
              <a:gd name="connsiteX201" fmla="*/ 2145237 w 7257486"/>
              <a:gd name="connsiteY201" fmla="*/ 1277852 h 6857155"/>
              <a:gd name="connsiteX202" fmla="*/ 2103852 w 7257486"/>
              <a:gd name="connsiteY202" fmla="*/ 1306567 h 6857155"/>
              <a:gd name="connsiteX203" fmla="*/ 2017705 w 7257486"/>
              <a:gd name="connsiteY203" fmla="*/ 1347952 h 6857155"/>
              <a:gd name="connsiteX204" fmla="*/ 1976320 w 7257486"/>
              <a:gd name="connsiteY204" fmla="*/ 1380890 h 6857155"/>
              <a:gd name="connsiteX205" fmla="*/ 1939159 w 7257486"/>
              <a:gd name="connsiteY205" fmla="*/ 1396937 h 6857155"/>
              <a:gd name="connsiteX206" fmla="*/ 1923112 w 7257486"/>
              <a:gd name="connsiteY206" fmla="*/ 1396937 h 6857155"/>
              <a:gd name="connsiteX207" fmla="*/ 1923112 w 7257486"/>
              <a:gd name="connsiteY207" fmla="*/ 1368222 h 6857155"/>
              <a:gd name="connsiteX208" fmla="*/ 1927334 w 7257486"/>
              <a:gd name="connsiteY208" fmla="*/ 1363999 h 6857155"/>
              <a:gd name="connsiteX209" fmla="*/ 1956050 w 7257486"/>
              <a:gd name="connsiteY209" fmla="*/ 1363999 h 6857155"/>
              <a:gd name="connsiteX210" fmla="*/ 1964496 w 7257486"/>
              <a:gd name="connsiteY210" fmla="*/ 1339506 h 6857155"/>
              <a:gd name="connsiteX211" fmla="*/ 1988989 w 7257486"/>
              <a:gd name="connsiteY211" fmla="*/ 1310790 h 6857155"/>
              <a:gd name="connsiteX212" fmla="*/ 2033752 w 7257486"/>
              <a:gd name="connsiteY212" fmla="*/ 1286297 h 6857155"/>
              <a:gd name="connsiteX213" fmla="*/ 2070913 w 7257486"/>
              <a:gd name="connsiteY213" fmla="*/ 1261804 h 6857155"/>
              <a:gd name="connsiteX214" fmla="*/ 2086960 w 7257486"/>
              <a:gd name="connsiteY214" fmla="*/ 1253359 h 6857155"/>
              <a:gd name="connsiteX215" fmla="*/ 2091183 w 7257486"/>
              <a:gd name="connsiteY215" fmla="*/ 1240690 h 6857155"/>
              <a:gd name="connsiteX216" fmla="*/ 2070913 w 7257486"/>
              <a:gd name="connsiteY216" fmla="*/ 1253359 h 6857155"/>
              <a:gd name="connsiteX217" fmla="*/ 2033752 w 7257486"/>
              <a:gd name="connsiteY217" fmla="*/ 1266027 h 6857155"/>
              <a:gd name="connsiteX218" fmla="*/ 2017705 w 7257486"/>
              <a:gd name="connsiteY218" fmla="*/ 1282074 h 6857155"/>
              <a:gd name="connsiteX219" fmla="*/ 1980543 w 7257486"/>
              <a:gd name="connsiteY219" fmla="*/ 1294743 h 6857155"/>
              <a:gd name="connsiteX220" fmla="*/ 1980543 w 7257486"/>
              <a:gd name="connsiteY220" fmla="*/ 1294743 h 6857155"/>
              <a:gd name="connsiteX221" fmla="*/ 1976320 w 7257486"/>
              <a:gd name="connsiteY221" fmla="*/ 1277852 h 6857155"/>
              <a:gd name="connsiteX222" fmla="*/ 1881727 w 7257486"/>
              <a:gd name="connsiteY222" fmla="*/ 978025 h 6857155"/>
              <a:gd name="connsiteX223" fmla="*/ 1897774 w 7257486"/>
              <a:gd name="connsiteY223" fmla="*/ 957755 h 6857155"/>
              <a:gd name="connsiteX224" fmla="*/ 1959429 w 7257486"/>
              <a:gd name="connsiteY224" fmla="*/ 937485 h 6857155"/>
              <a:gd name="connsiteX225" fmla="*/ 1963651 w 7257486"/>
              <a:gd name="connsiteY225" fmla="*/ 933262 h 6857155"/>
              <a:gd name="connsiteX226" fmla="*/ 1979698 w 7257486"/>
              <a:gd name="connsiteY226" fmla="*/ 941708 h 6857155"/>
              <a:gd name="connsiteX227" fmla="*/ 1979698 w 7257486"/>
              <a:gd name="connsiteY227" fmla="*/ 966201 h 6857155"/>
              <a:gd name="connsiteX228" fmla="*/ 1963651 w 7257486"/>
              <a:gd name="connsiteY228" fmla="*/ 999140 h 6857155"/>
              <a:gd name="connsiteX229" fmla="*/ 1930713 w 7257486"/>
              <a:gd name="connsiteY229" fmla="*/ 1023633 h 6857155"/>
              <a:gd name="connsiteX230" fmla="*/ 1901997 w 7257486"/>
              <a:gd name="connsiteY230" fmla="*/ 1023633 h 6857155"/>
              <a:gd name="connsiteX231" fmla="*/ 1881727 w 7257486"/>
              <a:gd name="connsiteY231" fmla="*/ 1003363 h 6857155"/>
              <a:gd name="connsiteX232" fmla="*/ 1881727 w 7257486"/>
              <a:gd name="connsiteY232" fmla="*/ 978025 h 6857155"/>
              <a:gd name="connsiteX233" fmla="*/ 1478862 w 7257486"/>
              <a:gd name="connsiteY233" fmla="*/ 1565009 h 6857155"/>
              <a:gd name="connsiteX234" fmla="*/ 1441700 w 7257486"/>
              <a:gd name="connsiteY234" fmla="*/ 1569232 h 6857155"/>
              <a:gd name="connsiteX235" fmla="*/ 1441700 w 7257486"/>
              <a:gd name="connsiteY235" fmla="*/ 1560786 h 6857155"/>
              <a:gd name="connsiteX236" fmla="*/ 1474639 w 7257486"/>
              <a:gd name="connsiteY236" fmla="*/ 1544739 h 6857155"/>
              <a:gd name="connsiteX237" fmla="*/ 1503355 w 7257486"/>
              <a:gd name="connsiteY237" fmla="*/ 1520246 h 6857155"/>
              <a:gd name="connsiteX238" fmla="*/ 1569232 w 7257486"/>
              <a:gd name="connsiteY238" fmla="*/ 1487308 h 6857155"/>
              <a:gd name="connsiteX239" fmla="*/ 1581901 w 7257486"/>
              <a:gd name="connsiteY239" fmla="*/ 1491531 h 6857155"/>
              <a:gd name="connsiteX240" fmla="*/ 1577678 w 7257486"/>
              <a:gd name="connsiteY240" fmla="*/ 1507578 h 6857155"/>
              <a:gd name="connsiteX241" fmla="*/ 1561631 w 7257486"/>
              <a:gd name="connsiteY241" fmla="*/ 1511801 h 6857155"/>
              <a:gd name="connsiteX242" fmla="*/ 1553185 w 7257486"/>
              <a:gd name="connsiteY242" fmla="*/ 1527848 h 6857155"/>
              <a:gd name="connsiteX243" fmla="*/ 1520246 w 7257486"/>
              <a:gd name="connsiteY243" fmla="*/ 1540516 h 6857155"/>
              <a:gd name="connsiteX244" fmla="*/ 1487308 w 7257486"/>
              <a:gd name="connsiteY244" fmla="*/ 1556563 h 6857155"/>
              <a:gd name="connsiteX245" fmla="*/ 1487308 w 7257486"/>
              <a:gd name="connsiteY245" fmla="*/ 1556563 h 6857155"/>
              <a:gd name="connsiteX246" fmla="*/ 1478862 w 7257486"/>
              <a:gd name="connsiteY246" fmla="*/ 1565009 h 6857155"/>
              <a:gd name="connsiteX247" fmla="*/ 739853 w 7257486"/>
              <a:gd name="connsiteY247" fmla="*/ 2312464 h 6857155"/>
              <a:gd name="connsiteX248" fmla="*/ 735630 w 7257486"/>
              <a:gd name="connsiteY248" fmla="*/ 2292194 h 6857155"/>
              <a:gd name="connsiteX249" fmla="*/ 760123 w 7257486"/>
              <a:gd name="connsiteY249" fmla="*/ 2280370 h 6857155"/>
              <a:gd name="connsiteX250" fmla="*/ 788839 w 7257486"/>
              <a:gd name="connsiteY250" fmla="*/ 2260100 h 6857155"/>
              <a:gd name="connsiteX251" fmla="*/ 817555 w 7257486"/>
              <a:gd name="connsiteY251" fmla="*/ 2264323 h 6857155"/>
              <a:gd name="connsiteX252" fmla="*/ 826001 w 7257486"/>
              <a:gd name="connsiteY252" fmla="*/ 2280370 h 6857155"/>
              <a:gd name="connsiteX253" fmla="*/ 780393 w 7257486"/>
              <a:gd name="connsiteY253" fmla="*/ 2309085 h 6857155"/>
              <a:gd name="connsiteX254" fmla="*/ 764346 w 7257486"/>
              <a:gd name="connsiteY254" fmla="*/ 2317531 h 6857155"/>
              <a:gd name="connsiteX255" fmla="*/ 739853 w 7257486"/>
              <a:gd name="connsiteY255" fmla="*/ 2312464 h 6857155"/>
              <a:gd name="connsiteX256" fmla="*/ 6560707 w 7257486"/>
              <a:gd name="connsiteY256" fmla="*/ 2353848 h 6857155"/>
              <a:gd name="connsiteX257" fmla="*/ 6519323 w 7257486"/>
              <a:gd name="connsiteY257" fmla="*/ 2353848 h 6857155"/>
              <a:gd name="connsiteX258" fmla="*/ 6499053 w 7257486"/>
              <a:gd name="connsiteY258" fmla="*/ 2337801 h 6857155"/>
              <a:gd name="connsiteX259" fmla="*/ 6490607 w 7257486"/>
              <a:gd name="connsiteY259" fmla="*/ 2317531 h 6857155"/>
              <a:gd name="connsiteX260" fmla="*/ 6494830 w 7257486"/>
              <a:gd name="connsiteY260" fmla="*/ 2288815 h 6857155"/>
              <a:gd name="connsiteX261" fmla="*/ 6523546 w 7257486"/>
              <a:gd name="connsiteY261" fmla="*/ 2255877 h 6857155"/>
              <a:gd name="connsiteX262" fmla="*/ 6531992 w 7257486"/>
              <a:gd name="connsiteY262" fmla="*/ 2251654 h 6857155"/>
              <a:gd name="connsiteX263" fmla="*/ 6548039 w 7257486"/>
              <a:gd name="connsiteY263" fmla="*/ 2260100 h 6857155"/>
              <a:gd name="connsiteX264" fmla="*/ 6568309 w 7257486"/>
              <a:gd name="connsiteY264" fmla="*/ 2280370 h 6857155"/>
              <a:gd name="connsiteX265" fmla="*/ 6576755 w 7257486"/>
              <a:gd name="connsiteY265" fmla="*/ 2300639 h 6857155"/>
              <a:gd name="connsiteX266" fmla="*/ 6576755 w 7257486"/>
              <a:gd name="connsiteY266" fmla="*/ 2337801 h 6857155"/>
              <a:gd name="connsiteX267" fmla="*/ 6560707 w 7257486"/>
              <a:gd name="connsiteY267" fmla="*/ 2353848 h 6857155"/>
              <a:gd name="connsiteX268" fmla="*/ 6301421 w 7257486"/>
              <a:gd name="connsiteY268" fmla="*/ 505060 h 6857155"/>
              <a:gd name="connsiteX269" fmla="*/ 6321691 w 7257486"/>
              <a:gd name="connsiteY269" fmla="*/ 472121 h 6857155"/>
              <a:gd name="connsiteX270" fmla="*/ 6337738 w 7257486"/>
              <a:gd name="connsiteY270" fmla="*/ 476344 h 6857155"/>
              <a:gd name="connsiteX271" fmla="*/ 6350407 w 7257486"/>
              <a:gd name="connsiteY271" fmla="*/ 513505 h 6857155"/>
              <a:gd name="connsiteX272" fmla="*/ 6350407 w 7257486"/>
              <a:gd name="connsiteY272" fmla="*/ 537998 h 6857155"/>
              <a:gd name="connsiteX273" fmla="*/ 6346184 w 7257486"/>
              <a:gd name="connsiteY273" fmla="*/ 542221 h 6857155"/>
              <a:gd name="connsiteX274" fmla="*/ 6321691 w 7257486"/>
              <a:gd name="connsiteY274" fmla="*/ 542221 h 6857155"/>
              <a:gd name="connsiteX275" fmla="*/ 6297198 w 7257486"/>
              <a:gd name="connsiteY275" fmla="*/ 526174 h 6857155"/>
              <a:gd name="connsiteX276" fmla="*/ 6297198 w 7257486"/>
              <a:gd name="connsiteY276" fmla="*/ 526174 h 6857155"/>
              <a:gd name="connsiteX277" fmla="*/ 6301421 w 7257486"/>
              <a:gd name="connsiteY277" fmla="*/ 505060 h 6857155"/>
              <a:gd name="connsiteX278" fmla="*/ 3270219 w 7257486"/>
              <a:gd name="connsiteY278" fmla="*/ 685800 h 6857155"/>
              <a:gd name="connsiteX279" fmla="*/ 3303157 w 7257486"/>
              <a:gd name="connsiteY279" fmla="*/ 669753 h 6857155"/>
              <a:gd name="connsiteX280" fmla="*/ 3340319 w 7257486"/>
              <a:gd name="connsiteY280" fmla="*/ 665530 h 6857155"/>
              <a:gd name="connsiteX281" fmla="*/ 3356366 w 7257486"/>
              <a:gd name="connsiteY281" fmla="*/ 669753 h 6857155"/>
              <a:gd name="connsiteX282" fmla="*/ 3347920 w 7257486"/>
              <a:gd name="connsiteY282" fmla="*/ 690023 h 6857155"/>
              <a:gd name="connsiteX283" fmla="*/ 3314982 w 7257486"/>
              <a:gd name="connsiteY283" fmla="*/ 706070 h 6857155"/>
              <a:gd name="connsiteX284" fmla="*/ 3273597 w 7257486"/>
              <a:gd name="connsiteY284" fmla="*/ 710293 h 6857155"/>
              <a:gd name="connsiteX285" fmla="*/ 3265151 w 7257486"/>
              <a:gd name="connsiteY285" fmla="*/ 701847 h 6857155"/>
              <a:gd name="connsiteX286" fmla="*/ 3265151 w 7257486"/>
              <a:gd name="connsiteY286" fmla="*/ 701847 h 6857155"/>
              <a:gd name="connsiteX287" fmla="*/ 3270219 w 7257486"/>
              <a:gd name="connsiteY287" fmla="*/ 685800 h 6857155"/>
              <a:gd name="connsiteX288" fmla="*/ 332765 w 7257486"/>
              <a:gd name="connsiteY288" fmla="*/ 5216979 h 6857155"/>
              <a:gd name="connsiteX289" fmla="*/ 336988 w 7257486"/>
              <a:gd name="connsiteY289" fmla="*/ 5225425 h 6857155"/>
              <a:gd name="connsiteX290" fmla="*/ 336988 w 7257486"/>
              <a:gd name="connsiteY290" fmla="*/ 5249917 h 6857155"/>
              <a:gd name="connsiteX291" fmla="*/ 308272 w 7257486"/>
              <a:gd name="connsiteY291" fmla="*/ 5245694 h 6857155"/>
              <a:gd name="connsiteX292" fmla="*/ 299826 w 7257486"/>
              <a:gd name="connsiteY292" fmla="*/ 5208533 h 6857155"/>
              <a:gd name="connsiteX293" fmla="*/ 291381 w 7257486"/>
              <a:gd name="connsiteY293" fmla="*/ 5195864 h 6857155"/>
              <a:gd name="connsiteX294" fmla="*/ 291381 w 7257486"/>
              <a:gd name="connsiteY294" fmla="*/ 5175594 h 6857155"/>
              <a:gd name="connsiteX295" fmla="*/ 304049 w 7257486"/>
              <a:gd name="connsiteY295" fmla="*/ 5167148 h 6857155"/>
              <a:gd name="connsiteX296" fmla="*/ 324319 w 7257486"/>
              <a:gd name="connsiteY296" fmla="*/ 5171371 h 6857155"/>
              <a:gd name="connsiteX297" fmla="*/ 328542 w 7257486"/>
              <a:gd name="connsiteY297" fmla="*/ 5200087 h 6857155"/>
              <a:gd name="connsiteX298" fmla="*/ 328542 w 7257486"/>
              <a:gd name="connsiteY298" fmla="*/ 5200087 h 6857155"/>
              <a:gd name="connsiteX299" fmla="*/ 332765 w 7257486"/>
              <a:gd name="connsiteY299" fmla="*/ 5216979 h 6857155"/>
              <a:gd name="connsiteX300" fmla="*/ 2210269 w 7257486"/>
              <a:gd name="connsiteY300" fmla="*/ 472121 h 6857155"/>
              <a:gd name="connsiteX301" fmla="*/ 2206046 w 7257486"/>
              <a:gd name="connsiteY301" fmla="*/ 467898 h 6857155"/>
              <a:gd name="connsiteX302" fmla="*/ 2210269 w 7257486"/>
              <a:gd name="connsiteY302" fmla="*/ 439182 h 6857155"/>
              <a:gd name="connsiteX303" fmla="*/ 2222938 w 7257486"/>
              <a:gd name="connsiteY303" fmla="*/ 423135 h 6857155"/>
              <a:gd name="connsiteX304" fmla="*/ 2238985 w 7257486"/>
              <a:gd name="connsiteY304" fmla="*/ 427358 h 6857155"/>
              <a:gd name="connsiteX305" fmla="*/ 2259255 w 7257486"/>
              <a:gd name="connsiteY305" fmla="*/ 447628 h 6857155"/>
              <a:gd name="connsiteX306" fmla="*/ 2271924 w 7257486"/>
              <a:gd name="connsiteY306" fmla="*/ 456074 h 6857155"/>
              <a:gd name="connsiteX307" fmla="*/ 2267701 w 7257486"/>
              <a:gd name="connsiteY307" fmla="*/ 476344 h 6857155"/>
              <a:gd name="connsiteX308" fmla="*/ 2267701 w 7257486"/>
              <a:gd name="connsiteY308" fmla="*/ 476344 h 6857155"/>
              <a:gd name="connsiteX309" fmla="*/ 2210269 w 7257486"/>
              <a:gd name="connsiteY309" fmla="*/ 472121 h 6857155"/>
              <a:gd name="connsiteX310" fmla="*/ 6757495 w 7257486"/>
              <a:gd name="connsiteY310" fmla="*/ 1844566 h 6857155"/>
              <a:gd name="connsiteX311" fmla="*/ 6757495 w 7257486"/>
              <a:gd name="connsiteY311" fmla="*/ 1844566 h 6857155"/>
              <a:gd name="connsiteX312" fmla="*/ 6757495 w 7257486"/>
              <a:gd name="connsiteY312" fmla="*/ 1844566 h 6857155"/>
              <a:gd name="connsiteX313" fmla="*/ 6757495 w 7257486"/>
              <a:gd name="connsiteY313" fmla="*/ 1844566 h 6857155"/>
              <a:gd name="connsiteX314" fmla="*/ 6737225 w 7257486"/>
              <a:gd name="connsiteY314" fmla="*/ 1836120 h 6857155"/>
              <a:gd name="connsiteX315" fmla="*/ 6728779 w 7257486"/>
              <a:gd name="connsiteY315" fmla="*/ 1827674 h 6857155"/>
              <a:gd name="connsiteX316" fmla="*/ 6728779 w 7257486"/>
              <a:gd name="connsiteY316" fmla="*/ 1798958 h 6857155"/>
              <a:gd name="connsiteX317" fmla="*/ 6741448 w 7257486"/>
              <a:gd name="connsiteY317" fmla="*/ 1786289 h 6857155"/>
              <a:gd name="connsiteX318" fmla="*/ 6765940 w 7257486"/>
              <a:gd name="connsiteY318" fmla="*/ 1790512 h 6857155"/>
              <a:gd name="connsiteX319" fmla="*/ 6778609 w 7257486"/>
              <a:gd name="connsiteY319" fmla="*/ 1798958 h 6857155"/>
              <a:gd name="connsiteX320" fmla="*/ 6778609 w 7257486"/>
              <a:gd name="connsiteY320" fmla="*/ 1827674 h 6857155"/>
              <a:gd name="connsiteX321" fmla="*/ 6758340 w 7257486"/>
              <a:gd name="connsiteY321" fmla="*/ 1843721 h 6857155"/>
              <a:gd name="connsiteX322" fmla="*/ 6737225 w 7257486"/>
              <a:gd name="connsiteY322" fmla="*/ 1836120 h 6857155"/>
              <a:gd name="connsiteX323" fmla="*/ 771947 w 7257486"/>
              <a:gd name="connsiteY323" fmla="*/ 1758418 h 6857155"/>
              <a:gd name="connsiteX324" fmla="*/ 747454 w 7257486"/>
              <a:gd name="connsiteY324" fmla="*/ 1758418 h 6857155"/>
              <a:gd name="connsiteX325" fmla="*/ 767724 w 7257486"/>
              <a:gd name="connsiteY325" fmla="*/ 1733925 h 6857155"/>
              <a:gd name="connsiteX326" fmla="*/ 787994 w 7257486"/>
              <a:gd name="connsiteY326" fmla="*/ 1729703 h 6857155"/>
              <a:gd name="connsiteX327" fmla="*/ 816710 w 7257486"/>
              <a:gd name="connsiteY327" fmla="*/ 1700987 h 6857155"/>
              <a:gd name="connsiteX328" fmla="*/ 825156 w 7257486"/>
              <a:gd name="connsiteY328" fmla="*/ 1696764 h 6857155"/>
              <a:gd name="connsiteX329" fmla="*/ 833602 w 7257486"/>
              <a:gd name="connsiteY329" fmla="*/ 1700987 h 6857155"/>
              <a:gd name="connsiteX330" fmla="*/ 833602 w 7257486"/>
              <a:gd name="connsiteY330" fmla="*/ 1725480 h 6857155"/>
              <a:gd name="connsiteX331" fmla="*/ 829379 w 7257486"/>
              <a:gd name="connsiteY331" fmla="*/ 1727169 h 6857155"/>
              <a:gd name="connsiteX332" fmla="*/ 829379 w 7257486"/>
              <a:gd name="connsiteY332" fmla="*/ 1728858 h 6857155"/>
              <a:gd name="connsiteX333" fmla="*/ 822622 w 7257486"/>
              <a:gd name="connsiteY333" fmla="*/ 1730547 h 6857155"/>
              <a:gd name="connsiteX334" fmla="*/ 817555 w 7257486"/>
              <a:gd name="connsiteY334" fmla="*/ 1733081 h 6857155"/>
              <a:gd name="connsiteX335" fmla="*/ 809109 w 7257486"/>
              <a:gd name="connsiteY335" fmla="*/ 1733081 h 6857155"/>
              <a:gd name="connsiteX336" fmla="*/ 809109 w 7257486"/>
              <a:gd name="connsiteY336" fmla="*/ 1741527 h 6857155"/>
              <a:gd name="connsiteX337" fmla="*/ 804886 w 7257486"/>
              <a:gd name="connsiteY337" fmla="*/ 1743216 h 6857155"/>
              <a:gd name="connsiteX338" fmla="*/ 800663 w 7257486"/>
              <a:gd name="connsiteY338" fmla="*/ 1754195 h 6857155"/>
              <a:gd name="connsiteX339" fmla="*/ 787994 w 7257486"/>
              <a:gd name="connsiteY339" fmla="*/ 1758418 h 6857155"/>
              <a:gd name="connsiteX340" fmla="*/ 771947 w 7257486"/>
              <a:gd name="connsiteY340" fmla="*/ 1758418 h 6857155"/>
              <a:gd name="connsiteX341" fmla="*/ 2320909 w 7257486"/>
              <a:gd name="connsiteY341" fmla="*/ 833602 h 6857155"/>
              <a:gd name="connsiteX342" fmla="*/ 2312464 w 7257486"/>
              <a:gd name="connsiteY342" fmla="*/ 820933 h 6857155"/>
              <a:gd name="connsiteX343" fmla="*/ 2316686 w 7257486"/>
              <a:gd name="connsiteY343" fmla="*/ 800663 h 6857155"/>
              <a:gd name="connsiteX344" fmla="*/ 2325132 w 7257486"/>
              <a:gd name="connsiteY344" fmla="*/ 787994 h 6857155"/>
              <a:gd name="connsiteX345" fmla="*/ 2349625 w 7257486"/>
              <a:gd name="connsiteY345" fmla="*/ 787994 h 6857155"/>
              <a:gd name="connsiteX346" fmla="*/ 2365672 w 7257486"/>
              <a:gd name="connsiteY346" fmla="*/ 808264 h 6857155"/>
              <a:gd name="connsiteX347" fmla="*/ 2361449 w 7257486"/>
              <a:gd name="connsiteY347" fmla="*/ 824311 h 6857155"/>
              <a:gd name="connsiteX348" fmla="*/ 2353004 w 7257486"/>
              <a:gd name="connsiteY348" fmla="*/ 832757 h 6857155"/>
              <a:gd name="connsiteX349" fmla="*/ 2320909 w 7257486"/>
              <a:gd name="connsiteY349" fmla="*/ 832757 h 6857155"/>
              <a:gd name="connsiteX350" fmla="*/ 6531992 w 7257486"/>
              <a:gd name="connsiteY350" fmla="*/ 233949 h 6857155"/>
              <a:gd name="connsiteX351" fmla="*/ 6523546 w 7257486"/>
              <a:gd name="connsiteY351" fmla="*/ 221280 h 6857155"/>
              <a:gd name="connsiteX352" fmla="*/ 6527769 w 7257486"/>
              <a:gd name="connsiteY352" fmla="*/ 201010 h 6857155"/>
              <a:gd name="connsiteX353" fmla="*/ 6548039 w 7257486"/>
              <a:gd name="connsiteY353" fmla="*/ 188342 h 6857155"/>
              <a:gd name="connsiteX354" fmla="*/ 6568309 w 7257486"/>
              <a:gd name="connsiteY354" fmla="*/ 196787 h 6857155"/>
              <a:gd name="connsiteX355" fmla="*/ 6572532 w 7257486"/>
              <a:gd name="connsiteY355" fmla="*/ 201010 h 6857155"/>
              <a:gd name="connsiteX356" fmla="*/ 6572532 w 7257486"/>
              <a:gd name="connsiteY356" fmla="*/ 225503 h 6857155"/>
              <a:gd name="connsiteX357" fmla="*/ 6559863 w 7257486"/>
              <a:gd name="connsiteY357" fmla="*/ 238172 h 6857155"/>
              <a:gd name="connsiteX358" fmla="*/ 6559863 w 7257486"/>
              <a:gd name="connsiteY358" fmla="*/ 238172 h 6857155"/>
              <a:gd name="connsiteX359" fmla="*/ 6531992 w 7257486"/>
              <a:gd name="connsiteY359" fmla="*/ 233949 h 6857155"/>
              <a:gd name="connsiteX360" fmla="*/ 4905328 w 7257486"/>
              <a:gd name="connsiteY360" fmla="*/ 616544 h 6857155"/>
              <a:gd name="connsiteX361" fmla="*/ 4896882 w 7257486"/>
              <a:gd name="connsiteY361" fmla="*/ 612321 h 6857155"/>
              <a:gd name="connsiteX362" fmla="*/ 4901105 w 7257486"/>
              <a:gd name="connsiteY362" fmla="*/ 583606 h 6857155"/>
              <a:gd name="connsiteX363" fmla="*/ 4913774 w 7257486"/>
              <a:gd name="connsiteY363" fmla="*/ 570937 h 6857155"/>
              <a:gd name="connsiteX364" fmla="*/ 4938267 w 7257486"/>
              <a:gd name="connsiteY364" fmla="*/ 575160 h 6857155"/>
              <a:gd name="connsiteX365" fmla="*/ 4950936 w 7257486"/>
              <a:gd name="connsiteY365" fmla="*/ 599653 h 6857155"/>
              <a:gd name="connsiteX366" fmla="*/ 4938267 w 7257486"/>
              <a:gd name="connsiteY366" fmla="*/ 612321 h 6857155"/>
              <a:gd name="connsiteX367" fmla="*/ 4938267 w 7257486"/>
              <a:gd name="connsiteY367" fmla="*/ 612321 h 6857155"/>
              <a:gd name="connsiteX368" fmla="*/ 4905328 w 7257486"/>
              <a:gd name="connsiteY368" fmla="*/ 616544 h 6857155"/>
              <a:gd name="connsiteX369" fmla="*/ 4095375 w 7257486"/>
              <a:gd name="connsiteY369" fmla="*/ 48986 h 6857155"/>
              <a:gd name="connsiteX370" fmla="*/ 4075105 w 7257486"/>
              <a:gd name="connsiteY370" fmla="*/ 36317 h 6857155"/>
              <a:gd name="connsiteX371" fmla="*/ 4079328 w 7257486"/>
              <a:gd name="connsiteY371" fmla="*/ 16047 h 6857155"/>
              <a:gd name="connsiteX372" fmla="*/ 4095375 w 7257486"/>
              <a:gd name="connsiteY372" fmla="*/ 7601 h 6857155"/>
              <a:gd name="connsiteX373" fmla="*/ 4119867 w 7257486"/>
              <a:gd name="connsiteY373" fmla="*/ 16047 h 6857155"/>
              <a:gd name="connsiteX374" fmla="*/ 4128313 w 7257486"/>
              <a:gd name="connsiteY374" fmla="*/ 24493 h 6857155"/>
              <a:gd name="connsiteX375" fmla="*/ 4124090 w 7257486"/>
              <a:gd name="connsiteY375" fmla="*/ 44763 h 6857155"/>
              <a:gd name="connsiteX376" fmla="*/ 4124090 w 7257486"/>
              <a:gd name="connsiteY376" fmla="*/ 44763 h 6857155"/>
              <a:gd name="connsiteX377" fmla="*/ 4095375 w 7257486"/>
              <a:gd name="connsiteY377" fmla="*/ 48986 h 6857155"/>
              <a:gd name="connsiteX378" fmla="*/ 4674758 w 7257486"/>
              <a:gd name="connsiteY378" fmla="*/ 599653 h 6857155"/>
              <a:gd name="connsiteX379" fmla="*/ 4650264 w 7257486"/>
              <a:gd name="connsiteY379" fmla="*/ 579383 h 6857155"/>
              <a:gd name="connsiteX380" fmla="*/ 4650264 w 7257486"/>
              <a:gd name="connsiteY380" fmla="*/ 559113 h 6857155"/>
              <a:gd name="connsiteX381" fmla="*/ 4662933 w 7257486"/>
              <a:gd name="connsiteY381" fmla="*/ 550667 h 6857155"/>
              <a:gd name="connsiteX382" fmla="*/ 4683203 w 7257486"/>
              <a:gd name="connsiteY382" fmla="*/ 559113 h 6857155"/>
              <a:gd name="connsiteX383" fmla="*/ 4695872 w 7257486"/>
              <a:gd name="connsiteY383" fmla="*/ 587829 h 6857155"/>
              <a:gd name="connsiteX384" fmla="*/ 4691649 w 7257486"/>
              <a:gd name="connsiteY384" fmla="*/ 603876 h 6857155"/>
              <a:gd name="connsiteX385" fmla="*/ 4691649 w 7257486"/>
              <a:gd name="connsiteY385" fmla="*/ 603876 h 6857155"/>
              <a:gd name="connsiteX386" fmla="*/ 4674758 w 7257486"/>
              <a:gd name="connsiteY386" fmla="*/ 599653 h 6857155"/>
              <a:gd name="connsiteX387" fmla="*/ 4605502 w 7257486"/>
              <a:gd name="connsiteY387" fmla="*/ 410467 h 6857155"/>
              <a:gd name="connsiteX388" fmla="*/ 4601279 w 7257486"/>
              <a:gd name="connsiteY388" fmla="*/ 353035 h 6857155"/>
              <a:gd name="connsiteX389" fmla="*/ 4609725 w 7257486"/>
              <a:gd name="connsiteY389" fmla="*/ 348812 h 6857155"/>
              <a:gd name="connsiteX390" fmla="*/ 4629995 w 7257486"/>
              <a:gd name="connsiteY390" fmla="*/ 369082 h 6857155"/>
              <a:gd name="connsiteX391" fmla="*/ 4634218 w 7257486"/>
              <a:gd name="connsiteY391" fmla="*/ 377528 h 6857155"/>
              <a:gd name="connsiteX392" fmla="*/ 4634218 w 7257486"/>
              <a:gd name="connsiteY392" fmla="*/ 402021 h 6857155"/>
              <a:gd name="connsiteX393" fmla="*/ 4621549 w 7257486"/>
              <a:gd name="connsiteY393" fmla="*/ 410467 h 6857155"/>
              <a:gd name="connsiteX394" fmla="*/ 4621549 w 7257486"/>
              <a:gd name="connsiteY394" fmla="*/ 410467 h 6857155"/>
              <a:gd name="connsiteX395" fmla="*/ 4605502 w 7257486"/>
              <a:gd name="connsiteY395" fmla="*/ 410467 h 6857155"/>
              <a:gd name="connsiteX396" fmla="*/ 6675571 w 7257486"/>
              <a:gd name="connsiteY396" fmla="*/ 817555 h 6857155"/>
              <a:gd name="connsiteX397" fmla="*/ 6659523 w 7257486"/>
              <a:gd name="connsiteY397" fmla="*/ 801508 h 6857155"/>
              <a:gd name="connsiteX398" fmla="*/ 6659523 w 7257486"/>
              <a:gd name="connsiteY398" fmla="*/ 777015 h 6857155"/>
              <a:gd name="connsiteX399" fmla="*/ 6667969 w 7257486"/>
              <a:gd name="connsiteY399" fmla="*/ 768569 h 6857155"/>
              <a:gd name="connsiteX400" fmla="*/ 6684017 w 7257486"/>
              <a:gd name="connsiteY400" fmla="*/ 772792 h 6857155"/>
              <a:gd name="connsiteX401" fmla="*/ 6696685 w 7257486"/>
              <a:gd name="connsiteY401" fmla="*/ 785461 h 6857155"/>
              <a:gd name="connsiteX402" fmla="*/ 6696685 w 7257486"/>
              <a:gd name="connsiteY402" fmla="*/ 805731 h 6857155"/>
              <a:gd name="connsiteX403" fmla="*/ 6696685 w 7257486"/>
              <a:gd name="connsiteY403" fmla="*/ 805731 h 6857155"/>
              <a:gd name="connsiteX404" fmla="*/ 6675571 w 7257486"/>
              <a:gd name="connsiteY404" fmla="*/ 817555 h 6857155"/>
              <a:gd name="connsiteX405" fmla="*/ 6540438 w 7257486"/>
              <a:gd name="connsiteY405" fmla="*/ 1910443 h 6857155"/>
              <a:gd name="connsiteX406" fmla="*/ 6540438 w 7257486"/>
              <a:gd name="connsiteY406" fmla="*/ 1910443 h 6857155"/>
              <a:gd name="connsiteX407" fmla="*/ 6548884 w 7257486"/>
              <a:gd name="connsiteY407" fmla="*/ 1906220 h 6857155"/>
              <a:gd name="connsiteX408" fmla="*/ 6569153 w 7257486"/>
              <a:gd name="connsiteY408" fmla="*/ 1910443 h 6857155"/>
              <a:gd name="connsiteX409" fmla="*/ 6577599 w 7257486"/>
              <a:gd name="connsiteY409" fmla="*/ 1918889 h 6857155"/>
              <a:gd name="connsiteX410" fmla="*/ 6573376 w 7257486"/>
              <a:gd name="connsiteY410" fmla="*/ 1943382 h 6857155"/>
              <a:gd name="connsiteX411" fmla="*/ 6548884 w 7257486"/>
              <a:gd name="connsiteY411" fmla="*/ 1947605 h 6857155"/>
              <a:gd name="connsiteX412" fmla="*/ 6536215 w 7257486"/>
              <a:gd name="connsiteY412" fmla="*/ 1934936 h 6857155"/>
              <a:gd name="connsiteX413" fmla="*/ 6540438 w 7257486"/>
              <a:gd name="connsiteY413" fmla="*/ 1910443 h 6857155"/>
              <a:gd name="connsiteX414" fmla="*/ 694246 w 7257486"/>
              <a:gd name="connsiteY414" fmla="*/ 1824296 h 6857155"/>
              <a:gd name="connsiteX415" fmla="*/ 678199 w 7257486"/>
              <a:gd name="connsiteY415" fmla="*/ 1820073 h 6857155"/>
              <a:gd name="connsiteX416" fmla="*/ 678199 w 7257486"/>
              <a:gd name="connsiteY416" fmla="*/ 1798958 h 6857155"/>
              <a:gd name="connsiteX417" fmla="*/ 706915 w 7257486"/>
              <a:gd name="connsiteY417" fmla="*/ 1782911 h 6857155"/>
              <a:gd name="connsiteX418" fmla="*/ 722962 w 7257486"/>
              <a:gd name="connsiteY418" fmla="*/ 1782911 h 6857155"/>
              <a:gd name="connsiteX419" fmla="*/ 727184 w 7257486"/>
              <a:gd name="connsiteY419" fmla="*/ 1803181 h 6857155"/>
              <a:gd name="connsiteX420" fmla="*/ 694246 w 7257486"/>
              <a:gd name="connsiteY420" fmla="*/ 1824296 h 6857155"/>
              <a:gd name="connsiteX421" fmla="*/ 727184 w 7257486"/>
              <a:gd name="connsiteY421" fmla="*/ 1803181 h 6857155"/>
              <a:gd name="connsiteX422" fmla="*/ 727184 w 7257486"/>
              <a:gd name="connsiteY422" fmla="*/ 1803181 h 6857155"/>
              <a:gd name="connsiteX423" fmla="*/ 727184 w 7257486"/>
              <a:gd name="connsiteY423" fmla="*/ 1803181 h 6857155"/>
              <a:gd name="connsiteX424" fmla="*/ 727184 w 7257486"/>
              <a:gd name="connsiteY424" fmla="*/ 1803181 h 6857155"/>
              <a:gd name="connsiteX425" fmla="*/ 2571750 w 7257486"/>
              <a:gd name="connsiteY425" fmla="*/ 994072 h 6857155"/>
              <a:gd name="connsiteX426" fmla="*/ 2567527 w 7257486"/>
              <a:gd name="connsiteY426" fmla="*/ 978025 h 6857155"/>
              <a:gd name="connsiteX427" fmla="*/ 2596243 w 7257486"/>
              <a:gd name="connsiteY427" fmla="*/ 957755 h 6857155"/>
              <a:gd name="connsiteX428" fmla="*/ 2612290 w 7257486"/>
              <a:gd name="connsiteY428" fmla="*/ 961978 h 6857155"/>
              <a:gd name="connsiteX429" fmla="*/ 2608067 w 7257486"/>
              <a:gd name="connsiteY429" fmla="*/ 990694 h 6857155"/>
              <a:gd name="connsiteX430" fmla="*/ 2599621 w 7257486"/>
              <a:gd name="connsiteY430" fmla="*/ 999140 h 6857155"/>
              <a:gd name="connsiteX431" fmla="*/ 2571750 w 7257486"/>
              <a:gd name="connsiteY431" fmla="*/ 994072 h 6857155"/>
              <a:gd name="connsiteX432" fmla="*/ 6285374 w 7257486"/>
              <a:gd name="connsiteY432" fmla="*/ 423135 h 6857155"/>
              <a:gd name="connsiteX433" fmla="*/ 6276928 w 7257486"/>
              <a:gd name="connsiteY433" fmla="*/ 410467 h 6857155"/>
              <a:gd name="connsiteX434" fmla="*/ 6281151 w 7257486"/>
              <a:gd name="connsiteY434" fmla="*/ 390197 h 6857155"/>
              <a:gd name="connsiteX435" fmla="*/ 6285374 w 7257486"/>
              <a:gd name="connsiteY435" fmla="*/ 385974 h 6857155"/>
              <a:gd name="connsiteX436" fmla="*/ 6305644 w 7257486"/>
              <a:gd name="connsiteY436" fmla="*/ 385974 h 6857155"/>
              <a:gd name="connsiteX437" fmla="*/ 6318312 w 7257486"/>
              <a:gd name="connsiteY437" fmla="*/ 398642 h 6857155"/>
              <a:gd name="connsiteX438" fmla="*/ 6318312 w 7257486"/>
              <a:gd name="connsiteY438" fmla="*/ 418912 h 6857155"/>
              <a:gd name="connsiteX439" fmla="*/ 6314090 w 7257486"/>
              <a:gd name="connsiteY439" fmla="*/ 423135 h 6857155"/>
              <a:gd name="connsiteX440" fmla="*/ 6314090 w 7257486"/>
              <a:gd name="connsiteY440" fmla="*/ 423135 h 6857155"/>
              <a:gd name="connsiteX441" fmla="*/ 6285374 w 7257486"/>
              <a:gd name="connsiteY441" fmla="*/ 423135 h 6857155"/>
              <a:gd name="connsiteX442" fmla="*/ 4108043 w 7257486"/>
              <a:gd name="connsiteY442" fmla="*/ 407088 h 6857155"/>
              <a:gd name="connsiteX443" fmla="*/ 4128313 w 7257486"/>
              <a:gd name="connsiteY443" fmla="*/ 386818 h 6857155"/>
              <a:gd name="connsiteX444" fmla="*/ 4140982 w 7257486"/>
              <a:gd name="connsiteY444" fmla="*/ 386818 h 6857155"/>
              <a:gd name="connsiteX445" fmla="*/ 4165475 w 7257486"/>
              <a:gd name="connsiteY445" fmla="*/ 386818 h 6857155"/>
              <a:gd name="connsiteX446" fmla="*/ 4169698 w 7257486"/>
              <a:gd name="connsiteY446" fmla="*/ 402865 h 6857155"/>
              <a:gd name="connsiteX447" fmla="*/ 4149428 w 7257486"/>
              <a:gd name="connsiteY447" fmla="*/ 407088 h 6857155"/>
              <a:gd name="connsiteX448" fmla="*/ 4133381 w 7257486"/>
              <a:gd name="connsiteY448" fmla="*/ 415534 h 6857155"/>
              <a:gd name="connsiteX449" fmla="*/ 4120712 w 7257486"/>
              <a:gd name="connsiteY449" fmla="*/ 423980 h 6857155"/>
              <a:gd name="connsiteX450" fmla="*/ 4104665 w 7257486"/>
              <a:gd name="connsiteY450" fmla="*/ 423980 h 6857155"/>
              <a:gd name="connsiteX451" fmla="*/ 4108043 w 7257486"/>
              <a:gd name="connsiteY451" fmla="*/ 407088 h 6857155"/>
              <a:gd name="connsiteX452" fmla="*/ 870763 w 7257486"/>
              <a:gd name="connsiteY452" fmla="*/ 2259255 h 6857155"/>
              <a:gd name="connsiteX453" fmla="*/ 854716 w 7257486"/>
              <a:gd name="connsiteY453" fmla="*/ 2255032 h 6857155"/>
              <a:gd name="connsiteX454" fmla="*/ 858939 w 7257486"/>
              <a:gd name="connsiteY454" fmla="*/ 2234762 h 6857155"/>
              <a:gd name="connsiteX455" fmla="*/ 874986 w 7257486"/>
              <a:gd name="connsiteY455" fmla="*/ 2210269 h 6857155"/>
              <a:gd name="connsiteX456" fmla="*/ 895256 w 7257486"/>
              <a:gd name="connsiteY456" fmla="*/ 2214492 h 6857155"/>
              <a:gd name="connsiteX457" fmla="*/ 895256 w 7257486"/>
              <a:gd name="connsiteY457" fmla="*/ 2230539 h 6857155"/>
              <a:gd name="connsiteX458" fmla="*/ 882587 w 7257486"/>
              <a:gd name="connsiteY458" fmla="*/ 2238985 h 6857155"/>
              <a:gd name="connsiteX459" fmla="*/ 870763 w 7257486"/>
              <a:gd name="connsiteY459" fmla="*/ 2259255 h 6857155"/>
              <a:gd name="connsiteX460" fmla="*/ 6080141 w 7257486"/>
              <a:gd name="connsiteY460" fmla="*/ 464520 h 6857155"/>
              <a:gd name="connsiteX461" fmla="*/ 6075918 w 7257486"/>
              <a:gd name="connsiteY461" fmla="*/ 456074 h 6857155"/>
              <a:gd name="connsiteX462" fmla="*/ 6075918 w 7257486"/>
              <a:gd name="connsiteY462" fmla="*/ 431581 h 6857155"/>
              <a:gd name="connsiteX463" fmla="*/ 6080141 w 7257486"/>
              <a:gd name="connsiteY463" fmla="*/ 427358 h 6857155"/>
              <a:gd name="connsiteX464" fmla="*/ 6104633 w 7257486"/>
              <a:gd name="connsiteY464" fmla="*/ 431581 h 6857155"/>
              <a:gd name="connsiteX465" fmla="*/ 6108856 w 7257486"/>
              <a:gd name="connsiteY465" fmla="*/ 456074 h 6857155"/>
              <a:gd name="connsiteX466" fmla="*/ 6100411 w 7257486"/>
              <a:gd name="connsiteY466" fmla="*/ 468743 h 6857155"/>
              <a:gd name="connsiteX467" fmla="*/ 6080141 w 7257486"/>
              <a:gd name="connsiteY467" fmla="*/ 464520 h 6857155"/>
              <a:gd name="connsiteX468" fmla="*/ 6523546 w 7257486"/>
              <a:gd name="connsiteY468" fmla="*/ 2391010 h 6857155"/>
              <a:gd name="connsiteX469" fmla="*/ 6543816 w 7257486"/>
              <a:gd name="connsiteY469" fmla="*/ 2395233 h 6857155"/>
              <a:gd name="connsiteX470" fmla="*/ 6548039 w 7257486"/>
              <a:gd name="connsiteY470" fmla="*/ 2415503 h 6857155"/>
              <a:gd name="connsiteX471" fmla="*/ 6539593 w 7257486"/>
              <a:gd name="connsiteY471" fmla="*/ 2431550 h 6857155"/>
              <a:gd name="connsiteX472" fmla="*/ 6519323 w 7257486"/>
              <a:gd name="connsiteY472" fmla="*/ 2427327 h 6857155"/>
              <a:gd name="connsiteX473" fmla="*/ 6510877 w 7257486"/>
              <a:gd name="connsiteY473" fmla="*/ 2407057 h 6857155"/>
              <a:gd name="connsiteX474" fmla="*/ 6510877 w 7257486"/>
              <a:gd name="connsiteY474" fmla="*/ 2407057 h 6857155"/>
              <a:gd name="connsiteX475" fmla="*/ 6523546 w 7257486"/>
              <a:gd name="connsiteY475" fmla="*/ 2391010 h 6857155"/>
              <a:gd name="connsiteX476" fmla="*/ 1002518 w 7257486"/>
              <a:gd name="connsiteY476" fmla="*/ 2131723 h 6857155"/>
              <a:gd name="connsiteX477" fmla="*/ 1015187 w 7257486"/>
              <a:gd name="connsiteY477" fmla="*/ 2151993 h 6857155"/>
              <a:gd name="connsiteX478" fmla="*/ 1015187 w 7257486"/>
              <a:gd name="connsiteY478" fmla="*/ 2160439 h 6857155"/>
              <a:gd name="connsiteX479" fmla="*/ 983093 w 7257486"/>
              <a:gd name="connsiteY479" fmla="*/ 2168040 h 6857155"/>
              <a:gd name="connsiteX480" fmla="*/ 978025 w 7257486"/>
              <a:gd name="connsiteY480" fmla="*/ 2172263 h 6857155"/>
              <a:gd name="connsiteX481" fmla="*/ 969579 w 7257486"/>
              <a:gd name="connsiteY481" fmla="*/ 2172263 h 6857155"/>
              <a:gd name="connsiteX482" fmla="*/ 970424 w 7257486"/>
              <a:gd name="connsiteY482" fmla="*/ 2168040 h 6857155"/>
              <a:gd name="connsiteX483" fmla="*/ 965356 w 7257486"/>
              <a:gd name="connsiteY483" fmla="*/ 2168040 h 6857155"/>
              <a:gd name="connsiteX484" fmla="*/ 969579 w 7257486"/>
              <a:gd name="connsiteY484" fmla="*/ 2151993 h 6857155"/>
              <a:gd name="connsiteX485" fmla="*/ 985626 w 7257486"/>
              <a:gd name="connsiteY485" fmla="*/ 2143547 h 6857155"/>
              <a:gd name="connsiteX486" fmla="*/ 989849 w 7257486"/>
              <a:gd name="connsiteY486" fmla="*/ 2130879 h 6857155"/>
              <a:gd name="connsiteX487" fmla="*/ 989849 w 7257486"/>
              <a:gd name="connsiteY487" fmla="*/ 2130879 h 6857155"/>
              <a:gd name="connsiteX488" fmla="*/ 1002518 w 7257486"/>
              <a:gd name="connsiteY488" fmla="*/ 2130879 h 6857155"/>
              <a:gd name="connsiteX489" fmla="*/ 874986 w 7257486"/>
              <a:gd name="connsiteY489" fmla="*/ 1696764 h 6857155"/>
              <a:gd name="connsiteX490" fmla="*/ 858939 w 7257486"/>
              <a:gd name="connsiteY490" fmla="*/ 1688318 h 6857155"/>
              <a:gd name="connsiteX491" fmla="*/ 863162 w 7257486"/>
              <a:gd name="connsiteY491" fmla="*/ 1672271 h 6857155"/>
              <a:gd name="connsiteX492" fmla="*/ 875831 w 7257486"/>
              <a:gd name="connsiteY492" fmla="*/ 1659602 h 6857155"/>
              <a:gd name="connsiteX493" fmla="*/ 896101 w 7257486"/>
              <a:gd name="connsiteY493" fmla="*/ 1659602 h 6857155"/>
              <a:gd name="connsiteX494" fmla="*/ 900324 w 7257486"/>
              <a:gd name="connsiteY494" fmla="*/ 1663825 h 6857155"/>
              <a:gd name="connsiteX495" fmla="*/ 900324 w 7257486"/>
              <a:gd name="connsiteY495" fmla="*/ 1684095 h 6857155"/>
              <a:gd name="connsiteX496" fmla="*/ 874986 w 7257486"/>
              <a:gd name="connsiteY496" fmla="*/ 1696764 h 6857155"/>
              <a:gd name="connsiteX497" fmla="*/ 1798958 w 7257486"/>
              <a:gd name="connsiteY497" fmla="*/ 1141874 h 6857155"/>
              <a:gd name="connsiteX498" fmla="*/ 1790512 w 7257486"/>
              <a:gd name="connsiteY498" fmla="*/ 1133428 h 6857155"/>
              <a:gd name="connsiteX499" fmla="*/ 1794735 w 7257486"/>
              <a:gd name="connsiteY499" fmla="*/ 1117381 h 6857155"/>
              <a:gd name="connsiteX500" fmla="*/ 1815005 w 7257486"/>
              <a:gd name="connsiteY500" fmla="*/ 1092888 h 6857155"/>
              <a:gd name="connsiteX501" fmla="*/ 1831052 w 7257486"/>
              <a:gd name="connsiteY501" fmla="*/ 1097111 h 6857155"/>
              <a:gd name="connsiteX502" fmla="*/ 1822606 w 7257486"/>
              <a:gd name="connsiteY502" fmla="*/ 1117381 h 6857155"/>
              <a:gd name="connsiteX503" fmla="*/ 1809938 w 7257486"/>
              <a:gd name="connsiteY503" fmla="*/ 1137651 h 6857155"/>
              <a:gd name="connsiteX504" fmla="*/ 1809938 w 7257486"/>
              <a:gd name="connsiteY504" fmla="*/ 1137651 h 6857155"/>
              <a:gd name="connsiteX505" fmla="*/ 1798958 w 7257486"/>
              <a:gd name="connsiteY505" fmla="*/ 1141874 h 6857155"/>
              <a:gd name="connsiteX506" fmla="*/ 923972 w 7257486"/>
              <a:gd name="connsiteY506" fmla="*/ 1524469 h 6857155"/>
              <a:gd name="connsiteX507" fmla="*/ 920594 w 7257486"/>
              <a:gd name="connsiteY507" fmla="*/ 1503355 h 6857155"/>
              <a:gd name="connsiteX508" fmla="*/ 936641 w 7257486"/>
              <a:gd name="connsiteY508" fmla="*/ 1490686 h 6857155"/>
              <a:gd name="connsiteX509" fmla="*/ 952688 w 7257486"/>
              <a:gd name="connsiteY509" fmla="*/ 1499132 h 6857155"/>
              <a:gd name="connsiteX510" fmla="*/ 956911 w 7257486"/>
              <a:gd name="connsiteY510" fmla="*/ 1515179 h 6857155"/>
              <a:gd name="connsiteX511" fmla="*/ 940864 w 7257486"/>
              <a:gd name="connsiteY511" fmla="*/ 1527848 h 6857155"/>
              <a:gd name="connsiteX512" fmla="*/ 923972 w 7257486"/>
              <a:gd name="connsiteY512" fmla="*/ 1524469 h 6857155"/>
              <a:gd name="connsiteX513" fmla="*/ 1853011 w 7257486"/>
              <a:gd name="connsiteY513" fmla="*/ 612321 h 6857155"/>
              <a:gd name="connsiteX514" fmla="*/ 1844565 w 7257486"/>
              <a:gd name="connsiteY514" fmla="*/ 596274 h 6857155"/>
              <a:gd name="connsiteX515" fmla="*/ 1860613 w 7257486"/>
              <a:gd name="connsiteY515" fmla="*/ 580227 h 6857155"/>
              <a:gd name="connsiteX516" fmla="*/ 1880882 w 7257486"/>
              <a:gd name="connsiteY516" fmla="*/ 584450 h 6857155"/>
              <a:gd name="connsiteX517" fmla="*/ 1880882 w 7257486"/>
              <a:gd name="connsiteY517" fmla="*/ 604720 h 6857155"/>
              <a:gd name="connsiteX518" fmla="*/ 1872437 w 7257486"/>
              <a:gd name="connsiteY518" fmla="*/ 613166 h 6857155"/>
              <a:gd name="connsiteX519" fmla="*/ 1872437 w 7257486"/>
              <a:gd name="connsiteY519" fmla="*/ 613166 h 6857155"/>
              <a:gd name="connsiteX520" fmla="*/ 1853011 w 7257486"/>
              <a:gd name="connsiteY520" fmla="*/ 613166 h 6857155"/>
              <a:gd name="connsiteX521" fmla="*/ 5106338 w 7257486"/>
              <a:gd name="connsiteY521" fmla="*/ 316718 h 6857155"/>
              <a:gd name="connsiteX522" fmla="*/ 5102115 w 7257486"/>
              <a:gd name="connsiteY522" fmla="*/ 300671 h 6857155"/>
              <a:gd name="connsiteX523" fmla="*/ 5114784 w 7257486"/>
              <a:gd name="connsiteY523" fmla="*/ 288002 h 6857155"/>
              <a:gd name="connsiteX524" fmla="*/ 5135054 w 7257486"/>
              <a:gd name="connsiteY524" fmla="*/ 300671 h 6857155"/>
              <a:gd name="connsiteX525" fmla="*/ 5135054 w 7257486"/>
              <a:gd name="connsiteY525" fmla="*/ 320941 h 6857155"/>
              <a:gd name="connsiteX526" fmla="*/ 5119007 w 7257486"/>
              <a:gd name="connsiteY526" fmla="*/ 329387 h 6857155"/>
              <a:gd name="connsiteX527" fmla="*/ 5106338 w 7257486"/>
              <a:gd name="connsiteY527" fmla="*/ 316718 h 6857155"/>
              <a:gd name="connsiteX528" fmla="*/ 949309 w 7257486"/>
              <a:gd name="connsiteY528" fmla="*/ 2189999 h 6857155"/>
              <a:gd name="connsiteX529" fmla="*/ 969579 w 7257486"/>
              <a:gd name="connsiteY529" fmla="*/ 2194222 h 6857155"/>
              <a:gd name="connsiteX530" fmla="*/ 961134 w 7257486"/>
              <a:gd name="connsiteY530" fmla="*/ 2214492 h 6857155"/>
              <a:gd name="connsiteX531" fmla="*/ 945086 w 7257486"/>
              <a:gd name="connsiteY531" fmla="*/ 2227161 h 6857155"/>
              <a:gd name="connsiteX532" fmla="*/ 932418 w 7257486"/>
              <a:gd name="connsiteY532" fmla="*/ 2222938 h 6857155"/>
              <a:gd name="connsiteX533" fmla="*/ 936641 w 7257486"/>
              <a:gd name="connsiteY533" fmla="*/ 2198445 h 6857155"/>
              <a:gd name="connsiteX534" fmla="*/ 949309 w 7257486"/>
              <a:gd name="connsiteY534" fmla="*/ 2189999 h 6857155"/>
              <a:gd name="connsiteX535" fmla="*/ 2649452 w 7257486"/>
              <a:gd name="connsiteY535" fmla="*/ 965356 h 6857155"/>
              <a:gd name="connsiteX536" fmla="*/ 2629181 w 7257486"/>
              <a:gd name="connsiteY536" fmla="*/ 961134 h 6857155"/>
              <a:gd name="connsiteX537" fmla="*/ 2633404 w 7257486"/>
              <a:gd name="connsiteY537" fmla="*/ 948465 h 6857155"/>
              <a:gd name="connsiteX538" fmla="*/ 2662120 w 7257486"/>
              <a:gd name="connsiteY538" fmla="*/ 932418 h 6857155"/>
              <a:gd name="connsiteX539" fmla="*/ 2678167 w 7257486"/>
              <a:gd name="connsiteY539" fmla="*/ 932418 h 6857155"/>
              <a:gd name="connsiteX540" fmla="*/ 2673944 w 7257486"/>
              <a:gd name="connsiteY540" fmla="*/ 948465 h 6857155"/>
              <a:gd name="connsiteX541" fmla="*/ 2649452 w 7257486"/>
              <a:gd name="connsiteY541" fmla="*/ 965356 h 6857155"/>
              <a:gd name="connsiteX542" fmla="*/ 4917152 w 7257486"/>
              <a:gd name="connsiteY542" fmla="*/ 348812 h 6857155"/>
              <a:gd name="connsiteX543" fmla="*/ 4912930 w 7257486"/>
              <a:gd name="connsiteY543" fmla="*/ 324319 h 6857155"/>
              <a:gd name="connsiteX544" fmla="*/ 4921375 w 7257486"/>
              <a:gd name="connsiteY544" fmla="*/ 315873 h 6857155"/>
              <a:gd name="connsiteX545" fmla="*/ 4937422 w 7257486"/>
              <a:gd name="connsiteY545" fmla="*/ 320096 h 6857155"/>
              <a:gd name="connsiteX546" fmla="*/ 4945868 w 7257486"/>
              <a:gd name="connsiteY546" fmla="*/ 344589 h 6857155"/>
              <a:gd name="connsiteX547" fmla="*/ 4941645 w 7257486"/>
              <a:gd name="connsiteY547" fmla="*/ 353035 h 6857155"/>
              <a:gd name="connsiteX548" fmla="*/ 4941645 w 7257486"/>
              <a:gd name="connsiteY548" fmla="*/ 353035 h 6857155"/>
              <a:gd name="connsiteX549" fmla="*/ 4917152 w 7257486"/>
              <a:gd name="connsiteY549" fmla="*/ 348812 h 6857155"/>
              <a:gd name="connsiteX550" fmla="*/ 5759200 w 7257486"/>
              <a:gd name="connsiteY550" fmla="*/ 2370740 h 6857155"/>
              <a:gd name="connsiteX551" fmla="*/ 5763423 w 7257486"/>
              <a:gd name="connsiteY551" fmla="*/ 2350470 h 6857155"/>
              <a:gd name="connsiteX552" fmla="*/ 5787916 w 7257486"/>
              <a:gd name="connsiteY552" fmla="*/ 2334423 h 6857155"/>
              <a:gd name="connsiteX553" fmla="*/ 5800584 w 7257486"/>
              <a:gd name="connsiteY553" fmla="*/ 2338646 h 6857155"/>
              <a:gd name="connsiteX554" fmla="*/ 5796361 w 7257486"/>
              <a:gd name="connsiteY554" fmla="*/ 2354693 h 6857155"/>
              <a:gd name="connsiteX555" fmla="*/ 5780315 w 7257486"/>
              <a:gd name="connsiteY555" fmla="*/ 2367361 h 6857155"/>
              <a:gd name="connsiteX556" fmla="*/ 5759200 w 7257486"/>
              <a:gd name="connsiteY556" fmla="*/ 2370740 h 6857155"/>
              <a:gd name="connsiteX557" fmla="*/ 5763423 w 7257486"/>
              <a:gd name="connsiteY557" fmla="*/ 2349625 h 6857155"/>
              <a:gd name="connsiteX558" fmla="*/ 5763423 w 7257486"/>
              <a:gd name="connsiteY558" fmla="*/ 2349625 h 6857155"/>
              <a:gd name="connsiteX559" fmla="*/ 5763423 w 7257486"/>
              <a:gd name="connsiteY559" fmla="*/ 2349625 h 6857155"/>
              <a:gd name="connsiteX560" fmla="*/ 5763423 w 7257486"/>
              <a:gd name="connsiteY560" fmla="*/ 2349625 h 6857155"/>
              <a:gd name="connsiteX561" fmla="*/ 4387600 w 7257486"/>
              <a:gd name="connsiteY561" fmla="*/ 858939 h 6857155"/>
              <a:gd name="connsiteX562" fmla="*/ 4403647 w 7257486"/>
              <a:gd name="connsiteY562" fmla="*/ 863162 h 6857155"/>
              <a:gd name="connsiteX563" fmla="*/ 4399424 w 7257486"/>
              <a:gd name="connsiteY563" fmla="*/ 891878 h 6857155"/>
              <a:gd name="connsiteX564" fmla="*/ 4383377 w 7257486"/>
              <a:gd name="connsiteY564" fmla="*/ 900324 h 6857155"/>
              <a:gd name="connsiteX565" fmla="*/ 4374931 w 7257486"/>
              <a:gd name="connsiteY565" fmla="*/ 891878 h 6857155"/>
              <a:gd name="connsiteX566" fmla="*/ 4379154 w 7257486"/>
              <a:gd name="connsiteY566" fmla="*/ 867385 h 6857155"/>
              <a:gd name="connsiteX567" fmla="*/ 4387600 w 7257486"/>
              <a:gd name="connsiteY567" fmla="*/ 858939 h 6857155"/>
              <a:gd name="connsiteX568" fmla="*/ 821778 w 7257486"/>
              <a:gd name="connsiteY568" fmla="*/ 1282074 h 6857155"/>
              <a:gd name="connsiteX569" fmla="*/ 813332 w 7257486"/>
              <a:gd name="connsiteY569" fmla="*/ 1266027 h 6857155"/>
              <a:gd name="connsiteX570" fmla="*/ 829379 w 7257486"/>
              <a:gd name="connsiteY570" fmla="*/ 1249980 h 6857155"/>
              <a:gd name="connsiteX571" fmla="*/ 842048 w 7257486"/>
              <a:gd name="connsiteY571" fmla="*/ 1258426 h 6857155"/>
              <a:gd name="connsiteX572" fmla="*/ 846270 w 7257486"/>
              <a:gd name="connsiteY572" fmla="*/ 1287142 h 6857155"/>
              <a:gd name="connsiteX573" fmla="*/ 821778 w 7257486"/>
              <a:gd name="connsiteY573" fmla="*/ 1282074 h 6857155"/>
              <a:gd name="connsiteX574" fmla="*/ 2337801 w 7257486"/>
              <a:gd name="connsiteY574" fmla="*/ 1146097 h 6857155"/>
              <a:gd name="connsiteX575" fmla="*/ 2358071 w 7257486"/>
              <a:gd name="connsiteY575" fmla="*/ 1146097 h 6857155"/>
              <a:gd name="connsiteX576" fmla="*/ 2353848 w 7257486"/>
              <a:gd name="connsiteY576" fmla="*/ 1121604 h 6857155"/>
              <a:gd name="connsiteX577" fmla="*/ 2358071 w 7257486"/>
              <a:gd name="connsiteY577" fmla="*/ 1117381 h 6857155"/>
              <a:gd name="connsiteX578" fmla="*/ 2374118 w 7257486"/>
              <a:gd name="connsiteY578" fmla="*/ 1117381 h 6857155"/>
              <a:gd name="connsiteX579" fmla="*/ 2361449 w 7257486"/>
              <a:gd name="connsiteY579" fmla="*/ 1166367 h 6857155"/>
              <a:gd name="connsiteX580" fmla="*/ 2341179 w 7257486"/>
              <a:gd name="connsiteY580" fmla="*/ 1157921 h 6857155"/>
              <a:gd name="connsiteX581" fmla="*/ 2341179 w 7257486"/>
              <a:gd name="connsiteY581" fmla="*/ 1157921 h 6857155"/>
              <a:gd name="connsiteX582" fmla="*/ 2337801 w 7257486"/>
              <a:gd name="connsiteY582" fmla="*/ 1146097 h 6857155"/>
              <a:gd name="connsiteX583" fmla="*/ 1524469 w 7257486"/>
              <a:gd name="connsiteY583" fmla="*/ 952688 h 6857155"/>
              <a:gd name="connsiteX584" fmla="*/ 1495754 w 7257486"/>
              <a:gd name="connsiteY584" fmla="*/ 948465 h 6857155"/>
              <a:gd name="connsiteX585" fmla="*/ 1495754 w 7257486"/>
              <a:gd name="connsiteY585" fmla="*/ 935796 h 6857155"/>
              <a:gd name="connsiteX586" fmla="*/ 1499976 w 7257486"/>
              <a:gd name="connsiteY586" fmla="*/ 931573 h 6857155"/>
              <a:gd name="connsiteX587" fmla="*/ 1537138 w 7257486"/>
              <a:gd name="connsiteY587" fmla="*/ 931573 h 6857155"/>
              <a:gd name="connsiteX588" fmla="*/ 1545584 w 7257486"/>
              <a:gd name="connsiteY588" fmla="*/ 947620 h 6857155"/>
              <a:gd name="connsiteX589" fmla="*/ 1524469 w 7257486"/>
              <a:gd name="connsiteY589" fmla="*/ 952688 h 6857155"/>
              <a:gd name="connsiteX590" fmla="*/ 685800 w 7257486"/>
              <a:gd name="connsiteY590" fmla="*/ 2325132 h 6857155"/>
              <a:gd name="connsiteX591" fmla="*/ 698469 w 7257486"/>
              <a:gd name="connsiteY591" fmla="*/ 2325132 h 6857155"/>
              <a:gd name="connsiteX592" fmla="*/ 690023 w 7257486"/>
              <a:gd name="connsiteY592" fmla="*/ 2349625 h 6857155"/>
              <a:gd name="connsiteX593" fmla="*/ 677354 w 7257486"/>
              <a:gd name="connsiteY593" fmla="*/ 2365672 h 6857155"/>
              <a:gd name="connsiteX594" fmla="*/ 657084 w 7257486"/>
              <a:gd name="connsiteY594" fmla="*/ 2361449 h 6857155"/>
              <a:gd name="connsiteX595" fmla="*/ 661307 w 7257486"/>
              <a:gd name="connsiteY595" fmla="*/ 2348781 h 6857155"/>
              <a:gd name="connsiteX596" fmla="*/ 681577 w 7257486"/>
              <a:gd name="connsiteY596" fmla="*/ 2328511 h 6857155"/>
              <a:gd name="connsiteX597" fmla="*/ 685800 w 7257486"/>
              <a:gd name="connsiteY597" fmla="*/ 2325132 h 6857155"/>
              <a:gd name="connsiteX598" fmla="*/ 6708509 w 7257486"/>
              <a:gd name="connsiteY598" fmla="*/ 2230539 h 6857155"/>
              <a:gd name="connsiteX599" fmla="*/ 6724556 w 7257486"/>
              <a:gd name="connsiteY599" fmla="*/ 2238985 h 6857155"/>
              <a:gd name="connsiteX600" fmla="*/ 6728779 w 7257486"/>
              <a:gd name="connsiteY600" fmla="*/ 2251654 h 6857155"/>
              <a:gd name="connsiteX601" fmla="*/ 6720333 w 7257486"/>
              <a:gd name="connsiteY601" fmla="*/ 2264323 h 6857155"/>
              <a:gd name="connsiteX602" fmla="*/ 6700063 w 7257486"/>
              <a:gd name="connsiteY602" fmla="*/ 2260100 h 6857155"/>
              <a:gd name="connsiteX603" fmla="*/ 6695840 w 7257486"/>
              <a:gd name="connsiteY603" fmla="*/ 2244053 h 6857155"/>
              <a:gd name="connsiteX604" fmla="*/ 6708509 w 7257486"/>
              <a:gd name="connsiteY604" fmla="*/ 2230539 h 6857155"/>
              <a:gd name="connsiteX605" fmla="*/ 760123 w 7257486"/>
              <a:gd name="connsiteY605" fmla="*/ 2045576 h 6857155"/>
              <a:gd name="connsiteX606" fmla="*/ 760123 w 7257486"/>
              <a:gd name="connsiteY606" fmla="*/ 2045576 h 6857155"/>
              <a:gd name="connsiteX607" fmla="*/ 776170 w 7257486"/>
              <a:gd name="connsiteY607" fmla="*/ 2032907 h 6857155"/>
              <a:gd name="connsiteX608" fmla="*/ 796440 w 7257486"/>
              <a:gd name="connsiteY608" fmla="*/ 2032907 h 6857155"/>
              <a:gd name="connsiteX609" fmla="*/ 787994 w 7257486"/>
              <a:gd name="connsiteY609" fmla="*/ 2048954 h 6857155"/>
              <a:gd name="connsiteX610" fmla="*/ 767724 w 7257486"/>
              <a:gd name="connsiteY610" fmla="*/ 2065001 h 6857155"/>
              <a:gd name="connsiteX611" fmla="*/ 755056 w 7257486"/>
              <a:gd name="connsiteY611" fmla="*/ 2065001 h 6857155"/>
              <a:gd name="connsiteX612" fmla="*/ 760123 w 7257486"/>
              <a:gd name="connsiteY612" fmla="*/ 2045576 h 6857155"/>
              <a:gd name="connsiteX613" fmla="*/ 1035457 w 7257486"/>
              <a:gd name="connsiteY613" fmla="*/ 1372445 h 6857155"/>
              <a:gd name="connsiteX614" fmla="*/ 1031234 w 7257486"/>
              <a:gd name="connsiteY614" fmla="*/ 1356398 h 6857155"/>
              <a:gd name="connsiteX615" fmla="*/ 1039680 w 7257486"/>
              <a:gd name="connsiteY615" fmla="*/ 1343729 h 6857155"/>
              <a:gd name="connsiteX616" fmla="*/ 1059950 w 7257486"/>
              <a:gd name="connsiteY616" fmla="*/ 1347952 h 6857155"/>
              <a:gd name="connsiteX617" fmla="*/ 1059950 w 7257486"/>
              <a:gd name="connsiteY617" fmla="*/ 1368222 h 6857155"/>
              <a:gd name="connsiteX618" fmla="*/ 1051504 w 7257486"/>
              <a:gd name="connsiteY618" fmla="*/ 1376668 h 6857155"/>
              <a:gd name="connsiteX619" fmla="*/ 1051504 w 7257486"/>
              <a:gd name="connsiteY619" fmla="*/ 1376668 h 6857155"/>
              <a:gd name="connsiteX620" fmla="*/ 1035457 w 7257486"/>
              <a:gd name="connsiteY620" fmla="*/ 1372445 h 6857155"/>
              <a:gd name="connsiteX621" fmla="*/ 1047281 w 7257486"/>
              <a:gd name="connsiteY621" fmla="*/ 2025306 h 6857155"/>
              <a:gd name="connsiteX622" fmla="*/ 1022788 w 7257486"/>
              <a:gd name="connsiteY622" fmla="*/ 2058245 h 6857155"/>
              <a:gd name="connsiteX623" fmla="*/ 1002518 w 7257486"/>
              <a:gd name="connsiteY623" fmla="*/ 2058245 h 6857155"/>
              <a:gd name="connsiteX624" fmla="*/ 1002518 w 7257486"/>
              <a:gd name="connsiteY624" fmla="*/ 2045576 h 6857155"/>
              <a:gd name="connsiteX625" fmla="*/ 1018565 w 7257486"/>
              <a:gd name="connsiteY625" fmla="*/ 2041353 h 6857155"/>
              <a:gd name="connsiteX626" fmla="*/ 1027011 w 7257486"/>
              <a:gd name="connsiteY626" fmla="*/ 2025306 h 6857155"/>
              <a:gd name="connsiteX627" fmla="*/ 1031234 w 7257486"/>
              <a:gd name="connsiteY627" fmla="*/ 2021083 h 6857155"/>
              <a:gd name="connsiteX628" fmla="*/ 1031234 w 7257486"/>
              <a:gd name="connsiteY628" fmla="*/ 2021083 h 6857155"/>
              <a:gd name="connsiteX629" fmla="*/ 1047281 w 7257486"/>
              <a:gd name="connsiteY629" fmla="*/ 2025306 h 6857155"/>
              <a:gd name="connsiteX630" fmla="*/ 3257550 w 7257486"/>
              <a:gd name="connsiteY630" fmla="*/ 669753 h 6857155"/>
              <a:gd name="connsiteX631" fmla="*/ 3241503 w 7257486"/>
              <a:gd name="connsiteY631" fmla="*/ 665530 h 6857155"/>
              <a:gd name="connsiteX632" fmla="*/ 3245726 w 7257486"/>
              <a:gd name="connsiteY632" fmla="*/ 652861 h 6857155"/>
              <a:gd name="connsiteX633" fmla="*/ 3265996 w 7257486"/>
              <a:gd name="connsiteY633" fmla="*/ 640193 h 6857155"/>
              <a:gd name="connsiteX634" fmla="*/ 3282043 w 7257486"/>
              <a:gd name="connsiteY634" fmla="*/ 640193 h 6857155"/>
              <a:gd name="connsiteX635" fmla="*/ 3282043 w 7257486"/>
              <a:gd name="connsiteY635" fmla="*/ 656240 h 6857155"/>
              <a:gd name="connsiteX636" fmla="*/ 3257550 w 7257486"/>
              <a:gd name="connsiteY636" fmla="*/ 669753 h 6857155"/>
              <a:gd name="connsiteX637" fmla="*/ 4576786 w 7257486"/>
              <a:gd name="connsiteY637" fmla="*/ 41384 h 6857155"/>
              <a:gd name="connsiteX638" fmla="*/ 4568340 w 7257486"/>
              <a:gd name="connsiteY638" fmla="*/ 32939 h 6857155"/>
              <a:gd name="connsiteX639" fmla="*/ 4568340 w 7257486"/>
              <a:gd name="connsiteY639" fmla="*/ 4223 h 6857155"/>
              <a:gd name="connsiteX640" fmla="*/ 4572563 w 7257486"/>
              <a:gd name="connsiteY640" fmla="*/ 0 h 6857155"/>
              <a:gd name="connsiteX641" fmla="*/ 4588610 w 7257486"/>
              <a:gd name="connsiteY641" fmla="*/ 4223 h 6857155"/>
              <a:gd name="connsiteX642" fmla="*/ 4588610 w 7257486"/>
              <a:gd name="connsiteY642" fmla="*/ 32939 h 6857155"/>
              <a:gd name="connsiteX643" fmla="*/ 4576786 w 7257486"/>
              <a:gd name="connsiteY643" fmla="*/ 41384 h 6857155"/>
              <a:gd name="connsiteX644" fmla="*/ 6124904 w 7257486"/>
              <a:gd name="connsiteY644" fmla="*/ 127532 h 6857155"/>
              <a:gd name="connsiteX645" fmla="*/ 6104633 w 7257486"/>
              <a:gd name="connsiteY645" fmla="*/ 123309 h 6857155"/>
              <a:gd name="connsiteX646" fmla="*/ 6108856 w 7257486"/>
              <a:gd name="connsiteY646" fmla="*/ 98816 h 6857155"/>
              <a:gd name="connsiteX647" fmla="*/ 6124904 w 7257486"/>
              <a:gd name="connsiteY647" fmla="*/ 98816 h 6857155"/>
              <a:gd name="connsiteX648" fmla="*/ 6129127 w 7257486"/>
              <a:gd name="connsiteY648" fmla="*/ 119086 h 6857155"/>
              <a:gd name="connsiteX649" fmla="*/ 6129127 w 7257486"/>
              <a:gd name="connsiteY649" fmla="*/ 119086 h 6857155"/>
              <a:gd name="connsiteX650" fmla="*/ 6124904 w 7257486"/>
              <a:gd name="connsiteY650" fmla="*/ 127532 h 6857155"/>
              <a:gd name="connsiteX651" fmla="*/ 583606 w 7257486"/>
              <a:gd name="connsiteY651" fmla="*/ 2456887 h 6857155"/>
              <a:gd name="connsiteX652" fmla="*/ 567559 w 7257486"/>
              <a:gd name="connsiteY652" fmla="*/ 2452664 h 6857155"/>
              <a:gd name="connsiteX653" fmla="*/ 567559 w 7257486"/>
              <a:gd name="connsiteY653" fmla="*/ 2423948 h 6857155"/>
              <a:gd name="connsiteX654" fmla="*/ 571782 w 7257486"/>
              <a:gd name="connsiteY654" fmla="*/ 2419725 h 6857155"/>
              <a:gd name="connsiteX655" fmla="*/ 587829 w 7257486"/>
              <a:gd name="connsiteY655" fmla="*/ 2423948 h 6857155"/>
              <a:gd name="connsiteX656" fmla="*/ 583606 w 7257486"/>
              <a:gd name="connsiteY656" fmla="*/ 2456887 h 6857155"/>
              <a:gd name="connsiteX657" fmla="*/ 1343729 w 7257486"/>
              <a:gd name="connsiteY657" fmla="*/ 2045576 h 6857155"/>
              <a:gd name="connsiteX658" fmla="*/ 1306567 w 7257486"/>
              <a:gd name="connsiteY658" fmla="*/ 2058245 h 6857155"/>
              <a:gd name="connsiteX659" fmla="*/ 1306567 w 7257486"/>
              <a:gd name="connsiteY659" fmla="*/ 2037975 h 6857155"/>
              <a:gd name="connsiteX660" fmla="*/ 1315013 w 7257486"/>
              <a:gd name="connsiteY660" fmla="*/ 2033752 h 6857155"/>
              <a:gd name="connsiteX661" fmla="*/ 1343729 w 7257486"/>
              <a:gd name="connsiteY661" fmla="*/ 2033752 h 6857155"/>
              <a:gd name="connsiteX662" fmla="*/ 1343729 w 7257486"/>
              <a:gd name="connsiteY662" fmla="*/ 2045576 h 6857155"/>
              <a:gd name="connsiteX663" fmla="*/ 2267701 w 7257486"/>
              <a:gd name="connsiteY663" fmla="*/ 1064172 h 6857155"/>
              <a:gd name="connsiteX664" fmla="*/ 2280370 w 7257486"/>
              <a:gd name="connsiteY664" fmla="*/ 1068395 h 6857155"/>
              <a:gd name="connsiteX665" fmla="*/ 2271924 w 7257486"/>
              <a:gd name="connsiteY665" fmla="*/ 1088665 h 6857155"/>
              <a:gd name="connsiteX666" fmla="*/ 2251654 w 7257486"/>
              <a:gd name="connsiteY666" fmla="*/ 1092888 h 6857155"/>
              <a:gd name="connsiteX667" fmla="*/ 2255877 w 7257486"/>
              <a:gd name="connsiteY667" fmla="*/ 1072618 h 6857155"/>
              <a:gd name="connsiteX668" fmla="*/ 2267701 w 7257486"/>
              <a:gd name="connsiteY668" fmla="*/ 1064172 h 6857155"/>
              <a:gd name="connsiteX669" fmla="*/ 6478783 w 7257486"/>
              <a:gd name="connsiteY669" fmla="*/ 2148615 h 6857155"/>
              <a:gd name="connsiteX670" fmla="*/ 6458513 w 7257486"/>
              <a:gd name="connsiteY670" fmla="*/ 2148615 h 6857155"/>
              <a:gd name="connsiteX671" fmla="*/ 6458513 w 7257486"/>
              <a:gd name="connsiteY671" fmla="*/ 2132568 h 6857155"/>
              <a:gd name="connsiteX672" fmla="*/ 6462736 w 7257486"/>
              <a:gd name="connsiteY672" fmla="*/ 2128345 h 6857155"/>
              <a:gd name="connsiteX673" fmla="*/ 6483006 w 7257486"/>
              <a:gd name="connsiteY673" fmla="*/ 2132568 h 6857155"/>
              <a:gd name="connsiteX674" fmla="*/ 6478783 w 7257486"/>
              <a:gd name="connsiteY674" fmla="*/ 2148615 h 6857155"/>
              <a:gd name="connsiteX675" fmla="*/ 1130050 w 7257486"/>
              <a:gd name="connsiteY675" fmla="*/ 2111453 h 6857155"/>
              <a:gd name="connsiteX676" fmla="*/ 1130050 w 7257486"/>
              <a:gd name="connsiteY676" fmla="*/ 2111453 h 6857155"/>
              <a:gd name="connsiteX677" fmla="*/ 1146097 w 7257486"/>
              <a:gd name="connsiteY677" fmla="*/ 2119899 h 6857155"/>
              <a:gd name="connsiteX678" fmla="*/ 1162144 w 7257486"/>
              <a:gd name="connsiteY678" fmla="*/ 2135946 h 6857155"/>
              <a:gd name="connsiteX679" fmla="*/ 1149475 w 7257486"/>
              <a:gd name="connsiteY679" fmla="*/ 2135946 h 6857155"/>
              <a:gd name="connsiteX680" fmla="*/ 1124982 w 7257486"/>
              <a:gd name="connsiteY680" fmla="*/ 2131723 h 6857155"/>
              <a:gd name="connsiteX681" fmla="*/ 1130050 w 7257486"/>
              <a:gd name="connsiteY681" fmla="*/ 2111453 h 6857155"/>
              <a:gd name="connsiteX682" fmla="*/ 1113158 w 7257486"/>
              <a:gd name="connsiteY682" fmla="*/ 1979699 h 6857155"/>
              <a:gd name="connsiteX683" fmla="*/ 1113158 w 7257486"/>
              <a:gd name="connsiteY683" fmla="*/ 1979699 h 6857155"/>
              <a:gd name="connsiteX684" fmla="*/ 1113158 w 7257486"/>
              <a:gd name="connsiteY684" fmla="*/ 1979699 h 6857155"/>
              <a:gd name="connsiteX685" fmla="*/ 1113158 w 7257486"/>
              <a:gd name="connsiteY685" fmla="*/ 1979699 h 6857155"/>
              <a:gd name="connsiteX686" fmla="*/ 1108935 w 7257486"/>
              <a:gd name="connsiteY686" fmla="*/ 2000813 h 6857155"/>
              <a:gd name="connsiteX687" fmla="*/ 1088665 w 7257486"/>
              <a:gd name="connsiteY687" fmla="*/ 1996590 h 6857155"/>
              <a:gd name="connsiteX688" fmla="*/ 1092888 w 7257486"/>
              <a:gd name="connsiteY688" fmla="*/ 1980543 h 6857155"/>
              <a:gd name="connsiteX689" fmla="*/ 1101334 w 7257486"/>
              <a:gd name="connsiteY689" fmla="*/ 1976320 h 6857155"/>
              <a:gd name="connsiteX690" fmla="*/ 1114003 w 7257486"/>
              <a:gd name="connsiteY690" fmla="*/ 1980543 h 6857155"/>
              <a:gd name="connsiteX691" fmla="*/ 1108935 w 7257486"/>
              <a:gd name="connsiteY691" fmla="*/ 2000813 h 6857155"/>
              <a:gd name="connsiteX692" fmla="*/ 1540516 w 7257486"/>
              <a:gd name="connsiteY692" fmla="*/ 1256737 h 6857155"/>
              <a:gd name="connsiteX693" fmla="*/ 1560786 w 7257486"/>
              <a:gd name="connsiteY693" fmla="*/ 1260960 h 6857155"/>
              <a:gd name="connsiteX694" fmla="*/ 1560786 w 7257486"/>
              <a:gd name="connsiteY694" fmla="*/ 1277007 h 6857155"/>
              <a:gd name="connsiteX695" fmla="*/ 1532070 w 7257486"/>
              <a:gd name="connsiteY695" fmla="*/ 1277007 h 6857155"/>
              <a:gd name="connsiteX696" fmla="*/ 1536293 w 7257486"/>
              <a:gd name="connsiteY696" fmla="*/ 1260960 h 6857155"/>
              <a:gd name="connsiteX697" fmla="*/ 1540516 w 7257486"/>
              <a:gd name="connsiteY697" fmla="*/ 1256737 h 6857155"/>
              <a:gd name="connsiteX698" fmla="*/ 521951 w 7257486"/>
              <a:gd name="connsiteY698" fmla="*/ 1992367 h 6857155"/>
              <a:gd name="connsiteX699" fmla="*/ 493235 w 7257486"/>
              <a:gd name="connsiteY699" fmla="*/ 1996590 h 6857155"/>
              <a:gd name="connsiteX700" fmla="*/ 497458 w 7257486"/>
              <a:gd name="connsiteY700" fmla="*/ 1980543 h 6857155"/>
              <a:gd name="connsiteX701" fmla="*/ 513505 w 7257486"/>
              <a:gd name="connsiteY701" fmla="*/ 1976320 h 6857155"/>
              <a:gd name="connsiteX702" fmla="*/ 526174 w 7257486"/>
              <a:gd name="connsiteY702" fmla="*/ 1980543 h 6857155"/>
              <a:gd name="connsiteX703" fmla="*/ 521951 w 7257486"/>
              <a:gd name="connsiteY703" fmla="*/ 1992367 h 6857155"/>
              <a:gd name="connsiteX704" fmla="*/ 6461891 w 7257486"/>
              <a:gd name="connsiteY704" fmla="*/ 1877504 h 6857155"/>
              <a:gd name="connsiteX705" fmla="*/ 6466114 w 7257486"/>
              <a:gd name="connsiteY705" fmla="*/ 1861457 h 6857155"/>
              <a:gd name="connsiteX706" fmla="*/ 6466114 w 7257486"/>
              <a:gd name="connsiteY706" fmla="*/ 1861457 h 6857155"/>
              <a:gd name="connsiteX707" fmla="*/ 6470337 w 7257486"/>
              <a:gd name="connsiteY707" fmla="*/ 1857234 h 6857155"/>
              <a:gd name="connsiteX708" fmla="*/ 6483006 w 7257486"/>
              <a:gd name="connsiteY708" fmla="*/ 1857234 h 6857155"/>
              <a:gd name="connsiteX709" fmla="*/ 6487229 w 7257486"/>
              <a:gd name="connsiteY709" fmla="*/ 1869903 h 6857155"/>
              <a:gd name="connsiteX710" fmla="*/ 6478783 w 7257486"/>
              <a:gd name="connsiteY710" fmla="*/ 1882572 h 6857155"/>
              <a:gd name="connsiteX711" fmla="*/ 6461891 w 7257486"/>
              <a:gd name="connsiteY711" fmla="*/ 1877504 h 6857155"/>
              <a:gd name="connsiteX712" fmla="*/ 1183258 w 7257486"/>
              <a:gd name="connsiteY712" fmla="*/ 1676494 h 6857155"/>
              <a:gd name="connsiteX713" fmla="*/ 1179036 w 7257486"/>
              <a:gd name="connsiteY713" fmla="*/ 1663825 h 6857155"/>
              <a:gd name="connsiteX714" fmla="*/ 1183258 w 7257486"/>
              <a:gd name="connsiteY714" fmla="*/ 1639332 h 6857155"/>
              <a:gd name="connsiteX715" fmla="*/ 1184103 w 7257486"/>
              <a:gd name="connsiteY715" fmla="*/ 1643555 h 6857155"/>
              <a:gd name="connsiteX716" fmla="*/ 1187481 w 7257486"/>
              <a:gd name="connsiteY716" fmla="*/ 1630887 h 6857155"/>
              <a:gd name="connsiteX717" fmla="*/ 1200150 w 7257486"/>
              <a:gd name="connsiteY717" fmla="*/ 1618218 h 6857155"/>
              <a:gd name="connsiteX718" fmla="*/ 1216197 w 7257486"/>
              <a:gd name="connsiteY718" fmla="*/ 1622441 h 6857155"/>
              <a:gd name="connsiteX719" fmla="*/ 1211974 w 7257486"/>
              <a:gd name="connsiteY719" fmla="*/ 1646934 h 6857155"/>
              <a:gd name="connsiteX720" fmla="*/ 1199305 w 7257486"/>
              <a:gd name="connsiteY720" fmla="*/ 1655379 h 6857155"/>
              <a:gd name="connsiteX721" fmla="*/ 1199305 w 7257486"/>
              <a:gd name="connsiteY721" fmla="*/ 1679872 h 6857155"/>
              <a:gd name="connsiteX722" fmla="*/ 1183258 w 7257486"/>
              <a:gd name="connsiteY722" fmla="*/ 1676494 h 6857155"/>
              <a:gd name="connsiteX723" fmla="*/ 1466193 w 7257486"/>
              <a:gd name="connsiteY723" fmla="*/ 1429876 h 6857155"/>
              <a:gd name="connsiteX724" fmla="*/ 1461970 w 7257486"/>
              <a:gd name="connsiteY724" fmla="*/ 1409606 h 6857155"/>
              <a:gd name="connsiteX725" fmla="*/ 1466193 w 7257486"/>
              <a:gd name="connsiteY725" fmla="*/ 1405383 h 6857155"/>
              <a:gd name="connsiteX726" fmla="*/ 1482240 w 7257486"/>
              <a:gd name="connsiteY726" fmla="*/ 1413829 h 6857155"/>
              <a:gd name="connsiteX727" fmla="*/ 1478017 w 7257486"/>
              <a:gd name="connsiteY727" fmla="*/ 1434099 h 6857155"/>
              <a:gd name="connsiteX728" fmla="*/ 1466193 w 7257486"/>
              <a:gd name="connsiteY728" fmla="*/ 1429876 h 6857155"/>
              <a:gd name="connsiteX729" fmla="*/ 3491499 w 7257486"/>
              <a:gd name="connsiteY729" fmla="*/ 595430 h 6857155"/>
              <a:gd name="connsiteX730" fmla="*/ 3524438 w 7257486"/>
              <a:gd name="connsiteY730" fmla="*/ 579383 h 6857155"/>
              <a:gd name="connsiteX731" fmla="*/ 3544708 w 7257486"/>
              <a:gd name="connsiteY731" fmla="*/ 566714 h 6857155"/>
              <a:gd name="connsiteX732" fmla="*/ 3573423 w 7257486"/>
              <a:gd name="connsiteY732" fmla="*/ 562491 h 6857155"/>
              <a:gd name="connsiteX733" fmla="*/ 3577646 w 7257486"/>
              <a:gd name="connsiteY733" fmla="*/ 549822 h 6857155"/>
              <a:gd name="connsiteX734" fmla="*/ 3597916 w 7257486"/>
              <a:gd name="connsiteY734" fmla="*/ 545600 h 6857155"/>
              <a:gd name="connsiteX735" fmla="*/ 3602139 w 7257486"/>
              <a:gd name="connsiteY735" fmla="*/ 525330 h 6857155"/>
              <a:gd name="connsiteX736" fmla="*/ 3626632 w 7257486"/>
              <a:gd name="connsiteY736" fmla="*/ 521107 h 6857155"/>
              <a:gd name="connsiteX737" fmla="*/ 3655348 w 7257486"/>
              <a:gd name="connsiteY737" fmla="*/ 516884 h 6857155"/>
              <a:gd name="connsiteX738" fmla="*/ 3663794 w 7257486"/>
              <a:gd name="connsiteY738" fmla="*/ 504215 h 6857155"/>
              <a:gd name="connsiteX739" fmla="*/ 3712779 w 7257486"/>
              <a:gd name="connsiteY739" fmla="*/ 491546 h 6857155"/>
              <a:gd name="connsiteX740" fmla="*/ 3721225 w 7257486"/>
              <a:gd name="connsiteY740" fmla="*/ 471276 h 6857155"/>
              <a:gd name="connsiteX741" fmla="*/ 3778657 w 7257486"/>
              <a:gd name="connsiteY741" fmla="*/ 442561 h 6857155"/>
              <a:gd name="connsiteX742" fmla="*/ 3820041 w 7257486"/>
              <a:gd name="connsiteY742" fmla="*/ 442561 h 6857155"/>
              <a:gd name="connsiteX743" fmla="*/ 3840311 w 7257486"/>
              <a:gd name="connsiteY743" fmla="*/ 434115 h 6857155"/>
              <a:gd name="connsiteX744" fmla="*/ 3824264 w 7257486"/>
              <a:gd name="connsiteY744" fmla="*/ 425669 h 6857155"/>
              <a:gd name="connsiteX745" fmla="*/ 3828487 w 7257486"/>
              <a:gd name="connsiteY745" fmla="*/ 413000 h 6857155"/>
              <a:gd name="connsiteX746" fmla="*/ 3836933 w 7257486"/>
              <a:gd name="connsiteY746" fmla="*/ 408777 h 6857155"/>
              <a:gd name="connsiteX747" fmla="*/ 3857203 w 7257486"/>
              <a:gd name="connsiteY747" fmla="*/ 408777 h 6857155"/>
              <a:gd name="connsiteX748" fmla="*/ 3861426 w 7257486"/>
              <a:gd name="connsiteY748" fmla="*/ 424824 h 6857155"/>
              <a:gd name="connsiteX749" fmla="*/ 3910411 w 7257486"/>
              <a:gd name="connsiteY749" fmla="*/ 404554 h 6857155"/>
              <a:gd name="connsiteX750" fmla="*/ 3947573 w 7257486"/>
              <a:gd name="connsiteY750" fmla="*/ 400332 h 6857155"/>
              <a:gd name="connsiteX751" fmla="*/ 3967843 w 7257486"/>
              <a:gd name="connsiteY751" fmla="*/ 396109 h 6857155"/>
              <a:gd name="connsiteX752" fmla="*/ 4005005 w 7257486"/>
              <a:gd name="connsiteY752" fmla="*/ 391886 h 6857155"/>
              <a:gd name="connsiteX753" fmla="*/ 4017673 w 7257486"/>
              <a:gd name="connsiteY753" fmla="*/ 379217 h 6857155"/>
              <a:gd name="connsiteX754" fmla="*/ 4054835 w 7257486"/>
              <a:gd name="connsiteY754" fmla="*/ 366548 h 6857155"/>
              <a:gd name="connsiteX755" fmla="*/ 4070882 w 7257486"/>
              <a:gd name="connsiteY755" fmla="*/ 346278 h 6857155"/>
              <a:gd name="connsiteX756" fmla="*/ 4091152 w 7257486"/>
              <a:gd name="connsiteY756" fmla="*/ 337833 h 6857155"/>
              <a:gd name="connsiteX757" fmla="*/ 4115644 w 7257486"/>
              <a:gd name="connsiteY757" fmla="*/ 342055 h 6857155"/>
              <a:gd name="connsiteX758" fmla="*/ 4119867 w 7257486"/>
              <a:gd name="connsiteY758" fmla="*/ 354724 h 6857155"/>
              <a:gd name="connsiteX759" fmla="*/ 4111422 w 7257486"/>
              <a:gd name="connsiteY759" fmla="*/ 367393 h 6857155"/>
              <a:gd name="connsiteX760" fmla="*/ 4086929 w 7257486"/>
              <a:gd name="connsiteY760" fmla="*/ 375839 h 6857155"/>
              <a:gd name="connsiteX761" fmla="*/ 4066659 w 7257486"/>
              <a:gd name="connsiteY761" fmla="*/ 391886 h 6857155"/>
              <a:gd name="connsiteX762" fmla="*/ 4033720 w 7257486"/>
              <a:gd name="connsiteY762" fmla="*/ 407933 h 6857155"/>
              <a:gd name="connsiteX763" fmla="*/ 4005005 w 7257486"/>
              <a:gd name="connsiteY763" fmla="*/ 436649 h 6857155"/>
              <a:gd name="connsiteX764" fmla="*/ 3996559 w 7257486"/>
              <a:gd name="connsiteY764" fmla="*/ 436649 h 6857155"/>
              <a:gd name="connsiteX765" fmla="*/ 3996559 w 7257486"/>
              <a:gd name="connsiteY765" fmla="*/ 443405 h 6857155"/>
              <a:gd name="connsiteX766" fmla="*/ 4009227 w 7257486"/>
              <a:gd name="connsiteY766" fmla="*/ 439182 h 6857155"/>
              <a:gd name="connsiteX767" fmla="*/ 4033720 w 7257486"/>
              <a:gd name="connsiteY767" fmla="*/ 428203 h 6857155"/>
              <a:gd name="connsiteX768" fmla="*/ 4066659 w 7257486"/>
              <a:gd name="connsiteY768" fmla="*/ 419757 h 6857155"/>
              <a:gd name="connsiteX769" fmla="*/ 4086929 w 7257486"/>
              <a:gd name="connsiteY769" fmla="*/ 423980 h 6857155"/>
              <a:gd name="connsiteX770" fmla="*/ 4091152 w 7257486"/>
              <a:gd name="connsiteY770" fmla="*/ 448473 h 6857155"/>
              <a:gd name="connsiteX771" fmla="*/ 4070882 w 7257486"/>
              <a:gd name="connsiteY771" fmla="*/ 468743 h 6857155"/>
              <a:gd name="connsiteX772" fmla="*/ 4046389 w 7257486"/>
              <a:gd name="connsiteY772" fmla="*/ 464520 h 6857155"/>
              <a:gd name="connsiteX773" fmla="*/ 4013450 w 7257486"/>
              <a:gd name="connsiteY773" fmla="*/ 497458 h 6857155"/>
              <a:gd name="connsiteX774" fmla="*/ 3976289 w 7257486"/>
              <a:gd name="connsiteY774" fmla="*/ 510127 h 6857155"/>
              <a:gd name="connsiteX775" fmla="*/ 3956019 w 7257486"/>
              <a:gd name="connsiteY775" fmla="*/ 522796 h 6857155"/>
              <a:gd name="connsiteX776" fmla="*/ 3914634 w 7257486"/>
              <a:gd name="connsiteY776" fmla="*/ 538843 h 6857155"/>
              <a:gd name="connsiteX777" fmla="*/ 3865649 w 7257486"/>
              <a:gd name="connsiteY777" fmla="*/ 559113 h 6857155"/>
              <a:gd name="connsiteX778" fmla="*/ 3852980 w 7257486"/>
              <a:gd name="connsiteY778" fmla="*/ 571782 h 6857155"/>
              <a:gd name="connsiteX779" fmla="*/ 3832710 w 7257486"/>
              <a:gd name="connsiteY779" fmla="*/ 580227 h 6857155"/>
              <a:gd name="connsiteX780" fmla="*/ 3812440 w 7257486"/>
              <a:gd name="connsiteY780" fmla="*/ 576004 h 6857155"/>
              <a:gd name="connsiteX781" fmla="*/ 3803994 w 7257486"/>
              <a:gd name="connsiteY781" fmla="*/ 559957 h 6857155"/>
              <a:gd name="connsiteX782" fmla="*/ 3808217 w 7257486"/>
              <a:gd name="connsiteY782" fmla="*/ 543910 h 6857155"/>
              <a:gd name="connsiteX783" fmla="*/ 3820886 w 7257486"/>
              <a:gd name="connsiteY783" fmla="*/ 531242 h 6857155"/>
              <a:gd name="connsiteX784" fmla="*/ 3862270 w 7257486"/>
              <a:gd name="connsiteY784" fmla="*/ 518573 h 6857155"/>
              <a:gd name="connsiteX785" fmla="*/ 3895209 w 7257486"/>
              <a:gd name="connsiteY785" fmla="*/ 494080 h 6857155"/>
              <a:gd name="connsiteX786" fmla="*/ 3948418 w 7257486"/>
              <a:gd name="connsiteY786" fmla="*/ 478033 h 6857155"/>
              <a:gd name="connsiteX787" fmla="*/ 3968687 w 7257486"/>
              <a:gd name="connsiteY787" fmla="*/ 465364 h 6857155"/>
              <a:gd name="connsiteX788" fmla="*/ 3977133 w 7257486"/>
              <a:gd name="connsiteY788" fmla="*/ 461141 h 6857155"/>
              <a:gd name="connsiteX789" fmla="*/ 3981356 w 7257486"/>
              <a:gd name="connsiteY789" fmla="*/ 448473 h 6857155"/>
              <a:gd name="connsiteX790" fmla="*/ 3956863 w 7257486"/>
              <a:gd name="connsiteY790" fmla="*/ 452696 h 6857155"/>
              <a:gd name="connsiteX791" fmla="*/ 3907878 w 7257486"/>
              <a:gd name="connsiteY791" fmla="*/ 472966 h 6857155"/>
              <a:gd name="connsiteX792" fmla="*/ 3846223 w 7257486"/>
              <a:gd name="connsiteY792" fmla="*/ 505904 h 6857155"/>
              <a:gd name="connsiteX793" fmla="*/ 3797238 w 7257486"/>
              <a:gd name="connsiteY793" fmla="*/ 530397 h 6857155"/>
              <a:gd name="connsiteX794" fmla="*/ 3755853 w 7257486"/>
              <a:gd name="connsiteY794" fmla="*/ 546444 h 6857155"/>
              <a:gd name="connsiteX795" fmla="*/ 3755853 w 7257486"/>
              <a:gd name="connsiteY795" fmla="*/ 562491 h 6857155"/>
              <a:gd name="connsiteX796" fmla="*/ 3760076 w 7257486"/>
              <a:gd name="connsiteY796" fmla="*/ 578538 h 6857155"/>
              <a:gd name="connsiteX797" fmla="*/ 3722914 w 7257486"/>
              <a:gd name="connsiteY797" fmla="*/ 603031 h 6857155"/>
              <a:gd name="connsiteX798" fmla="*/ 3702644 w 7257486"/>
              <a:gd name="connsiteY798" fmla="*/ 615700 h 6857155"/>
              <a:gd name="connsiteX799" fmla="*/ 3669706 w 7257486"/>
              <a:gd name="connsiteY799" fmla="*/ 631747 h 6857155"/>
              <a:gd name="connsiteX800" fmla="*/ 3661260 w 7257486"/>
              <a:gd name="connsiteY800" fmla="*/ 647794 h 6857155"/>
              <a:gd name="connsiteX801" fmla="*/ 3624098 w 7257486"/>
              <a:gd name="connsiteY801" fmla="*/ 639348 h 6857155"/>
              <a:gd name="connsiteX802" fmla="*/ 3628321 w 7257486"/>
              <a:gd name="connsiteY802" fmla="*/ 663841 h 6857155"/>
              <a:gd name="connsiteX803" fmla="*/ 3595383 w 7257486"/>
              <a:gd name="connsiteY803" fmla="*/ 643571 h 6857155"/>
              <a:gd name="connsiteX804" fmla="*/ 3599606 w 7257486"/>
              <a:gd name="connsiteY804" fmla="*/ 619078 h 6857155"/>
              <a:gd name="connsiteX805" fmla="*/ 3612274 w 7257486"/>
              <a:gd name="connsiteY805" fmla="*/ 606409 h 6857155"/>
              <a:gd name="connsiteX806" fmla="*/ 3636767 w 7257486"/>
              <a:gd name="connsiteY806" fmla="*/ 590362 h 6857155"/>
              <a:gd name="connsiteX807" fmla="*/ 3640990 w 7257486"/>
              <a:gd name="connsiteY807" fmla="*/ 581917 h 6857155"/>
              <a:gd name="connsiteX808" fmla="*/ 3698421 w 7257486"/>
              <a:gd name="connsiteY808" fmla="*/ 569248 h 6857155"/>
              <a:gd name="connsiteX809" fmla="*/ 3698421 w 7257486"/>
              <a:gd name="connsiteY809" fmla="*/ 553201 h 6857155"/>
              <a:gd name="connsiteX810" fmla="*/ 3669706 w 7257486"/>
              <a:gd name="connsiteY810" fmla="*/ 553201 h 6857155"/>
              <a:gd name="connsiteX811" fmla="*/ 3620720 w 7257486"/>
              <a:gd name="connsiteY811" fmla="*/ 544755 h 6857155"/>
              <a:gd name="connsiteX812" fmla="*/ 3620720 w 7257486"/>
              <a:gd name="connsiteY812" fmla="*/ 573471 h 6857155"/>
              <a:gd name="connsiteX813" fmla="*/ 3608051 w 7257486"/>
              <a:gd name="connsiteY813" fmla="*/ 581917 h 6857155"/>
              <a:gd name="connsiteX814" fmla="*/ 3566667 w 7257486"/>
              <a:gd name="connsiteY814" fmla="*/ 581917 h 6857155"/>
              <a:gd name="connsiteX815" fmla="*/ 3550620 w 7257486"/>
              <a:gd name="connsiteY815" fmla="*/ 590362 h 6857155"/>
              <a:gd name="connsiteX816" fmla="*/ 3513458 w 7257486"/>
              <a:gd name="connsiteY816" fmla="*/ 598808 h 6857155"/>
              <a:gd name="connsiteX817" fmla="*/ 3505012 w 7257486"/>
              <a:gd name="connsiteY817" fmla="*/ 603031 h 6857155"/>
              <a:gd name="connsiteX818" fmla="*/ 3492344 w 7257486"/>
              <a:gd name="connsiteY818" fmla="*/ 603031 h 6857155"/>
              <a:gd name="connsiteX819" fmla="*/ 3492344 w 7257486"/>
              <a:gd name="connsiteY819" fmla="*/ 595430 h 6857155"/>
              <a:gd name="connsiteX820" fmla="*/ 505060 w 7257486"/>
              <a:gd name="connsiteY820" fmla="*/ 2419725 h 6857155"/>
              <a:gd name="connsiteX821" fmla="*/ 484790 w 7257486"/>
              <a:gd name="connsiteY821" fmla="*/ 2419725 h 6857155"/>
              <a:gd name="connsiteX822" fmla="*/ 484790 w 7257486"/>
              <a:gd name="connsiteY822" fmla="*/ 2403679 h 6857155"/>
              <a:gd name="connsiteX823" fmla="*/ 493235 w 7257486"/>
              <a:gd name="connsiteY823" fmla="*/ 2399456 h 6857155"/>
              <a:gd name="connsiteX824" fmla="*/ 509283 w 7257486"/>
              <a:gd name="connsiteY824" fmla="*/ 2403679 h 6857155"/>
              <a:gd name="connsiteX825" fmla="*/ 505060 w 7257486"/>
              <a:gd name="connsiteY825" fmla="*/ 2419725 h 6857155"/>
              <a:gd name="connsiteX826" fmla="*/ 1125827 w 7257486"/>
              <a:gd name="connsiteY826" fmla="*/ 1622441 h 6857155"/>
              <a:gd name="connsiteX827" fmla="*/ 1134273 w 7257486"/>
              <a:gd name="connsiteY827" fmla="*/ 1622441 h 6857155"/>
              <a:gd name="connsiteX828" fmla="*/ 1138496 w 7257486"/>
              <a:gd name="connsiteY828" fmla="*/ 1642711 h 6857155"/>
              <a:gd name="connsiteX829" fmla="*/ 1134273 w 7257486"/>
              <a:gd name="connsiteY829" fmla="*/ 1651156 h 6857155"/>
              <a:gd name="connsiteX830" fmla="*/ 1118226 w 7257486"/>
              <a:gd name="connsiteY830" fmla="*/ 1646934 h 6857155"/>
              <a:gd name="connsiteX831" fmla="*/ 1125827 w 7257486"/>
              <a:gd name="connsiteY831" fmla="*/ 1622441 h 6857155"/>
              <a:gd name="connsiteX832" fmla="*/ 1368222 w 7257486"/>
              <a:gd name="connsiteY832" fmla="*/ 1404539 h 6857155"/>
              <a:gd name="connsiteX833" fmla="*/ 1352175 w 7257486"/>
              <a:gd name="connsiteY833" fmla="*/ 1408762 h 6857155"/>
              <a:gd name="connsiteX834" fmla="*/ 1356398 w 7257486"/>
              <a:gd name="connsiteY834" fmla="*/ 1384269 h 6857155"/>
              <a:gd name="connsiteX835" fmla="*/ 1372445 w 7257486"/>
              <a:gd name="connsiteY835" fmla="*/ 1384269 h 6857155"/>
              <a:gd name="connsiteX836" fmla="*/ 1368222 w 7257486"/>
              <a:gd name="connsiteY836" fmla="*/ 1404539 h 6857155"/>
              <a:gd name="connsiteX837" fmla="*/ 6560707 w 7257486"/>
              <a:gd name="connsiteY837" fmla="*/ 1130050 h 6857155"/>
              <a:gd name="connsiteX838" fmla="*/ 6560707 w 7257486"/>
              <a:gd name="connsiteY838" fmla="*/ 1130050 h 6857155"/>
              <a:gd name="connsiteX839" fmla="*/ 6560707 w 7257486"/>
              <a:gd name="connsiteY839" fmla="*/ 1130050 h 6857155"/>
              <a:gd name="connsiteX840" fmla="*/ 6560707 w 7257486"/>
              <a:gd name="connsiteY840" fmla="*/ 1130050 h 6857155"/>
              <a:gd name="connsiteX841" fmla="*/ 6572532 w 7257486"/>
              <a:gd name="connsiteY841" fmla="*/ 1101334 h 6857155"/>
              <a:gd name="connsiteX842" fmla="*/ 6580978 w 7257486"/>
              <a:gd name="connsiteY842" fmla="*/ 1101334 h 6857155"/>
              <a:gd name="connsiteX843" fmla="*/ 6576755 w 7257486"/>
              <a:gd name="connsiteY843" fmla="*/ 1125827 h 6857155"/>
              <a:gd name="connsiteX844" fmla="*/ 6560707 w 7257486"/>
              <a:gd name="connsiteY844" fmla="*/ 1130050 h 6857155"/>
              <a:gd name="connsiteX845" fmla="*/ 6564930 w 7257486"/>
              <a:gd name="connsiteY845" fmla="*/ 1105557 h 6857155"/>
              <a:gd name="connsiteX846" fmla="*/ 6572532 w 7257486"/>
              <a:gd name="connsiteY846" fmla="*/ 1101334 h 6857155"/>
              <a:gd name="connsiteX847" fmla="*/ 2029529 w 7257486"/>
              <a:gd name="connsiteY847" fmla="*/ 1039680 h 6857155"/>
              <a:gd name="connsiteX848" fmla="*/ 2054022 w 7257486"/>
              <a:gd name="connsiteY848" fmla="*/ 1023633 h 6857155"/>
              <a:gd name="connsiteX849" fmla="*/ 2066690 w 7257486"/>
              <a:gd name="connsiteY849" fmla="*/ 1023633 h 6857155"/>
              <a:gd name="connsiteX850" fmla="*/ 2058245 w 7257486"/>
              <a:gd name="connsiteY850" fmla="*/ 1039680 h 6857155"/>
              <a:gd name="connsiteX851" fmla="*/ 2037975 w 7257486"/>
              <a:gd name="connsiteY851" fmla="*/ 1052348 h 6857155"/>
              <a:gd name="connsiteX852" fmla="*/ 2029529 w 7257486"/>
              <a:gd name="connsiteY852" fmla="*/ 1052348 h 6857155"/>
              <a:gd name="connsiteX853" fmla="*/ 2029529 w 7257486"/>
              <a:gd name="connsiteY853" fmla="*/ 1039680 h 6857155"/>
              <a:gd name="connsiteX854" fmla="*/ 341211 w 7257486"/>
              <a:gd name="connsiteY854" fmla="*/ 2423948 h 6857155"/>
              <a:gd name="connsiteX855" fmla="*/ 325164 w 7257486"/>
              <a:gd name="connsiteY855" fmla="*/ 2419725 h 6857155"/>
              <a:gd name="connsiteX856" fmla="*/ 329387 w 7257486"/>
              <a:gd name="connsiteY856" fmla="*/ 2403679 h 6857155"/>
              <a:gd name="connsiteX857" fmla="*/ 333610 w 7257486"/>
              <a:gd name="connsiteY857" fmla="*/ 2399456 h 6857155"/>
              <a:gd name="connsiteX858" fmla="*/ 346278 w 7257486"/>
              <a:gd name="connsiteY858" fmla="*/ 2403679 h 6857155"/>
              <a:gd name="connsiteX859" fmla="*/ 341211 w 7257486"/>
              <a:gd name="connsiteY859" fmla="*/ 2423948 h 6857155"/>
              <a:gd name="connsiteX860" fmla="*/ 3376636 w 7257486"/>
              <a:gd name="connsiteY860" fmla="*/ 657084 h 6857155"/>
              <a:gd name="connsiteX861" fmla="*/ 3372413 w 7257486"/>
              <a:gd name="connsiteY861" fmla="*/ 641037 h 6857155"/>
              <a:gd name="connsiteX862" fmla="*/ 3376636 w 7257486"/>
              <a:gd name="connsiteY862" fmla="*/ 636814 h 6857155"/>
              <a:gd name="connsiteX863" fmla="*/ 3396906 w 7257486"/>
              <a:gd name="connsiteY863" fmla="*/ 636814 h 6857155"/>
              <a:gd name="connsiteX864" fmla="*/ 3396906 w 7257486"/>
              <a:gd name="connsiteY864" fmla="*/ 649483 h 6857155"/>
              <a:gd name="connsiteX865" fmla="*/ 3376636 w 7257486"/>
              <a:gd name="connsiteY865" fmla="*/ 657084 h 6857155"/>
              <a:gd name="connsiteX866" fmla="*/ 3249104 w 7257486"/>
              <a:gd name="connsiteY866" fmla="*/ 706915 h 6857155"/>
              <a:gd name="connsiteX867" fmla="*/ 3273597 w 7257486"/>
              <a:gd name="connsiteY867" fmla="*/ 719583 h 6857155"/>
              <a:gd name="connsiteX868" fmla="*/ 3273597 w 7257486"/>
              <a:gd name="connsiteY868" fmla="*/ 728029 h 6857155"/>
              <a:gd name="connsiteX869" fmla="*/ 3249104 w 7257486"/>
              <a:gd name="connsiteY869" fmla="*/ 728029 h 6857155"/>
              <a:gd name="connsiteX870" fmla="*/ 3244881 w 7257486"/>
              <a:gd name="connsiteY870" fmla="*/ 711982 h 6857155"/>
              <a:gd name="connsiteX871" fmla="*/ 3249104 w 7257486"/>
              <a:gd name="connsiteY871" fmla="*/ 706915 h 6857155"/>
              <a:gd name="connsiteX872" fmla="*/ 3245726 w 7257486"/>
              <a:gd name="connsiteY872" fmla="*/ 710293 h 6857155"/>
              <a:gd name="connsiteX873" fmla="*/ 3245726 w 7257486"/>
              <a:gd name="connsiteY873" fmla="*/ 710293 h 6857155"/>
              <a:gd name="connsiteX874" fmla="*/ 3245726 w 7257486"/>
              <a:gd name="connsiteY874" fmla="*/ 710293 h 6857155"/>
              <a:gd name="connsiteX875" fmla="*/ 3245726 w 7257486"/>
              <a:gd name="connsiteY875" fmla="*/ 710293 h 6857155"/>
              <a:gd name="connsiteX876" fmla="*/ 2037975 w 7257486"/>
              <a:gd name="connsiteY876" fmla="*/ 537998 h 6857155"/>
              <a:gd name="connsiteX877" fmla="*/ 2021928 w 7257486"/>
              <a:gd name="connsiteY877" fmla="*/ 533775 h 6857155"/>
              <a:gd name="connsiteX878" fmla="*/ 2026150 w 7257486"/>
              <a:gd name="connsiteY878" fmla="*/ 517728 h 6857155"/>
              <a:gd name="connsiteX879" fmla="*/ 2042198 w 7257486"/>
              <a:gd name="connsiteY879" fmla="*/ 517728 h 6857155"/>
              <a:gd name="connsiteX880" fmla="*/ 2046420 w 7257486"/>
              <a:gd name="connsiteY880" fmla="*/ 530397 h 6857155"/>
              <a:gd name="connsiteX881" fmla="*/ 2037975 w 7257486"/>
              <a:gd name="connsiteY881" fmla="*/ 537998 h 6857155"/>
              <a:gd name="connsiteX882" fmla="*/ 4108043 w 7257486"/>
              <a:gd name="connsiteY882" fmla="*/ 312495 h 6857155"/>
              <a:gd name="connsiteX883" fmla="*/ 4124090 w 7257486"/>
              <a:gd name="connsiteY883" fmla="*/ 316718 h 6857155"/>
              <a:gd name="connsiteX884" fmla="*/ 4124090 w 7257486"/>
              <a:gd name="connsiteY884" fmla="*/ 325164 h 6857155"/>
              <a:gd name="connsiteX885" fmla="*/ 4095375 w 7257486"/>
              <a:gd name="connsiteY885" fmla="*/ 329387 h 6857155"/>
              <a:gd name="connsiteX886" fmla="*/ 4095375 w 7257486"/>
              <a:gd name="connsiteY886" fmla="*/ 316718 h 6857155"/>
              <a:gd name="connsiteX887" fmla="*/ 4108043 w 7257486"/>
              <a:gd name="connsiteY887" fmla="*/ 312495 h 6857155"/>
              <a:gd name="connsiteX888" fmla="*/ 6585200 w 7257486"/>
              <a:gd name="connsiteY888" fmla="*/ 1412985 h 6857155"/>
              <a:gd name="connsiteX889" fmla="*/ 6585200 w 7257486"/>
              <a:gd name="connsiteY889" fmla="*/ 1412985 h 6857155"/>
              <a:gd name="connsiteX890" fmla="*/ 6585200 w 7257486"/>
              <a:gd name="connsiteY890" fmla="*/ 1412985 h 6857155"/>
              <a:gd name="connsiteX891" fmla="*/ 6585200 w 7257486"/>
              <a:gd name="connsiteY891" fmla="*/ 1412985 h 6857155"/>
              <a:gd name="connsiteX892" fmla="*/ 6580978 w 7257486"/>
              <a:gd name="connsiteY892" fmla="*/ 1429876 h 6857155"/>
              <a:gd name="connsiteX893" fmla="*/ 6564930 w 7257486"/>
              <a:gd name="connsiteY893" fmla="*/ 1425653 h 6857155"/>
              <a:gd name="connsiteX894" fmla="*/ 6569153 w 7257486"/>
              <a:gd name="connsiteY894" fmla="*/ 1409606 h 6857155"/>
              <a:gd name="connsiteX895" fmla="*/ 6585200 w 7257486"/>
              <a:gd name="connsiteY895" fmla="*/ 1413829 h 6857155"/>
              <a:gd name="connsiteX896" fmla="*/ 6580978 w 7257486"/>
              <a:gd name="connsiteY896" fmla="*/ 1429876 h 6857155"/>
              <a:gd name="connsiteX897" fmla="*/ 1963651 w 7257486"/>
              <a:gd name="connsiteY897" fmla="*/ 1084442 h 6857155"/>
              <a:gd name="connsiteX898" fmla="*/ 1943382 w 7257486"/>
              <a:gd name="connsiteY898" fmla="*/ 1080220 h 6857155"/>
              <a:gd name="connsiteX899" fmla="*/ 1947604 w 7257486"/>
              <a:gd name="connsiteY899" fmla="*/ 1067551 h 6857155"/>
              <a:gd name="connsiteX900" fmla="*/ 1967874 w 7257486"/>
              <a:gd name="connsiteY900" fmla="*/ 1067551 h 6857155"/>
              <a:gd name="connsiteX901" fmla="*/ 1963651 w 7257486"/>
              <a:gd name="connsiteY901" fmla="*/ 1084442 h 6857155"/>
              <a:gd name="connsiteX902" fmla="*/ 2267701 w 7257486"/>
              <a:gd name="connsiteY902" fmla="*/ 1014342 h 6857155"/>
              <a:gd name="connsiteX903" fmla="*/ 2251654 w 7257486"/>
              <a:gd name="connsiteY903" fmla="*/ 1014342 h 6857155"/>
              <a:gd name="connsiteX904" fmla="*/ 2251654 w 7257486"/>
              <a:gd name="connsiteY904" fmla="*/ 998295 h 6857155"/>
              <a:gd name="connsiteX905" fmla="*/ 2271924 w 7257486"/>
              <a:gd name="connsiteY905" fmla="*/ 998295 h 6857155"/>
              <a:gd name="connsiteX906" fmla="*/ 2267701 w 7257486"/>
              <a:gd name="connsiteY906" fmla="*/ 1014342 h 6857155"/>
              <a:gd name="connsiteX907" fmla="*/ 4206860 w 7257486"/>
              <a:gd name="connsiteY907" fmla="*/ 858939 h 6857155"/>
              <a:gd name="connsiteX908" fmla="*/ 4211082 w 7257486"/>
              <a:gd name="connsiteY908" fmla="*/ 854716 h 6857155"/>
              <a:gd name="connsiteX909" fmla="*/ 4223751 w 7257486"/>
              <a:gd name="connsiteY909" fmla="*/ 854716 h 6857155"/>
              <a:gd name="connsiteX910" fmla="*/ 4219528 w 7257486"/>
              <a:gd name="connsiteY910" fmla="*/ 874986 h 6857155"/>
              <a:gd name="connsiteX911" fmla="*/ 4203481 w 7257486"/>
              <a:gd name="connsiteY911" fmla="*/ 874986 h 6857155"/>
              <a:gd name="connsiteX912" fmla="*/ 4203481 w 7257486"/>
              <a:gd name="connsiteY912" fmla="*/ 874986 h 6857155"/>
              <a:gd name="connsiteX913" fmla="*/ 4206860 w 7257486"/>
              <a:gd name="connsiteY913" fmla="*/ 858939 h 6857155"/>
              <a:gd name="connsiteX914" fmla="*/ 4280338 w 7257486"/>
              <a:gd name="connsiteY914" fmla="*/ 940864 h 6857155"/>
              <a:gd name="connsiteX915" fmla="*/ 4280338 w 7257486"/>
              <a:gd name="connsiteY915" fmla="*/ 953532 h 6857155"/>
              <a:gd name="connsiteX916" fmla="*/ 4260068 w 7257486"/>
              <a:gd name="connsiteY916" fmla="*/ 949309 h 6857155"/>
              <a:gd name="connsiteX917" fmla="*/ 4264291 w 7257486"/>
              <a:gd name="connsiteY917" fmla="*/ 933262 h 6857155"/>
              <a:gd name="connsiteX918" fmla="*/ 4280338 w 7257486"/>
              <a:gd name="connsiteY918" fmla="*/ 940864 h 6857155"/>
              <a:gd name="connsiteX919" fmla="*/ 3693354 w 7257486"/>
              <a:gd name="connsiteY919" fmla="*/ 423135 h 6857155"/>
              <a:gd name="connsiteX920" fmla="*/ 3680685 w 7257486"/>
              <a:gd name="connsiteY920" fmla="*/ 418912 h 6857155"/>
              <a:gd name="connsiteX921" fmla="*/ 3684908 w 7257486"/>
              <a:gd name="connsiteY921" fmla="*/ 398642 h 6857155"/>
              <a:gd name="connsiteX922" fmla="*/ 3697577 w 7257486"/>
              <a:gd name="connsiteY922" fmla="*/ 402865 h 6857155"/>
              <a:gd name="connsiteX923" fmla="*/ 3697577 w 7257486"/>
              <a:gd name="connsiteY923" fmla="*/ 402865 h 6857155"/>
              <a:gd name="connsiteX924" fmla="*/ 3693354 w 7257486"/>
              <a:gd name="connsiteY924" fmla="*/ 423135 h 6857155"/>
              <a:gd name="connsiteX925" fmla="*/ 365704 w 7257486"/>
              <a:gd name="connsiteY925" fmla="*/ 2325132 h 6857155"/>
              <a:gd name="connsiteX926" fmla="*/ 349657 w 7257486"/>
              <a:gd name="connsiteY926" fmla="*/ 2320909 h 6857155"/>
              <a:gd name="connsiteX927" fmla="*/ 358102 w 7257486"/>
              <a:gd name="connsiteY927" fmla="*/ 2304862 h 6857155"/>
              <a:gd name="connsiteX928" fmla="*/ 370771 w 7257486"/>
              <a:gd name="connsiteY928" fmla="*/ 2309085 h 6857155"/>
              <a:gd name="connsiteX929" fmla="*/ 365704 w 7257486"/>
              <a:gd name="connsiteY929" fmla="*/ 2325132 h 6857155"/>
              <a:gd name="connsiteX930" fmla="*/ 681577 w 7257486"/>
              <a:gd name="connsiteY930" fmla="*/ 2103008 h 6857155"/>
              <a:gd name="connsiteX931" fmla="*/ 661307 w 7257486"/>
              <a:gd name="connsiteY931" fmla="*/ 2111453 h 6857155"/>
              <a:gd name="connsiteX932" fmla="*/ 665530 w 7257486"/>
              <a:gd name="connsiteY932" fmla="*/ 2098785 h 6857155"/>
              <a:gd name="connsiteX933" fmla="*/ 673976 w 7257486"/>
              <a:gd name="connsiteY933" fmla="*/ 2098785 h 6857155"/>
              <a:gd name="connsiteX934" fmla="*/ 673976 w 7257486"/>
              <a:gd name="connsiteY934" fmla="*/ 2090339 h 6857155"/>
              <a:gd name="connsiteX935" fmla="*/ 682422 w 7257486"/>
              <a:gd name="connsiteY935" fmla="*/ 2086116 h 6857155"/>
              <a:gd name="connsiteX936" fmla="*/ 695090 w 7257486"/>
              <a:gd name="connsiteY936" fmla="*/ 2090339 h 6857155"/>
              <a:gd name="connsiteX937" fmla="*/ 695090 w 7257486"/>
              <a:gd name="connsiteY937" fmla="*/ 2090339 h 6857155"/>
              <a:gd name="connsiteX938" fmla="*/ 681577 w 7257486"/>
              <a:gd name="connsiteY938" fmla="*/ 2103008 h 6857155"/>
              <a:gd name="connsiteX939" fmla="*/ 2448441 w 7257486"/>
              <a:gd name="connsiteY939" fmla="*/ 1055727 h 6857155"/>
              <a:gd name="connsiteX940" fmla="*/ 2428171 w 7257486"/>
              <a:gd name="connsiteY940" fmla="*/ 1055727 h 6857155"/>
              <a:gd name="connsiteX941" fmla="*/ 2436617 w 7257486"/>
              <a:gd name="connsiteY941" fmla="*/ 1039680 h 6857155"/>
              <a:gd name="connsiteX942" fmla="*/ 2452664 w 7257486"/>
              <a:gd name="connsiteY942" fmla="*/ 1039680 h 6857155"/>
              <a:gd name="connsiteX943" fmla="*/ 2448441 w 7257486"/>
              <a:gd name="connsiteY943" fmla="*/ 1055727 h 6857155"/>
              <a:gd name="connsiteX944" fmla="*/ 2128345 w 7257486"/>
              <a:gd name="connsiteY944" fmla="*/ 998295 h 6857155"/>
              <a:gd name="connsiteX945" fmla="*/ 2115676 w 7257486"/>
              <a:gd name="connsiteY945" fmla="*/ 994072 h 6857155"/>
              <a:gd name="connsiteX946" fmla="*/ 2140169 w 7257486"/>
              <a:gd name="connsiteY946" fmla="*/ 978025 h 6857155"/>
              <a:gd name="connsiteX947" fmla="*/ 2152838 w 7257486"/>
              <a:gd name="connsiteY947" fmla="*/ 982248 h 6857155"/>
              <a:gd name="connsiteX948" fmla="*/ 2128345 w 7257486"/>
              <a:gd name="connsiteY948" fmla="*/ 998295 h 6857155"/>
              <a:gd name="connsiteX949" fmla="*/ 6576755 w 7257486"/>
              <a:gd name="connsiteY949" fmla="*/ 2177331 h 6857155"/>
              <a:gd name="connsiteX950" fmla="*/ 6589423 w 7257486"/>
              <a:gd name="connsiteY950" fmla="*/ 2181553 h 6857155"/>
              <a:gd name="connsiteX951" fmla="*/ 6589423 w 7257486"/>
              <a:gd name="connsiteY951" fmla="*/ 2181553 h 6857155"/>
              <a:gd name="connsiteX952" fmla="*/ 6585200 w 7257486"/>
              <a:gd name="connsiteY952" fmla="*/ 2197601 h 6857155"/>
              <a:gd name="connsiteX953" fmla="*/ 6569153 w 7257486"/>
              <a:gd name="connsiteY953" fmla="*/ 2189155 h 6857155"/>
              <a:gd name="connsiteX954" fmla="*/ 6569153 w 7257486"/>
              <a:gd name="connsiteY954" fmla="*/ 2180709 h 6857155"/>
              <a:gd name="connsiteX955" fmla="*/ 6576755 w 7257486"/>
              <a:gd name="connsiteY955" fmla="*/ 2177331 h 6857155"/>
              <a:gd name="connsiteX956" fmla="*/ 1084442 w 7257486"/>
              <a:gd name="connsiteY956" fmla="*/ 2070069 h 6857155"/>
              <a:gd name="connsiteX957" fmla="*/ 1092888 w 7257486"/>
              <a:gd name="connsiteY957" fmla="*/ 2070069 h 6857155"/>
              <a:gd name="connsiteX958" fmla="*/ 1088665 w 7257486"/>
              <a:gd name="connsiteY958" fmla="*/ 2086116 h 6857155"/>
              <a:gd name="connsiteX959" fmla="*/ 1072618 w 7257486"/>
              <a:gd name="connsiteY959" fmla="*/ 2086116 h 6857155"/>
              <a:gd name="connsiteX960" fmla="*/ 1072618 w 7257486"/>
              <a:gd name="connsiteY960" fmla="*/ 2073447 h 6857155"/>
              <a:gd name="connsiteX961" fmla="*/ 1084442 w 7257486"/>
              <a:gd name="connsiteY961" fmla="*/ 2070069 h 6857155"/>
              <a:gd name="connsiteX962" fmla="*/ 4206860 w 7257486"/>
              <a:gd name="connsiteY962" fmla="*/ 390197 h 6857155"/>
              <a:gd name="connsiteX963" fmla="*/ 4206860 w 7257486"/>
              <a:gd name="connsiteY963" fmla="*/ 390197 h 6857155"/>
              <a:gd name="connsiteX964" fmla="*/ 4194191 w 7257486"/>
              <a:gd name="connsiteY964" fmla="*/ 385974 h 6857155"/>
              <a:gd name="connsiteX965" fmla="*/ 4198414 w 7257486"/>
              <a:gd name="connsiteY965" fmla="*/ 369927 h 6857155"/>
              <a:gd name="connsiteX966" fmla="*/ 4214461 w 7257486"/>
              <a:gd name="connsiteY966" fmla="*/ 369927 h 6857155"/>
              <a:gd name="connsiteX967" fmla="*/ 4206860 w 7257486"/>
              <a:gd name="connsiteY967" fmla="*/ 390197 h 6857155"/>
              <a:gd name="connsiteX968" fmla="*/ 661307 w 7257486"/>
              <a:gd name="connsiteY968" fmla="*/ 2144392 h 6857155"/>
              <a:gd name="connsiteX969" fmla="*/ 645260 w 7257486"/>
              <a:gd name="connsiteY969" fmla="*/ 2140169 h 6857155"/>
              <a:gd name="connsiteX970" fmla="*/ 649483 w 7257486"/>
              <a:gd name="connsiteY970" fmla="*/ 2127500 h 6857155"/>
              <a:gd name="connsiteX971" fmla="*/ 665530 w 7257486"/>
              <a:gd name="connsiteY971" fmla="*/ 2127500 h 6857155"/>
              <a:gd name="connsiteX972" fmla="*/ 661307 w 7257486"/>
              <a:gd name="connsiteY972" fmla="*/ 2144392 h 6857155"/>
              <a:gd name="connsiteX973" fmla="*/ 1203528 w 7257486"/>
              <a:gd name="connsiteY973" fmla="*/ 1979699 h 6857155"/>
              <a:gd name="connsiteX974" fmla="*/ 1187481 w 7257486"/>
              <a:gd name="connsiteY974" fmla="*/ 1979699 h 6857155"/>
              <a:gd name="connsiteX975" fmla="*/ 1191704 w 7257486"/>
              <a:gd name="connsiteY975" fmla="*/ 1963652 h 6857155"/>
              <a:gd name="connsiteX976" fmla="*/ 1207751 w 7257486"/>
              <a:gd name="connsiteY976" fmla="*/ 1967874 h 6857155"/>
              <a:gd name="connsiteX977" fmla="*/ 1203528 w 7257486"/>
              <a:gd name="connsiteY977" fmla="*/ 1979699 h 6857155"/>
              <a:gd name="connsiteX978" fmla="*/ 603876 w 7257486"/>
              <a:gd name="connsiteY978" fmla="*/ 1869058 h 6857155"/>
              <a:gd name="connsiteX979" fmla="*/ 608099 w 7257486"/>
              <a:gd name="connsiteY979" fmla="*/ 1853011 h 6857155"/>
              <a:gd name="connsiteX980" fmla="*/ 628368 w 7257486"/>
              <a:gd name="connsiteY980" fmla="*/ 1853011 h 6857155"/>
              <a:gd name="connsiteX981" fmla="*/ 615700 w 7257486"/>
              <a:gd name="connsiteY981" fmla="*/ 1869058 h 6857155"/>
              <a:gd name="connsiteX982" fmla="*/ 615700 w 7257486"/>
              <a:gd name="connsiteY982" fmla="*/ 1869058 h 6857155"/>
              <a:gd name="connsiteX983" fmla="*/ 603876 w 7257486"/>
              <a:gd name="connsiteY983" fmla="*/ 1869058 h 6857155"/>
              <a:gd name="connsiteX984" fmla="*/ 587829 w 7257486"/>
              <a:gd name="connsiteY984" fmla="*/ 1721257 h 6857155"/>
              <a:gd name="connsiteX985" fmla="*/ 579383 w 7257486"/>
              <a:gd name="connsiteY985" fmla="*/ 1708588 h 6857155"/>
              <a:gd name="connsiteX986" fmla="*/ 583606 w 7257486"/>
              <a:gd name="connsiteY986" fmla="*/ 1704365 h 6857155"/>
              <a:gd name="connsiteX987" fmla="*/ 599653 w 7257486"/>
              <a:gd name="connsiteY987" fmla="*/ 1704365 h 6857155"/>
              <a:gd name="connsiteX988" fmla="*/ 603876 w 7257486"/>
              <a:gd name="connsiteY988" fmla="*/ 1717034 h 6857155"/>
              <a:gd name="connsiteX989" fmla="*/ 587829 w 7257486"/>
              <a:gd name="connsiteY989" fmla="*/ 1721257 h 6857155"/>
              <a:gd name="connsiteX990" fmla="*/ 402865 w 7257486"/>
              <a:gd name="connsiteY990" fmla="*/ 1606394 h 6857155"/>
              <a:gd name="connsiteX991" fmla="*/ 398642 w 7257486"/>
              <a:gd name="connsiteY991" fmla="*/ 1593725 h 6857155"/>
              <a:gd name="connsiteX992" fmla="*/ 402865 w 7257486"/>
              <a:gd name="connsiteY992" fmla="*/ 1589502 h 6857155"/>
              <a:gd name="connsiteX993" fmla="*/ 418912 w 7257486"/>
              <a:gd name="connsiteY993" fmla="*/ 1589502 h 6857155"/>
              <a:gd name="connsiteX994" fmla="*/ 418912 w 7257486"/>
              <a:gd name="connsiteY994" fmla="*/ 1605549 h 6857155"/>
              <a:gd name="connsiteX995" fmla="*/ 402865 w 7257486"/>
              <a:gd name="connsiteY995" fmla="*/ 1605549 h 6857155"/>
              <a:gd name="connsiteX996" fmla="*/ 1959429 w 7257486"/>
              <a:gd name="connsiteY996" fmla="*/ 1174813 h 6857155"/>
              <a:gd name="connsiteX997" fmla="*/ 1959429 w 7257486"/>
              <a:gd name="connsiteY997" fmla="*/ 1174813 h 6857155"/>
              <a:gd name="connsiteX998" fmla="*/ 1946760 w 7257486"/>
              <a:gd name="connsiteY998" fmla="*/ 1170590 h 6857155"/>
              <a:gd name="connsiteX999" fmla="*/ 1950983 w 7257486"/>
              <a:gd name="connsiteY999" fmla="*/ 1154543 h 6857155"/>
              <a:gd name="connsiteX1000" fmla="*/ 1963651 w 7257486"/>
              <a:gd name="connsiteY1000" fmla="*/ 1154543 h 6857155"/>
              <a:gd name="connsiteX1001" fmla="*/ 1959429 w 7257486"/>
              <a:gd name="connsiteY1001" fmla="*/ 1174813 h 6857155"/>
              <a:gd name="connsiteX1002" fmla="*/ 2218715 w 7257486"/>
              <a:gd name="connsiteY1002" fmla="*/ 1154543 h 6857155"/>
              <a:gd name="connsiteX1003" fmla="*/ 2218715 w 7257486"/>
              <a:gd name="connsiteY1003" fmla="*/ 1138496 h 6857155"/>
              <a:gd name="connsiteX1004" fmla="*/ 2234762 w 7257486"/>
              <a:gd name="connsiteY1004" fmla="*/ 1142719 h 6857155"/>
              <a:gd name="connsiteX1005" fmla="*/ 2234762 w 7257486"/>
              <a:gd name="connsiteY1005" fmla="*/ 1158766 h 6857155"/>
              <a:gd name="connsiteX1006" fmla="*/ 2218715 w 7257486"/>
              <a:gd name="connsiteY1006" fmla="*/ 1154543 h 6857155"/>
              <a:gd name="connsiteX1007" fmla="*/ 3565822 w 7257486"/>
              <a:gd name="connsiteY1007" fmla="*/ 649483 h 6857155"/>
              <a:gd name="connsiteX1008" fmla="*/ 3570045 w 7257486"/>
              <a:gd name="connsiteY1008" fmla="*/ 636814 h 6857155"/>
              <a:gd name="connsiteX1009" fmla="*/ 3586092 w 7257486"/>
              <a:gd name="connsiteY1009" fmla="*/ 641037 h 6857155"/>
              <a:gd name="connsiteX1010" fmla="*/ 3586092 w 7257486"/>
              <a:gd name="connsiteY1010" fmla="*/ 653706 h 6857155"/>
              <a:gd name="connsiteX1011" fmla="*/ 3565822 w 7257486"/>
              <a:gd name="connsiteY1011" fmla="*/ 649483 h 6857155"/>
              <a:gd name="connsiteX1012" fmla="*/ 1700987 w 7257486"/>
              <a:gd name="connsiteY1012" fmla="*/ 1125827 h 6857155"/>
              <a:gd name="connsiteX1013" fmla="*/ 1684940 w 7257486"/>
              <a:gd name="connsiteY1013" fmla="*/ 1121604 h 6857155"/>
              <a:gd name="connsiteX1014" fmla="*/ 1689163 w 7257486"/>
              <a:gd name="connsiteY1014" fmla="*/ 1108935 h 6857155"/>
              <a:gd name="connsiteX1015" fmla="*/ 1705210 w 7257486"/>
              <a:gd name="connsiteY1015" fmla="*/ 1113158 h 6857155"/>
              <a:gd name="connsiteX1016" fmla="*/ 1700987 w 7257486"/>
              <a:gd name="connsiteY1016" fmla="*/ 1125827 h 6857155"/>
              <a:gd name="connsiteX1017" fmla="*/ 4826782 w 7257486"/>
              <a:gd name="connsiteY1017" fmla="*/ 722962 h 6857155"/>
              <a:gd name="connsiteX1018" fmla="*/ 4822559 w 7257486"/>
              <a:gd name="connsiteY1018" fmla="*/ 710293 h 6857155"/>
              <a:gd name="connsiteX1019" fmla="*/ 4842829 w 7257486"/>
              <a:gd name="connsiteY1019" fmla="*/ 714516 h 6857155"/>
              <a:gd name="connsiteX1020" fmla="*/ 4842829 w 7257486"/>
              <a:gd name="connsiteY1020" fmla="*/ 727185 h 6857155"/>
              <a:gd name="connsiteX1021" fmla="*/ 4842829 w 7257486"/>
              <a:gd name="connsiteY1021" fmla="*/ 727185 h 6857155"/>
              <a:gd name="connsiteX1022" fmla="*/ 4826782 w 7257486"/>
              <a:gd name="connsiteY1022" fmla="*/ 722962 h 6857155"/>
              <a:gd name="connsiteX1023" fmla="*/ 5895177 w 7257486"/>
              <a:gd name="connsiteY1023" fmla="*/ 533775 h 6857155"/>
              <a:gd name="connsiteX1024" fmla="*/ 5882509 w 7257486"/>
              <a:gd name="connsiteY1024" fmla="*/ 533775 h 6857155"/>
              <a:gd name="connsiteX1025" fmla="*/ 5886732 w 7257486"/>
              <a:gd name="connsiteY1025" fmla="*/ 513505 h 6857155"/>
              <a:gd name="connsiteX1026" fmla="*/ 5899400 w 7257486"/>
              <a:gd name="connsiteY1026" fmla="*/ 517728 h 6857155"/>
              <a:gd name="connsiteX1027" fmla="*/ 5899400 w 7257486"/>
              <a:gd name="connsiteY1027" fmla="*/ 517728 h 6857155"/>
              <a:gd name="connsiteX1028" fmla="*/ 5895177 w 7257486"/>
              <a:gd name="connsiteY1028" fmla="*/ 533775 h 6857155"/>
              <a:gd name="connsiteX1029" fmla="*/ 2131723 w 7257486"/>
              <a:gd name="connsiteY1029" fmla="*/ 1195083 h 6857155"/>
              <a:gd name="connsiteX1030" fmla="*/ 2111453 w 7257486"/>
              <a:gd name="connsiteY1030" fmla="*/ 1203528 h 6857155"/>
              <a:gd name="connsiteX1031" fmla="*/ 2115676 w 7257486"/>
              <a:gd name="connsiteY1031" fmla="*/ 1187481 h 6857155"/>
              <a:gd name="connsiteX1032" fmla="*/ 2124122 w 7257486"/>
              <a:gd name="connsiteY1032" fmla="*/ 1183258 h 6857155"/>
              <a:gd name="connsiteX1033" fmla="*/ 2132568 w 7257486"/>
              <a:gd name="connsiteY1033" fmla="*/ 1187481 h 6857155"/>
              <a:gd name="connsiteX1034" fmla="*/ 2132568 w 7257486"/>
              <a:gd name="connsiteY1034" fmla="*/ 1187481 h 6857155"/>
              <a:gd name="connsiteX1035" fmla="*/ 2132568 w 7257486"/>
              <a:gd name="connsiteY1035" fmla="*/ 1195083 h 6857155"/>
              <a:gd name="connsiteX1036" fmla="*/ 2464488 w 7257486"/>
              <a:gd name="connsiteY1036" fmla="*/ 1035457 h 6857155"/>
              <a:gd name="connsiteX1037" fmla="*/ 2472934 w 7257486"/>
              <a:gd name="connsiteY1037" fmla="*/ 1019410 h 6857155"/>
              <a:gd name="connsiteX1038" fmla="*/ 2481380 w 7257486"/>
              <a:gd name="connsiteY1038" fmla="*/ 1019410 h 6857155"/>
              <a:gd name="connsiteX1039" fmla="*/ 2477157 w 7257486"/>
              <a:gd name="connsiteY1039" fmla="*/ 1039680 h 6857155"/>
              <a:gd name="connsiteX1040" fmla="*/ 2464488 w 7257486"/>
              <a:gd name="connsiteY1040" fmla="*/ 1035457 h 6857155"/>
              <a:gd name="connsiteX1041" fmla="*/ 2395233 w 7257486"/>
              <a:gd name="connsiteY1041" fmla="*/ 923972 h 6857155"/>
              <a:gd name="connsiteX1042" fmla="*/ 2379186 w 7257486"/>
              <a:gd name="connsiteY1042" fmla="*/ 923972 h 6857155"/>
              <a:gd name="connsiteX1043" fmla="*/ 2383409 w 7257486"/>
              <a:gd name="connsiteY1043" fmla="*/ 907925 h 6857155"/>
              <a:gd name="connsiteX1044" fmla="*/ 2396077 w 7257486"/>
              <a:gd name="connsiteY1044" fmla="*/ 907925 h 6857155"/>
              <a:gd name="connsiteX1045" fmla="*/ 2396077 w 7257486"/>
              <a:gd name="connsiteY1045" fmla="*/ 923972 h 6857155"/>
              <a:gd name="connsiteX1046" fmla="*/ 936641 w 7257486"/>
              <a:gd name="connsiteY1046" fmla="*/ 2168885 h 6857155"/>
              <a:gd name="connsiteX1047" fmla="*/ 945086 w 7257486"/>
              <a:gd name="connsiteY1047" fmla="*/ 2168885 h 6857155"/>
              <a:gd name="connsiteX1048" fmla="*/ 940864 w 7257486"/>
              <a:gd name="connsiteY1048" fmla="*/ 2189155 h 6857155"/>
              <a:gd name="connsiteX1049" fmla="*/ 928195 w 7257486"/>
              <a:gd name="connsiteY1049" fmla="*/ 2189155 h 6857155"/>
              <a:gd name="connsiteX1050" fmla="*/ 936641 w 7257486"/>
              <a:gd name="connsiteY1050" fmla="*/ 2168885 h 6857155"/>
              <a:gd name="connsiteX1051" fmla="*/ 217902 w 7257486"/>
              <a:gd name="connsiteY1051" fmla="*/ 1524469 h 6857155"/>
              <a:gd name="connsiteX1052" fmla="*/ 201855 w 7257486"/>
              <a:gd name="connsiteY1052" fmla="*/ 1524469 h 6857155"/>
              <a:gd name="connsiteX1053" fmla="*/ 206078 w 7257486"/>
              <a:gd name="connsiteY1053" fmla="*/ 1508422 h 6857155"/>
              <a:gd name="connsiteX1054" fmla="*/ 218747 w 7257486"/>
              <a:gd name="connsiteY1054" fmla="*/ 1512645 h 6857155"/>
              <a:gd name="connsiteX1055" fmla="*/ 218747 w 7257486"/>
              <a:gd name="connsiteY1055" fmla="*/ 1524469 h 6857155"/>
              <a:gd name="connsiteX1056" fmla="*/ 1318391 w 7257486"/>
              <a:gd name="connsiteY1056" fmla="*/ 850493 h 6857155"/>
              <a:gd name="connsiteX1057" fmla="*/ 1305723 w 7257486"/>
              <a:gd name="connsiteY1057" fmla="*/ 846270 h 6857155"/>
              <a:gd name="connsiteX1058" fmla="*/ 1305723 w 7257486"/>
              <a:gd name="connsiteY1058" fmla="*/ 833602 h 6857155"/>
              <a:gd name="connsiteX1059" fmla="*/ 1321770 w 7257486"/>
              <a:gd name="connsiteY1059" fmla="*/ 833602 h 6857155"/>
              <a:gd name="connsiteX1060" fmla="*/ 1318391 w 7257486"/>
              <a:gd name="connsiteY1060" fmla="*/ 850493 h 6857155"/>
              <a:gd name="connsiteX1061" fmla="*/ 5833523 w 7257486"/>
              <a:gd name="connsiteY1061" fmla="*/ 583606 h 6857155"/>
              <a:gd name="connsiteX1062" fmla="*/ 5829300 w 7257486"/>
              <a:gd name="connsiteY1062" fmla="*/ 570937 h 6857155"/>
              <a:gd name="connsiteX1063" fmla="*/ 5833523 w 7257486"/>
              <a:gd name="connsiteY1063" fmla="*/ 562491 h 6857155"/>
              <a:gd name="connsiteX1064" fmla="*/ 5846192 w 7257486"/>
              <a:gd name="connsiteY1064" fmla="*/ 566714 h 6857155"/>
              <a:gd name="connsiteX1065" fmla="*/ 5841969 w 7257486"/>
              <a:gd name="connsiteY1065" fmla="*/ 582761 h 6857155"/>
              <a:gd name="connsiteX1066" fmla="*/ 5841969 w 7257486"/>
              <a:gd name="connsiteY1066" fmla="*/ 582761 h 6857155"/>
              <a:gd name="connsiteX1067" fmla="*/ 5833523 w 7257486"/>
              <a:gd name="connsiteY1067" fmla="*/ 582761 h 6857155"/>
              <a:gd name="connsiteX1068" fmla="*/ 6363076 w 7257486"/>
              <a:gd name="connsiteY1068" fmla="*/ 2283748 h 6857155"/>
              <a:gd name="connsiteX1069" fmla="*/ 6375744 w 7257486"/>
              <a:gd name="connsiteY1069" fmla="*/ 2283748 h 6857155"/>
              <a:gd name="connsiteX1070" fmla="*/ 6371521 w 7257486"/>
              <a:gd name="connsiteY1070" fmla="*/ 2299795 h 6857155"/>
              <a:gd name="connsiteX1071" fmla="*/ 6358853 w 7257486"/>
              <a:gd name="connsiteY1071" fmla="*/ 2295572 h 6857155"/>
              <a:gd name="connsiteX1072" fmla="*/ 6358853 w 7257486"/>
              <a:gd name="connsiteY1072" fmla="*/ 2295572 h 6857155"/>
              <a:gd name="connsiteX1073" fmla="*/ 6363076 w 7257486"/>
              <a:gd name="connsiteY1073" fmla="*/ 2283748 h 6857155"/>
              <a:gd name="connsiteX1074" fmla="*/ 6281151 w 7257486"/>
              <a:gd name="connsiteY1074" fmla="*/ 2181553 h 6857155"/>
              <a:gd name="connsiteX1075" fmla="*/ 6285374 w 7257486"/>
              <a:gd name="connsiteY1075" fmla="*/ 2194222 h 6857155"/>
              <a:gd name="connsiteX1076" fmla="*/ 6269327 w 7257486"/>
              <a:gd name="connsiteY1076" fmla="*/ 2198445 h 6857155"/>
              <a:gd name="connsiteX1077" fmla="*/ 6269327 w 7257486"/>
              <a:gd name="connsiteY1077" fmla="*/ 2198445 h 6857155"/>
              <a:gd name="connsiteX1078" fmla="*/ 6269327 w 7257486"/>
              <a:gd name="connsiteY1078" fmla="*/ 2182398 h 6857155"/>
              <a:gd name="connsiteX1079" fmla="*/ 6281151 w 7257486"/>
              <a:gd name="connsiteY1079" fmla="*/ 2182398 h 6857155"/>
              <a:gd name="connsiteX1080" fmla="*/ 1256737 w 7257486"/>
              <a:gd name="connsiteY1080" fmla="*/ 1536293 h 6857155"/>
              <a:gd name="connsiteX1081" fmla="*/ 1240690 w 7257486"/>
              <a:gd name="connsiteY1081" fmla="*/ 1532070 h 6857155"/>
              <a:gd name="connsiteX1082" fmla="*/ 1244913 w 7257486"/>
              <a:gd name="connsiteY1082" fmla="*/ 1519402 h 6857155"/>
              <a:gd name="connsiteX1083" fmla="*/ 1257582 w 7257486"/>
              <a:gd name="connsiteY1083" fmla="*/ 1523625 h 6857155"/>
              <a:gd name="connsiteX1084" fmla="*/ 1257582 w 7257486"/>
              <a:gd name="connsiteY1084" fmla="*/ 1523625 h 6857155"/>
              <a:gd name="connsiteX1085" fmla="*/ 1257582 w 7257486"/>
              <a:gd name="connsiteY1085" fmla="*/ 1536293 h 6857155"/>
              <a:gd name="connsiteX1086" fmla="*/ 2493204 w 7257486"/>
              <a:gd name="connsiteY1086" fmla="*/ 702692 h 6857155"/>
              <a:gd name="connsiteX1087" fmla="*/ 2488981 w 7257486"/>
              <a:gd name="connsiteY1087" fmla="*/ 678199 h 6857155"/>
              <a:gd name="connsiteX1088" fmla="*/ 2505028 w 7257486"/>
              <a:gd name="connsiteY1088" fmla="*/ 694246 h 6857155"/>
              <a:gd name="connsiteX1089" fmla="*/ 2500805 w 7257486"/>
              <a:gd name="connsiteY1089" fmla="*/ 706915 h 6857155"/>
              <a:gd name="connsiteX1090" fmla="*/ 2493204 w 7257486"/>
              <a:gd name="connsiteY1090" fmla="*/ 702692 h 6857155"/>
              <a:gd name="connsiteX1091" fmla="*/ 619923 w 7257486"/>
              <a:gd name="connsiteY1091" fmla="*/ 2135946 h 6857155"/>
              <a:gd name="connsiteX1092" fmla="*/ 632591 w 7257486"/>
              <a:gd name="connsiteY1092" fmla="*/ 2135946 h 6857155"/>
              <a:gd name="connsiteX1093" fmla="*/ 624146 w 7257486"/>
              <a:gd name="connsiteY1093" fmla="*/ 2151993 h 6857155"/>
              <a:gd name="connsiteX1094" fmla="*/ 615700 w 7257486"/>
              <a:gd name="connsiteY1094" fmla="*/ 2151993 h 6857155"/>
              <a:gd name="connsiteX1095" fmla="*/ 619923 w 7257486"/>
              <a:gd name="connsiteY1095" fmla="*/ 2135946 h 6857155"/>
              <a:gd name="connsiteX1096" fmla="*/ 6556484 w 7257486"/>
              <a:gd name="connsiteY1096" fmla="*/ 1663825 h 6857155"/>
              <a:gd name="connsiteX1097" fmla="*/ 6572532 w 7257486"/>
              <a:gd name="connsiteY1097" fmla="*/ 1668048 h 6857155"/>
              <a:gd name="connsiteX1098" fmla="*/ 6564086 w 7257486"/>
              <a:gd name="connsiteY1098" fmla="*/ 1680717 h 6857155"/>
              <a:gd name="connsiteX1099" fmla="*/ 6555640 w 7257486"/>
              <a:gd name="connsiteY1099" fmla="*/ 1680717 h 6857155"/>
              <a:gd name="connsiteX1100" fmla="*/ 6555640 w 7257486"/>
              <a:gd name="connsiteY1100" fmla="*/ 1663825 h 6857155"/>
              <a:gd name="connsiteX1101" fmla="*/ 1043058 w 7257486"/>
              <a:gd name="connsiteY1101" fmla="*/ 1651156 h 6857155"/>
              <a:gd name="connsiteX1102" fmla="*/ 1027011 w 7257486"/>
              <a:gd name="connsiteY1102" fmla="*/ 1646934 h 6857155"/>
              <a:gd name="connsiteX1103" fmla="*/ 1031234 w 7257486"/>
              <a:gd name="connsiteY1103" fmla="*/ 1638488 h 6857155"/>
              <a:gd name="connsiteX1104" fmla="*/ 1047281 w 7257486"/>
              <a:gd name="connsiteY1104" fmla="*/ 1638488 h 6857155"/>
              <a:gd name="connsiteX1105" fmla="*/ 1043058 w 7257486"/>
              <a:gd name="connsiteY1105" fmla="*/ 1651156 h 6857155"/>
              <a:gd name="connsiteX1106" fmla="*/ 1655379 w 7257486"/>
              <a:gd name="connsiteY1106" fmla="*/ 1454369 h 6857155"/>
              <a:gd name="connsiteX1107" fmla="*/ 1642711 w 7257486"/>
              <a:gd name="connsiteY1107" fmla="*/ 1454369 h 6857155"/>
              <a:gd name="connsiteX1108" fmla="*/ 1642711 w 7257486"/>
              <a:gd name="connsiteY1108" fmla="*/ 1441700 h 6857155"/>
              <a:gd name="connsiteX1109" fmla="*/ 1651156 w 7257486"/>
              <a:gd name="connsiteY1109" fmla="*/ 1437477 h 6857155"/>
              <a:gd name="connsiteX1110" fmla="*/ 1659602 w 7257486"/>
              <a:gd name="connsiteY1110" fmla="*/ 1441700 h 6857155"/>
              <a:gd name="connsiteX1111" fmla="*/ 1655379 w 7257486"/>
              <a:gd name="connsiteY1111" fmla="*/ 1454369 h 6857155"/>
              <a:gd name="connsiteX1112" fmla="*/ 1269406 w 7257486"/>
              <a:gd name="connsiteY1112" fmla="*/ 1454369 h 6857155"/>
              <a:gd name="connsiteX1113" fmla="*/ 1256737 w 7257486"/>
              <a:gd name="connsiteY1113" fmla="*/ 1450146 h 6857155"/>
              <a:gd name="connsiteX1114" fmla="*/ 1260960 w 7257486"/>
              <a:gd name="connsiteY1114" fmla="*/ 1437477 h 6857155"/>
              <a:gd name="connsiteX1115" fmla="*/ 1273629 w 7257486"/>
              <a:gd name="connsiteY1115" fmla="*/ 1441700 h 6857155"/>
              <a:gd name="connsiteX1116" fmla="*/ 1273629 w 7257486"/>
              <a:gd name="connsiteY1116" fmla="*/ 1441700 h 6857155"/>
              <a:gd name="connsiteX1117" fmla="*/ 1269406 w 7257486"/>
              <a:gd name="connsiteY1117" fmla="*/ 1454369 h 6857155"/>
              <a:gd name="connsiteX1118" fmla="*/ 1408762 w 7257486"/>
              <a:gd name="connsiteY1118" fmla="*/ 1355553 h 6857155"/>
              <a:gd name="connsiteX1119" fmla="*/ 1396093 w 7257486"/>
              <a:gd name="connsiteY1119" fmla="*/ 1359776 h 6857155"/>
              <a:gd name="connsiteX1120" fmla="*/ 1396093 w 7257486"/>
              <a:gd name="connsiteY1120" fmla="*/ 1343729 h 6857155"/>
              <a:gd name="connsiteX1121" fmla="*/ 1408762 w 7257486"/>
              <a:gd name="connsiteY1121" fmla="*/ 1343729 h 6857155"/>
              <a:gd name="connsiteX1122" fmla="*/ 1408762 w 7257486"/>
              <a:gd name="connsiteY1122" fmla="*/ 1355553 h 6857155"/>
              <a:gd name="connsiteX1123" fmla="*/ 1860613 w 7257486"/>
              <a:gd name="connsiteY1123" fmla="*/ 1072618 h 6857155"/>
              <a:gd name="connsiteX1124" fmla="*/ 1860613 w 7257486"/>
              <a:gd name="connsiteY1124" fmla="*/ 1088665 h 6857155"/>
              <a:gd name="connsiteX1125" fmla="*/ 1847944 w 7257486"/>
              <a:gd name="connsiteY1125" fmla="*/ 1088665 h 6857155"/>
              <a:gd name="connsiteX1126" fmla="*/ 1847944 w 7257486"/>
              <a:gd name="connsiteY1126" fmla="*/ 1072618 h 6857155"/>
              <a:gd name="connsiteX1127" fmla="*/ 1860613 w 7257486"/>
              <a:gd name="connsiteY1127" fmla="*/ 1072618 h 6857155"/>
              <a:gd name="connsiteX1128" fmla="*/ 3109748 w 7257486"/>
              <a:gd name="connsiteY1128" fmla="*/ 743232 h 6857155"/>
              <a:gd name="connsiteX1129" fmla="*/ 3097080 w 7257486"/>
              <a:gd name="connsiteY1129" fmla="*/ 743232 h 6857155"/>
              <a:gd name="connsiteX1130" fmla="*/ 3101303 w 7257486"/>
              <a:gd name="connsiteY1130" fmla="*/ 727185 h 6857155"/>
              <a:gd name="connsiteX1131" fmla="*/ 3113971 w 7257486"/>
              <a:gd name="connsiteY1131" fmla="*/ 731407 h 6857155"/>
              <a:gd name="connsiteX1132" fmla="*/ 3109748 w 7257486"/>
              <a:gd name="connsiteY1132" fmla="*/ 743232 h 6857155"/>
              <a:gd name="connsiteX1133" fmla="*/ 5048907 w 7257486"/>
              <a:gd name="connsiteY1133" fmla="*/ 489013 h 6857155"/>
              <a:gd name="connsiteX1134" fmla="*/ 5040461 w 7257486"/>
              <a:gd name="connsiteY1134" fmla="*/ 484790 h 6857155"/>
              <a:gd name="connsiteX1135" fmla="*/ 5044684 w 7257486"/>
              <a:gd name="connsiteY1135" fmla="*/ 468743 h 6857155"/>
              <a:gd name="connsiteX1136" fmla="*/ 5053130 w 7257486"/>
              <a:gd name="connsiteY1136" fmla="*/ 468743 h 6857155"/>
              <a:gd name="connsiteX1137" fmla="*/ 5048907 w 7257486"/>
              <a:gd name="connsiteY1137" fmla="*/ 489013 h 6857155"/>
              <a:gd name="connsiteX1138" fmla="*/ 587829 w 7257486"/>
              <a:gd name="connsiteY1138" fmla="*/ 2337801 h 6857155"/>
              <a:gd name="connsiteX1139" fmla="*/ 596274 w 7257486"/>
              <a:gd name="connsiteY1139" fmla="*/ 2325132 h 6857155"/>
              <a:gd name="connsiteX1140" fmla="*/ 604720 w 7257486"/>
              <a:gd name="connsiteY1140" fmla="*/ 2329355 h 6857155"/>
              <a:gd name="connsiteX1141" fmla="*/ 604720 w 7257486"/>
              <a:gd name="connsiteY1141" fmla="*/ 2342024 h 6857155"/>
              <a:gd name="connsiteX1142" fmla="*/ 587829 w 7257486"/>
              <a:gd name="connsiteY1142" fmla="*/ 2337801 h 6857155"/>
              <a:gd name="connsiteX1143" fmla="*/ 5677276 w 7257486"/>
              <a:gd name="connsiteY1143" fmla="*/ 2329355 h 6857155"/>
              <a:gd name="connsiteX1144" fmla="*/ 5677276 w 7257486"/>
              <a:gd name="connsiteY1144" fmla="*/ 2320909 h 6857155"/>
              <a:gd name="connsiteX1145" fmla="*/ 5693322 w 7257486"/>
              <a:gd name="connsiteY1145" fmla="*/ 2320909 h 6857155"/>
              <a:gd name="connsiteX1146" fmla="*/ 5693322 w 7257486"/>
              <a:gd name="connsiteY1146" fmla="*/ 2333578 h 6857155"/>
              <a:gd name="connsiteX1147" fmla="*/ 5677276 w 7257486"/>
              <a:gd name="connsiteY1147" fmla="*/ 2329355 h 6857155"/>
              <a:gd name="connsiteX1148" fmla="*/ 464520 w 7257486"/>
              <a:gd name="connsiteY1148" fmla="*/ 2009259 h 6857155"/>
              <a:gd name="connsiteX1149" fmla="*/ 456074 w 7257486"/>
              <a:gd name="connsiteY1149" fmla="*/ 2009259 h 6857155"/>
              <a:gd name="connsiteX1150" fmla="*/ 460297 w 7257486"/>
              <a:gd name="connsiteY1150" fmla="*/ 1993212 h 6857155"/>
              <a:gd name="connsiteX1151" fmla="*/ 472966 w 7257486"/>
              <a:gd name="connsiteY1151" fmla="*/ 1997435 h 6857155"/>
              <a:gd name="connsiteX1152" fmla="*/ 464520 w 7257486"/>
              <a:gd name="connsiteY1152" fmla="*/ 2009259 h 6857155"/>
              <a:gd name="connsiteX1153" fmla="*/ 862317 w 7257486"/>
              <a:gd name="connsiteY1153" fmla="*/ 1877504 h 6857155"/>
              <a:gd name="connsiteX1154" fmla="*/ 849649 w 7257486"/>
              <a:gd name="connsiteY1154" fmla="*/ 1877504 h 6857155"/>
              <a:gd name="connsiteX1155" fmla="*/ 853872 w 7257486"/>
              <a:gd name="connsiteY1155" fmla="*/ 1861457 h 6857155"/>
              <a:gd name="connsiteX1156" fmla="*/ 862317 w 7257486"/>
              <a:gd name="connsiteY1156" fmla="*/ 1861457 h 6857155"/>
              <a:gd name="connsiteX1157" fmla="*/ 862317 w 7257486"/>
              <a:gd name="connsiteY1157" fmla="*/ 1877504 h 6857155"/>
              <a:gd name="connsiteX1158" fmla="*/ 1864836 w 7257486"/>
              <a:gd name="connsiteY1158" fmla="*/ 1133428 h 6857155"/>
              <a:gd name="connsiteX1159" fmla="*/ 1852167 w 7257486"/>
              <a:gd name="connsiteY1159" fmla="*/ 1129205 h 6857155"/>
              <a:gd name="connsiteX1160" fmla="*/ 1864836 w 7257486"/>
              <a:gd name="connsiteY1160" fmla="*/ 1116536 h 6857155"/>
              <a:gd name="connsiteX1161" fmla="*/ 1873281 w 7257486"/>
              <a:gd name="connsiteY1161" fmla="*/ 1124982 h 6857155"/>
              <a:gd name="connsiteX1162" fmla="*/ 1864836 w 7257486"/>
              <a:gd name="connsiteY1162" fmla="*/ 1133428 h 6857155"/>
              <a:gd name="connsiteX1163" fmla="*/ 1737304 w 7257486"/>
              <a:gd name="connsiteY1163" fmla="*/ 1088665 h 6857155"/>
              <a:gd name="connsiteX1164" fmla="*/ 1724635 w 7257486"/>
              <a:gd name="connsiteY1164" fmla="*/ 1075997 h 6857155"/>
              <a:gd name="connsiteX1165" fmla="*/ 1728858 w 7257486"/>
              <a:gd name="connsiteY1165" fmla="*/ 1071774 h 6857155"/>
              <a:gd name="connsiteX1166" fmla="*/ 1741527 w 7257486"/>
              <a:gd name="connsiteY1166" fmla="*/ 1071774 h 6857155"/>
              <a:gd name="connsiteX1167" fmla="*/ 1737304 w 7257486"/>
              <a:gd name="connsiteY1167" fmla="*/ 1088665 h 6857155"/>
              <a:gd name="connsiteX1168" fmla="*/ 899479 w 7257486"/>
              <a:gd name="connsiteY1168" fmla="*/ 2140169 h 6857155"/>
              <a:gd name="connsiteX1169" fmla="*/ 903702 w 7257486"/>
              <a:gd name="connsiteY1169" fmla="*/ 2127500 h 6857155"/>
              <a:gd name="connsiteX1170" fmla="*/ 916371 w 7257486"/>
              <a:gd name="connsiteY1170" fmla="*/ 2131723 h 6857155"/>
              <a:gd name="connsiteX1171" fmla="*/ 916371 w 7257486"/>
              <a:gd name="connsiteY1171" fmla="*/ 2140169 h 6857155"/>
              <a:gd name="connsiteX1172" fmla="*/ 899479 w 7257486"/>
              <a:gd name="connsiteY1172" fmla="*/ 2140169 h 6857155"/>
              <a:gd name="connsiteX1173" fmla="*/ 2276147 w 7257486"/>
              <a:gd name="connsiteY1173" fmla="*/ 1170590 h 6857155"/>
              <a:gd name="connsiteX1174" fmla="*/ 2292194 w 7257486"/>
              <a:gd name="connsiteY1174" fmla="*/ 1170590 h 6857155"/>
              <a:gd name="connsiteX1175" fmla="*/ 2287971 w 7257486"/>
              <a:gd name="connsiteY1175" fmla="*/ 1183258 h 6857155"/>
              <a:gd name="connsiteX1176" fmla="*/ 2275302 w 7257486"/>
              <a:gd name="connsiteY1176" fmla="*/ 1179036 h 6857155"/>
              <a:gd name="connsiteX1177" fmla="*/ 2275302 w 7257486"/>
              <a:gd name="connsiteY1177" fmla="*/ 1179036 h 6857155"/>
              <a:gd name="connsiteX1178" fmla="*/ 2275302 w 7257486"/>
              <a:gd name="connsiteY1178" fmla="*/ 1170590 h 6857155"/>
              <a:gd name="connsiteX1179" fmla="*/ 2752490 w 7257486"/>
              <a:gd name="connsiteY1179" fmla="*/ 846270 h 6857155"/>
              <a:gd name="connsiteX1180" fmla="*/ 2736443 w 7257486"/>
              <a:gd name="connsiteY1180" fmla="*/ 846270 h 6857155"/>
              <a:gd name="connsiteX1181" fmla="*/ 2740666 w 7257486"/>
              <a:gd name="connsiteY1181" fmla="*/ 833602 h 6857155"/>
              <a:gd name="connsiteX1182" fmla="*/ 2752490 w 7257486"/>
              <a:gd name="connsiteY1182" fmla="*/ 846270 h 6857155"/>
              <a:gd name="connsiteX1183" fmla="*/ 6096188 w 7257486"/>
              <a:gd name="connsiteY1183" fmla="*/ 246618 h 6857155"/>
              <a:gd name="connsiteX1184" fmla="*/ 6087742 w 7257486"/>
              <a:gd name="connsiteY1184" fmla="*/ 246618 h 6857155"/>
              <a:gd name="connsiteX1185" fmla="*/ 6087742 w 7257486"/>
              <a:gd name="connsiteY1185" fmla="*/ 230571 h 6857155"/>
              <a:gd name="connsiteX1186" fmla="*/ 6100411 w 7257486"/>
              <a:gd name="connsiteY1186" fmla="*/ 234794 h 6857155"/>
              <a:gd name="connsiteX1187" fmla="*/ 6096188 w 7257486"/>
              <a:gd name="connsiteY1187" fmla="*/ 246618 h 6857155"/>
              <a:gd name="connsiteX1188" fmla="*/ 6243989 w 7257486"/>
              <a:gd name="connsiteY1188" fmla="*/ 242395 h 6857155"/>
              <a:gd name="connsiteX1189" fmla="*/ 6235544 w 7257486"/>
              <a:gd name="connsiteY1189" fmla="*/ 242395 h 6857155"/>
              <a:gd name="connsiteX1190" fmla="*/ 6235544 w 7257486"/>
              <a:gd name="connsiteY1190" fmla="*/ 226348 h 6857155"/>
              <a:gd name="connsiteX1191" fmla="*/ 6248212 w 7257486"/>
              <a:gd name="connsiteY1191" fmla="*/ 230571 h 6857155"/>
              <a:gd name="connsiteX1192" fmla="*/ 6243989 w 7257486"/>
              <a:gd name="connsiteY1192" fmla="*/ 242395 h 6857155"/>
              <a:gd name="connsiteX1193" fmla="*/ 513505 w 7257486"/>
              <a:gd name="connsiteY1193" fmla="*/ 3713624 h 6857155"/>
              <a:gd name="connsiteX1194" fmla="*/ 509283 w 7257486"/>
              <a:gd name="connsiteY1194" fmla="*/ 3729671 h 6857155"/>
              <a:gd name="connsiteX1195" fmla="*/ 500837 w 7257486"/>
              <a:gd name="connsiteY1195" fmla="*/ 3725448 h 6857155"/>
              <a:gd name="connsiteX1196" fmla="*/ 505060 w 7257486"/>
              <a:gd name="connsiteY1196" fmla="*/ 3712779 h 6857155"/>
              <a:gd name="connsiteX1197" fmla="*/ 505060 w 7257486"/>
              <a:gd name="connsiteY1197" fmla="*/ 3712779 h 6857155"/>
              <a:gd name="connsiteX1198" fmla="*/ 513505 w 7257486"/>
              <a:gd name="connsiteY1198" fmla="*/ 3712779 h 6857155"/>
              <a:gd name="connsiteX1199" fmla="*/ 6864757 w 7257486"/>
              <a:gd name="connsiteY1199" fmla="*/ 2222094 h 6857155"/>
              <a:gd name="connsiteX1200" fmla="*/ 6852088 w 7257486"/>
              <a:gd name="connsiteY1200" fmla="*/ 2222094 h 6857155"/>
              <a:gd name="connsiteX1201" fmla="*/ 6852088 w 7257486"/>
              <a:gd name="connsiteY1201" fmla="*/ 2209425 h 6857155"/>
              <a:gd name="connsiteX1202" fmla="*/ 6864757 w 7257486"/>
              <a:gd name="connsiteY1202" fmla="*/ 2209425 h 6857155"/>
              <a:gd name="connsiteX1203" fmla="*/ 6864757 w 7257486"/>
              <a:gd name="connsiteY1203" fmla="*/ 2222094 h 6857155"/>
              <a:gd name="connsiteX1204" fmla="*/ 6646855 w 7257486"/>
              <a:gd name="connsiteY1204" fmla="*/ 2218715 h 6857155"/>
              <a:gd name="connsiteX1205" fmla="*/ 6651078 w 7257486"/>
              <a:gd name="connsiteY1205" fmla="*/ 2202668 h 6857155"/>
              <a:gd name="connsiteX1206" fmla="*/ 6659523 w 7257486"/>
              <a:gd name="connsiteY1206" fmla="*/ 2206891 h 6857155"/>
              <a:gd name="connsiteX1207" fmla="*/ 6655301 w 7257486"/>
              <a:gd name="connsiteY1207" fmla="*/ 2219560 h 6857155"/>
              <a:gd name="connsiteX1208" fmla="*/ 6646855 w 7257486"/>
              <a:gd name="connsiteY1208" fmla="*/ 2219560 h 6857155"/>
              <a:gd name="connsiteX1209" fmla="*/ 1269406 w 7257486"/>
              <a:gd name="connsiteY1209" fmla="*/ 1827674 h 6857155"/>
              <a:gd name="connsiteX1210" fmla="*/ 1265183 w 7257486"/>
              <a:gd name="connsiteY1210" fmla="*/ 1811627 h 6857155"/>
              <a:gd name="connsiteX1211" fmla="*/ 1277852 w 7257486"/>
              <a:gd name="connsiteY1211" fmla="*/ 1811627 h 6857155"/>
              <a:gd name="connsiteX1212" fmla="*/ 1269406 w 7257486"/>
              <a:gd name="connsiteY1212" fmla="*/ 1827674 h 6857155"/>
              <a:gd name="connsiteX1213" fmla="*/ 1002518 w 7257486"/>
              <a:gd name="connsiteY1213" fmla="*/ 1676494 h 6857155"/>
              <a:gd name="connsiteX1214" fmla="*/ 998295 w 7257486"/>
              <a:gd name="connsiteY1214" fmla="*/ 1663825 h 6857155"/>
              <a:gd name="connsiteX1215" fmla="*/ 1002518 w 7257486"/>
              <a:gd name="connsiteY1215" fmla="*/ 1659602 h 6857155"/>
              <a:gd name="connsiteX1216" fmla="*/ 1015187 w 7257486"/>
              <a:gd name="connsiteY1216" fmla="*/ 1672271 h 6857155"/>
              <a:gd name="connsiteX1217" fmla="*/ 1015187 w 7257486"/>
              <a:gd name="connsiteY1217" fmla="*/ 1672271 h 6857155"/>
              <a:gd name="connsiteX1218" fmla="*/ 1002518 w 7257486"/>
              <a:gd name="connsiteY1218" fmla="*/ 1676494 h 6857155"/>
              <a:gd name="connsiteX1219" fmla="*/ 2875799 w 7257486"/>
              <a:gd name="connsiteY1219" fmla="*/ 916371 h 6857155"/>
              <a:gd name="connsiteX1220" fmla="*/ 2859752 w 7257486"/>
              <a:gd name="connsiteY1220" fmla="*/ 912148 h 6857155"/>
              <a:gd name="connsiteX1221" fmla="*/ 2859752 w 7257486"/>
              <a:gd name="connsiteY1221" fmla="*/ 903702 h 6857155"/>
              <a:gd name="connsiteX1222" fmla="*/ 2875799 w 7257486"/>
              <a:gd name="connsiteY1222" fmla="*/ 907925 h 6857155"/>
              <a:gd name="connsiteX1223" fmla="*/ 2875799 w 7257486"/>
              <a:gd name="connsiteY1223" fmla="*/ 916371 h 6857155"/>
              <a:gd name="connsiteX1224" fmla="*/ 3775278 w 7257486"/>
              <a:gd name="connsiteY1224" fmla="*/ 566714 h 6857155"/>
              <a:gd name="connsiteX1225" fmla="*/ 3783724 w 7257486"/>
              <a:gd name="connsiteY1225" fmla="*/ 558268 h 6857155"/>
              <a:gd name="connsiteX1226" fmla="*/ 3796393 w 7257486"/>
              <a:gd name="connsiteY1226" fmla="*/ 562491 h 6857155"/>
              <a:gd name="connsiteX1227" fmla="*/ 3787947 w 7257486"/>
              <a:gd name="connsiteY1227" fmla="*/ 570937 h 6857155"/>
              <a:gd name="connsiteX1228" fmla="*/ 3775278 w 7257486"/>
              <a:gd name="connsiteY1228" fmla="*/ 566714 h 6857155"/>
              <a:gd name="connsiteX1229" fmla="*/ 830223 w 7257486"/>
              <a:gd name="connsiteY1229" fmla="*/ 1454369 h 6857155"/>
              <a:gd name="connsiteX1230" fmla="*/ 830223 w 7257486"/>
              <a:gd name="connsiteY1230" fmla="*/ 1441700 h 6857155"/>
              <a:gd name="connsiteX1231" fmla="*/ 842892 w 7257486"/>
              <a:gd name="connsiteY1231" fmla="*/ 1441700 h 6857155"/>
              <a:gd name="connsiteX1232" fmla="*/ 838669 w 7257486"/>
              <a:gd name="connsiteY1232" fmla="*/ 1454369 h 6857155"/>
              <a:gd name="connsiteX1233" fmla="*/ 830223 w 7257486"/>
              <a:gd name="connsiteY1233" fmla="*/ 1454369 h 6857155"/>
              <a:gd name="connsiteX1234" fmla="*/ 467898 w 7257486"/>
              <a:gd name="connsiteY1234" fmla="*/ 1285453 h 6857155"/>
              <a:gd name="connsiteX1235" fmla="*/ 459452 w 7257486"/>
              <a:gd name="connsiteY1235" fmla="*/ 1281230 h 6857155"/>
              <a:gd name="connsiteX1236" fmla="*/ 463675 w 7257486"/>
              <a:gd name="connsiteY1236" fmla="*/ 1268561 h 6857155"/>
              <a:gd name="connsiteX1237" fmla="*/ 472121 w 7257486"/>
              <a:gd name="connsiteY1237" fmla="*/ 1272784 h 6857155"/>
              <a:gd name="connsiteX1238" fmla="*/ 467898 w 7257486"/>
              <a:gd name="connsiteY1238" fmla="*/ 1285453 h 6857155"/>
              <a:gd name="connsiteX1239" fmla="*/ 830223 w 7257486"/>
              <a:gd name="connsiteY1239" fmla="*/ 5258363 h 6857155"/>
              <a:gd name="connsiteX1240" fmla="*/ 830223 w 7257486"/>
              <a:gd name="connsiteY1240" fmla="*/ 5266809 h 6857155"/>
              <a:gd name="connsiteX1241" fmla="*/ 817555 w 7257486"/>
              <a:gd name="connsiteY1241" fmla="*/ 5266809 h 6857155"/>
              <a:gd name="connsiteX1242" fmla="*/ 821778 w 7257486"/>
              <a:gd name="connsiteY1242" fmla="*/ 5254140 h 6857155"/>
              <a:gd name="connsiteX1243" fmla="*/ 830223 w 7257486"/>
              <a:gd name="connsiteY1243" fmla="*/ 5258363 h 6857155"/>
              <a:gd name="connsiteX1244" fmla="*/ 5874907 w 7257486"/>
              <a:gd name="connsiteY1244" fmla="*/ 2320909 h 6857155"/>
              <a:gd name="connsiteX1245" fmla="*/ 5883353 w 7257486"/>
              <a:gd name="connsiteY1245" fmla="*/ 2325132 h 6857155"/>
              <a:gd name="connsiteX1246" fmla="*/ 5883353 w 7257486"/>
              <a:gd name="connsiteY1246" fmla="*/ 2333578 h 6857155"/>
              <a:gd name="connsiteX1247" fmla="*/ 5870684 w 7257486"/>
              <a:gd name="connsiteY1247" fmla="*/ 2333578 h 6857155"/>
              <a:gd name="connsiteX1248" fmla="*/ 5874907 w 7257486"/>
              <a:gd name="connsiteY1248" fmla="*/ 2320909 h 6857155"/>
              <a:gd name="connsiteX1249" fmla="*/ 702692 w 7257486"/>
              <a:gd name="connsiteY1249" fmla="*/ 1934936 h 6857155"/>
              <a:gd name="connsiteX1250" fmla="*/ 711137 w 7257486"/>
              <a:gd name="connsiteY1250" fmla="*/ 1918889 h 6857155"/>
              <a:gd name="connsiteX1251" fmla="*/ 715360 w 7257486"/>
              <a:gd name="connsiteY1251" fmla="*/ 1931557 h 6857155"/>
              <a:gd name="connsiteX1252" fmla="*/ 702692 w 7257486"/>
              <a:gd name="connsiteY1252" fmla="*/ 1934936 h 6857155"/>
              <a:gd name="connsiteX1253" fmla="*/ 1679872 w 7257486"/>
              <a:gd name="connsiteY1253" fmla="*/ 1434099 h 6857155"/>
              <a:gd name="connsiteX1254" fmla="*/ 1671426 w 7257486"/>
              <a:gd name="connsiteY1254" fmla="*/ 1434099 h 6857155"/>
              <a:gd name="connsiteX1255" fmla="*/ 1675649 w 7257486"/>
              <a:gd name="connsiteY1255" fmla="*/ 1421430 h 6857155"/>
              <a:gd name="connsiteX1256" fmla="*/ 1684095 w 7257486"/>
              <a:gd name="connsiteY1256" fmla="*/ 1421430 h 6857155"/>
              <a:gd name="connsiteX1257" fmla="*/ 1679872 w 7257486"/>
              <a:gd name="connsiteY1257" fmla="*/ 1434099 h 6857155"/>
              <a:gd name="connsiteX1258" fmla="*/ 2600466 w 7257486"/>
              <a:gd name="connsiteY1258" fmla="*/ 1027011 h 6857155"/>
              <a:gd name="connsiteX1259" fmla="*/ 2584419 w 7257486"/>
              <a:gd name="connsiteY1259" fmla="*/ 1031234 h 6857155"/>
              <a:gd name="connsiteX1260" fmla="*/ 2584419 w 7257486"/>
              <a:gd name="connsiteY1260" fmla="*/ 1022788 h 6857155"/>
              <a:gd name="connsiteX1261" fmla="*/ 2600466 w 7257486"/>
              <a:gd name="connsiteY1261" fmla="*/ 1027011 h 6857155"/>
              <a:gd name="connsiteX1262" fmla="*/ 4227129 w 7257486"/>
              <a:gd name="connsiteY1262" fmla="*/ 952688 h 6857155"/>
              <a:gd name="connsiteX1263" fmla="*/ 4227129 w 7257486"/>
              <a:gd name="connsiteY1263" fmla="*/ 944242 h 6857155"/>
              <a:gd name="connsiteX1264" fmla="*/ 4239798 w 7257486"/>
              <a:gd name="connsiteY1264" fmla="*/ 944242 h 6857155"/>
              <a:gd name="connsiteX1265" fmla="*/ 4235575 w 7257486"/>
              <a:gd name="connsiteY1265" fmla="*/ 956911 h 6857155"/>
              <a:gd name="connsiteX1266" fmla="*/ 4227129 w 7257486"/>
              <a:gd name="connsiteY1266" fmla="*/ 952688 h 6857155"/>
              <a:gd name="connsiteX1267" fmla="*/ 4227129 w 7257486"/>
              <a:gd name="connsiteY1267" fmla="*/ 952688 h 6857155"/>
              <a:gd name="connsiteX1268" fmla="*/ 6659523 w 7257486"/>
              <a:gd name="connsiteY1268" fmla="*/ 2140169 h 6857155"/>
              <a:gd name="connsiteX1269" fmla="*/ 6646855 w 7257486"/>
              <a:gd name="connsiteY1269" fmla="*/ 2135946 h 6857155"/>
              <a:gd name="connsiteX1270" fmla="*/ 6651078 w 7257486"/>
              <a:gd name="connsiteY1270" fmla="*/ 2127500 h 6857155"/>
              <a:gd name="connsiteX1271" fmla="*/ 6659523 w 7257486"/>
              <a:gd name="connsiteY1271" fmla="*/ 2131723 h 6857155"/>
              <a:gd name="connsiteX1272" fmla="*/ 6659523 w 7257486"/>
              <a:gd name="connsiteY1272" fmla="*/ 2140169 h 6857155"/>
              <a:gd name="connsiteX1273" fmla="*/ 6494830 w 7257486"/>
              <a:gd name="connsiteY1273" fmla="*/ 1926490 h 6857155"/>
              <a:gd name="connsiteX1274" fmla="*/ 6507499 w 7257486"/>
              <a:gd name="connsiteY1274" fmla="*/ 1926490 h 6857155"/>
              <a:gd name="connsiteX1275" fmla="*/ 6507499 w 7257486"/>
              <a:gd name="connsiteY1275" fmla="*/ 1934936 h 6857155"/>
              <a:gd name="connsiteX1276" fmla="*/ 6494830 w 7257486"/>
              <a:gd name="connsiteY1276" fmla="*/ 1934936 h 6857155"/>
              <a:gd name="connsiteX1277" fmla="*/ 6494830 w 7257486"/>
              <a:gd name="connsiteY1277" fmla="*/ 1926490 h 6857155"/>
              <a:gd name="connsiteX1278" fmla="*/ 312495 w 7257486"/>
              <a:gd name="connsiteY1278" fmla="*/ 1901997 h 6857155"/>
              <a:gd name="connsiteX1279" fmla="*/ 299826 w 7257486"/>
              <a:gd name="connsiteY1279" fmla="*/ 1901997 h 6857155"/>
              <a:gd name="connsiteX1280" fmla="*/ 299826 w 7257486"/>
              <a:gd name="connsiteY1280" fmla="*/ 1893551 h 6857155"/>
              <a:gd name="connsiteX1281" fmla="*/ 312495 w 7257486"/>
              <a:gd name="connsiteY1281" fmla="*/ 1893551 h 6857155"/>
              <a:gd name="connsiteX1282" fmla="*/ 312495 w 7257486"/>
              <a:gd name="connsiteY1282" fmla="*/ 1901997 h 6857155"/>
              <a:gd name="connsiteX1283" fmla="*/ 1108935 w 7257486"/>
              <a:gd name="connsiteY1283" fmla="*/ 1380046 h 6857155"/>
              <a:gd name="connsiteX1284" fmla="*/ 1100489 w 7257486"/>
              <a:gd name="connsiteY1284" fmla="*/ 1380046 h 6857155"/>
              <a:gd name="connsiteX1285" fmla="*/ 1100489 w 7257486"/>
              <a:gd name="connsiteY1285" fmla="*/ 1368222 h 6857155"/>
              <a:gd name="connsiteX1286" fmla="*/ 1108935 w 7257486"/>
              <a:gd name="connsiteY1286" fmla="*/ 1368222 h 6857155"/>
              <a:gd name="connsiteX1287" fmla="*/ 1108935 w 7257486"/>
              <a:gd name="connsiteY1287" fmla="*/ 1380046 h 6857155"/>
              <a:gd name="connsiteX1288" fmla="*/ 2395233 w 7257486"/>
              <a:gd name="connsiteY1288" fmla="*/ 1130050 h 6857155"/>
              <a:gd name="connsiteX1289" fmla="*/ 2407901 w 7257486"/>
              <a:gd name="connsiteY1289" fmla="*/ 1130050 h 6857155"/>
              <a:gd name="connsiteX1290" fmla="*/ 2407901 w 7257486"/>
              <a:gd name="connsiteY1290" fmla="*/ 1138496 h 6857155"/>
              <a:gd name="connsiteX1291" fmla="*/ 2395233 w 7257486"/>
              <a:gd name="connsiteY1291" fmla="*/ 1138496 h 6857155"/>
              <a:gd name="connsiteX1292" fmla="*/ 2395233 w 7257486"/>
              <a:gd name="connsiteY1292" fmla="*/ 1130050 h 6857155"/>
              <a:gd name="connsiteX1293" fmla="*/ 1901997 w 7257486"/>
              <a:gd name="connsiteY1293" fmla="*/ 1113158 h 6857155"/>
              <a:gd name="connsiteX1294" fmla="*/ 1906220 w 7257486"/>
              <a:gd name="connsiteY1294" fmla="*/ 1100489 h 6857155"/>
              <a:gd name="connsiteX1295" fmla="*/ 1914666 w 7257486"/>
              <a:gd name="connsiteY1295" fmla="*/ 1108935 h 6857155"/>
              <a:gd name="connsiteX1296" fmla="*/ 1901997 w 7257486"/>
              <a:gd name="connsiteY1296" fmla="*/ 1113158 h 6857155"/>
              <a:gd name="connsiteX1297" fmla="*/ 6572532 w 7257486"/>
              <a:gd name="connsiteY1297" fmla="*/ 521951 h 6857155"/>
              <a:gd name="connsiteX1298" fmla="*/ 6585200 w 7257486"/>
              <a:gd name="connsiteY1298" fmla="*/ 526174 h 6857155"/>
              <a:gd name="connsiteX1299" fmla="*/ 6576755 w 7257486"/>
              <a:gd name="connsiteY1299" fmla="*/ 534620 h 6857155"/>
              <a:gd name="connsiteX1300" fmla="*/ 6572532 w 7257486"/>
              <a:gd name="connsiteY1300" fmla="*/ 521951 h 6857155"/>
              <a:gd name="connsiteX1301" fmla="*/ 6338583 w 7257486"/>
              <a:gd name="connsiteY1301" fmla="*/ 2402834 h 6857155"/>
              <a:gd name="connsiteX1302" fmla="*/ 6342805 w 7257486"/>
              <a:gd name="connsiteY1302" fmla="*/ 2394388 h 6857155"/>
              <a:gd name="connsiteX1303" fmla="*/ 6351251 w 7257486"/>
              <a:gd name="connsiteY1303" fmla="*/ 2402834 h 6857155"/>
              <a:gd name="connsiteX1304" fmla="*/ 6338583 w 7257486"/>
              <a:gd name="connsiteY1304" fmla="*/ 2402834 h 6857155"/>
              <a:gd name="connsiteX1305" fmla="*/ 1146097 w 7257486"/>
              <a:gd name="connsiteY1305" fmla="*/ 1983921 h 6857155"/>
              <a:gd name="connsiteX1306" fmla="*/ 1150320 w 7257486"/>
              <a:gd name="connsiteY1306" fmla="*/ 1996590 h 6857155"/>
              <a:gd name="connsiteX1307" fmla="*/ 1141874 w 7257486"/>
              <a:gd name="connsiteY1307" fmla="*/ 1996590 h 6857155"/>
              <a:gd name="connsiteX1308" fmla="*/ 1146097 w 7257486"/>
              <a:gd name="connsiteY1308" fmla="*/ 1983921 h 6857155"/>
              <a:gd name="connsiteX1309" fmla="*/ 546444 w 7257486"/>
              <a:gd name="connsiteY1309" fmla="*/ 1914666 h 6857155"/>
              <a:gd name="connsiteX1310" fmla="*/ 533775 w 7257486"/>
              <a:gd name="connsiteY1310" fmla="*/ 1914666 h 6857155"/>
              <a:gd name="connsiteX1311" fmla="*/ 537998 w 7257486"/>
              <a:gd name="connsiteY1311" fmla="*/ 1906220 h 6857155"/>
              <a:gd name="connsiteX1312" fmla="*/ 546444 w 7257486"/>
              <a:gd name="connsiteY1312" fmla="*/ 1914666 h 6857155"/>
              <a:gd name="connsiteX1313" fmla="*/ 2168885 w 7257486"/>
              <a:gd name="connsiteY1313" fmla="*/ 965356 h 6857155"/>
              <a:gd name="connsiteX1314" fmla="*/ 2181553 w 7257486"/>
              <a:gd name="connsiteY1314" fmla="*/ 969579 h 6857155"/>
              <a:gd name="connsiteX1315" fmla="*/ 2168885 w 7257486"/>
              <a:gd name="connsiteY1315" fmla="*/ 973802 h 6857155"/>
              <a:gd name="connsiteX1316" fmla="*/ 2168885 w 7257486"/>
              <a:gd name="connsiteY1316" fmla="*/ 965356 h 6857155"/>
              <a:gd name="connsiteX1317" fmla="*/ 3458560 w 7257486"/>
              <a:gd name="connsiteY1317" fmla="*/ 628369 h 6857155"/>
              <a:gd name="connsiteX1318" fmla="*/ 3445892 w 7257486"/>
              <a:gd name="connsiteY1318" fmla="*/ 624146 h 6857155"/>
              <a:gd name="connsiteX1319" fmla="*/ 3450115 w 7257486"/>
              <a:gd name="connsiteY1319" fmla="*/ 619923 h 6857155"/>
              <a:gd name="connsiteX1320" fmla="*/ 3458560 w 7257486"/>
              <a:gd name="connsiteY1320" fmla="*/ 619923 h 6857155"/>
              <a:gd name="connsiteX1321" fmla="*/ 3458560 w 7257486"/>
              <a:gd name="connsiteY1321" fmla="*/ 628369 h 6857155"/>
              <a:gd name="connsiteX1322" fmla="*/ 3499945 w 7257486"/>
              <a:gd name="connsiteY1322" fmla="*/ 546444 h 6857155"/>
              <a:gd name="connsiteX1323" fmla="*/ 3487276 w 7257486"/>
              <a:gd name="connsiteY1323" fmla="*/ 542221 h 6857155"/>
              <a:gd name="connsiteX1324" fmla="*/ 3491499 w 7257486"/>
              <a:gd name="connsiteY1324" fmla="*/ 537998 h 6857155"/>
              <a:gd name="connsiteX1325" fmla="*/ 3499945 w 7257486"/>
              <a:gd name="connsiteY1325" fmla="*/ 537998 h 6857155"/>
              <a:gd name="connsiteX1326" fmla="*/ 3499945 w 7257486"/>
              <a:gd name="connsiteY1326" fmla="*/ 546444 h 6857155"/>
              <a:gd name="connsiteX1327" fmla="*/ 3808217 w 7257486"/>
              <a:gd name="connsiteY1327" fmla="*/ 41384 h 6857155"/>
              <a:gd name="connsiteX1328" fmla="*/ 3795548 w 7257486"/>
              <a:gd name="connsiteY1328" fmla="*/ 41384 h 6857155"/>
              <a:gd name="connsiteX1329" fmla="*/ 3799771 w 7257486"/>
              <a:gd name="connsiteY1329" fmla="*/ 32939 h 6857155"/>
              <a:gd name="connsiteX1330" fmla="*/ 3808217 w 7257486"/>
              <a:gd name="connsiteY1330" fmla="*/ 41384 h 6857155"/>
              <a:gd name="connsiteX1331" fmla="*/ 467898 w 7257486"/>
              <a:gd name="connsiteY1331" fmla="*/ 4383377 h 6857155"/>
              <a:gd name="connsiteX1332" fmla="*/ 467898 w 7257486"/>
              <a:gd name="connsiteY1332" fmla="*/ 4374931 h 6857155"/>
              <a:gd name="connsiteX1333" fmla="*/ 476344 w 7257486"/>
              <a:gd name="connsiteY1333" fmla="*/ 4374931 h 6857155"/>
              <a:gd name="connsiteX1334" fmla="*/ 476344 w 7257486"/>
              <a:gd name="connsiteY1334" fmla="*/ 4383377 h 6857155"/>
              <a:gd name="connsiteX1335" fmla="*/ 467898 w 7257486"/>
              <a:gd name="connsiteY1335" fmla="*/ 4383377 h 6857155"/>
              <a:gd name="connsiteX1336" fmla="*/ 341211 w 7257486"/>
              <a:gd name="connsiteY1336" fmla="*/ 3413798 h 6857155"/>
              <a:gd name="connsiteX1337" fmla="*/ 349657 w 7257486"/>
              <a:gd name="connsiteY1337" fmla="*/ 3413798 h 6857155"/>
              <a:gd name="connsiteX1338" fmla="*/ 349657 w 7257486"/>
              <a:gd name="connsiteY1338" fmla="*/ 3422244 h 6857155"/>
              <a:gd name="connsiteX1339" fmla="*/ 341211 w 7257486"/>
              <a:gd name="connsiteY1339" fmla="*/ 3422244 h 6857155"/>
              <a:gd name="connsiteX1340" fmla="*/ 341211 w 7257486"/>
              <a:gd name="connsiteY1340" fmla="*/ 3413798 h 6857155"/>
              <a:gd name="connsiteX1341" fmla="*/ 287158 w 7257486"/>
              <a:gd name="connsiteY1341" fmla="*/ 2653675 h 6857155"/>
              <a:gd name="connsiteX1342" fmla="*/ 278712 w 7257486"/>
              <a:gd name="connsiteY1342" fmla="*/ 2653675 h 6857155"/>
              <a:gd name="connsiteX1343" fmla="*/ 278712 w 7257486"/>
              <a:gd name="connsiteY1343" fmla="*/ 2645229 h 6857155"/>
              <a:gd name="connsiteX1344" fmla="*/ 287158 w 7257486"/>
              <a:gd name="connsiteY1344" fmla="*/ 2645229 h 6857155"/>
              <a:gd name="connsiteX1345" fmla="*/ 287158 w 7257486"/>
              <a:gd name="connsiteY1345" fmla="*/ 2653675 h 6857155"/>
              <a:gd name="connsiteX1346" fmla="*/ 6453445 w 7257486"/>
              <a:gd name="connsiteY1346" fmla="*/ 2271924 h 6857155"/>
              <a:gd name="connsiteX1347" fmla="*/ 6453445 w 7257486"/>
              <a:gd name="connsiteY1347" fmla="*/ 2259255 h 6857155"/>
              <a:gd name="connsiteX1348" fmla="*/ 6461891 w 7257486"/>
              <a:gd name="connsiteY1348" fmla="*/ 2267701 h 6857155"/>
              <a:gd name="connsiteX1349" fmla="*/ 6453445 w 7257486"/>
              <a:gd name="connsiteY1349" fmla="*/ 2271924 h 6857155"/>
              <a:gd name="connsiteX1350" fmla="*/ 6531992 w 7257486"/>
              <a:gd name="connsiteY1350" fmla="*/ 2230539 h 6857155"/>
              <a:gd name="connsiteX1351" fmla="*/ 6540438 w 7257486"/>
              <a:gd name="connsiteY1351" fmla="*/ 2230539 h 6857155"/>
              <a:gd name="connsiteX1352" fmla="*/ 6540438 w 7257486"/>
              <a:gd name="connsiteY1352" fmla="*/ 2238985 h 6857155"/>
              <a:gd name="connsiteX1353" fmla="*/ 6531992 w 7257486"/>
              <a:gd name="connsiteY1353" fmla="*/ 2238985 h 6857155"/>
              <a:gd name="connsiteX1354" fmla="*/ 6531992 w 7257486"/>
              <a:gd name="connsiteY1354" fmla="*/ 2230539 h 6857155"/>
              <a:gd name="connsiteX1355" fmla="*/ 6823372 w 7257486"/>
              <a:gd name="connsiteY1355" fmla="*/ 2152838 h 6857155"/>
              <a:gd name="connsiteX1356" fmla="*/ 6814927 w 7257486"/>
              <a:gd name="connsiteY1356" fmla="*/ 2152838 h 6857155"/>
              <a:gd name="connsiteX1357" fmla="*/ 6814927 w 7257486"/>
              <a:gd name="connsiteY1357" fmla="*/ 2144392 h 6857155"/>
              <a:gd name="connsiteX1358" fmla="*/ 6823372 w 7257486"/>
              <a:gd name="connsiteY1358" fmla="*/ 2144392 h 6857155"/>
              <a:gd name="connsiteX1359" fmla="*/ 6823372 w 7257486"/>
              <a:gd name="connsiteY1359" fmla="*/ 2152838 h 6857155"/>
              <a:gd name="connsiteX1360" fmla="*/ 1068395 w 7257486"/>
              <a:gd name="connsiteY1360" fmla="*/ 1976320 h 6857155"/>
              <a:gd name="connsiteX1361" fmla="*/ 1076841 w 7257486"/>
              <a:gd name="connsiteY1361" fmla="*/ 1976320 h 6857155"/>
              <a:gd name="connsiteX1362" fmla="*/ 1076841 w 7257486"/>
              <a:gd name="connsiteY1362" fmla="*/ 1984766 h 6857155"/>
              <a:gd name="connsiteX1363" fmla="*/ 1068395 w 7257486"/>
              <a:gd name="connsiteY1363" fmla="*/ 1984766 h 6857155"/>
              <a:gd name="connsiteX1364" fmla="*/ 1068395 w 7257486"/>
              <a:gd name="connsiteY1364" fmla="*/ 1976320 h 6857155"/>
              <a:gd name="connsiteX1365" fmla="*/ 1101334 w 7257486"/>
              <a:gd name="connsiteY1365" fmla="*/ 1655379 h 6857155"/>
              <a:gd name="connsiteX1366" fmla="*/ 1101334 w 7257486"/>
              <a:gd name="connsiteY1366" fmla="*/ 1646934 h 6857155"/>
              <a:gd name="connsiteX1367" fmla="*/ 1109780 w 7257486"/>
              <a:gd name="connsiteY1367" fmla="*/ 1646934 h 6857155"/>
              <a:gd name="connsiteX1368" fmla="*/ 1109780 w 7257486"/>
              <a:gd name="connsiteY1368" fmla="*/ 1655379 h 6857155"/>
              <a:gd name="connsiteX1369" fmla="*/ 1101334 w 7257486"/>
              <a:gd name="connsiteY1369" fmla="*/ 1655379 h 6857155"/>
              <a:gd name="connsiteX1370" fmla="*/ 628368 w 7257486"/>
              <a:gd name="connsiteY1370" fmla="*/ 1282074 h 6857155"/>
              <a:gd name="connsiteX1371" fmla="*/ 619923 w 7257486"/>
              <a:gd name="connsiteY1371" fmla="*/ 1282074 h 6857155"/>
              <a:gd name="connsiteX1372" fmla="*/ 619923 w 7257486"/>
              <a:gd name="connsiteY1372" fmla="*/ 1273629 h 6857155"/>
              <a:gd name="connsiteX1373" fmla="*/ 628368 w 7257486"/>
              <a:gd name="connsiteY1373" fmla="*/ 1273629 h 6857155"/>
              <a:gd name="connsiteX1374" fmla="*/ 628368 w 7257486"/>
              <a:gd name="connsiteY1374" fmla="*/ 1282074 h 6857155"/>
              <a:gd name="connsiteX1375" fmla="*/ 1729703 w 7257486"/>
              <a:gd name="connsiteY1375" fmla="*/ 1174813 h 6857155"/>
              <a:gd name="connsiteX1376" fmla="*/ 1729703 w 7257486"/>
              <a:gd name="connsiteY1376" fmla="*/ 1166367 h 6857155"/>
              <a:gd name="connsiteX1377" fmla="*/ 1738148 w 7257486"/>
              <a:gd name="connsiteY1377" fmla="*/ 1166367 h 6857155"/>
              <a:gd name="connsiteX1378" fmla="*/ 1738148 w 7257486"/>
              <a:gd name="connsiteY1378" fmla="*/ 1174813 h 6857155"/>
              <a:gd name="connsiteX1379" fmla="*/ 1729703 w 7257486"/>
              <a:gd name="connsiteY1379" fmla="*/ 1174813 h 6857155"/>
              <a:gd name="connsiteX1380" fmla="*/ 6055648 w 7257486"/>
              <a:gd name="connsiteY1380" fmla="*/ 854716 h 6857155"/>
              <a:gd name="connsiteX1381" fmla="*/ 6047202 w 7257486"/>
              <a:gd name="connsiteY1381" fmla="*/ 858939 h 6857155"/>
              <a:gd name="connsiteX1382" fmla="*/ 6047202 w 7257486"/>
              <a:gd name="connsiteY1382" fmla="*/ 846270 h 6857155"/>
              <a:gd name="connsiteX1383" fmla="*/ 6055648 w 7257486"/>
              <a:gd name="connsiteY1383" fmla="*/ 854716 h 6857155"/>
              <a:gd name="connsiteX1384" fmla="*/ 2464488 w 7257486"/>
              <a:gd name="connsiteY1384" fmla="*/ 793062 h 6857155"/>
              <a:gd name="connsiteX1385" fmla="*/ 2456042 w 7257486"/>
              <a:gd name="connsiteY1385" fmla="*/ 793062 h 6857155"/>
              <a:gd name="connsiteX1386" fmla="*/ 2456042 w 7257486"/>
              <a:gd name="connsiteY1386" fmla="*/ 784616 h 6857155"/>
              <a:gd name="connsiteX1387" fmla="*/ 2464488 w 7257486"/>
              <a:gd name="connsiteY1387" fmla="*/ 784616 h 6857155"/>
              <a:gd name="connsiteX1388" fmla="*/ 2464488 w 7257486"/>
              <a:gd name="connsiteY1388" fmla="*/ 793062 h 6857155"/>
              <a:gd name="connsiteX1389" fmla="*/ 4477970 w 7257486"/>
              <a:gd name="connsiteY1389" fmla="*/ 784616 h 6857155"/>
              <a:gd name="connsiteX1390" fmla="*/ 4477970 w 7257486"/>
              <a:gd name="connsiteY1390" fmla="*/ 776170 h 6857155"/>
              <a:gd name="connsiteX1391" fmla="*/ 4486416 w 7257486"/>
              <a:gd name="connsiteY1391" fmla="*/ 776170 h 6857155"/>
              <a:gd name="connsiteX1392" fmla="*/ 4486416 w 7257486"/>
              <a:gd name="connsiteY1392" fmla="*/ 784616 h 6857155"/>
              <a:gd name="connsiteX1393" fmla="*/ 4477970 w 7257486"/>
              <a:gd name="connsiteY1393" fmla="*/ 784616 h 6857155"/>
              <a:gd name="connsiteX1394" fmla="*/ 3191673 w 7257486"/>
              <a:gd name="connsiteY1394" fmla="*/ 768569 h 6857155"/>
              <a:gd name="connsiteX1395" fmla="*/ 3179004 w 7257486"/>
              <a:gd name="connsiteY1395" fmla="*/ 764346 h 6857155"/>
              <a:gd name="connsiteX1396" fmla="*/ 3184071 w 7257486"/>
              <a:gd name="connsiteY1396" fmla="*/ 760123 h 6857155"/>
              <a:gd name="connsiteX1397" fmla="*/ 3191673 w 7257486"/>
              <a:gd name="connsiteY1397" fmla="*/ 768569 h 6857155"/>
              <a:gd name="connsiteX1398" fmla="*/ 5020191 w 7257486"/>
              <a:gd name="connsiteY1398" fmla="*/ 760123 h 6857155"/>
              <a:gd name="connsiteX1399" fmla="*/ 5011746 w 7257486"/>
              <a:gd name="connsiteY1399" fmla="*/ 760123 h 6857155"/>
              <a:gd name="connsiteX1400" fmla="*/ 5011746 w 7257486"/>
              <a:gd name="connsiteY1400" fmla="*/ 751677 h 6857155"/>
              <a:gd name="connsiteX1401" fmla="*/ 5020191 w 7257486"/>
              <a:gd name="connsiteY1401" fmla="*/ 751677 h 6857155"/>
              <a:gd name="connsiteX1402" fmla="*/ 5020191 w 7257486"/>
              <a:gd name="connsiteY1402" fmla="*/ 760123 h 6857155"/>
              <a:gd name="connsiteX1403" fmla="*/ 3138464 w 7257486"/>
              <a:gd name="connsiteY1403" fmla="*/ 718739 h 6857155"/>
              <a:gd name="connsiteX1404" fmla="*/ 3130018 w 7257486"/>
              <a:gd name="connsiteY1404" fmla="*/ 718739 h 6857155"/>
              <a:gd name="connsiteX1405" fmla="*/ 3130018 w 7257486"/>
              <a:gd name="connsiteY1405" fmla="*/ 710293 h 6857155"/>
              <a:gd name="connsiteX1406" fmla="*/ 3138464 w 7257486"/>
              <a:gd name="connsiteY1406" fmla="*/ 710293 h 6857155"/>
              <a:gd name="connsiteX1407" fmla="*/ 3138464 w 7257486"/>
              <a:gd name="connsiteY1407" fmla="*/ 718739 h 6857155"/>
              <a:gd name="connsiteX1408" fmla="*/ 4789620 w 7257486"/>
              <a:gd name="connsiteY1408" fmla="*/ 661307 h 6857155"/>
              <a:gd name="connsiteX1409" fmla="*/ 4798066 w 7257486"/>
              <a:gd name="connsiteY1409" fmla="*/ 661307 h 6857155"/>
              <a:gd name="connsiteX1410" fmla="*/ 4798066 w 7257486"/>
              <a:gd name="connsiteY1410" fmla="*/ 669753 h 6857155"/>
              <a:gd name="connsiteX1411" fmla="*/ 4789620 w 7257486"/>
              <a:gd name="connsiteY1411" fmla="*/ 669753 h 6857155"/>
              <a:gd name="connsiteX1412" fmla="*/ 4789620 w 7257486"/>
              <a:gd name="connsiteY1412" fmla="*/ 661307 h 6857155"/>
              <a:gd name="connsiteX1413" fmla="*/ 4888436 w 7257486"/>
              <a:gd name="connsiteY1413" fmla="*/ 619923 h 6857155"/>
              <a:gd name="connsiteX1414" fmla="*/ 4879991 w 7257486"/>
              <a:gd name="connsiteY1414" fmla="*/ 619923 h 6857155"/>
              <a:gd name="connsiteX1415" fmla="*/ 4879991 w 7257486"/>
              <a:gd name="connsiteY1415" fmla="*/ 611477 h 6857155"/>
              <a:gd name="connsiteX1416" fmla="*/ 4888436 w 7257486"/>
              <a:gd name="connsiteY1416" fmla="*/ 611477 h 6857155"/>
              <a:gd name="connsiteX1417" fmla="*/ 4888436 w 7257486"/>
              <a:gd name="connsiteY1417" fmla="*/ 619923 h 6857155"/>
              <a:gd name="connsiteX1418" fmla="*/ 4789620 w 7257486"/>
              <a:gd name="connsiteY1418" fmla="*/ 537998 h 6857155"/>
              <a:gd name="connsiteX1419" fmla="*/ 4781175 w 7257486"/>
              <a:gd name="connsiteY1419" fmla="*/ 537998 h 6857155"/>
              <a:gd name="connsiteX1420" fmla="*/ 4781175 w 7257486"/>
              <a:gd name="connsiteY1420" fmla="*/ 529553 h 6857155"/>
              <a:gd name="connsiteX1421" fmla="*/ 4789620 w 7257486"/>
              <a:gd name="connsiteY1421" fmla="*/ 529553 h 6857155"/>
              <a:gd name="connsiteX1422" fmla="*/ 4789620 w 7257486"/>
              <a:gd name="connsiteY1422" fmla="*/ 537998 h 6857155"/>
              <a:gd name="connsiteX1423" fmla="*/ 3680685 w 7257486"/>
              <a:gd name="connsiteY1423" fmla="*/ 484790 h 6857155"/>
              <a:gd name="connsiteX1424" fmla="*/ 3672239 w 7257486"/>
              <a:gd name="connsiteY1424" fmla="*/ 489013 h 6857155"/>
              <a:gd name="connsiteX1425" fmla="*/ 3672239 w 7257486"/>
              <a:gd name="connsiteY1425" fmla="*/ 476344 h 6857155"/>
              <a:gd name="connsiteX1426" fmla="*/ 3680685 w 7257486"/>
              <a:gd name="connsiteY1426" fmla="*/ 484790 h 6857155"/>
              <a:gd name="connsiteX1427" fmla="*/ 5578459 w 7257486"/>
              <a:gd name="connsiteY1427" fmla="*/ 472121 h 6857155"/>
              <a:gd name="connsiteX1428" fmla="*/ 5570014 w 7257486"/>
              <a:gd name="connsiteY1428" fmla="*/ 472121 h 6857155"/>
              <a:gd name="connsiteX1429" fmla="*/ 5570014 w 7257486"/>
              <a:gd name="connsiteY1429" fmla="*/ 463675 h 6857155"/>
              <a:gd name="connsiteX1430" fmla="*/ 5578459 w 7257486"/>
              <a:gd name="connsiteY1430" fmla="*/ 463675 h 6857155"/>
              <a:gd name="connsiteX1431" fmla="*/ 5578459 w 7257486"/>
              <a:gd name="connsiteY1431" fmla="*/ 472121 h 6857155"/>
              <a:gd name="connsiteX1432" fmla="*/ 2168885 w 7257486"/>
              <a:gd name="connsiteY1432" fmla="*/ 385974 h 6857155"/>
              <a:gd name="connsiteX1433" fmla="*/ 2160439 w 7257486"/>
              <a:gd name="connsiteY1433" fmla="*/ 385974 h 6857155"/>
              <a:gd name="connsiteX1434" fmla="*/ 2160439 w 7257486"/>
              <a:gd name="connsiteY1434" fmla="*/ 377528 h 6857155"/>
              <a:gd name="connsiteX1435" fmla="*/ 2168885 w 7257486"/>
              <a:gd name="connsiteY1435" fmla="*/ 377528 h 6857155"/>
              <a:gd name="connsiteX1436" fmla="*/ 2168885 w 7257486"/>
              <a:gd name="connsiteY1436" fmla="*/ 385974 h 6857155"/>
              <a:gd name="connsiteX1437" fmla="*/ 6662902 w 7257486"/>
              <a:gd name="connsiteY1437" fmla="*/ 2428171 h 6857155"/>
              <a:gd name="connsiteX1438" fmla="*/ 6654456 w 7257486"/>
              <a:gd name="connsiteY1438" fmla="*/ 2423948 h 6857155"/>
              <a:gd name="connsiteX1439" fmla="*/ 6658679 w 7257486"/>
              <a:gd name="connsiteY1439" fmla="*/ 2419725 h 6857155"/>
              <a:gd name="connsiteX1440" fmla="*/ 6662902 w 7257486"/>
              <a:gd name="connsiteY1440" fmla="*/ 2428171 h 6857155"/>
              <a:gd name="connsiteX1441" fmla="*/ 1035457 w 7257486"/>
              <a:gd name="connsiteY1441" fmla="*/ 2086960 h 6857155"/>
              <a:gd name="connsiteX1442" fmla="*/ 1039680 w 7257486"/>
              <a:gd name="connsiteY1442" fmla="*/ 2082738 h 6857155"/>
              <a:gd name="connsiteX1443" fmla="*/ 1043902 w 7257486"/>
              <a:gd name="connsiteY1443" fmla="*/ 2091183 h 6857155"/>
              <a:gd name="connsiteX1444" fmla="*/ 1035457 w 7257486"/>
              <a:gd name="connsiteY1444" fmla="*/ 2086960 h 6857155"/>
              <a:gd name="connsiteX1445" fmla="*/ 6499053 w 7257486"/>
              <a:gd name="connsiteY1445" fmla="*/ 2049799 h 6857155"/>
              <a:gd name="connsiteX1446" fmla="*/ 6507499 w 7257486"/>
              <a:gd name="connsiteY1446" fmla="*/ 2054022 h 6857155"/>
              <a:gd name="connsiteX1447" fmla="*/ 6499053 w 7257486"/>
              <a:gd name="connsiteY1447" fmla="*/ 2058245 h 6857155"/>
              <a:gd name="connsiteX1448" fmla="*/ 6499053 w 7257486"/>
              <a:gd name="connsiteY1448" fmla="*/ 2049799 h 6857155"/>
              <a:gd name="connsiteX1449" fmla="*/ 883432 w 7257486"/>
              <a:gd name="connsiteY1449" fmla="*/ 1922267 h 6857155"/>
              <a:gd name="connsiteX1450" fmla="*/ 879209 w 7257486"/>
              <a:gd name="connsiteY1450" fmla="*/ 1930713 h 6857155"/>
              <a:gd name="connsiteX1451" fmla="*/ 874986 w 7257486"/>
              <a:gd name="connsiteY1451" fmla="*/ 1922267 h 6857155"/>
              <a:gd name="connsiteX1452" fmla="*/ 883432 w 7257486"/>
              <a:gd name="connsiteY1452" fmla="*/ 1922267 h 6857155"/>
              <a:gd name="connsiteX1453" fmla="*/ 846270 w 7257486"/>
              <a:gd name="connsiteY1453" fmla="*/ 1795580 h 6857155"/>
              <a:gd name="connsiteX1454" fmla="*/ 854716 w 7257486"/>
              <a:gd name="connsiteY1454" fmla="*/ 1799803 h 6857155"/>
              <a:gd name="connsiteX1455" fmla="*/ 846270 w 7257486"/>
              <a:gd name="connsiteY1455" fmla="*/ 1804026 h 6857155"/>
              <a:gd name="connsiteX1456" fmla="*/ 846270 w 7257486"/>
              <a:gd name="connsiteY1456" fmla="*/ 1795580 h 6857155"/>
              <a:gd name="connsiteX1457" fmla="*/ 821778 w 7257486"/>
              <a:gd name="connsiteY1457" fmla="*/ 1798958 h 6857155"/>
              <a:gd name="connsiteX1458" fmla="*/ 826001 w 7257486"/>
              <a:gd name="connsiteY1458" fmla="*/ 1794735 h 6857155"/>
              <a:gd name="connsiteX1459" fmla="*/ 830223 w 7257486"/>
              <a:gd name="connsiteY1459" fmla="*/ 1803181 h 6857155"/>
              <a:gd name="connsiteX1460" fmla="*/ 821778 w 7257486"/>
              <a:gd name="connsiteY1460" fmla="*/ 1798958 h 6857155"/>
              <a:gd name="connsiteX1461" fmla="*/ 1688318 w 7257486"/>
              <a:gd name="connsiteY1461" fmla="*/ 1347107 h 6857155"/>
              <a:gd name="connsiteX1462" fmla="*/ 1679872 w 7257486"/>
              <a:gd name="connsiteY1462" fmla="*/ 1342884 h 6857155"/>
              <a:gd name="connsiteX1463" fmla="*/ 1684095 w 7257486"/>
              <a:gd name="connsiteY1463" fmla="*/ 1338661 h 6857155"/>
              <a:gd name="connsiteX1464" fmla="*/ 1688318 w 7257486"/>
              <a:gd name="connsiteY1464" fmla="*/ 1347107 h 6857155"/>
              <a:gd name="connsiteX1465" fmla="*/ 1692541 w 7257486"/>
              <a:gd name="connsiteY1465" fmla="*/ 932418 h 6857155"/>
              <a:gd name="connsiteX1466" fmla="*/ 1684095 w 7257486"/>
              <a:gd name="connsiteY1466" fmla="*/ 932418 h 6857155"/>
              <a:gd name="connsiteX1467" fmla="*/ 1684095 w 7257486"/>
              <a:gd name="connsiteY1467" fmla="*/ 923972 h 6857155"/>
              <a:gd name="connsiteX1468" fmla="*/ 1692541 w 7257486"/>
              <a:gd name="connsiteY1468" fmla="*/ 932418 h 6857155"/>
              <a:gd name="connsiteX1469" fmla="*/ 2851307 w 7257486"/>
              <a:gd name="connsiteY1469" fmla="*/ 870763 h 6857155"/>
              <a:gd name="connsiteX1470" fmla="*/ 2842861 w 7257486"/>
              <a:gd name="connsiteY1470" fmla="*/ 870763 h 6857155"/>
              <a:gd name="connsiteX1471" fmla="*/ 2842861 w 7257486"/>
              <a:gd name="connsiteY1471" fmla="*/ 862318 h 6857155"/>
              <a:gd name="connsiteX1472" fmla="*/ 2851307 w 7257486"/>
              <a:gd name="connsiteY1472" fmla="*/ 870763 h 6857155"/>
              <a:gd name="connsiteX1473" fmla="*/ 6484695 w 7257486"/>
              <a:gd name="connsiteY1473" fmla="*/ 3771056 h 6857155"/>
              <a:gd name="connsiteX1474" fmla="*/ 6476249 w 7257486"/>
              <a:gd name="connsiteY1474" fmla="*/ 3771056 h 6857155"/>
              <a:gd name="connsiteX1475" fmla="*/ 6472026 w 7257486"/>
              <a:gd name="connsiteY1475" fmla="*/ 3779501 h 6857155"/>
              <a:gd name="connsiteX1476" fmla="*/ 6472026 w 7257486"/>
              <a:gd name="connsiteY1476" fmla="*/ 3803994 h 6857155"/>
              <a:gd name="connsiteX1477" fmla="*/ 6484695 w 7257486"/>
              <a:gd name="connsiteY1477" fmla="*/ 3816663 h 6857155"/>
              <a:gd name="connsiteX1478" fmla="*/ 6513411 w 7257486"/>
              <a:gd name="connsiteY1478" fmla="*/ 3812440 h 6857155"/>
              <a:gd name="connsiteX1479" fmla="*/ 6517634 w 7257486"/>
              <a:gd name="connsiteY1479" fmla="*/ 3787947 h 6857155"/>
              <a:gd name="connsiteX1480" fmla="*/ 6509188 w 7257486"/>
              <a:gd name="connsiteY1480" fmla="*/ 3771900 h 6857155"/>
              <a:gd name="connsiteX1481" fmla="*/ 6513411 w 7257486"/>
              <a:gd name="connsiteY1481" fmla="*/ 3755853 h 6857155"/>
              <a:gd name="connsiteX1482" fmla="*/ 6529458 w 7257486"/>
              <a:gd name="connsiteY1482" fmla="*/ 3760076 h 6857155"/>
              <a:gd name="connsiteX1483" fmla="*/ 6542126 w 7257486"/>
              <a:gd name="connsiteY1483" fmla="*/ 3793015 h 6857155"/>
              <a:gd name="connsiteX1484" fmla="*/ 6562397 w 7257486"/>
              <a:gd name="connsiteY1484" fmla="*/ 3801461 h 6857155"/>
              <a:gd name="connsiteX1485" fmla="*/ 6566620 w 7257486"/>
              <a:gd name="connsiteY1485" fmla="*/ 3752475 h 6857155"/>
              <a:gd name="connsiteX1486" fmla="*/ 6575065 w 7257486"/>
              <a:gd name="connsiteY1486" fmla="*/ 3748252 h 6857155"/>
              <a:gd name="connsiteX1487" fmla="*/ 6612227 w 7257486"/>
              <a:gd name="connsiteY1487" fmla="*/ 3748252 h 6857155"/>
              <a:gd name="connsiteX1488" fmla="*/ 6620673 w 7257486"/>
              <a:gd name="connsiteY1488" fmla="*/ 3752475 h 6857155"/>
              <a:gd name="connsiteX1489" fmla="*/ 6662057 w 7257486"/>
              <a:gd name="connsiteY1489" fmla="*/ 3765143 h 6857155"/>
              <a:gd name="connsiteX1490" fmla="*/ 6678104 w 7257486"/>
              <a:gd name="connsiteY1490" fmla="*/ 3723759 h 6857155"/>
              <a:gd name="connsiteX1491" fmla="*/ 6678104 w 7257486"/>
              <a:gd name="connsiteY1491" fmla="*/ 3690820 h 6857155"/>
              <a:gd name="connsiteX1492" fmla="*/ 6657834 w 7257486"/>
              <a:gd name="connsiteY1492" fmla="*/ 3649436 h 6857155"/>
              <a:gd name="connsiteX1493" fmla="*/ 6641787 w 7257486"/>
              <a:gd name="connsiteY1493" fmla="*/ 3612274 h 6857155"/>
              <a:gd name="connsiteX1494" fmla="*/ 6657834 w 7257486"/>
              <a:gd name="connsiteY1494" fmla="*/ 3596227 h 6857155"/>
              <a:gd name="connsiteX1495" fmla="*/ 6727934 w 7257486"/>
              <a:gd name="connsiteY1495" fmla="*/ 3559066 h 6857155"/>
              <a:gd name="connsiteX1496" fmla="*/ 6748204 w 7257486"/>
              <a:gd name="connsiteY1496" fmla="*/ 3534573 h 6857155"/>
              <a:gd name="connsiteX1497" fmla="*/ 6797190 w 7257486"/>
              <a:gd name="connsiteY1497" fmla="*/ 3501634 h 6857155"/>
              <a:gd name="connsiteX1498" fmla="*/ 6817460 w 7257486"/>
              <a:gd name="connsiteY1498" fmla="*/ 3485587 h 6857155"/>
              <a:gd name="connsiteX1499" fmla="*/ 6809014 w 7257486"/>
              <a:gd name="connsiteY1499" fmla="*/ 3469540 h 6857155"/>
              <a:gd name="connsiteX1500" fmla="*/ 6800569 w 7257486"/>
              <a:gd name="connsiteY1500" fmla="*/ 3445047 h 6857155"/>
              <a:gd name="connsiteX1501" fmla="*/ 6809014 w 7257486"/>
              <a:gd name="connsiteY1501" fmla="*/ 3445047 h 6857155"/>
              <a:gd name="connsiteX1502" fmla="*/ 6833507 w 7257486"/>
              <a:gd name="connsiteY1502" fmla="*/ 3432378 h 6857155"/>
              <a:gd name="connsiteX1503" fmla="*/ 6833507 w 7257486"/>
              <a:gd name="connsiteY1503" fmla="*/ 3416331 h 6857155"/>
              <a:gd name="connsiteX1504" fmla="*/ 6800569 w 7257486"/>
              <a:gd name="connsiteY1504" fmla="*/ 3424777 h 6857155"/>
              <a:gd name="connsiteX1505" fmla="*/ 6816615 w 7257486"/>
              <a:gd name="connsiteY1505" fmla="*/ 3396062 h 6857155"/>
              <a:gd name="connsiteX1506" fmla="*/ 6816615 w 7257486"/>
              <a:gd name="connsiteY1506" fmla="*/ 3371569 h 6857155"/>
              <a:gd name="connsiteX1507" fmla="*/ 6796346 w 7257486"/>
              <a:gd name="connsiteY1507" fmla="*/ 3355521 h 6857155"/>
              <a:gd name="connsiteX1508" fmla="*/ 6804792 w 7257486"/>
              <a:gd name="connsiteY1508" fmla="*/ 3326806 h 6857155"/>
              <a:gd name="connsiteX1509" fmla="*/ 6809014 w 7257486"/>
              <a:gd name="connsiteY1509" fmla="*/ 3298090 h 6857155"/>
              <a:gd name="connsiteX1510" fmla="*/ 6804792 w 7257486"/>
              <a:gd name="connsiteY1510" fmla="*/ 3293867 h 6857155"/>
              <a:gd name="connsiteX1511" fmla="*/ 6767630 w 7257486"/>
              <a:gd name="connsiteY1511" fmla="*/ 3302313 h 6857155"/>
              <a:gd name="connsiteX1512" fmla="*/ 6668814 w 7257486"/>
              <a:gd name="connsiteY1512" fmla="*/ 3339474 h 6857155"/>
              <a:gd name="connsiteX1513" fmla="*/ 6668814 w 7257486"/>
              <a:gd name="connsiteY1513" fmla="*/ 3331029 h 6857155"/>
              <a:gd name="connsiteX1514" fmla="*/ 6677259 w 7257486"/>
              <a:gd name="connsiteY1514" fmla="*/ 3331029 h 6857155"/>
              <a:gd name="connsiteX1515" fmla="*/ 6677259 w 7257486"/>
              <a:gd name="connsiteY1515" fmla="*/ 3322583 h 6857155"/>
              <a:gd name="connsiteX1516" fmla="*/ 6685705 w 7257486"/>
              <a:gd name="connsiteY1516" fmla="*/ 3322583 h 6857155"/>
              <a:gd name="connsiteX1517" fmla="*/ 6722867 w 7257486"/>
              <a:gd name="connsiteY1517" fmla="*/ 3298090 h 6857155"/>
              <a:gd name="connsiteX1518" fmla="*/ 6780298 w 7257486"/>
              <a:gd name="connsiteY1518" fmla="*/ 3265151 h 6857155"/>
              <a:gd name="connsiteX1519" fmla="*/ 6788744 w 7257486"/>
              <a:gd name="connsiteY1519" fmla="*/ 3249104 h 6857155"/>
              <a:gd name="connsiteX1520" fmla="*/ 6772698 w 7257486"/>
              <a:gd name="connsiteY1520" fmla="*/ 3240659 h 6857155"/>
              <a:gd name="connsiteX1521" fmla="*/ 6752427 w 7257486"/>
              <a:gd name="connsiteY1521" fmla="*/ 3211943 h 6857155"/>
              <a:gd name="connsiteX1522" fmla="*/ 6743982 w 7257486"/>
              <a:gd name="connsiteY1522" fmla="*/ 3211943 h 6857155"/>
              <a:gd name="connsiteX1523" fmla="*/ 6743982 w 7257486"/>
              <a:gd name="connsiteY1523" fmla="*/ 3203497 h 6857155"/>
              <a:gd name="connsiteX1524" fmla="*/ 6739759 w 7257486"/>
              <a:gd name="connsiteY1524" fmla="*/ 3184072 h 6857155"/>
              <a:gd name="connsiteX1525" fmla="*/ 6694151 w 7257486"/>
              <a:gd name="connsiteY1525" fmla="*/ 3184072 h 6857155"/>
              <a:gd name="connsiteX1526" fmla="*/ 6706820 w 7257486"/>
              <a:gd name="connsiteY1526" fmla="*/ 3171403 h 6857155"/>
              <a:gd name="connsiteX1527" fmla="*/ 6764252 w 7257486"/>
              <a:gd name="connsiteY1527" fmla="*/ 3146910 h 6857155"/>
              <a:gd name="connsiteX1528" fmla="*/ 6772698 w 7257486"/>
              <a:gd name="connsiteY1528" fmla="*/ 3130863 h 6857155"/>
              <a:gd name="connsiteX1529" fmla="*/ 6764252 w 7257486"/>
              <a:gd name="connsiteY1529" fmla="*/ 3130863 h 6857155"/>
              <a:gd name="connsiteX1530" fmla="*/ 6755806 w 7257486"/>
              <a:gd name="connsiteY1530" fmla="*/ 3135086 h 6857155"/>
              <a:gd name="connsiteX1531" fmla="*/ 6702597 w 7257486"/>
              <a:gd name="connsiteY1531" fmla="*/ 3155356 h 6857155"/>
              <a:gd name="connsiteX1532" fmla="*/ 6702597 w 7257486"/>
              <a:gd name="connsiteY1532" fmla="*/ 3146910 h 6857155"/>
              <a:gd name="connsiteX1533" fmla="*/ 6711043 w 7257486"/>
              <a:gd name="connsiteY1533" fmla="*/ 3146910 h 6857155"/>
              <a:gd name="connsiteX1534" fmla="*/ 6752427 w 7257486"/>
              <a:gd name="connsiteY1534" fmla="*/ 3122417 h 6857155"/>
              <a:gd name="connsiteX1535" fmla="*/ 6809859 w 7257486"/>
              <a:gd name="connsiteY1535" fmla="*/ 3073431 h 6857155"/>
              <a:gd name="connsiteX1536" fmla="*/ 6830129 w 7257486"/>
              <a:gd name="connsiteY1536" fmla="*/ 3064986 h 6857155"/>
              <a:gd name="connsiteX1537" fmla="*/ 6863067 w 7257486"/>
              <a:gd name="connsiteY1537" fmla="*/ 3060763 h 6857155"/>
              <a:gd name="connsiteX1538" fmla="*/ 6867290 w 7257486"/>
              <a:gd name="connsiteY1538" fmla="*/ 3040493 h 6857155"/>
              <a:gd name="connsiteX1539" fmla="*/ 6875736 w 7257486"/>
              <a:gd name="connsiteY1539" fmla="*/ 3040493 h 6857155"/>
              <a:gd name="connsiteX1540" fmla="*/ 6900229 w 7257486"/>
              <a:gd name="connsiteY1540" fmla="*/ 3020223 h 6857155"/>
              <a:gd name="connsiteX1541" fmla="*/ 6904452 w 7257486"/>
              <a:gd name="connsiteY1541" fmla="*/ 2987284 h 6857155"/>
              <a:gd name="connsiteX1542" fmla="*/ 6912898 w 7257486"/>
              <a:gd name="connsiteY1542" fmla="*/ 2978838 h 6857155"/>
              <a:gd name="connsiteX1543" fmla="*/ 6925567 w 7257486"/>
              <a:gd name="connsiteY1543" fmla="*/ 2958568 h 6857155"/>
              <a:gd name="connsiteX1544" fmla="*/ 6921344 w 7257486"/>
              <a:gd name="connsiteY1544" fmla="*/ 2912961 h 6857155"/>
              <a:gd name="connsiteX1545" fmla="*/ 6941614 w 7257486"/>
              <a:gd name="connsiteY1545" fmla="*/ 2888468 h 6857155"/>
              <a:gd name="connsiteX1546" fmla="*/ 6954283 w 7257486"/>
              <a:gd name="connsiteY1546" fmla="*/ 2868198 h 6857155"/>
              <a:gd name="connsiteX1547" fmla="*/ 6982998 w 7257486"/>
              <a:gd name="connsiteY1547" fmla="*/ 2826814 h 6857155"/>
              <a:gd name="connsiteX1548" fmla="*/ 6978775 w 7257486"/>
              <a:gd name="connsiteY1548" fmla="*/ 2814145 h 6857155"/>
              <a:gd name="connsiteX1549" fmla="*/ 6958505 w 7257486"/>
              <a:gd name="connsiteY1549" fmla="*/ 2822591 h 6857155"/>
              <a:gd name="connsiteX1550" fmla="*/ 6958505 w 7257486"/>
              <a:gd name="connsiteY1550" fmla="*/ 2822591 h 6857155"/>
              <a:gd name="connsiteX1551" fmla="*/ 6938235 w 7257486"/>
              <a:gd name="connsiteY1551" fmla="*/ 2826814 h 6857155"/>
              <a:gd name="connsiteX1552" fmla="*/ 6934012 w 7257486"/>
              <a:gd name="connsiteY1552" fmla="*/ 2806544 h 6857155"/>
              <a:gd name="connsiteX1553" fmla="*/ 6925567 w 7257486"/>
              <a:gd name="connsiteY1553" fmla="*/ 2798098 h 6857155"/>
              <a:gd name="connsiteX1554" fmla="*/ 6901073 w 7257486"/>
              <a:gd name="connsiteY1554" fmla="*/ 2802321 h 6857155"/>
              <a:gd name="connsiteX1555" fmla="*/ 6901073 w 7257486"/>
              <a:gd name="connsiteY1555" fmla="*/ 2777828 h 6857155"/>
              <a:gd name="connsiteX1556" fmla="*/ 6888405 w 7257486"/>
              <a:gd name="connsiteY1556" fmla="*/ 2769382 h 6857155"/>
              <a:gd name="connsiteX1557" fmla="*/ 6879959 w 7257486"/>
              <a:gd name="connsiteY1557" fmla="*/ 2744889 h 6857155"/>
              <a:gd name="connsiteX1558" fmla="*/ 6867290 w 7257486"/>
              <a:gd name="connsiteY1558" fmla="*/ 2736443 h 6857155"/>
              <a:gd name="connsiteX1559" fmla="*/ 6797190 w 7257486"/>
              <a:gd name="connsiteY1559" fmla="*/ 2769382 h 6857155"/>
              <a:gd name="connsiteX1560" fmla="*/ 6748204 w 7257486"/>
              <a:gd name="connsiteY1560" fmla="*/ 2777828 h 6857155"/>
              <a:gd name="connsiteX1561" fmla="*/ 6748204 w 7257486"/>
              <a:gd name="connsiteY1561" fmla="*/ 2769382 h 6857155"/>
              <a:gd name="connsiteX1562" fmla="*/ 6764252 w 7257486"/>
              <a:gd name="connsiteY1562" fmla="*/ 2765159 h 6857155"/>
              <a:gd name="connsiteX1563" fmla="*/ 6809014 w 7257486"/>
              <a:gd name="connsiteY1563" fmla="*/ 2740666 h 6857155"/>
              <a:gd name="connsiteX1564" fmla="*/ 6813237 w 7257486"/>
              <a:gd name="connsiteY1564" fmla="*/ 2724619 h 6857155"/>
              <a:gd name="connsiteX1565" fmla="*/ 6771853 w 7257486"/>
              <a:gd name="connsiteY1565" fmla="*/ 2737288 h 6857155"/>
              <a:gd name="connsiteX1566" fmla="*/ 6734691 w 7257486"/>
              <a:gd name="connsiteY1566" fmla="*/ 2745734 h 6857155"/>
              <a:gd name="connsiteX1567" fmla="*/ 6731313 w 7257486"/>
              <a:gd name="connsiteY1567" fmla="*/ 2727998 h 6857155"/>
              <a:gd name="connsiteX1568" fmla="*/ 6739759 w 7257486"/>
              <a:gd name="connsiteY1568" fmla="*/ 2727998 h 6857155"/>
              <a:gd name="connsiteX1569" fmla="*/ 6801413 w 7257486"/>
              <a:gd name="connsiteY1569" fmla="*/ 2699282 h 6857155"/>
              <a:gd name="connsiteX1570" fmla="*/ 6891783 w 7257486"/>
              <a:gd name="connsiteY1570" fmla="*/ 2666343 h 6857155"/>
              <a:gd name="connsiteX1571" fmla="*/ 6912053 w 7257486"/>
              <a:gd name="connsiteY1571" fmla="*/ 2650296 h 6857155"/>
              <a:gd name="connsiteX1572" fmla="*/ 6912053 w 7257486"/>
              <a:gd name="connsiteY1572" fmla="*/ 2613135 h 6857155"/>
              <a:gd name="connsiteX1573" fmla="*/ 6879115 w 7257486"/>
              <a:gd name="connsiteY1573" fmla="*/ 2613135 h 6857155"/>
              <a:gd name="connsiteX1574" fmla="*/ 6916276 w 7257486"/>
              <a:gd name="connsiteY1574" fmla="*/ 2588642 h 6857155"/>
              <a:gd name="connsiteX1575" fmla="*/ 6973708 w 7257486"/>
              <a:gd name="connsiteY1575" fmla="*/ 2555703 h 6857155"/>
              <a:gd name="connsiteX1576" fmla="*/ 6977931 w 7257486"/>
              <a:gd name="connsiteY1576" fmla="*/ 2531210 h 6857155"/>
              <a:gd name="connsiteX1577" fmla="*/ 6969485 w 7257486"/>
              <a:gd name="connsiteY1577" fmla="*/ 2522765 h 6857155"/>
              <a:gd name="connsiteX1578" fmla="*/ 6949215 w 7257486"/>
              <a:gd name="connsiteY1578" fmla="*/ 2531210 h 6857155"/>
              <a:gd name="connsiteX1579" fmla="*/ 6949215 w 7257486"/>
              <a:gd name="connsiteY1579" fmla="*/ 2539656 h 6857155"/>
              <a:gd name="connsiteX1580" fmla="*/ 6933168 w 7257486"/>
              <a:gd name="connsiteY1580" fmla="*/ 2543879 h 6857155"/>
              <a:gd name="connsiteX1581" fmla="*/ 6900229 w 7257486"/>
              <a:gd name="connsiteY1581" fmla="*/ 2539656 h 6857155"/>
              <a:gd name="connsiteX1582" fmla="*/ 6875736 w 7257486"/>
              <a:gd name="connsiteY1582" fmla="*/ 2548102 h 6857155"/>
              <a:gd name="connsiteX1583" fmla="*/ 6863067 w 7257486"/>
              <a:gd name="connsiteY1583" fmla="*/ 2543879 h 6857155"/>
              <a:gd name="connsiteX1584" fmla="*/ 6858844 w 7257486"/>
              <a:gd name="connsiteY1584" fmla="*/ 2510940 h 6857155"/>
              <a:gd name="connsiteX1585" fmla="*/ 6825906 w 7257486"/>
              <a:gd name="connsiteY1585" fmla="*/ 2494893 h 6857155"/>
              <a:gd name="connsiteX1586" fmla="*/ 6784521 w 7257486"/>
              <a:gd name="connsiteY1586" fmla="*/ 2494893 h 6857155"/>
              <a:gd name="connsiteX1587" fmla="*/ 6764252 w 7257486"/>
              <a:gd name="connsiteY1587" fmla="*/ 2507562 h 6857155"/>
              <a:gd name="connsiteX1588" fmla="*/ 6735536 w 7257486"/>
              <a:gd name="connsiteY1588" fmla="*/ 2511785 h 6857155"/>
              <a:gd name="connsiteX1589" fmla="*/ 6719489 w 7257486"/>
              <a:gd name="connsiteY1589" fmla="*/ 2503339 h 6857155"/>
              <a:gd name="connsiteX1590" fmla="*/ 6694996 w 7257486"/>
              <a:gd name="connsiteY1590" fmla="*/ 2474623 h 6857155"/>
              <a:gd name="connsiteX1591" fmla="*/ 6694996 w 7257486"/>
              <a:gd name="connsiteY1591" fmla="*/ 2454353 h 6857155"/>
              <a:gd name="connsiteX1592" fmla="*/ 6678949 w 7257486"/>
              <a:gd name="connsiteY1592" fmla="*/ 2458576 h 6857155"/>
              <a:gd name="connsiteX1593" fmla="*/ 6666280 w 7257486"/>
              <a:gd name="connsiteY1593" fmla="*/ 2478846 h 6857155"/>
              <a:gd name="connsiteX1594" fmla="*/ 6646010 w 7257486"/>
              <a:gd name="connsiteY1594" fmla="*/ 2474623 h 6857155"/>
              <a:gd name="connsiteX1595" fmla="*/ 6613071 w 7257486"/>
              <a:gd name="connsiteY1595" fmla="*/ 2478846 h 6857155"/>
              <a:gd name="connsiteX1596" fmla="*/ 6571687 w 7257486"/>
              <a:gd name="connsiteY1596" fmla="*/ 2483069 h 6857155"/>
              <a:gd name="connsiteX1597" fmla="*/ 6567464 w 7257486"/>
              <a:gd name="connsiteY1597" fmla="*/ 2478846 h 6857155"/>
              <a:gd name="connsiteX1598" fmla="*/ 6526080 w 7257486"/>
              <a:gd name="connsiteY1598" fmla="*/ 2483069 h 6857155"/>
              <a:gd name="connsiteX1599" fmla="*/ 6513411 w 7257486"/>
              <a:gd name="connsiteY1599" fmla="*/ 2470400 h 6857155"/>
              <a:gd name="connsiteX1600" fmla="*/ 6464425 w 7257486"/>
              <a:gd name="connsiteY1600" fmla="*/ 2483069 h 6857155"/>
              <a:gd name="connsiteX1601" fmla="*/ 6460202 w 7257486"/>
              <a:gd name="connsiteY1601" fmla="*/ 2470400 h 6857155"/>
              <a:gd name="connsiteX1602" fmla="*/ 6444155 w 7257486"/>
              <a:gd name="connsiteY1602" fmla="*/ 2466177 h 6857155"/>
              <a:gd name="connsiteX1603" fmla="*/ 6406993 w 7257486"/>
              <a:gd name="connsiteY1603" fmla="*/ 2494893 h 6857155"/>
              <a:gd name="connsiteX1604" fmla="*/ 6394325 w 7257486"/>
              <a:gd name="connsiteY1604" fmla="*/ 2490670 h 6857155"/>
              <a:gd name="connsiteX1605" fmla="*/ 6374055 w 7257486"/>
              <a:gd name="connsiteY1605" fmla="*/ 2490670 h 6857155"/>
              <a:gd name="connsiteX1606" fmla="*/ 6341116 w 7257486"/>
              <a:gd name="connsiteY1606" fmla="*/ 2499116 h 6857155"/>
              <a:gd name="connsiteX1607" fmla="*/ 6357163 w 7257486"/>
              <a:gd name="connsiteY1607" fmla="*/ 2470400 h 6857155"/>
              <a:gd name="connsiteX1608" fmla="*/ 6344495 w 7257486"/>
              <a:gd name="connsiteY1608" fmla="*/ 2466177 h 6857155"/>
              <a:gd name="connsiteX1609" fmla="*/ 6324225 w 7257486"/>
              <a:gd name="connsiteY1609" fmla="*/ 2478846 h 6857155"/>
              <a:gd name="connsiteX1610" fmla="*/ 6249902 w 7257486"/>
              <a:gd name="connsiteY1610" fmla="*/ 2491515 h 6857155"/>
              <a:gd name="connsiteX1611" fmla="*/ 6229631 w 7257486"/>
              <a:gd name="connsiteY1611" fmla="*/ 2499961 h 6857155"/>
              <a:gd name="connsiteX1612" fmla="*/ 6192470 w 7257486"/>
              <a:gd name="connsiteY1612" fmla="*/ 2505873 h 6857155"/>
              <a:gd name="connsiteX1613" fmla="*/ 6194159 w 7257486"/>
              <a:gd name="connsiteY1613" fmla="*/ 2499961 h 6857155"/>
              <a:gd name="connsiteX1614" fmla="*/ 6173889 w 7257486"/>
              <a:gd name="connsiteY1614" fmla="*/ 2495738 h 6857155"/>
              <a:gd name="connsiteX1615" fmla="*/ 6173889 w 7257486"/>
              <a:gd name="connsiteY1615" fmla="*/ 2508407 h 6857155"/>
              <a:gd name="connsiteX1616" fmla="*/ 6147707 w 7257486"/>
              <a:gd name="connsiteY1616" fmla="*/ 2512629 h 6857155"/>
              <a:gd name="connsiteX1617" fmla="*/ 6147707 w 7257486"/>
              <a:gd name="connsiteY1617" fmla="*/ 2492360 h 6857155"/>
              <a:gd name="connsiteX1618" fmla="*/ 6160376 w 7257486"/>
              <a:gd name="connsiteY1618" fmla="*/ 2488137 h 6857155"/>
              <a:gd name="connsiteX1619" fmla="*/ 6201760 w 7257486"/>
              <a:gd name="connsiteY1619" fmla="*/ 2467867 h 6857155"/>
              <a:gd name="connsiteX1620" fmla="*/ 6304799 w 7257486"/>
              <a:gd name="connsiteY1620" fmla="*/ 2414658 h 6857155"/>
              <a:gd name="connsiteX1621" fmla="*/ 6320847 w 7257486"/>
              <a:gd name="connsiteY1621" fmla="*/ 2398611 h 6857155"/>
              <a:gd name="connsiteX1622" fmla="*/ 6316624 w 7257486"/>
              <a:gd name="connsiteY1622" fmla="*/ 2390165 h 6857155"/>
              <a:gd name="connsiteX1623" fmla="*/ 6271860 w 7257486"/>
              <a:gd name="connsiteY1623" fmla="*/ 2406212 h 6857155"/>
              <a:gd name="connsiteX1624" fmla="*/ 6276083 w 7257486"/>
              <a:gd name="connsiteY1624" fmla="*/ 2393543 h 6857155"/>
              <a:gd name="connsiteX1625" fmla="*/ 6292131 w 7257486"/>
              <a:gd name="connsiteY1625" fmla="*/ 2380875 h 6857155"/>
              <a:gd name="connsiteX1626" fmla="*/ 6325069 w 7257486"/>
              <a:gd name="connsiteY1626" fmla="*/ 2360605 h 6857155"/>
              <a:gd name="connsiteX1627" fmla="*/ 6358008 w 7257486"/>
              <a:gd name="connsiteY1627" fmla="*/ 2336112 h 6857155"/>
              <a:gd name="connsiteX1628" fmla="*/ 6366454 w 7257486"/>
              <a:gd name="connsiteY1628" fmla="*/ 2320065 h 6857155"/>
              <a:gd name="connsiteX1629" fmla="*/ 6353785 w 7257486"/>
              <a:gd name="connsiteY1629" fmla="*/ 2315842 h 6857155"/>
              <a:gd name="connsiteX1630" fmla="*/ 6337738 w 7257486"/>
              <a:gd name="connsiteY1630" fmla="*/ 2324288 h 6857155"/>
              <a:gd name="connsiteX1631" fmla="*/ 6321691 w 7257486"/>
              <a:gd name="connsiteY1631" fmla="*/ 2320065 h 6857155"/>
              <a:gd name="connsiteX1632" fmla="*/ 6305644 w 7257486"/>
              <a:gd name="connsiteY1632" fmla="*/ 2328511 h 6857155"/>
              <a:gd name="connsiteX1633" fmla="*/ 6264260 w 7257486"/>
              <a:gd name="connsiteY1633" fmla="*/ 2336957 h 6857155"/>
              <a:gd name="connsiteX1634" fmla="*/ 6272705 w 7257486"/>
              <a:gd name="connsiteY1634" fmla="*/ 2287971 h 6857155"/>
              <a:gd name="connsiteX1635" fmla="*/ 6285374 w 7257486"/>
              <a:gd name="connsiteY1635" fmla="*/ 2267701 h 6857155"/>
              <a:gd name="connsiteX1636" fmla="*/ 6351251 w 7257486"/>
              <a:gd name="connsiteY1636" fmla="*/ 2226316 h 6857155"/>
              <a:gd name="connsiteX1637" fmla="*/ 6358853 w 7257486"/>
              <a:gd name="connsiteY1637" fmla="*/ 2219560 h 6857155"/>
              <a:gd name="connsiteX1638" fmla="*/ 6368987 w 7257486"/>
              <a:gd name="connsiteY1638" fmla="*/ 2217871 h 6857155"/>
              <a:gd name="connsiteX1639" fmla="*/ 6443311 w 7257486"/>
              <a:gd name="connsiteY1639" fmla="*/ 2217871 h 6857155"/>
              <a:gd name="connsiteX1640" fmla="*/ 6455980 w 7257486"/>
              <a:gd name="connsiteY1640" fmla="*/ 2213648 h 6857155"/>
              <a:gd name="connsiteX1641" fmla="*/ 6476249 w 7257486"/>
              <a:gd name="connsiteY1641" fmla="*/ 2197601 h 6857155"/>
              <a:gd name="connsiteX1642" fmla="*/ 6476249 w 7257486"/>
              <a:gd name="connsiteY1642" fmla="*/ 2177331 h 6857155"/>
              <a:gd name="connsiteX1643" fmla="*/ 6472026 w 7257486"/>
              <a:gd name="connsiteY1643" fmla="*/ 2173108 h 6857155"/>
              <a:gd name="connsiteX1644" fmla="*/ 6443311 w 7257486"/>
              <a:gd name="connsiteY1644" fmla="*/ 2181553 h 6857155"/>
              <a:gd name="connsiteX1645" fmla="*/ 6434865 w 7257486"/>
              <a:gd name="connsiteY1645" fmla="*/ 2157061 h 6857155"/>
              <a:gd name="connsiteX1646" fmla="*/ 6410372 w 7257486"/>
              <a:gd name="connsiteY1646" fmla="*/ 2141014 h 6857155"/>
              <a:gd name="connsiteX1647" fmla="*/ 6381656 w 7257486"/>
              <a:gd name="connsiteY1647" fmla="*/ 2141014 h 6857155"/>
              <a:gd name="connsiteX1648" fmla="*/ 6357163 w 7257486"/>
              <a:gd name="connsiteY1648" fmla="*/ 2153682 h 6857155"/>
              <a:gd name="connsiteX1649" fmla="*/ 6328448 w 7257486"/>
              <a:gd name="connsiteY1649" fmla="*/ 2182398 h 6857155"/>
              <a:gd name="connsiteX1650" fmla="*/ 6332670 w 7257486"/>
              <a:gd name="connsiteY1650" fmla="*/ 2211114 h 6857155"/>
              <a:gd name="connsiteX1651" fmla="*/ 6335204 w 7257486"/>
              <a:gd name="connsiteY1651" fmla="*/ 2213648 h 6857155"/>
              <a:gd name="connsiteX1652" fmla="*/ 6306489 w 7257486"/>
              <a:gd name="connsiteY1652" fmla="*/ 2232228 h 6857155"/>
              <a:gd name="connsiteX1653" fmla="*/ 6265104 w 7257486"/>
              <a:gd name="connsiteY1653" fmla="*/ 2240674 h 6857155"/>
              <a:gd name="connsiteX1654" fmla="*/ 6260881 w 7257486"/>
              <a:gd name="connsiteY1654" fmla="*/ 2224627 h 6857155"/>
              <a:gd name="connsiteX1655" fmla="*/ 6248212 w 7257486"/>
              <a:gd name="connsiteY1655" fmla="*/ 2224627 h 6857155"/>
              <a:gd name="connsiteX1656" fmla="*/ 6195004 w 7257486"/>
              <a:gd name="connsiteY1656" fmla="*/ 2249120 h 6857155"/>
              <a:gd name="connsiteX1657" fmla="*/ 6075918 w 7257486"/>
              <a:gd name="connsiteY1657" fmla="*/ 2290505 h 6857155"/>
              <a:gd name="connsiteX1658" fmla="*/ 6045513 w 7257486"/>
              <a:gd name="connsiteY1658" fmla="*/ 2300639 h 6857155"/>
              <a:gd name="connsiteX1659" fmla="*/ 6048891 w 7257486"/>
              <a:gd name="connsiteY1659" fmla="*/ 2282059 h 6857155"/>
              <a:gd name="connsiteX1660" fmla="*/ 6030310 w 7257486"/>
              <a:gd name="connsiteY1660" fmla="*/ 2282059 h 6857155"/>
              <a:gd name="connsiteX1661" fmla="*/ 6026088 w 7257486"/>
              <a:gd name="connsiteY1661" fmla="*/ 2298106 h 6857155"/>
              <a:gd name="connsiteX1662" fmla="*/ 6038756 w 7257486"/>
              <a:gd name="connsiteY1662" fmla="*/ 2301484 h 6857155"/>
              <a:gd name="connsiteX1663" fmla="*/ 5872374 w 7257486"/>
              <a:gd name="connsiteY1663" fmla="*/ 2355537 h 6857155"/>
              <a:gd name="connsiteX1664" fmla="*/ 5736396 w 7257486"/>
              <a:gd name="connsiteY1664" fmla="*/ 2396922 h 6857155"/>
              <a:gd name="connsiteX1665" fmla="*/ 5663762 w 7257486"/>
              <a:gd name="connsiteY1665" fmla="*/ 2419725 h 6857155"/>
              <a:gd name="connsiteX1666" fmla="*/ 5656161 w 7257486"/>
              <a:gd name="connsiteY1666" fmla="*/ 2417192 h 6857155"/>
              <a:gd name="connsiteX1667" fmla="*/ 5664607 w 7257486"/>
              <a:gd name="connsiteY1667" fmla="*/ 2380030 h 6857155"/>
              <a:gd name="connsiteX1668" fmla="*/ 5668830 w 7257486"/>
              <a:gd name="connsiteY1668" fmla="*/ 2363983 h 6857155"/>
              <a:gd name="connsiteX1669" fmla="*/ 5656161 w 7257486"/>
              <a:gd name="connsiteY1669" fmla="*/ 2355537 h 6857155"/>
              <a:gd name="connsiteX1670" fmla="*/ 5660384 w 7257486"/>
              <a:gd name="connsiteY1670" fmla="*/ 2342869 h 6857155"/>
              <a:gd name="connsiteX1671" fmla="*/ 5656161 w 7257486"/>
              <a:gd name="connsiteY1671" fmla="*/ 2318376 h 6857155"/>
              <a:gd name="connsiteX1672" fmla="*/ 5672208 w 7257486"/>
              <a:gd name="connsiteY1672" fmla="*/ 2314153 h 6857155"/>
              <a:gd name="connsiteX1673" fmla="*/ 5676431 w 7257486"/>
              <a:gd name="connsiteY1673" fmla="*/ 2298106 h 6857155"/>
              <a:gd name="connsiteX1674" fmla="*/ 5651938 w 7257486"/>
              <a:gd name="connsiteY1674" fmla="*/ 2298106 h 6857155"/>
              <a:gd name="connsiteX1675" fmla="*/ 5651938 w 7257486"/>
              <a:gd name="connsiteY1675" fmla="*/ 2280370 h 6857155"/>
              <a:gd name="connsiteX1676" fmla="*/ 5664607 w 7257486"/>
              <a:gd name="connsiteY1676" fmla="*/ 2271924 h 6857155"/>
              <a:gd name="connsiteX1677" fmla="*/ 5668830 w 7257486"/>
              <a:gd name="connsiteY1677" fmla="*/ 2259255 h 6857155"/>
              <a:gd name="connsiteX1678" fmla="*/ 5623222 w 7257486"/>
              <a:gd name="connsiteY1678" fmla="*/ 2263478 h 6857155"/>
              <a:gd name="connsiteX1679" fmla="*/ 5627445 w 7257486"/>
              <a:gd name="connsiteY1679" fmla="*/ 2255032 h 6857155"/>
              <a:gd name="connsiteX1680" fmla="*/ 5656161 w 7257486"/>
              <a:gd name="connsiteY1680" fmla="*/ 2238985 h 6857155"/>
              <a:gd name="connsiteX1681" fmla="*/ 5766801 w 7257486"/>
              <a:gd name="connsiteY1681" fmla="*/ 2206047 h 6857155"/>
              <a:gd name="connsiteX1682" fmla="*/ 5791294 w 7257486"/>
              <a:gd name="connsiteY1682" fmla="*/ 2193378 h 6857155"/>
              <a:gd name="connsiteX1683" fmla="*/ 5775247 w 7257486"/>
              <a:gd name="connsiteY1683" fmla="*/ 2189155 h 6857155"/>
              <a:gd name="connsiteX1684" fmla="*/ 5744842 w 7257486"/>
              <a:gd name="connsiteY1684" fmla="*/ 2198445 h 6857155"/>
              <a:gd name="connsiteX1685" fmla="*/ 5696701 w 7257486"/>
              <a:gd name="connsiteY1685" fmla="*/ 2206047 h 6857155"/>
              <a:gd name="connsiteX1686" fmla="*/ 5700924 w 7257486"/>
              <a:gd name="connsiteY1686" fmla="*/ 2197601 h 6857155"/>
              <a:gd name="connsiteX1687" fmla="*/ 5742308 w 7257486"/>
              <a:gd name="connsiteY1687" fmla="*/ 2173108 h 6857155"/>
              <a:gd name="connsiteX1688" fmla="*/ 5828455 w 7257486"/>
              <a:gd name="connsiteY1688" fmla="*/ 2131723 h 6857155"/>
              <a:gd name="connsiteX1689" fmla="*/ 5828455 w 7257486"/>
              <a:gd name="connsiteY1689" fmla="*/ 2144392 h 6857155"/>
              <a:gd name="connsiteX1690" fmla="*/ 5841124 w 7257486"/>
              <a:gd name="connsiteY1690" fmla="*/ 2144392 h 6857155"/>
              <a:gd name="connsiteX1691" fmla="*/ 5869840 w 7257486"/>
              <a:gd name="connsiteY1691" fmla="*/ 2128345 h 6857155"/>
              <a:gd name="connsiteX1692" fmla="*/ 5911225 w 7257486"/>
              <a:gd name="connsiteY1692" fmla="*/ 2128345 h 6857155"/>
              <a:gd name="connsiteX1693" fmla="*/ 5944163 w 7257486"/>
              <a:gd name="connsiteY1693" fmla="*/ 2112298 h 6857155"/>
              <a:gd name="connsiteX1694" fmla="*/ 6030310 w 7257486"/>
              <a:gd name="connsiteY1694" fmla="*/ 2092028 h 6857155"/>
              <a:gd name="connsiteX1695" fmla="*/ 6030310 w 7257486"/>
              <a:gd name="connsiteY1695" fmla="*/ 2104697 h 6857155"/>
              <a:gd name="connsiteX1696" fmla="*/ 6054803 w 7257486"/>
              <a:gd name="connsiteY1696" fmla="*/ 2141858 h 6857155"/>
              <a:gd name="connsiteX1697" fmla="*/ 6087742 w 7257486"/>
              <a:gd name="connsiteY1697" fmla="*/ 2166351 h 6857155"/>
              <a:gd name="connsiteX1698" fmla="*/ 6091965 w 7257486"/>
              <a:gd name="connsiteY1698" fmla="*/ 2182398 h 6857155"/>
              <a:gd name="connsiteX1699" fmla="*/ 6083519 w 7257486"/>
              <a:gd name="connsiteY1699" fmla="*/ 2182398 h 6857155"/>
              <a:gd name="connsiteX1700" fmla="*/ 6079296 w 7257486"/>
              <a:gd name="connsiteY1700" fmla="*/ 2190844 h 6857155"/>
              <a:gd name="connsiteX1701" fmla="*/ 6079296 w 7257486"/>
              <a:gd name="connsiteY1701" fmla="*/ 2215337 h 6857155"/>
              <a:gd name="connsiteX1702" fmla="*/ 6091965 w 7257486"/>
              <a:gd name="connsiteY1702" fmla="*/ 2228005 h 6857155"/>
              <a:gd name="connsiteX1703" fmla="*/ 6120681 w 7257486"/>
              <a:gd name="connsiteY1703" fmla="*/ 2223783 h 6857155"/>
              <a:gd name="connsiteX1704" fmla="*/ 6124904 w 7257486"/>
              <a:gd name="connsiteY1704" fmla="*/ 2199290 h 6857155"/>
              <a:gd name="connsiteX1705" fmla="*/ 6116458 w 7257486"/>
              <a:gd name="connsiteY1705" fmla="*/ 2183243 h 6857155"/>
              <a:gd name="connsiteX1706" fmla="*/ 6120681 w 7257486"/>
              <a:gd name="connsiteY1706" fmla="*/ 2167196 h 6857155"/>
              <a:gd name="connsiteX1707" fmla="*/ 6136727 w 7257486"/>
              <a:gd name="connsiteY1707" fmla="*/ 2171419 h 6857155"/>
              <a:gd name="connsiteX1708" fmla="*/ 6149396 w 7257486"/>
              <a:gd name="connsiteY1708" fmla="*/ 2204357 h 6857155"/>
              <a:gd name="connsiteX1709" fmla="*/ 6169666 w 7257486"/>
              <a:gd name="connsiteY1709" fmla="*/ 2212803 h 6857155"/>
              <a:gd name="connsiteX1710" fmla="*/ 6173889 w 7257486"/>
              <a:gd name="connsiteY1710" fmla="*/ 2163817 h 6857155"/>
              <a:gd name="connsiteX1711" fmla="*/ 6182335 w 7257486"/>
              <a:gd name="connsiteY1711" fmla="*/ 2159594 h 6857155"/>
              <a:gd name="connsiteX1712" fmla="*/ 6219497 w 7257486"/>
              <a:gd name="connsiteY1712" fmla="*/ 2159594 h 6857155"/>
              <a:gd name="connsiteX1713" fmla="*/ 6222875 w 7257486"/>
              <a:gd name="connsiteY1713" fmla="*/ 2161284 h 6857155"/>
              <a:gd name="connsiteX1714" fmla="*/ 6222030 w 7257486"/>
              <a:gd name="connsiteY1714" fmla="*/ 2163817 h 6857155"/>
              <a:gd name="connsiteX1715" fmla="*/ 6226253 w 7257486"/>
              <a:gd name="connsiteY1715" fmla="*/ 2176486 h 6857155"/>
              <a:gd name="connsiteX1716" fmla="*/ 6234699 w 7257486"/>
              <a:gd name="connsiteY1716" fmla="*/ 2176486 h 6857155"/>
              <a:gd name="connsiteX1717" fmla="*/ 6237233 w 7257486"/>
              <a:gd name="connsiteY1717" fmla="*/ 2167196 h 6857155"/>
              <a:gd name="connsiteX1718" fmla="*/ 6269327 w 7257486"/>
              <a:gd name="connsiteY1718" fmla="*/ 2176486 h 6857155"/>
              <a:gd name="connsiteX1719" fmla="*/ 6285374 w 7257486"/>
              <a:gd name="connsiteY1719" fmla="*/ 2135102 h 6857155"/>
              <a:gd name="connsiteX1720" fmla="*/ 6285374 w 7257486"/>
              <a:gd name="connsiteY1720" fmla="*/ 2126656 h 6857155"/>
              <a:gd name="connsiteX1721" fmla="*/ 6287908 w 7257486"/>
              <a:gd name="connsiteY1721" fmla="*/ 2126656 h 6857155"/>
              <a:gd name="connsiteX1722" fmla="*/ 6292131 w 7257486"/>
              <a:gd name="connsiteY1722" fmla="*/ 2110609 h 6857155"/>
              <a:gd name="connsiteX1723" fmla="*/ 6285374 w 7257486"/>
              <a:gd name="connsiteY1723" fmla="*/ 2108075 h 6857155"/>
              <a:gd name="connsiteX1724" fmla="*/ 6285374 w 7257486"/>
              <a:gd name="connsiteY1724" fmla="*/ 2102163 h 6857155"/>
              <a:gd name="connsiteX1725" fmla="*/ 6265104 w 7257486"/>
              <a:gd name="connsiteY1725" fmla="*/ 2060778 h 6857155"/>
              <a:gd name="connsiteX1726" fmla="*/ 6249057 w 7257486"/>
              <a:gd name="connsiteY1726" fmla="*/ 2023617 h 6857155"/>
              <a:gd name="connsiteX1727" fmla="*/ 6265104 w 7257486"/>
              <a:gd name="connsiteY1727" fmla="*/ 2007570 h 6857155"/>
              <a:gd name="connsiteX1728" fmla="*/ 6335204 w 7257486"/>
              <a:gd name="connsiteY1728" fmla="*/ 1970408 h 6857155"/>
              <a:gd name="connsiteX1729" fmla="*/ 6355474 w 7257486"/>
              <a:gd name="connsiteY1729" fmla="*/ 1945915 h 6857155"/>
              <a:gd name="connsiteX1730" fmla="*/ 6404460 w 7257486"/>
              <a:gd name="connsiteY1730" fmla="*/ 1912977 h 6857155"/>
              <a:gd name="connsiteX1731" fmla="*/ 6424730 w 7257486"/>
              <a:gd name="connsiteY1731" fmla="*/ 1896930 h 6857155"/>
              <a:gd name="connsiteX1732" fmla="*/ 6416284 w 7257486"/>
              <a:gd name="connsiteY1732" fmla="*/ 1880883 h 6857155"/>
              <a:gd name="connsiteX1733" fmla="*/ 6407838 w 7257486"/>
              <a:gd name="connsiteY1733" fmla="*/ 1856390 h 6857155"/>
              <a:gd name="connsiteX1734" fmla="*/ 6416284 w 7257486"/>
              <a:gd name="connsiteY1734" fmla="*/ 1856390 h 6857155"/>
              <a:gd name="connsiteX1735" fmla="*/ 6440777 w 7257486"/>
              <a:gd name="connsiteY1735" fmla="*/ 1843721 h 6857155"/>
              <a:gd name="connsiteX1736" fmla="*/ 6440777 w 7257486"/>
              <a:gd name="connsiteY1736" fmla="*/ 1824296 h 6857155"/>
              <a:gd name="connsiteX1737" fmla="*/ 6407838 w 7257486"/>
              <a:gd name="connsiteY1737" fmla="*/ 1832741 h 6857155"/>
              <a:gd name="connsiteX1738" fmla="*/ 6423885 w 7257486"/>
              <a:gd name="connsiteY1738" fmla="*/ 1804026 h 6857155"/>
              <a:gd name="connsiteX1739" fmla="*/ 6423885 w 7257486"/>
              <a:gd name="connsiteY1739" fmla="*/ 1779533 h 6857155"/>
              <a:gd name="connsiteX1740" fmla="*/ 6403615 w 7257486"/>
              <a:gd name="connsiteY1740" fmla="*/ 1763486 h 6857155"/>
              <a:gd name="connsiteX1741" fmla="*/ 6412061 w 7257486"/>
              <a:gd name="connsiteY1741" fmla="*/ 1734770 h 6857155"/>
              <a:gd name="connsiteX1742" fmla="*/ 6416284 w 7257486"/>
              <a:gd name="connsiteY1742" fmla="*/ 1706054 h 6857155"/>
              <a:gd name="connsiteX1743" fmla="*/ 6412061 w 7257486"/>
              <a:gd name="connsiteY1743" fmla="*/ 1701831 h 6857155"/>
              <a:gd name="connsiteX1744" fmla="*/ 6374899 w 7257486"/>
              <a:gd name="connsiteY1744" fmla="*/ 1710277 h 6857155"/>
              <a:gd name="connsiteX1745" fmla="*/ 6276083 w 7257486"/>
              <a:gd name="connsiteY1745" fmla="*/ 1747439 h 6857155"/>
              <a:gd name="connsiteX1746" fmla="*/ 6276083 w 7257486"/>
              <a:gd name="connsiteY1746" fmla="*/ 1738993 h 6857155"/>
              <a:gd name="connsiteX1747" fmla="*/ 6284529 w 7257486"/>
              <a:gd name="connsiteY1747" fmla="*/ 1738993 h 6857155"/>
              <a:gd name="connsiteX1748" fmla="*/ 6284529 w 7257486"/>
              <a:gd name="connsiteY1748" fmla="*/ 1730547 h 6857155"/>
              <a:gd name="connsiteX1749" fmla="*/ 6292975 w 7257486"/>
              <a:gd name="connsiteY1749" fmla="*/ 1730547 h 6857155"/>
              <a:gd name="connsiteX1750" fmla="*/ 6330137 w 7257486"/>
              <a:gd name="connsiteY1750" fmla="*/ 1706054 h 6857155"/>
              <a:gd name="connsiteX1751" fmla="*/ 6387568 w 7257486"/>
              <a:gd name="connsiteY1751" fmla="*/ 1673116 h 6857155"/>
              <a:gd name="connsiteX1752" fmla="*/ 6396014 w 7257486"/>
              <a:gd name="connsiteY1752" fmla="*/ 1657069 h 6857155"/>
              <a:gd name="connsiteX1753" fmla="*/ 6379967 w 7257486"/>
              <a:gd name="connsiteY1753" fmla="*/ 1648623 h 6857155"/>
              <a:gd name="connsiteX1754" fmla="*/ 6359697 w 7257486"/>
              <a:gd name="connsiteY1754" fmla="*/ 1619907 h 6857155"/>
              <a:gd name="connsiteX1755" fmla="*/ 6351251 w 7257486"/>
              <a:gd name="connsiteY1755" fmla="*/ 1619907 h 6857155"/>
              <a:gd name="connsiteX1756" fmla="*/ 6351251 w 7257486"/>
              <a:gd name="connsiteY1756" fmla="*/ 1611461 h 6857155"/>
              <a:gd name="connsiteX1757" fmla="*/ 6347028 w 7257486"/>
              <a:gd name="connsiteY1757" fmla="*/ 1595414 h 6857155"/>
              <a:gd name="connsiteX1758" fmla="*/ 6301421 w 7257486"/>
              <a:gd name="connsiteY1758" fmla="*/ 1595414 h 6857155"/>
              <a:gd name="connsiteX1759" fmla="*/ 6314090 w 7257486"/>
              <a:gd name="connsiteY1759" fmla="*/ 1582745 h 6857155"/>
              <a:gd name="connsiteX1760" fmla="*/ 6371521 w 7257486"/>
              <a:gd name="connsiteY1760" fmla="*/ 1558253 h 6857155"/>
              <a:gd name="connsiteX1761" fmla="*/ 6379967 w 7257486"/>
              <a:gd name="connsiteY1761" fmla="*/ 1542206 h 6857155"/>
              <a:gd name="connsiteX1762" fmla="*/ 6371521 w 7257486"/>
              <a:gd name="connsiteY1762" fmla="*/ 1542206 h 6857155"/>
              <a:gd name="connsiteX1763" fmla="*/ 6363076 w 7257486"/>
              <a:gd name="connsiteY1763" fmla="*/ 1546428 h 6857155"/>
              <a:gd name="connsiteX1764" fmla="*/ 6309867 w 7257486"/>
              <a:gd name="connsiteY1764" fmla="*/ 1566698 h 6857155"/>
              <a:gd name="connsiteX1765" fmla="*/ 6309867 w 7257486"/>
              <a:gd name="connsiteY1765" fmla="*/ 1558253 h 6857155"/>
              <a:gd name="connsiteX1766" fmla="*/ 6318312 w 7257486"/>
              <a:gd name="connsiteY1766" fmla="*/ 1558253 h 6857155"/>
              <a:gd name="connsiteX1767" fmla="*/ 6359697 w 7257486"/>
              <a:gd name="connsiteY1767" fmla="*/ 1533760 h 6857155"/>
              <a:gd name="connsiteX1768" fmla="*/ 6417129 w 7257486"/>
              <a:gd name="connsiteY1768" fmla="*/ 1484774 h 6857155"/>
              <a:gd name="connsiteX1769" fmla="*/ 6437399 w 7257486"/>
              <a:gd name="connsiteY1769" fmla="*/ 1476328 h 6857155"/>
              <a:gd name="connsiteX1770" fmla="*/ 6470337 w 7257486"/>
              <a:gd name="connsiteY1770" fmla="*/ 1472105 h 6857155"/>
              <a:gd name="connsiteX1771" fmla="*/ 6474560 w 7257486"/>
              <a:gd name="connsiteY1771" fmla="*/ 1451835 h 6857155"/>
              <a:gd name="connsiteX1772" fmla="*/ 6483006 w 7257486"/>
              <a:gd name="connsiteY1772" fmla="*/ 1451835 h 6857155"/>
              <a:gd name="connsiteX1773" fmla="*/ 6507499 w 7257486"/>
              <a:gd name="connsiteY1773" fmla="*/ 1431565 h 6857155"/>
              <a:gd name="connsiteX1774" fmla="*/ 6511722 w 7257486"/>
              <a:gd name="connsiteY1774" fmla="*/ 1398627 h 6857155"/>
              <a:gd name="connsiteX1775" fmla="*/ 6520168 w 7257486"/>
              <a:gd name="connsiteY1775" fmla="*/ 1390181 h 6857155"/>
              <a:gd name="connsiteX1776" fmla="*/ 6532836 w 7257486"/>
              <a:gd name="connsiteY1776" fmla="*/ 1369911 h 6857155"/>
              <a:gd name="connsiteX1777" fmla="*/ 6528613 w 7257486"/>
              <a:gd name="connsiteY1777" fmla="*/ 1324304 h 6857155"/>
              <a:gd name="connsiteX1778" fmla="*/ 6548884 w 7257486"/>
              <a:gd name="connsiteY1778" fmla="*/ 1299811 h 6857155"/>
              <a:gd name="connsiteX1779" fmla="*/ 6561552 w 7257486"/>
              <a:gd name="connsiteY1779" fmla="*/ 1279541 h 6857155"/>
              <a:gd name="connsiteX1780" fmla="*/ 6590268 w 7257486"/>
              <a:gd name="connsiteY1780" fmla="*/ 1238156 h 6857155"/>
              <a:gd name="connsiteX1781" fmla="*/ 6586045 w 7257486"/>
              <a:gd name="connsiteY1781" fmla="*/ 1225488 h 6857155"/>
              <a:gd name="connsiteX1782" fmla="*/ 6565775 w 7257486"/>
              <a:gd name="connsiteY1782" fmla="*/ 1233933 h 6857155"/>
              <a:gd name="connsiteX1783" fmla="*/ 6545505 w 7257486"/>
              <a:gd name="connsiteY1783" fmla="*/ 1238156 h 6857155"/>
              <a:gd name="connsiteX1784" fmla="*/ 6541282 w 7257486"/>
              <a:gd name="connsiteY1784" fmla="*/ 1217886 h 6857155"/>
              <a:gd name="connsiteX1785" fmla="*/ 6532836 w 7257486"/>
              <a:gd name="connsiteY1785" fmla="*/ 1209440 h 6857155"/>
              <a:gd name="connsiteX1786" fmla="*/ 6508343 w 7257486"/>
              <a:gd name="connsiteY1786" fmla="*/ 1213663 h 6857155"/>
              <a:gd name="connsiteX1787" fmla="*/ 6508343 w 7257486"/>
              <a:gd name="connsiteY1787" fmla="*/ 1189171 h 6857155"/>
              <a:gd name="connsiteX1788" fmla="*/ 6495674 w 7257486"/>
              <a:gd name="connsiteY1788" fmla="*/ 1180725 h 6857155"/>
              <a:gd name="connsiteX1789" fmla="*/ 6487229 w 7257486"/>
              <a:gd name="connsiteY1789" fmla="*/ 1156232 h 6857155"/>
              <a:gd name="connsiteX1790" fmla="*/ 6474560 w 7257486"/>
              <a:gd name="connsiteY1790" fmla="*/ 1147786 h 6857155"/>
              <a:gd name="connsiteX1791" fmla="*/ 6404460 w 7257486"/>
              <a:gd name="connsiteY1791" fmla="*/ 1180725 h 6857155"/>
              <a:gd name="connsiteX1792" fmla="*/ 6355474 w 7257486"/>
              <a:gd name="connsiteY1792" fmla="*/ 1189171 h 6857155"/>
              <a:gd name="connsiteX1793" fmla="*/ 6355474 w 7257486"/>
              <a:gd name="connsiteY1793" fmla="*/ 1180725 h 6857155"/>
              <a:gd name="connsiteX1794" fmla="*/ 6371521 w 7257486"/>
              <a:gd name="connsiteY1794" fmla="*/ 1176502 h 6857155"/>
              <a:gd name="connsiteX1795" fmla="*/ 6417129 w 7257486"/>
              <a:gd name="connsiteY1795" fmla="*/ 1152009 h 6857155"/>
              <a:gd name="connsiteX1796" fmla="*/ 6421351 w 7257486"/>
              <a:gd name="connsiteY1796" fmla="*/ 1135962 h 6857155"/>
              <a:gd name="connsiteX1797" fmla="*/ 6379967 w 7257486"/>
              <a:gd name="connsiteY1797" fmla="*/ 1148631 h 6857155"/>
              <a:gd name="connsiteX1798" fmla="*/ 6342805 w 7257486"/>
              <a:gd name="connsiteY1798" fmla="*/ 1157076 h 6857155"/>
              <a:gd name="connsiteX1799" fmla="*/ 6338583 w 7257486"/>
              <a:gd name="connsiteY1799" fmla="*/ 1141029 h 6857155"/>
              <a:gd name="connsiteX1800" fmla="*/ 6347028 w 7257486"/>
              <a:gd name="connsiteY1800" fmla="*/ 1141029 h 6857155"/>
              <a:gd name="connsiteX1801" fmla="*/ 6408683 w 7257486"/>
              <a:gd name="connsiteY1801" fmla="*/ 1112314 h 6857155"/>
              <a:gd name="connsiteX1802" fmla="*/ 6499053 w 7257486"/>
              <a:gd name="connsiteY1802" fmla="*/ 1079375 h 6857155"/>
              <a:gd name="connsiteX1803" fmla="*/ 6519323 w 7257486"/>
              <a:gd name="connsiteY1803" fmla="*/ 1063328 h 6857155"/>
              <a:gd name="connsiteX1804" fmla="*/ 6519323 w 7257486"/>
              <a:gd name="connsiteY1804" fmla="*/ 1026166 h 6857155"/>
              <a:gd name="connsiteX1805" fmla="*/ 6486384 w 7257486"/>
              <a:gd name="connsiteY1805" fmla="*/ 1026166 h 6857155"/>
              <a:gd name="connsiteX1806" fmla="*/ 6523546 w 7257486"/>
              <a:gd name="connsiteY1806" fmla="*/ 1001673 h 6857155"/>
              <a:gd name="connsiteX1807" fmla="*/ 6580978 w 7257486"/>
              <a:gd name="connsiteY1807" fmla="*/ 968735 h 6857155"/>
              <a:gd name="connsiteX1808" fmla="*/ 6585200 w 7257486"/>
              <a:gd name="connsiteY1808" fmla="*/ 944242 h 6857155"/>
              <a:gd name="connsiteX1809" fmla="*/ 6576755 w 7257486"/>
              <a:gd name="connsiteY1809" fmla="*/ 935796 h 6857155"/>
              <a:gd name="connsiteX1810" fmla="*/ 6556484 w 7257486"/>
              <a:gd name="connsiteY1810" fmla="*/ 944242 h 6857155"/>
              <a:gd name="connsiteX1811" fmla="*/ 6556484 w 7257486"/>
              <a:gd name="connsiteY1811" fmla="*/ 952688 h 6857155"/>
              <a:gd name="connsiteX1812" fmla="*/ 6540438 w 7257486"/>
              <a:gd name="connsiteY1812" fmla="*/ 956911 h 6857155"/>
              <a:gd name="connsiteX1813" fmla="*/ 6507499 w 7257486"/>
              <a:gd name="connsiteY1813" fmla="*/ 952688 h 6857155"/>
              <a:gd name="connsiteX1814" fmla="*/ 6483006 w 7257486"/>
              <a:gd name="connsiteY1814" fmla="*/ 961134 h 6857155"/>
              <a:gd name="connsiteX1815" fmla="*/ 6470337 w 7257486"/>
              <a:gd name="connsiteY1815" fmla="*/ 956911 h 6857155"/>
              <a:gd name="connsiteX1816" fmla="*/ 6466114 w 7257486"/>
              <a:gd name="connsiteY1816" fmla="*/ 923972 h 6857155"/>
              <a:gd name="connsiteX1817" fmla="*/ 6433176 w 7257486"/>
              <a:gd name="connsiteY1817" fmla="*/ 907925 h 6857155"/>
              <a:gd name="connsiteX1818" fmla="*/ 6391791 w 7257486"/>
              <a:gd name="connsiteY1818" fmla="*/ 907925 h 6857155"/>
              <a:gd name="connsiteX1819" fmla="*/ 6371521 w 7257486"/>
              <a:gd name="connsiteY1819" fmla="*/ 920594 h 6857155"/>
              <a:gd name="connsiteX1820" fmla="*/ 6342805 w 7257486"/>
              <a:gd name="connsiteY1820" fmla="*/ 920594 h 6857155"/>
              <a:gd name="connsiteX1821" fmla="*/ 6326758 w 7257486"/>
              <a:gd name="connsiteY1821" fmla="*/ 912148 h 6857155"/>
              <a:gd name="connsiteX1822" fmla="*/ 6302266 w 7257486"/>
              <a:gd name="connsiteY1822" fmla="*/ 883432 h 6857155"/>
              <a:gd name="connsiteX1823" fmla="*/ 6302266 w 7257486"/>
              <a:gd name="connsiteY1823" fmla="*/ 863162 h 6857155"/>
              <a:gd name="connsiteX1824" fmla="*/ 6286218 w 7257486"/>
              <a:gd name="connsiteY1824" fmla="*/ 867385 h 6857155"/>
              <a:gd name="connsiteX1825" fmla="*/ 6273550 w 7257486"/>
              <a:gd name="connsiteY1825" fmla="*/ 887655 h 6857155"/>
              <a:gd name="connsiteX1826" fmla="*/ 6253280 w 7257486"/>
              <a:gd name="connsiteY1826" fmla="*/ 883432 h 6857155"/>
              <a:gd name="connsiteX1827" fmla="*/ 6220341 w 7257486"/>
              <a:gd name="connsiteY1827" fmla="*/ 887655 h 6857155"/>
              <a:gd name="connsiteX1828" fmla="*/ 6178957 w 7257486"/>
              <a:gd name="connsiteY1828" fmla="*/ 891878 h 6857155"/>
              <a:gd name="connsiteX1829" fmla="*/ 6174734 w 7257486"/>
              <a:gd name="connsiteY1829" fmla="*/ 887655 h 6857155"/>
              <a:gd name="connsiteX1830" fmla="*/ 6133349 w 7257486"/>
              <a:gd name="connsiteY1830" fmla="*/ 891878 h 6857155"/>
              <a:gd name="connsiteX1831" fmla="*/ 6120681 w 7257486"/>
              <a:gd name="connsiteY1831" fmla="*/ 879209 h 6857155"/>
              <a:gd name="connsiteX1832" fmla="*/ 6071695 w 7257486"/>
              <a:gd name="connsiteY1832" fmla="*/ 891878 h 6857155"/>
              <a:gd name="connsiteX1833" fmla="*/ 6067472 w 7257486"/>
              <a:gd name="connsiteY1833" fmla="*/ 879209 h 6857155"/>
              <a:gd name="connsiteX1834" fmla="*/ 6051425 w 7257486"/>
              <a:gd name="connsiteY1834" fmla="*/ 874986 h 6857155"/>
              <a:gd name="connsiteX1835" fmla="*/ 6014263 w 7257486"/>
              <a:gd name="connsiteY1835" fmla="*/ 903702 h 6857155"/>
              <a:gd name="connsiteX1836" fmla="*/ 6001594 w 7257486"/>
              <a:gd name="connsiteY1836" fmla="*/ 899479 h 6857155"/>
              <a:gd name="connsiteX1837" fmla="*/ 5981325 w 7257486"/>
              <a:gd name="connsiteY1837" fmla="*/ 899479 h 6857155"/>
              <a:gd name="connsiteX1838" fmla="*/ 5948386 w 7257486"/>
              <a:gd name="connsiteY1838" fmla="*/ 907925 h 6857155"/>
              <a:gd name="connsiteX1839" fmla="*/ 5964433 w 7257486"/>
              <a:gd name="connsiteY1839" fmla="*/ 879209 h 6857155"/>
              <a:gd name="connsiteX1840" fmla="*/ 5951764 w 7257486"/>
              <a:gd name="connsiteY1840" fmla="*/ 874986 h 6857155"/>
              <a:gd name="connsiteX1841" fmla="*/ 5931494 w 7257486"/>
              <a:gd name="connsiteY1841" fmla="*/ 887655 h 6857155"/>
              <a:gd name="connsiteX1842" fmla="*/ 5857171 w 7257486"/>
              <a:gd name="connsiteY1842" fmla="*/ 900324 h 6857155"/>
              <a:gd name="connsiteX1843" fmla="*/ 5836901 w 7257486"/>
              <a:gd name="connsiteY1843" fmla="*/ 908769 h 6857155"/>
              <a:gd name="connsiteX1844" fmla="*/ 5754977 w 7257486"/>
              <a:gd name="connsiteY1844" fmla="*/ 921438 h 6857155"/>
              <a:gd name="connsiteX1845" fmla="*/ 5754977 w 7257486"/>
              <a:gd name="connsiteY1845" fmla="*/ 901168 h 6857155"/>
              <a:gd name="connsiteX1846" fmla="*/ 5767646 w 7257486"/>
              <a:gd name="connsiteY1846" fmla="*/ 896945 h 6857155"/>
              <a:gd name="connsiteX1847" fmla="*/ 5809030 w 7257486"/>
              <a:gd name="connsiteY1847" fmla="*/ 876675 h 6857155"/>
              <a:gd name="connsiteX1848" fmla="*/ 5912069 w 7257486"/>
              <a:gd name="connsiteY1848" fmla="*/ 823467 h 6857155"/>
              <a:gd name="connsiteX1849" fmla="*/ 5928116 w 7257486"/>
              <a:gd name="connsiteY1849" fmla="*/ 807420 h 6857155"/>
              <a:gd name="connsiteX1850" fmla="*/ 5923893 w 7257486"/>
              <a:gd name="connsiteY1850" fmla="*/ 798974 h 6857155"/>
              <a:gd name="connsiteX1851" fmla="*/ 5878286 w 7257486"/>
              <a:gd name="connsiteY1851" fmla="*/ 815021 h 6857155"/>
              <a:gd name="connsiteX1852" fmla="*/ 5882509 w 7257486"/>
              <a:gd name="connsiteY1852" fmla="*/ 802352 h 6857155"/>
              <a:gd name="connsiteX1853" fmla="*/ 5898556 w 7257486"/>
              <a:gd name="connsiteY1853" fmla="*/ 789684 h 6857155"/>
              <a:gd name="connsiteX1854" fmla="*/ 5931494 w 7257486"/>
              <a:gd name="connsiteY1854" fmla="*/ 769414 h 6857155"/>
              <a:gd name="connsiteX1855" fmla="*/ 5964433 w 7257486"/>
              <a:gd name="connsiteY1855" fmla="*/ 744921 h 6857155"/>
              <a:gd name="connsiteX1856" fmla="*/ 5972879 w 7257486"/>
              <a:gd name="connsiteY1856" fmla="*/ 728874 h 6857155"/>
              <a:gd name="connsiteX1857" fmla="*/ 5960210 w 7257486"/>
              <a:gd name="connsiteY1857" fmla="*/ 724651 h 6857155"/>
              <a:gd name="connsiteX1858" fmla="*/ 5944163 w 7257486"/>
              <a:gd name="connsiteY1858" fmla="*/ 733097 h 6857155"/>
              <a:gd name="connsiteX1859" fmla="*/ 5928116 w 7257486"/>
              <a:gd name="connsiteY1859" fmla="*/ 728874 h 6857155"/>
              <a:gd name="connsiteX1860" fmla="*/ 5912069 w 7257486"/>
              <a:gd name="connsiteY1860" fmla="*/ 737320 h 6857155"/>
              <a:gd name="connsiteX1861" fmla="*/ 5870684 w 7257486"/>
              <a:gd name="connsiteY1861" fmla="*/ 745765 h 6857155"/>
              <a:gd name="connsiteX1862" fmla="*/ 5879130 w 7257486"/>
              <a:gd name="connsiteY1862" fmla="*/ 696780 h 6857155"/>
              <a:gd name="connsiteX1863" fmla="*/ 5891799 w 7257486"/>
              <a:gd name="connsiteY1863" fmla="*/ 676510 h 6857155"/>
              <a:gd name="connsiteX1864" fmla="*/ 5957677 w 7257486"/>
              <a:gd name="connsiteY1864" fmla="*/ 635125 h 6857155"/>
              <a:gd name="connsiteX1865" fmla="*/ 5986392 w 7257486"/>
              <a:gd name="connsiteY1865" fmla="*/ 610632 h 6857155"/>
              <a:gd name="connsiteX1866" fmla="*/ 5990615 w 7257486"/>
              <a:gd name="connsiteY1866" fmla="*/ 594585 h 6857155"/>
              <a:gd name="connsiteX1867" fmla="*/ 5977946 w 7257486"/>
              <a:gd name="connsiteY1867" fmla="*/ 594585 h 6857155"/>
              <a:gd name="connsiteX1868" fmla="*/ 5969500 w 7257486"/>
              <a:gd name="connsiteY1868" fmla="*/ 603031 h 6857155"/>
              <a:gd name="connsiteX1869" fmla="*/ 5912069 w 7257486"/>
              <a:gd name="connsiteY1869" fmla="*/ 640193 h 6857155"/>
              <a:gd name="connsiteX1870" fmla="*/ 5870684 w 7257486"/>
              <a:gd name="connsiteY1870" fmla="*/ 648638 h 6857155"/>
              <a:gd name="connsiteX1871" fmla="*/ 5866461 w 7257486"/>
              <a:gd name="connsiteY1871" fmla="*/ 632591 h 6857155"/>
              <a:gd name="connsiteX1872" fmla="*/ 5853793 w 7257486"/>
              <a:gd name="connsiteY1872" fmla="*/ 632591 h 6857155"/>
              <a:gd name="connsiteX1873" fmla="*/ 5800584 w 7257486"/>
              <a:gd name="connsiteY1873" fmla="*/ 657084 h 6857155"/>
              <a:gd name="connsiteX1874" fmla="*/ 5681498 w 7257486"/>
              <a:gd name="connsiteY1874" fmla="*/ 698469 h 6857155"/>
              <a:gd name="connsiteX1875" fmla="*/ 5480488 w 7257486"/>
              <a:gd name="connsiteY1875" fmla="*/ 760123 h 6857155"/>
              <a:gd name="connsiteX1876" fmla="*/ 5344510 w 7257486"/>
              <a:gd name="connsiteY1876" fmla="*/ 801508 h 6857155"/>
              <a:gd name="connsiteX1877" fmla="*/ 5266809 w 7257486"/>
              <a:gd name="connsiteY1877" fmla="*/ 826001 h 6857155"/>
              <a:gd name="connsiteX1878" fmla="*/ 5233870 w 7257486"/>
              <a:gd name="connsiteY1878" fmla="*/ 842048 h 6857155"/>
              <a:gd name="connsiteX1879" fmla="*/ 5229647 w 7257486"/>
              <a:gd name="connsiteY1879" fmla="*/ 858095 h 6857155"/>
              <a:gd name="connsiteX1880" fmla="*/ 5271032 w 7257486"/>
              <a:gd name="connsiteY1880" fmla="*/ 849649 h 6857155"/>
              <a:gd name="connsiteX1881" fmla="*/ 5308193 w 7257486"/>
              <a:gd name="connsiteY1881" fmla="*/ 841203 h 6857155"/>
              <a:gd name="connsiteX1882" fmla="*/ 5303971 w 7257486"/>
              <a:gd name="connsiteY1882" fmla="*/ 853872 h 6857155"/>
              <a:gd name="connsiteX1883" fmla="*/ 5254985 w 7257486"/>
              <a:gd name="connsiteY1883" fmla="*/ 878365 h 6857155"/>
              <a:gd name="connsiteX1884" fmla="*/ 5160392 w 7257486"/>
              <a:gd name="connsiteY1884" fmla="*/ 907080 h 6857155"/>
              <a:gd name="connsiteX1885" fmla="*/ 5119007 w 7257486"/>
              <a:gd name="connsiteY1885" fmla="*/ 927350 h 6857155"/>
              <a:gd name="connsiteX1886" fmla="*/ 5139277 w 7257486"/>
              <a:gd name="connsiteY1886" fmla="*/ 907080 h 6857155"/>
              <a:gd name="connsiteX1887" fmla="*/ 5139277 w 7257486"/>
              <a:gd name="connsiteY1887" fmla="*/ 898635 h 6857155"/>
              <a:gd name="connsiteX1888" fmla="*/ 5130831 w 7257486"/>
              <a:gd name="connsiteY1888" fmla="*/ 874142 h 6857155"/>
              <a:gd name="connsiteX1889" fmla="*/ 5093670 w 7257486"/>
              <a:gd name="connsiteY1889" fmla="*/ 878365 h 6857155"/>
              <a:gd name="connsiteX1890" fmla="*/ 5135054 w 7257486"/>
              <a:gd name="connsiteY1890" fmla="*/ 858095 h 6857155"/>
              <a:gd name="connsiteX1891" fmla="*/ 5155324 w 7257486"/>
              <a:gd name="connsiteY1891" fmla="*/ 842048 h 6857155"/>
              <a:gd name="connsiteX1892" fmla="*/ 5146879 w 7257486"/>
              <a:gd name="connsiteY1892" fmla="*/ 837825 h 6857155"/>
              <a:gd name="connsiteX1893" fmla="*/ 5089447 w 7257486"/>
              <a:gd name="connsiteY1893" fmla="*/ 858095 h 6857155"/>
              <a:gd name="connsiteX1894" fmla="*/ 5023569 w 7257486"/>
              <a:gd name="connsiteY1894" fmla="*/ 870763 h 6857155"/>
              <a:gd name="connsiteX1895" fmla="*/ 4966138 w 7257486"/>
              <a:gd name="connsiteY1895" fmla="*/ 891033 h 6857155"/>
              <a:gd name="connsiteX1896" fmla="*/ 4920530 w 7257486"/>
              <a:gd name="connsiteY1896" fmla="*/ 903702 h 6857155"/>
              <a:gd name="connsiteX1897" fmla="*/ 4949246 w 7257486"/>
              <a:gd name="connsiteY1897" fmla="*/ 883432 h 6857155"/>
              <a:gd name="connsiteX1898" fmla="*/ 4949246 w 7257486"/>
              <a:gd name="connsiteY1898" fmla="*/ 870763 h 6857155"/>
              <a:gd name="connsiteX1899" fmla="*/ 4961915 w 7257486"/>
              <a:gd name="connsiteY1899" fmla="*/ 862318 h 6857155"/>
              <a:gd name="connsiteX1900" fmla="*/ 5007523 w 7257486"/>
              <a:gd name="connsiteY1900" fmla="*/ 853872 h 6857155"/>
              <a:gd name="connsiteX1901" fmla="*/ 5069177 w 7257486"/>
              <a:gd name="connsiteY1901" fmla="*/ 829379 h 6857155"/>
              <a:gd name="connsiteX1902" fmla="*/ 5122386 w 7257486"/>
              <a:gd name="connsiteY1902" fmla="*/ 809109 h 6857155"/>
              <a:gd name="connsiteX1903" fmla="*/ 5163770 w 7257486"/>
              <a:gd name="connsiteY1903" fmla="*/ 793062 h 6857155"/>
              <a:gd name="connsiteX1904" fmla="*/ 5196709 w 7257486"/>
              <a:gd name="connsiteY1904" fmla="*/ 777015 h 6857155"/>
              <a:gd name="connsiteX1905" fmla="*/ 5229647 w 7257486"/>
              <a:gd name="connsiteY1905" fmla="*/ 748299 h 6857155"/>
              <a:gd name="connsiteX1906" fmla="*/ 5221202 w 7257486"/>
              <a:gd name="connsiteY1906" fmla="*/ 739853 h 6857155"/>
              <a:gd name="connsiteX1907" fmla="*/ 5179817 w 7257486"/>
              <a:gd name="connsiteY1907" fmla="*/ 748299 h 6857155"/>
              <a:gd name="connsiteX1908" fmla="*/ 5113940 w 7257486"/>
              <a:gd name="connsiteY1908" fmla="*/ 781238 h 6857155"/>
              <a:gd name="connsiteX1909" fmla="*/ 5048063 w 7257486"/>
              <a:gd name="connsiteY1909" fmla="*/ 801508 h 6857155"/>
              <a:gd name="connsiteX1910" fmla="*/ 5015124 w 7257486"/>
              <a:gd name="connsiteY1910" fmla="*/ 797285 h 6857155"/>
              <a:gd name="connsiteX1911" fmla="*/ 4973739 w 7257486"/>
              <a:gd name="connsiteY1911" fmla="*/ 809953 h 6857155"/>
              <a:gd name="connsiteX1912" fmla="*/ 4973739 w 7257486"/>
              <a:gd name="connsiteY1912" fmla="*/ 809953 h 6857155"/>
              <a:gd name="connsiteX1913" fmla="*/ 4961071 w 7257486"/>
              <a:gd name="connsiteY1913" fmla="*/ 814176 h 6857155"/>
              <a:gd name="connsiteX1914" fmla="*/ 4895193 w 7257486"/>
              <a:gd name="connsiteY1914" fmla="*/ 842892 h 6857155"/>
              <a:gd name="connsiteX1915" fmla="*/ 4846207 w 7257486"/>
              <a:gd name="connsiteY1915" fmla="*/ 858939 h 6857155"/>
              <a:gd name="connsiteX1916" fmla="*/ 4800600 w 7257486"/>
              <a:gd name="connsiteY1916" fmla="*/ 874986 h 6857155"/>
              <a:gd name="connsiteX1917" fmla="*/ 4809046 w 7257486"/>
              <a:gd name="connsiteY1917" fmla="*/ 862318 h 6857155"/>
              <a:gd name="connsiteX1918" fmla="*/ 4829316 w 7257486"/>
              <a:gd name="connsiteY1918" fmla="*/ 842048 h 6857155"/>
              <a:gd name="connsiteX1919" fmla="*/ 4874078 w 7257486"/>
              <a:gd name="connsiteY1919" fmla="*/ 837825 h 6857155"/>
              <a:gd name="connsiteX1920" fmla="*/ 4894349 w 7257486"/>
              <a:gd name="connsiteY1920" fmla="*/ 825156 h 6857155"/>
              <a:gd name="connsiteX1921" fmla="*/ 4890126 w 7257486"/>
              <a:gd name="connsiteY1921" fmla="*/ 809109 h 6857155"/>
              <a:gd name="connsiteX1922" fmla="*/ 4839451 w 7257486"/>
              <a:gd name="connsiteY1922" fmla="*/ 809109 h 6857155"/>
              <a:gd name="connsiteX1923" fmla="*/ 4777797 w 7257486"/>
              <a:gd name="connsiteY1923" fmla="*/ 817555 h 6857155"/>
              <a:gd name="connsiteX1924" fmla="*/ 4769351 w 7257486"/>
              <a:gd name="connsiteY1924" fmla="*/ 821778 h 6857155"/>
              <a:gd name="connsiteX1925" fmla="*/ 4707696 w 7257486"/>
              <a:gd name="connsiteY1925" fmla="*/ 826001 h 6857155"/>
              <a:gd name="connsiteX1926" fmla="*/ 4678980 w 7257486"/>
              <a:gd name="connsiteY1926" fmla="*/ 834446 h 6857155"/>
              <a:gd name="connsiteX1927" fmla="*/ 4633373 w 7257486"/>
              <a:gd name="connsiteY1927" fmla="*/ 850493 h 6857155"/>
              <a:gd name="connsiteX1928" fmla="*/ 4567496 w 7257486"/>
              <a:gd name="connsiteY1928" fmla="*/ 874986 h 6857155"/>
              <a:gd name="connsiteX1929" fmla="*/ 4522733 w 7257486"/>
              <a:gd name="connsiteY1929" fmla="*/ 895256 h 6857155"/>
              <a:gd name="connsiteX1930" fmla="*/ 4498240 w 7257486"/>
              <a:gd name="connsiteY1930" fmla="*/ 903702 h 6857155"/>
              <a:gd name="connsiteX1931" fmla="*/ 4543847 w 7257486"/>
              <a:gd name="connsiteY1931" fmla="*/ 874986 h 6857155"/>
              <a:gd name="connsiteX1932" fmla="*/ 4564118 w 7257486"/>
              <a:gd name="connsiteY1932" fmla="*/ 854716 h 6857155"/>
              <a:gd name="connsiteX1933" fmla="*/ 4551449 w 7257486"/>
              <a:gd name="connsiteY1933" fmla="*/ 850493 h 6857155"/>
              <a:gd name="connsiteX1934" fmla="*/ 4531179 w 7257486"/>
              <a:gd name="connsiteY1934" fmla="*/ 866540 h 6857155"/>
              <a:gd name="connsiteX1935" fmla="*/ 4449254 w 7257486"/>
              <a:gd name="connsiteY1935" fmla="*/ 899479 h 6857155"/>
              <a:gd name="connsiteX1936" fmla="*/ 4440808 w 7257486"/>
              <a:gd name="connsiteY1936" fmla="*/ 915526 h 6857155"/>
              <a:gd name="connsiteX1937" fmla="*/ 4428140 w 7257486"/>
              <a:gd name="connsiteY1937" fmla="*/ 919749 h 6857155"/>
              <a:gd name="connsiteX1938" fmla="*/ 4379154 w 7257486"/>
              <a:gd name="connsiteY1938" fmla="*/ 940019 h 6857155"/>
              <a:gd name="connsiteX1939" fmla="*/ 4350438 w 7257486"/>
              <a:gd name="connsiteY1939" fmla="*/ 956066 h 6857155"/>
              <a:gd name="connsiteX1940" fmla="*/ 4325946 w 7257486"/>
              <a:gd name="connsiteY1940" fmla="*/ 968735 h 6857155"/>
              <a:gd name="connsiteX1941" fmla="*/ 4321723 w 7257486"/>
              <a:gd name="connsiteY1941" fmla="*/ 956066 h 6857155"/>
              <a:gd name="connsiteX1942" fmla="*/ 4288784 w 7257486"/>
              <a:gd name="connsiteY1942" fmla="*/ 956066 h 6857155"/>
              <a:gd name="connsiteX1943" fmla="*/ 4276115 w 7257486"/>
              <a:gd name="connsiteY1943" fmla="*/ 960289 h 6857155"/>
              <a:gd name="connsiteX1944" fmla="*/ 4234731 w 7257486"/>
              <a:gd name="connsiteY1944" fmla="*/ 984782 h 6857155"/>
              <a:gd name="connsiteX1945" fmla="*/ 4206015 w 7257486"/>
              <a:gd name="connsiteY1945" fmla="*/ 989005 h 6857155"/>
              <a:gd name="connsiteX1946" fmla="*/ 4177299 w 7257486"/>
              <a:gd name="connsiteY1946" fmla="*/ 1001673 h 6857155"/>
              <a:gd name="connsiteX1947" fmla="*/ 4111422 w 7257486"/>
              <a:gd name="connsiteY1947" fmla="*/ 1030389 h 6857155"/>
              <a:gd name="connsiteX1948" fmla="*/ 4062436 w 7257486"/>
              <a:gd name="connsiteY1948" fmla="*/ 1054882 h 6857155"/>
              <a:gd name="connsiteX1949" fmla="*/ 4016829 w 7257486"/>
              <a:gd name="connsiteY1949" fmla="*/ 1054882 h 6857155"/>
              <a:gd name="connsiteX1950" fmla="*/ 4012606 w 7257486"/>
              <a:gd name="connsiteY1950" fmla="*/ 1075152 h 6857155"/>
              <a:gd name="connsiteX1951" fmla="*/ 3999937 w 7257486"/>
              <a:gd name="connsiteY1951" fmla="*/ 1079375 h 6857155"/>
              <a:gd name="connsiteX1952" fmla="*/ 3999937 w 7257486"/>
              <a:gd name="connsiteY1952" fmla="*/ 1070929 h 6857155"/>
              <a:gd name="connsiteX1953" fmla="*/ 3987268 w 7257486"/>
              <a:gd name="connsiteY1953" fmla="*/ 1066706 h 6857155"/>
              <a:gd name="connsiteX1954" fmla="*/ 3966998 w 7257486"/>
              <a:gd name="connsiteY1954" fmla="*/ 1070929 h 6857155"/>
              <a:gd name="connsiteX1955" fmla="*/ 3946728 w 7257486"/>
              <a:gd name="connsiteY1955" fmla="*/ 1083598 h 6857155"/>
              <a:gd name="connsiteX1956" fmla="*/ 3946728 w 7257486"/>
              <a:gd name="connsiteY1956" fmla="*/ 1096267 h 6857155"/>
              <a:gd name="connsiteX1957" fmla="*/ 3934060 w 7257486"/>
              <a:gd name="connsiteY1957" fmla="*/ 1104712 h 6857155"/>
              <a:gd name="connsiteX1958" fmla="*/ 3934060 w 7257486"/>
              <a:gd name="connsiteY1958" fmla="*/ 1088665 h 6857155"/>
              <a:gd name="connsiteX1959" fmla="*/ 3913790 w 7257486"/>
              <a:gd name="connsiteY1959" fmla="*/ 1088665 h 6857155"/>
              <a:gd name="connsiteX1960" fmla="*/ 3872405 w 7257486"/>
              <a:gd name="connsiteY1960" fmla="*/ 1104712 h 6857155"/>
              <a:gd name="connsiteX1961" fmla="*/ 3814974 w 7257486"/>
              <a:gd name="connsiteY1961" fmla="*/ 1129205 h 6857155"/>
              <a:gd name="connsiteX1962" fmla="*/ 3777812 w 7257486"/>
              <a:gd name="connsiteY1962" fmla="*/ 1145252 h 6857155"/>
              <a:gd name="connsiteX1963" fmla="*/ 3744873 w 7257486"/>
              <a:gd name="connsiteY1963" fmla="*/ 1149475 h 6857155"/>
              <a:gd name="connsiteX1964" fmla="*/ 3728826 w 7257486"/>
              <a:gd name="connsiteY1964" fmla="*/ 1141029 h 6857155"/>
              <a:gd name="connsiteX1965" fmla="*/ 3720381 w 7257486"/>
              <a:gd name="connsiteY1965" fmla="*/ 1157076 h 6857155"/>
              <a:gd name="connsiteX1966" fmla="*/ 3704334 w 7257486"/>
              <a:gd name="connsiteY1966" fmla="*/ 1157076 h 6857155"/>
              <a:gd name="connsiteX1967" fmla="*/ 3684064 w 7257486"/>
              <a:gd name="connsiteY1967" fmla="*/ 1165522 h 6857155"/>
              <a:gd name="connsiteX1968" fmla="*/ 3651125 w 7257486"/>
              <a:gd name="connsiteY1968" fmla="*/ 1173968 h 6857155"/>
              <a:gd name="connsiteX1969" fmla="*/ 3585248 w 7257486"/>
              <a:gd name="connsiteY1969" fmla="*/ 1206907 h 6857155"/>
              <a:gd name="connsiteX1970" fmla="*/ 3569201 w 7257486"/>
              <a:gd name="connsiteY1970" fmla="*/ 1222954 h 6857155"/>
              <a:gd name="connsiteX1971" fmla="*/ 3548931 w 7257486"/>
              <a:gd name="connsiteY1971" fmla="*/ 1235623 h 6857155"/>
              <a:gd name="connsiteX1972" fmla="*/ 3548931 w 7257486"/>
              <a:gd name="connsiteY1972" fmla="*/ 1227177 h 6857155"/>
              <a:gd name="connsiteX1973" fmla="*/ 3532883 w 7257486"/>
              <a:gd name="connsiteY1973" fmla="*/ 1227177 h 6857155"/>
              <a:gd name="connsiteX1974" fmla="*/ 3524438 w 7257486"/>
              <a:gd name="connsiteY1974" fmla="*/ 1243224 h 6857155"/>
              <a:gd name="connsiteX1975" fmla="*/ 3511769 w 7257486"/>
              <a:gd name="connsiteY1975" fmla="*/ 1243224 h 6857155"/>
              <a:gd name="connsiteX1976" fmla="*/ 3478830 w 7257486"/>
              <a:gd name="connsiteY1976" fmla="*/ 1247447 h 6857155"/>
              <a:gd name="connsiteX1977" fmla="*/ 3478830 w 7257486"/>
              <a:gd name="connsiteY1977" fmla="*/ 1234778 h 6857155"/>
              <a:gd name="connsiteX1978" fmla="*/ 3491499 w 7257486"/>
              <a:gd name="connsiteY1978" fmla="*/ 1214508 h 6857155"/>
              <a:gd name="connsiteX1979" fmla="*/ 3504168 w 7257486"/>
              <a:gd name="connsiteY1979" fmla="*/ 1210285 h 6857155"/>
              <a:gd name="connsiteX1980" fmla="*/ 3520215 w 7257486"/>
              <a:gd name="connsiteY1980" fmla="*/ 1197616 h 6857155"/>
              <a:gd name="connsiteX1981" fmla="*/ 3544708 w 7257486"/>
              <a:gd name="connsiteY1981" fmla="*/ 1184948 h 6857155"/>
              <a:gd name="connsiteX1982" fmla="*/ 3564978 w 7257486"/>
              <a:gd name="connsiteY1982" fmla="*/ 1156232 h 6857155"/>
              <a:gd name="connsiteX1983" fmla="*/ 3597916 w 7257486"/>
              <a:gd name="connsiteY1983" fmla="*/ 1140185 h 6857155"/>
              <a:gd name="connsiteX1984" fmla="*/ 3589470 w 7257486"/>
              <a:gd name="connsiteY1984" fmla="*/ 1160455 h 6857155"/>
              <a:gd name="connsiteX1985" fmla="*/ 3605517 w 7257486"/>
              <a:gd name="connsiteY1985" fmla="*/ 1168901 h 6857155"/>
              <a:gd name="connsiteX1986" fmla="*/ 3618186 w 7257486"/>
              <a:gd name="connsiteY1986" fmla="*/ 1152854 h 6857155"/>
              <a:gd name="connsiteX1987" fmla="*/ 3626632 w 7257486"/>
              <a:gd name="connsiteY1987" fmla="*/ 1136807 h 6857155"/>
              <a:gd name="connsiteX1988" fmla="*/ 3655348 w 7257486"/>
              <a:gd name="connsiteY1988" fmla="*/ 1128361 h 6857155"/>
              <a:gd name="connsiteX1989" fmla="*/ 3655348 w 7257486"/>
              <a:gd name="connsiteY1989" fmla="*/ 1144408 h 6857155"/>
              <a:gd name="connsiteX1990" fmla="*/ 3675618 w 7257486"/>
              <a:gd name="connsiteY1990" fmla="*/ 1135962 h 6857155"/>
              <a:gd name="connsiteX1991" fmla="*/ 3675618 w 7257486"/>
              <a:gd name="connsiteY1991" fmla="*/ 1115692 h 6857155"/>
              <a:gd name="connsiteX1992" fmla="*/ 3684064 w 7257486"/>
              <a:gd name="connsiteY1992" fmla="*/ 1111469 h 6857155"/>
              <a:gd name="connsiteX1993" fmla="*/ 3679841 w 7257486"/>
              <a:gd name="connsiteY1993" fmla="*/ 1127516 h 6857155"/>
              <a:gd name="connsiteX1994" fmla="*/ 3695888 w 7257486"/>
              <a:gd name="connsiteY1994" fmla="*/ 1127516 h 6857155"/>
              <a:gd name="connsiteX1995" fmla="*/ 3704334 w 7257486"/>
              <a:gd name="connsiteY1995" fmla="*/ 1114847 h 6857155"/>
              <a:gd name="connsiteX1996" fmla="*/ 3700111 w 7257486"/>
              <a:gd name="connsiteY1996" fmla="*/ 1102179 h 6857155"/>
              <a:gd name="connsiteX1997" fmla="*/ 3708556 w 7257486"/>
              <a:gd name="connsiteY1997" fmla="*/ 1106402 h 6857155"/>
              <a:gd name="connsiteX1998" fmla="*/ 3728826 w 7257486"/>
              <a:gd name="connsiteY1998" fmla="*/ 1110624 h 6857155"/>
              <a:gd name="connsiteX1999" fmla="*/ 3753319 w 7257486"/>
              <a:gd name="connsiteY1999" fmla="*/ 1094577 h 6857155"/>
              <a:gd name="connsiteX2000" fmla="*/ 3757542 w 7257486"/>
              <a:gd name="connsiteY2000" fmla="*/ 1078530 h 6857155"/>
              <a:gd name="connsiteX2001" fmla="*/ 3744873 w 7257486"/>
              <a:gd name="connsiteY2001" fmla="*/ 1078530 h 6857155"/>
              <a:gd name="connsiteX2002" fmla="*/ 3740650 w 7257486"/>
              <a:gd name="connsiteY2002" fmla="*/ 1070085 h 6857155"/>
              <a:gd name="connsiteX2003" fmla="*/ 3753319 w 7257486"/>
              <a:gd name="connsiteY2003" fmla="*/ 1070085 h 6857155"/>
              <a:gd name="connsiteX2004" fmla="*/ 3769366 w 7257486"/>
              <a:gd name="connsiteY2004" fmla="*/ 1057416 h 6857155"/>
              <a:gd name="connsiteX2005" fmla="*/ 3777812 w 7257486"/>
              <a:gd name="connsiteY2005" fmla="*/ 1073463 h 6857155"/>
              <a:gd name="connsiteX2006" fmla="*/ 3790481 w 7257486"/>
              <a:gd name="connsiteY2006" fmla="*/ 1073463 h 6857155"/>
              <a:gd name="connsiteX2007" fmla="*/ 3810751 w 7257486"/>
              <a:gd name="connsiteY2007" fmla="*/ 1060794 h 6857155"/>
              <a:gd name="connsiteX2008" fmla="*/ 3819197 w 7257486"/>
              <a:gd name="connsiteY2008" fmla="*/ 1040524 h 6857155"/>
              <a:gd name="connsiteX2009" fmla="*/ 3847912 w 7257486"/>
              <a:gd name="connsiteY2009" fmla="*/ 1044747 h 6857155"/>
              <a:gd name="connsiteX2010" fmla="*/ 3863959 w 7257486"/>
              <a:gd name="connsiteY2010" fmla="*/ 1036301 h 6857155"/>
              <a:gd name="connsiteX2011" fmla="*/ 3880006 w 7257486"/>
              <a:gd name="connsiteY2011" fmla="*/ 1032078 h 6857155"/>
              <a:gd name="connsiteX2012" fmla="*/ 3888452 w 7257486"/>
              <a:gd name="connsiteY2012" fmla="*/ 1052348 h 6857155"/>
              <a:gd name="connsiteX2013" fmla="*/ 3880006 w 7257486"/>
              <a:gd name="connsiteY2013" fmla="*/ 1052348 h 6857155"/>
              <a:gd name="connsiteX2014" fmla="*/ 3863959 w 7257486"/>
              <a:gd name="connsiteY2014" fmla="*/ 1065017 h 6857155"/>
              <a:gd name="connsiteX2015" fmla="*/ 3822575 w 7257486"/>
              <a:gd name="connsiteY2015" fmla="*/ 1093733 h 6857155"/>
              <a:gd name="connsiteX2016" fmla="*/ 3826798 w 7257486"/>
              <a:gd name="connsiteY2016" fmla="*/ 1106402 h 6857155"/>
              <a:gd name="connsiteX2017" fmla="*/ 3847068 w 7257486"/>
              <a:gd name="connsiteY2017" fmla="*/ 1097956 h 6857155"/>
              <a:gd name="connsiteX2018" fmla="*/ 3880006 w 7257486"/>
              <a:gd name="connsiteY2018" fmla="*/ 1085287 h 6857155"/>
              <a:gd name="connsiteX2019" fmla="*/ 3900276 w 7257486"/>
              <a:gd name="connsiteY2019" fmla="*/ 1069240 h 6857155"/>
              <a:gd name="connsiteX2020" fmla="*/ 3904499 w 7257486"/>
              <a:gd name="connsiteY2020" fmla="*/ 1048970 h 6857155"/>
              <a:gd name="connsiteX2021" fmla="*/ 3896053 w 7257486"/>
              <a:gd name="connsiteY2021" fmla="*/ 1048970 h 6857155"/>
              <a:gd name="connsiteX2022" fmla="*/ 3916324 w 7257486"/>
              <a:gd name="connsiteY2022" fmla="*/ 1007586 h 6857155"/>
              <a:gd name="connsiteX2023" fmla="*/ 3949262 w 7257486"/>
              <a:gd name="connsiteY2023" fmla="*/ 999140 h 6857155"/>
              <a:gd name="connsiteX2024" fmla="*/ 3982201 w 7257486"/>
              <a:gd name="connsiteY2024" fmla="*/ 983093 h 6857155"/>
              <a:gd name="connsiteX2025" fmla="*/ 4019362 w 7257486"/>
              <a:gd name="connsiteY2025" fmla="*/ 983093 h 6857155"/>
              <a:gd name="connsiteX2026" fmla="*/ 4032031 w 7257486"/>
              <a:gd name="connsiteY2026" fmla="*/ 970424 h 6857155"/>
              <a:gd name="connsiteX2027" fmla="*/ 4060747 w 7257486"/>
              <a:gd name="connsiteY2027" fmla="*/ 961978 h 6857155"/>
              <a:gd name="connsiteX2028" fmla="*/ 4064970 w 7257486"/>
              <a:gd name="connsiteY2028" fmla="*/ 953532 h 6857155"/>
              <a:gd name="connsiteX2029" fmla="*/ 4093686 w 7257486"/>
              <a:gd name="connsiteY2029" fmla="*/ 940864 h 6857155"/>
              <a:gd name="connsiteX2030" fmla="*/ 4102131 w 7257486"/>
              <a:gd name="connsiteY2030" fmla="*/ 916371 h 6857155"/>
              <a:gd name="connsiteX2031" fmla="*/ 4081861 w 7257486"/>
              <a:gd name="connsiteY2031" fmla="*/ 912148 h 6857155"/>
              <a:gd name="connsiteX2032" fmla="*/ 4090307 w 7257486"/>
              <a:gd name="connsiteY2032" fmla="*/ 899479 h 6857155"/>
              <a:gd name="connsiteX2033" fmla="*/ 4098753 w 7257486"/>
              <a:gd name="connsiteY2033" fmla="*/ 883432 h 6857155"/>
              <a:gd name="connsiteX2034" fmla="*/ 4107199 w 7257486"/>
              <a:gd name="connsiteY2034" fmla="*/ 887655 h 6857155"/>
              <a:gd name="connsiteX2035" fmla="*/ 4127469 w 7257486"/>
              <a:gd name="connsiteY2035" fmla="*/ 883432 h 6857155"/>
              <a:gd name="connsiteX2036" fmla="*/ 4135915 w 7257486"/>
              <a:gd name="connsiteY2036" fmla="*/ 867385 h 6857155"/>
              <a:gd name="connsiteX2037" fmla="*/ 4156185 w 7257486"/>
              <a:gd name="connsiteY2037" fmla="*/ 867385 h 6857155"/>
              <a:gd name="connsiteX2038" fmla="*/ 4168853 w 7257486"/>
              <a:gd name="connsiteY2038" fmla="*/ 851338 h 6857155"/>
              <a:gd name="connsiteX2039" fmla="*/ 4193346 w 7257486"/>
              <a:gd name="connsiteY2039" fmla="*/ 842892 h 6857155"/>
              <a:gd name="connsiteX2040" fmla="*/ 4226285 w 7257486"/>
              <a:gd name="connsiteY2040" fmla="*/ 830223 h 6857155"/>
              <a:gd name="connsiteX2041" fmla="*/ 4255001 w 7257486"/>
              <a:gd name="connsiteY2041" fmla="*/ 821778 h 6857155"/>
              <a:gd name="connsiteX2042" fmla="*/ 4255001 w 7257486"/>
              <a:gd name="connsiteY2042" fmla="*/ 813332 h 6857155"/>
              <a:gd name="connsiteX2043" fmla="*/ 4292162 w 7257486"/>
              <a:gd name="connsiteY2043" fmla="*/ 813332 h 6857155"/>
              <a:gd name="connsiteX2044" fmla="*/ 4292162 w 7257486"/>
              <a:gd name="connsiteY2044" fmla="*/ 800663 h 6857155"/>
              <a:gd name="connsiteX2045" fmla="*/ 4279494 w 7257486"/>
              <a:gd name="connsiteY2045" fmla="*/ 796440 h 6857155"/>
              <a:gd name="connsiteX2046" fmla="*/ 4279494 w 7257486"/>
              <a:gd name="connsiteY2046" fmla="*/ 780393 h 6857155"/>
              <a:gd name="connsiteX2047" fmla="*/ 4308209 w 7257486"/>
              <a:gd name="connsiteY2047" fmla="*/ 776170 h 6857155"/>
              <a:gd name="connsiteX2048" fmla="*/ 4320878 w 7257486"/>
              <a:gd name="connsiteY2048" fmla="*/ 792217 h 6857155"/>
              <a:gd name="connsiteX2049" fmla="*/ 4362262 w 7257486"/>
              <a:gd name="connsiteY2049" fmla="*/ 796440 h 6857155"/>
              <a:gd name="connsiteX2050" fmla="*/ 4366485 w 7257486"/>
              <a:gd name="connsiteY2050" fmla="*/ 812487 h 6857155"/>
              <a:gd name="connsiteX2051" fmla="*/ 4379154 w 7257486"/>
              <a:gd name="connsiteY2051" fmla="*/ 812487 h 6857155"/>
              <a:gd name="connsiteX2052" fmla="*/ 4374931 w 7257486"/>
              <a:gd name="connsiteY2052" fmla="*/ 779549 h 6857155"/>
              <a:gd name="connsiteX2053" fmla="*/ 4370708 w 7257486"/>
              <a:gd name="connsiteY2053" fmla="*/ 750833 h 6857155"/>
              <a:gd name="connsiteX2054" fmla="*/ 4391823 w 7257486"/>
              <a:gd name="connsiteY2054" fmla="*/ 751677 h 6857155"/>
              <a:gd name="connsiteX2055" fmla="*/ 4420539 w 7257486"/>
              <a:gd name="connsiteY2055" fmla="*/ 731407 h 6857155"/>
              <a:gd name="connsiteX2056" fmla="*/ 4416316 w 7257486"/>
              <a:gd name="connsiteY2056" fmla="*/ 711137 h 6857155"/>
              <a:gd name="connsiteX2057" fmla="*/ 4387600 w 7257486"/>
              <a:gd name="connsiteY2057" fmla="*/ 706915 h 6857155"/>
              <a:gd name="connsiteX2058" fmla="*/ 4396046 w 7257486"/>
              <a:gd name="connsiteY2058" fmla="*/ 686645 h 6857155"/>
              <a:gd name="connsiteX2059" fmla="*/ 4404492 w 7257486"/>
              <a:gd name="connsiteY2059" fmla="*/ 686645 h 6857155"/>
              <a:gd name="connsiteX2060" fmla="*/ 4424762 w 7257486"/>
              <a:gd name="connsiteY2060" fmla="*/ 670598 h 6857155"/>
              <a:gd name="connsiteX2061" fmla="*/ 4440808 w 7257486"/>
              <a:gd name="connsiteY2061" fmla="*/ 646105 h 6857155"/>
              <a:gd name="connsiteX2062" fmla="*/ 4465301 w 7257486"/>
              <a:gd name="connsiteY2062" fmla="*/ 630058 h 6857155"/>
              <a:gd name="connsiteX2063" fmla="*/ 4489794 w 7257486"/>
              <a:gd name="connsiteY2063" fmla="*/ 601342 h 6857155"/>
              <a:gd name="connsiteX2064" fmla="*/ 4477125 w 7257486"/>
              <a:gd name="connsiteY2064" fmla="*/ 597119 h 6857155"/>
              <a:gd name="connsiteX2065" fmla="*/ 4468679 w 7257486"/>
              <a:gd name="connsiteY2065" fmla="*/ 609788 h 6857155"/>
              <a:gd name="connsiteX2066" fmla="*/ 4439964 w 7257486"/>
              <a:gd name="connsiteY2066" fmla="*/ 614011 h 6857155"/>
              <a:gd name="connsiteX2067" fmla="*/ 4439964 w 7257486"/>
              <a:gd name="connsiteY2067" fmla="*/ 605565 h 6857155"/>
              <a:gd name="connsiteX2068" fmla="*/ 4468679 w 7257486"/>
              <a:gd name="connsiteY2068" fmla="*/ 597119 h 6857155"/>
              <a:gd name="connsiteX2069" fmla="*/ 4488950 w 7257486"/>
              <a:gd name="connsiteY2069" fmla="*/ 584450 h 6857155"/>
              <a:gd name="connsiteX2070" fmla="*/ 4542158 w 7257486"/>
              <a:gd name="connsiteY2070" fmla="*/ 555735 h 6857155"/>
              <a:gd name="connsiteX2071" fmla="*/ 4542158 w 7257486"/>
              <a:gd name="connsiteY2071" fmla="*/ 543066 h 6857155"/>
              <a:gd name="connsiteX2072" fmla="*/ 4500774 w 7257486"/>
              <a:gd name="connsiteY2072" fmla="*/ 555735 h 6857155"/>
              <a:gd name="connsiteX2073" fmla="*/ 4447565 w 7257486"/>
              <a:gd name="connsiteY2073" fmla="*/ 576004 h 6857155"/>
              <a:gd name="connsiteX2074" fmla="*/ 4406181 w 7257486"/>
              <a:gd name="connsiteY2074" fmla="*/ 588673 h 6857155"/>
              <a:gd name="connsiteX2075" fmla="*/ 4418849 w 7257486"/>
              <a:gd name="connsiteY2075" fmla="*/ 580227 h 6857155"/>
              <a:gd name="connsiteX2076" fmla="*/ 4480504 w 7257486"/>
              <a:gd name="connsiteY2076" fmla="*/ 555735 h 6857155"/>
              <a:gd name="connsiteX2077" fmla="*/ 4546381 w 7257486"/>
              <a:gd name="connsiteY2077" fmla="*/ 518573 h 6857155"/>
              <a:gd name="connsiteX2078" fmla="*/ 4583543 w 7257486"/>
              <a:gd name="connsiteY2078" fmla="*/ 494080 h 6857155"/>
              <a:gd name="connsiteX2079" fmla="*/ 4603812 w 7257486"/>
              <a:gd name="connsiteY2079" fmla="*/ 473810 h 6857155"/>
              <a:gd name="connsiteX2080" fmla="*/ 4599590 w 7257486"/>
              <a:gd name="connsiteY2080" fmla="*/ 449317 h 6857155"/>
              <a:gd name="connsiteX2081" fmla="*/ 4591144 w 7257486"/>
              <a:gd name="connsiteY2081" fmla="*/ 445094 h 6857155"/>
              <a:gd name="connsiteX2082" fmla="*/ 4582698 w 7257486"/>
              <a:gd name="connsiteY2082" fmla="*/ 449317 h 6857155"/>
              <a:gd name="connsiteX2083" fmla="*/ 4545537 w 7257486"/>
              <a:gd name="connsiteY2083" fmla="*/ 465364 h 6857155"/>
              <a:gd name="connsiteX2084" fmla="*/ 4504152 w 7257486"/>
              <a:gd name="connsiteY2084" fmla="*/ 461141 h 6857155"/>
              <a:gd name="connsiteX2085" fmla="*/ 4495706 w 7257486"/>
              <a:gd name="connsiteY2085" fmla="*/ 452696 h 6857155"/>
              <a:gd name="connsiteX2086" fmla="*/ 4475437 w 7257486"/>
              <a:gd name="connsiteY2086" fmla="*/ 456918 h 6857155"/>
              <a:gd name="connsiteX2087" fmla="*/ 4475437 w 7257486"/>
              <a:gd name="connsiteY2087" fmla="*/ 465364 h 6857155"/>
              <a:gd name="connsiteX2088" fmla="*/ 4475437 w 7257486"/>
              <a:gd name="connsiteY2088" fmla="*/ 481411 h 6857155"/>
              <a:gd name="connsiteX2089" fmla="*/ 4434052 w 7257486"/>
              <a:gd name="connsiteY2089" fmla="*/ 501681 h 6857155"/>
              <a:gd name="connsiteX2090" fmla="*/ 4392667 w 7257486"/>
              <a:gd name="connsiteY2090" fmla="*/ 505904 h 6857155"/>
              <a:gd name="connsiteX2091" fmla="*/ 4384221 w 7257486"/>
              <a:gd name="connsiteY2091" fmla="*/ 497458 h 6857155"/>
              <a:gd name="connsiteX2092" fmla="*/ 4368175 w 7257486"/>
              <a:gd name="connsiteY2092" fmla="*/ 493235 h 6857155"/>
              <a:gd name="connsiteX2093" fmla="*/ 4310743 w 7257486"/>
              <a:gd name="connsiteY2093" fmla="*/ 513505 h 6857155"/>
              <a:gd name="connsiteX2094" fmla="*/ 4298074 w 7257486"/>
              <a:gd name="connsiteY2094" fmla="*/ 526174 h 6857155"/>
              <a:gd name="connsiteX2095" fmla="*/ 4285405 w 7257486"/>
              <a:gd name="connsiteY2095" fmla="*/ 526174 h 6857155"/>
              <a:gd name="connsiteX2096" fmla="*/ 4276960 w 7257486"/>
              <a:gd name="connsiteY2096" fmla="*/ 510127 h 6857155"/>
              <a:gd name="connsiteX2097" fmla="*/ 4297230 w 7257486"/>
              <a:gd name="connsiteY2097" fmla="*/ 501681 h 6857155"/>
              <a:gd name="connsiteX2098" fmla="*/ 4321723 w 7257486"/>
              <a:gd name="connsiteY2098" fmla="*/ 481411 h 6857155"/>
              <a:gd name="connsiteX2099" fmla="*/ 4321723 w 7257486"/>
              <a:gd name="connsiteY2099" fmla="*/ 464520 h 6857155"/>
              <a:gd name="connsiteX2100" fmla="*/ 4276115 w 7257486"/>
              <a:gd name="connsiteY2100" fmla="*/ 460297 h 6857155"/>
              <a:gd name="connsiteX2101" fmla="*/ 4271892 w 7257486"/>
              <a:gd name="connsiteY2101" fmla="*/ 464520 h 6857155"/>
              <a:gd name="connsiteX2102" fmla="*/ 4276115 w 7257486"/>
              <a:gd name="connsiteY2102" fmla="*/ 480567 h 6857155"/>
              <a:gd name="connsiteX2103" fmla="*/ 4231352 w 7257486"/>
              <a:gd name="connsiteY2103" fmla="*/ 480567 h 6857155"/>
              <a:gd name="connsiteX2104" fmla="*/ 4231352 w 7257486"/>
              <a:gd name="connsiteY2104" fmla="*/ 472121 h 6857155"/>
              <a:gd name="connsiteX2105" fmla="*/ 4244021 w 7257486"/>
              <a:gd name="connsiteY2105" fmla="*/ 456074 h 6857155"/>
              <a:gd name="connsiteX2106" fmla="*/ 4227974 w 7257486"/>
              <a:gd name="connsiteY2106" fmla="*/ 451851 h 6857155"/>
              <a:gd name="connsiteX2107" fmla="*/ 4215305 w 7257486"/>
              <a:gd name="connsiteY2107" fmla="*/ 460297 h 6857155"/>
              <a:gd name="connsiteX2108" fmla="*/ 4190812 w 7257486"/>
              <a:gd name="connsiteY2108" fmla="*/ 460297 h 6857155"/>
              <a:gd name="connsiteX2109" fmla="*/ 4186590 w 7257486"/>
              <a:gd name="connsiteY2109" fmla="*/ 468743 h 6857155"/>
              <a:gd name="connsiteX2110" fmla="*/ 4149428 w 7257486"/>
              <a:gd name="connsiteY2110" fmla="*/ 477188 h 6857155"/>
              <a:gd name="connsiteX2111" fmla="*/ 4067504 w 7257486"/>
              <a:gd name="connsiteY2111" fmla="*/ 501681 h 6857155"/>
              <a:gd name="connsiteX2112" fmla="*/ 4001626 w 7257486"/>
              <a:gd name="connsiteY2112" fmla="*/ 530397 h 6857155"/>
              <a:gd name="connsiteX2113" fmla="*/ 3865649 w 7257486"/>
              <a:gd name="connsiteY2113" fmla="*/ 583606 h 6857155"/>
              <a:gd name="connsiteX2114" fmla="*/ 3812440 w 7257486"/>
              <a:gd name="connsiteY2114" fmla="*/ 603876 h 6857155"/>
              <a:gd name="connsiteX2115" fmla="*/ 3783724 w 7257486"/>
              <a:gd name="connsiteY2115" fmla="*/ 603876 h 6857155"/>
              <a:gd name="connsiteX2116" fmla="*/ 3783724 w 7257486"/>
              <a:gd name="connsiteY2116" fmla="*/ 619923 h 6857155"/>
              <a:gd name="connsiteX2117" fmla="*/ 3763454 w 7257486"/>
              <a:gd name="connsiteY2117" fmla="*/ 624146 h 6857155"/>
              <a:gd name="connsiteX2118" fmla="*/ 3763454 w 7257486"/>
              <a:gd name="connsiteY2118" fmla="*/ 611477 h 6857155"/>
              <a:gd name="connsiteX2119" fmla="*/ 3747407 w 7257486"/>
              <a:gd name="connsiteY2119" fmla="*/ 607254 h 6857155"/>
              <a:gd name="connsiteX2120" fmla="*/ 3714468 w 7257486"/>
              <a:gd name="connsiteY2120" fmla="*/ 619923 h 6857155"/>
              <a:gd name="connsiteX2121" fmla="*/ 3706023 w 7257486"/>
              <a:gd name="connsiteY2121" fmla="*/ 632591 h 6857155"/>
              <a:gd name="connsiteX2122" fmla="*/ 3697577 w 7257486"/>
              <a:gd name="connsiteY2122" fmla="*/ 657084 h 6857155"/>
              <a:gd name="connsiteX2123" fmla="*/ 3684908 w 7257486"/>
              <a:gd name="connsiteY2123" fmla="*/ 665530 h 6857155"/>
              <a:gd name="connsiteX2124" fmla="*/ 3647747 w 7257486"/>
              <a:gd name="connsiteY2124" fmla="*/ 685800 h 6857155"/>
              <a:gd name="connsiteX2125" fmla="*/ 3619031 w 7257486"/>
              <a:gd name="connsiteY2125" fmla="*/ 690023 h 6857155"/>
              <a:gd name="connsiteX2126" fmla="*/ 3610585 w 7257486"/>
              <a:gd name="connsiteY2126" fmla="*/ 702692 h 6857155"/>
              <a:gd name="connsiteX2127" fmla="*/ 3586092 w 7257486"/>
              <a:gd name="connsiteY2127" fmla="*/ 706915 h 6857155"/>
              <a:gd name="connsiteX2128" fmla="*/ 3528661 w 7257486"/>
              <a:gd name="connsiteY2128" fmla="*/ 722962 h 6857155"/>
              <a:gd name="connsiteX2129" fmla="*/ 3532883 w 7257486"/>
              <a:gd name="connsiteY2129" fmla="*/ 710293 h 6857155"/>
              <a:gd name="connsiteX2130" fmla="*/ 3561599 w 7257486"/>
              <a:gd name="connsiteY2130" fmla="*/ 701847 h 6857155"/>
              <a:gd name="connsiteX2131" fmla="*/ 3574268 w 7257486"/>
              <a:gd name="connsiteY2131" fmla="*/ 689178 h 6857155"/>
              <a:gd name="connsiteX2132" fmla="*/ 3578491 w 7257486"/>
              <a:gd name="connsiteY2132" fmla="*/ 673131 h 6857155"/>
              <a:gd name="connsiteX2133" fmla="*/ 3553998 w 7257486"/>
              <a:gd name="connsiteY2133" fmla="*/ 668908 h 6857155"/>
              <a:gd name="connsiteX2134" fmla="*/ 3533728 w 7257486"/>
              <a:gd name="connsiteY2134" fmla="*/ 664685 h 6857155"/>
              <a:gd name="connsiteX2135" fmla="*/ 3513458 w 7257486"/>
              <a:gd name="connsiteY2135" fmla="*/ 677354 h 6857155"/>
              <a:gd name="connsiteX2136" fmla="*/ 3480520 w 7257486"/>
              <a:gd name="connsiteY2136" fmla="*/ 690023 h 6857155"/>
              <a:gd name="connsiteX2137" fmla="*/ 3439135 w 7257486"/>
              <a:gd name="connsiteY2137" fmla="*/ 698469 h 6857155"/>
              <a:gd name="connsiteX2138" fmla="*/ 3423088 w 7257486"/>
              <a:gd name="connsiteY2138" fmla="*/ 678199 h 6857155"/>
              <a:gd name="connsiteX2139" fmla="*/ 3398595 w 7257486"/>
              <a:gd name="connsiteY2139" fmla="*/ 678199 h 6857155"/>
              <a:gd name="connsiteX2140" fmla="*/ 3352988 w 7257486"/>
              <a:gd name="connsiteY2140" fmla="*/ 698469 h 6857155"/>
              <a:gd name="connsiteX2141" fmla="*/ 3328495 w 7257486"/>
              <a:gd name="connsiteY2141" fmla="*/ 727185 h 6857155"/>
              <a:gd name="connsiteX2142" fmla="*/ 3275286 w 7257486"/>
              <a:gd name="connsiteY2142" fmla="*/ 731407 h 6857155"/>
              <a:gd name="connsiteX2143" fmla="*/ 3255016 w 7257486"/>
              <a:gd name="connsiteY2143" fmla="*/ 747454 h 6857155"/>
              <a:gd name="connsiteX2144" fmla="*/ 3213632 w 7257486"/>
              <a:gd name="connsiteY2144" fmla="*/ 755900 h 6857155"/>
              <a:gd name="connsiteX2145" fmla="*/ 3193362 w 7257486"/>
              <a:gd name="connsiteY2145" fmla="*/ 780393 h 6857155"/>
              <a:gd name="connsiteX2146" fmla="*/ 3175626 w 7257486"/>
              <a:gd name="connsiteY2146" fmla="*/ 780393 h 6857155"/>
              <a:gd name="connsiteX2147" fmla="*/ 3155356 w 7257486"/>
              <a:gd name="connsiteY2147" fmla="*/ 788839 h 6857155"/>
              <a:gd name="connsiteX2148" fmla="*/ 3159579 w 7257486"/>
              <a:gd name="connsiteY2148" fmla="*/ 776170 h 6857155"/>
              <a:gd name="connsiteX2149" fmla="*/ 3155356 w 7257486"/>
              <a:gd name="connsiteY2149" fmla="*/ 760123 h 6857155"/>
              <a:gd name="connsiteX2150" fmla="*/ 3126640 w 7257486"/>
              <a:gd name="connsiteY2150" fmla="*/ 760123 h 6857155"/>
              <a:gd name="connsiteX2151" fmla="*/ 3110593 w 7257486"/>
              <a:gd name="connsiteY2151" fmla="*/ 776170 h 6857155"/>
              <a:gd name="connsiteX2152" fmla="*/ 3094546 w 7257486"/>
              <a:gd name="connsiteY2152" fmla="*/ 771947 h 6857155"/>
              <a:gd name="connsiteX2153" fmla="*/ 3086100 w 7257486"/>
              <a:gd name="connsiteY2153" fmla="*/ 747454 h 6857155"/>
              <a:gd name="connsiteX2154" fmla="*/ 3077654 w 7257486"/>
              <a:gd name="connsiteY2154" fmla="*/ 743232 h 6857155"/>
              <a:gd name="connsiteX2155" fmla="*/ 3057384 w 7257486"/>
              <a:gd name="connsiteY2155" fmla="*/ 747454 h 6857155"/>
              <a:gd name="connsiteX2156" fmla="*/ 3028669 w 7257486"/>
              <a:gd name="connsiteY2156" fmla="*/ 760123 h 6857155"/>
              <a:gd name="connsiteX2157" fmla="*/ 3020223 w 7257486"/>
              <a:gd name="connsiteY2157" fmla="*/ 784616 h 6857155"/>
              <a:gd name="connsiteX2158" fmla="*/ 2999953 w 7257486"/>
              <a:gd name="connsiteY2158" fmla="*/ 771947 h 6857155"/>
              <a:gd name="connsiteX2159" fmla="*/ 2998264 w 7257486"/>
              <a:gd name="connsiteY2159" fmla="*/ 772792 h 6857155"/>
              <a:gd name="connsiteX2160" fmla="*/ 2996574 w 7257486"/>
              <a:gd name="connsiteY2160" fmla="*/ 771947 h 6857155"/>
              <a:gd name="connsiteX2161" fmla="*/ 2992351 w 7257486"/>
              <a:gd name="connsiteY2161" fmla="*/ 776170 h 6857155"/>
              <a:gd name="connsiteX2162" fmla="*/ 2992351 w 7257486"/>
              <a:gd name="connsiteY2162" fmla="*/ 800663 h 6857155"/>
              <a:gd name="connsiteX2163" fmla="*/ 3005020 w 7257486"/>
              <a:gd name="connsiteY2163" fmla="*/ 825156 h 6857155"/>
              <a:gd name="connsiteX2164" fmla="*/ 3009243 w 7257486"/>
              <a:gd name="connsiteY2164" fmla="*/ 833602 h 6857155"/>
              <a:gd name="connsiteX2165" fmla="*/ 3033736 w 7257486"/>
              <a:gd name="connsiteY2165" fmla="*/ 833602 h 6857155"/>
              <a:gd name="connsiteX2166" fmla="*/ 3070898 w 7257486"/>
              <a:gd name="connsiteY2166" fmla="*/ 825156 h 6857155"/>
              <a:gd name="connsiteX2167" fmla="*/ 3075121 w 7257486"/>
              <a:gd name="connsiteY2167" fmla="*/ 833602 h 6857155"/>
              <a:gd name="connsiteX2168" fmla="*/ 3042182 w 7257486"/>
              <a:gd name="connsiteY2168" fmla="*/ 842048 h 6857155"/>
              <a:gd name="connsiteX2169" fmla="*/ 3029513 w 7257486"/>
              <a:gd name="connsiteY2169" fmla="*/ 854716 h 6857155"/>
              <a:gd name="connsiteX2170" fmla="*/ 3033736 w 7257486"/>
              <a:gd name="connsiteY2170" fmla="*/ 874986 h 6857155"/>
              <a:gd name="connsiteX2171" fmla="*/ 3021067 w 7257486"/>
              <a:gd name="connsiteY2171" fmla="*/ 874986 h 6857155"/>
              <a:gd name="connsiteX2172" fmla="*/ 2992351 w 7257486"/>
              <a:gd name="connsiteY2172" fmla="*/ 879209 h 6857155"/>
              <a:gd name="connsiteX2173" fmla="*/ 2979683 w 7257486"/>
              <a:gd name="connsiteY2173" fmla="*/ 874986 h 6857155"/>
              <a:gd name="connsiteX2174" fmla="*/ 2988129 w 7257486"/>
              <a:gd name="connsiteY2174" fmla="*/ 858939 h 6857155"/>
              <a:gd name="connsiteX2175" fmla="*/ 2992351 w 7257486"/>
              <a:gd name="connsiteY2175" fmla="*/ 834446 h 6857155"/>
              <a:gd name="connsiteX2176" fmla="*/ 2983906 w 7257486"/>
              <a:gd name="connsiteY2176" fmla="*/ 826001 h 6857155"/>
              <a:gd name="connsiteX2177" fmla="*/ 2955190 w 7257486"/>
              <a:gd name="connsiteY2177" fmla="*/ 821778 h 6857155"/>
              <a:gd name="connsiteX2178" fmla="*/ 2942521 w 7257486"/>
              <a:gd name="connsiteY2178" fmla="*/ 830223 h 6857155"/>
              <a:gd name="connsiteX2179" fmla="*/ 2955190 w 7257486"/>
              <a:gd name="connsiteY2179" fmla="*/ 801508 h 6857155"/>
              <a:gd name="connsiteX2180" fmla="*/ 2971237 w 7257486"/>
              <a:gd name="connsiteY2180" fmla="*/ 797285 h 6857155"/>
              <a:gd name="connsiteX2181" fmla="*/ 2971237 w 7257486"/>
              <a:gd name="connsiteY2181" fmla="*/ 788839 h 6857155"/>
              <a:gd name="connsiteX2182" fmla="*/ 2962791 w 7257486"/>
              <a:gd name="connsiteY2182" fmla="*/ 788839 h 6857155"/>
              <a:gd name="connsiteX2183" fmla="*/ 2938298 w 7257486"/>
              <a:gd name="connsiteY2183" fmla="*/ 793062 h 6857155"/>
              <a:gd name="connsiteX2184" fmla="*/ 2918028 w 7257486"/>
              <a:gd name="connsiteY2184" fmla="*/ 834446 h 6857155"/>
              <a:gd name="connsiteX2185" fmla="*/ 2905360 w 7257486"/>
              <a:gd name="connsiteY2185" fmla="*/ 871608 h 6857155"/>
              <a:gd name="connsiteX2186" fmla="*/ 2909583 w 7257486"/>
              <a:gd name="connsiteY2186" fmla="*/ 887655 h 6857155"/>
              <a:gd name="connsiteX2187" fmla="*/ 2950967 w 7257486"/>
              <a:gd name="connsiteY2187" fmla="*/ 883432 h 6857155"/>
              <a:gd name="connsiteX2188" fmla="*/ 2942521 w 7257486"/>
              <a:gd name="connsiteY2188" fmla="*/ 912148 h 6857155"/>
              <a:gd name="connsiteX2189" fmla="*/ 2929852 w 7257486"/>
              <a:gd name="connsiteY2189" fmla="*/ 912148 h 6857155"/>
              <a:gd name="connsiteX2190" fmla="*/ 2909583 w 7257486"/>
              <a:gd name="connsiteY2190" fmla="*/ 916371 h 6857155"/>
              <a:gd name="connsiteX2191" fmla="*/ 2885090 w 7257486"/>
              <a:gd name="connsiteY2191" fmla="*/ 929039 h 6857155"/>
              <a:gd name="connsiteX2192" fmla="*/ 2872421 w 7257486"/>
              <a:gd name="connsiteY2192" fmla="*/ 945086 h 6857155"/>
              <a:gd name="connsiteX2193" fmla="*/ 2843705 w 7257486"/>
              <a:gd name="connsiteY2193" fmla="*/ 945086 h 6857155"/>
              <a:gd name="connsiteX2194" fmla="*/ 2819212 w 7257486"/>
              <a:gd name="connsiteY2194" fmla="*/ 965356 h 6857155"/>
              <a:gd name="connsiteX2195" fmla="*/ 2819212 w 7257486"/>
              <a:gd name="connsiteY2195" fmla="*/ 985626 h 6857155"/>
              <a:gd name="connsiteX2196" fmla="*/ 2798942 w 7257486"/>
              <a:gd name="connsiteY2196" fmla="*/ 972958 h 6857155"/>
              <a:gd name="connsiteX2197" fmla="*/ 2757558 w 7257486"/>
              <a:gd name="connsiteY2197" fmla="*/ 985626 h 6857155"/>
              <a:gd name="connsiteX2198" fmla="*/ 2737288 w 7257486"/>
              <a:gd name="connsiteY2198" fmla="*/ 998295 h 6857155"/>
              <a:gd name="connsiteX2199" fmla="*/ 2704349 w 7257486"/>
              <a:gd name="connsiteY2199" fmla="*/ 1010964 h 6857155"/>
              <a:gd name="connsiteX2200" fmla="*/ 2704349 w 7257486"/>
              <a:gd name="connsiteY2200" fmla="*/ 1002518 h 6857155"/>
              <a:gd name="connsiteX2201" fmla="*/ 2733065 w 7257486"/>
              <a:gd name="connsiteY2201" fmla="*/ 994072 h 6857155"/>
              <a:gd name="connsiteX2202" fmla="*/ 2749112 w 7257486"/>
              <a:gd name="connsiteY2202" fmla="*/ 969579 h 6857155"/>
              <a:gd name="connsiteX2203" fmla="*/ 2786274 w 7257486"/>
              <a:gd name="connsiteY2203" fmla="*/ 953532 h 6857155"/>
              <a:gd name="connsiteX2204" fmla="*/ 2810766 w 7257486"/>
              <a:gd name="connsiteY2204" fmla="*/ 937485 h 6857155"/>
              <a:gd name="connsiteX2205" fmla="*/ 2814989 w 7257486"/>
              <a:gd name="connsiteY2205" fmla="*/ 921438 h 6857155"/>
              <a:gd name="connsiteX2206" fmla="*/ 2782051 w 7257486"/>
              <a:gd name="connsiteY2206" fmla="*/ 929884 h 6857155"/>
              <a:gd name="connsiteX2207" fmla="*/ 2782051 w 7257486"/>
              <a:gd name="connsiteY2207" fmla="*/ 903702 h 6857155"/>
              <a:gd name="connsiteX2208" fmla="*/ 2802321 w 7257486"/>
              <a:gd name="connsiteY2208" fmla="*/ 907925 h 6857155"/>
              <a:gd name="connsiteX2209" fmla="*/ 2798098 w 7257486"/>
              <a:gd name="connsiteY2209" fmla="*/ 883432 h 6857155"/>
              <a:gd name="connsiteX2210" fmla="*/ 2810766 w 7257486"/>
              <a:gd name="connsiteY2210" fmla="*/ 887655 h 6857155"/>
              <a:gd name="connsiteX2211" fmla="*/ 2826814 w 7257486"/>
              <a:gd name="connsiteY2211" fmla="*/ 871608 h 6857155"/>
              <a:gd name="connsiteX2212" fmla="*/ 2822591 w 7257486"/>
              <a:gd name="connsiteY2212" fmla="*/ 863162 h 6857155"/>
              <a:gd name="connsiteX2213" fmla="*/ 2802321 w 7257486"/>
              <a:gd name="connsiteY2213" fmla="*/ 858939 h 6857155"/>
              <a:gd name="connsiteX2214" fmla="*/ 2789652 w 7257486"/>
              <a:gd name="connsiteY2214" fmla="*/ 874986 h 6857155"/>
              <a:gd name="connsiteX2215" fmla="*/ 2736443 w 7257486"/>
              <a:gd name="connsiteY2215" fmla="*/ 891033 h 6857155"/>
              <a:gd name="connsiteX2216" fmla="*/ 2727998 w 7257486"/>
              <a:gd name="connsiteY2216" fmla="*/ 907080 h 6857155"/>
              <a:gd name="connsiteX2217" fmla="*/ 2748267 w 7257486"/>
              <a:gd name="connsiteY2217" fmla="*/ 919749 h 6857155"/>
              <a:gd name="connsiteX2218" fmla="*/ 2744045 w 7257486"/>
              <a:gd name="connsiteY2218" fmla="*/ 948465 h 6857155"/>
              <a:gd name="connsiteX2219" fmla="*/ 2719552 w 7257486"/>
              <a:gd name="connsiteY2219" fmla="*/ 948465 h 6857155"/>
              <a:gd name="connsiteX2220" fmla="*/ 2703505 w 7257486"/>
              <a:gd name="connsiteY2220" fmla="*/ 956911 h 6857155"/>
              <a:gd name="connsiteX2221" fmla="*/ 2683235 w 7257486"/>
              <a:gd name="connsiteY2221" fmla="*/ 961134 h 6857155"/>
              <a:gd name="connsiteX2222" fmla="*/ 2674789 w 7257486"/>
              <a:gd name="connsiteY2222" fmla="*/ 985626 h 6857155"/>
              <a:gd name="connsiteX2223" fmla="*/ 2646073 w 7257486"/>
              <a:gd name="connsiteY2223" fmla="*/ 985626 h 6857155"/>
              <a:gd name="connsiteX2224" fmla="*/ 2617357 w 7257486"/>
              <a:gd name="connsiteY2224" fmla="*/ 998295 h 6857155"/>
              <a:gd name="connsiteX2225" fmla="*/ 2601310 w 7257486"/>
              <a:gd name="connsiteY2225" fmla="*/ 1022788 h 6857155"/>
              <a:gd name="connsiteX2226" fmla="*/ 2621580 w 7257486"/>
              <a:gd name="connsiteY2226" fmla="*/ 1027011 h 6857155"/>
              <a:gd name="connsiteX2227" fmla="*/ 2658742 w 7257486"/>
              <a:gd name="connsiteY2227" fmla="*/ 1010964 h 6857155"/>
              <a:gd name="connsiteX2228" fmla="*/ 2693370 w 7257486"/>
              <a:gd name="connsiteY2228" fmla="*/ 1014342 h 6857155"/>
              <a:gd name="connsiteX2229" fmla="*/ 2683235 w 7257486"/>
              <a:gd name="connsiteY2229" fmla="*/ 1027855 h 6857155"/>
              <a:gd name="connsiteX2230" fmla="*/ 2646073 w 7257486"/>
              <a:gd name="connsiteY2230" fmla="*/ 1032078 h 6857155"/>
              <a:gd name="connsiteX2231" fmla="*/ 2600466 w 7257486"/>
              <a:gd name="connsiteY2231" fmla="*/ 1056571 h 6857155"/>
              <a:gd name="connsiteX2232" fmla="*/ 2596243 w 7257486"/>
              <a:gd name="connsiteY2232" fmla="*/ 1076841 h 6857155"/>
              <a:gd name="connsiteX2233" fmla="*/ 2550636 w 7257486"/>
              <a:gd name="connsiteY2233" fmla="*/ 1101334 h 6857155"/>
              <a:gd name="connsiteX2234" fmla="*/ 2530366 w 7257486"/>
              <a:gd name="connsiteY2234" fmla="*/ 1105557 h 6857155"/>
              <a:gd name="connsiteX2235" fmla="*/ 2534589 w 7257486"/>
              <a:gd name="connsiteY2235" fmla="*/ 1064172 h 6857155"/>
              <a:gd name="connsiteX2236" fmla="*/ 2521920 w 7257486"/>
              <a:gd name="connsiteY2236" fmla="*/ 1039680 h 6857155"/>
              <a:gd name="connsiteX2237" fmla="*/ 2497427 w 7257486"/>
              <a:gd name="connsiteY2237" fmla="*/ 1039680 h 6857155"/>
              <a:gd name="connsiteX2238" fmla="*/ 2456042 w 7257486"/>
              <a:gd name="connsiteY2238" fmla="*/ 1059950 h 6857155"/>
              <a:gd name="connsiteX2239" fmla="*/ 2423104 w 7257486"/>
              <a:gd name="connsiteY2239" fmla="*/ 1084442 h 6857155"/>
              <a:gd name="connsiteX2240" fmla="*/ 2402834 w 7257486"/>
              <a:gd name="connsiteY2240" fmla="*/ 1104712 h 6857155"/>
              <a:gd name="connsiteX2241" fmla="*/ 2402834 w 7257486"/>
              <a:gd name="connsiteY2241" fmla="*/ 1120759 h 6857155"/>
              <a:gd name="connsiteX2242" fmla="*/ 2423104 w 7257486"/>
              <a:gd name="connsiteY2242" fmla="*/ 1116536 h 6857155"/>
              <a:gd name="connsiteX2243" fmla="*/ 2414658 w 7257486"/>
              <a:gd name="connsiteY2243" fmla="*/ 1136807 h 6857155"/>
              <a:gd name="connsiteX2244" fmla="*/ 2423104 w 7257486"/>
              <a:gd name="connsiteY2244" fmla="*/ 1141029 h 6857155"/>
              <a:gd name="connsiteX2245" fmla="*/ 2439151 w 7257486"/>
              <a:gd name="connsiteY2245" fmla="*/ 1136807 h 6857155"/>
              <a:gd name="connsiteX2246" fmla="*/ 2439151 w 7257486"/>
              <a:gd name="connsiteY2246" fmla="*/ 1128361 h 6857155"/>
              <a:gd name="connsiteX2247" fmla="*/ 2447597 w 7257486"/>
              <a:gd name="connsiteY2247" fmla="*/ 1128361 h 6857155"/>
              <a:gd name="connsiteX2248" fmla="*/ 2476312 w 7257486"/>
              <a:gd name="connsiteY2248" fmla="*/ 1112314 h 6857155"/>
              <a:gd name="connsiteX2249" fmla="*/ 2496582 w 7257486"/>
              <a:gd name="connsiteY2249" fmla="*/ 1108091 h 6857155"/>
              <a:gd name="connsiteX2250" fmla="*/ 2496582 w 7257486"/>
              <a:gd name="connsiteY2250" fmla="*/ 1120759 h 6857155"/>
              <a:gd name="connsiteX2251" fmla="*/ 2480535 w 7257486"/>
              <a:gd name="connsiteY2251" fmla="*/ 1120759 h 6857155"/>
              <a:gd name="connsiteX2252" fmla="*/ 2464488 w 7257486"/>
              <a:gd name="connsiteY2252" fmla="*/ 1129205 h 6857155"/>
              <a:gd name="connsiteX2253" fmla="*/ 2427327 w 7257486"/>
              <a:gd name="connsiteY2253" fmla="*/ 1149475 h 6857155"/>
              <a:gd name="connsiteX2254" fmla="*/ 2374118 w 7257486"/>
              <a:gd name="connsiteY2254" fmla="*/ 1178191 h 6857155"/>
              <a:gd name="connsiteX2255" fmla="*/ 2361449 w 7257486"/>
              <a:gd name="connsiteY2255" fmla="*/ 1202684 h 6857155"/>
              <a:gd name="connsiteX2256" fmla="*/ 2341179 w 7257486"/>
              <a:gd name="connsiteY2256" fmla="*/ 1218731 h 6857155"/>
              <a:gd name="connsiteX2257" fmla="*/ 2332734 w 7257486"/>
              <a:gd name="connsiteY2257" fmla="*/ 1234778 h 6857155"/>
              <a:gd name="connsiteX2258" fmla="*/ 2353004 w 7257486"/>
              <a:gd name="connsiteY2258" fmla="*/ 1243224 h 6857155"/>
              <a:gd name="connsiteX2259" fmla="*/ 2361449 w 7257486"/>
              <a:gd name="connsiteY2259" fmla="*/ 1259271 h 6857155"/>
              <a:gd name="connsiteX2260" fmla="*/ 2332734 w 7257486"/>
              <a:gd name="connsiteY2260" fmla="*/ 1255048 h 6857155"/>
              <a:gd name="connsiteX2261" fmla="*/ 2328511 w 7257486"/>
              <a:gd name="connsiteY2261" fmla="*/ 1239001 h 6857155"/>
              <a:gd name="connsiteX2262" fmla="*/ 2312464 w 7257486"/>
              <a:gd name="connsiteY2262" fmla="*/ 1230555 h 6857155"/>
              <a:gd name="connsiteX2263" fmla="*/ 2292194 w 7257486"/>
              <a:gd name="connsiteY2263" fmla="*/ 1226332 h 6857155"/>
              <a:gd name="connsiteX2264" fmla="*/ 2283748 w 7257486"/>
              <a:gd name="connsiteY2264" fmla="*/ 1242379 h 6857155"/>
              <a:gd name="connsiteX2265" fmla="*/ 2267701 w 7257486"/>
              <a:gd name="connsiteY2265" fmla="*/ 1238156 h 6857155"/>
              <a:gd name="connsiteX2266" fmla="*/ 2230539 w 7257486"/>
              <a:gd name="connsiteY2266" fmla="*/ 1242379 h 6857155"/>
              <a:gd name="connsiteX2267" fmla="*/ 2197601 w 7257486"/>
              <a:gd name="connsiteY2267" fmla="*/ 1275318 h 6857155"/>
              <a:gd name="connsiteX2268" fmla="*/ 2140169 w 7257486"/>
              <a:gd name="connsiteY2268" fmla="*/ 1291365 h 6857155"/>
              <a:gd name="connsiteX2269" fmla="*/ 2091183 w 7257486"/>
              <a:gd name="connsiteY2269" fmla="*/ 1315858 h 6857155"/>
              <a:gd name="connsiteX2270" fmla="*/ 2037975 w 7257486"/>
              <a:gd name="connsiteY2270" fmla="*/ 1348796 h 6857155"/>
              <a:gd name="connsiteX2271" fmla="*/ 1996590 w 7257486"/>
              <a:gd name="connsiteY2271" fmla="*/ 1381735 h 6857155"/>
              <a:gd name="connsiteX2272" fmla="*/ 1992367 w 7257486"/>
              <a:gd name="connsiteY2272" fmla="*/ 1402005 h 6857155"/>
              <a:gd name="connsiteX2273" fmla="*/ 2000813 w 7257486"/>
              <a:gd name="connsiteY2273" fmla="*/ 1414674 h 6857155"/>
              <a:gd name="connsiteX2274" fmla="*/ 2025306 w 7257486"/>
              <a:gd name="connsiteY2274" fmla="*/ 1414674 h 6857155"/>
              <a:gd name="connsiteX2275" fmla="*/ 2054022 w 7257486"/>
              <a:gd name="connsiteY2275" fmla="*/ 1402005 h 6857155"/>
              <a:gd name="connsiteX2276" fmla="*/ 2086960 w 7257486"/>
              <a:gd name="connsiteY2276" fmla="*/ 1402005 h 6857155"/>
              <a:gd name="connsiteX2277" fmla="*/ 2103007 w 7257486"/>
              <a:gd name="connsiteY2277" fmla="*/ 1406228 h 6857155"/>
              <a:gd name="connsiteX2278" fmla="*/ 2103007 w 7257486"/>
              <a:gd name="connsiteY2278" fmla="*/ 1422275 h 6857155"/>
              <a:gd name="connsiteX2279" fmla="*/ 2090339 w 7257486"/>
              <a:gd name="connsiteY2279" fmla="*/ 1422275 h 6857155"/>
              <a:gd name="connsiteX2280" fmla="*/ 2074292 w 7257486"/>
              <a:gd name="connsiteY2280" fmla="*/ 1434944 h 6857155"/>
              <a:gd name="connsiteX2281" fmla="*/ 2054022 w 7257486"/>
              <a:gd name="connsiteY2281" fmla="*/ 1455214 h 6857155"/>
              <a:gd name="connsiteX2282" fmla="*/ 2029529 w 7257486"/>
              <a:gd name="connsiteY2282" fmla="*/ 1455214 h 6857155"/>
              <a:gd name="connsiteX2283" fmla="*/ 2033752 w 7257486"/>
              <a:gd name="connsiteY2283" fmla="*/ 1442545 h 6857155"/>
              <a:gd name="connsiteX2284" fmla="*/ 2062467 w 7257486"/>
              <a:gd name="connsiteY2284" fmla="*/ 1434099 h 6857155"/>
              <a:gd name="connsiteX2285" fmla="*/ 2070913 w 7257486"/>
              <a:gd name="connsiteY2285" fmla="*/ 1409606 h 6857155"/>
              <a:gd name="connsiteX2286" fmla="*/ 2046420 w 7257486"/>
              <a:gd name="connsiteY2286" fmla="*/ 1413829 h 6857155"/>
              <a:gd name="connsiteX2287" fmla="*/ 1972097 w 7257486"/>
              <a:gd name="connsiteY2287" fmla="*/ 1446768 h 6857155"/>
              <a:gd name="connsiteX2288" fmla="*/ 1947604 w 7257486"/>
              <a:gd name="connsiteY2288" fmla="*/ 1467038 h 6857155"/>
              <a:gd name="connsiteX2289" fmla="*/ 1923112 w 7257486"/>
              <a:gd name="connsiteY2289" fmla="*/ 1471261 h 6857155"/>
              <a:gd name="connsiteX2290" fmla="*/ 1910443 w 7257486"/>
              <a:gd name="connsiteY2290" fmla="*/ 1455214 h 6857155"/>
              <a:gd name="connsiteX2291" fmla="*/ 1869058 w 7257486"/>
              <a:gd name="connsiteY2291" fmla="*/ 1459437 h 6857155"/>
              <a:gd name="connsiteX2292" fmla="*/ 1864836 w 7257486"/>
              <a:gd name="connsiteY2292" fmla="*/ 1467882 h 6857155"/>
              <a:gd name="connsiteX2293" fmla="*/ 1848788 w 7257486"/>
              <a:gd name="connsiteY2293" fmla="*/ 1472105 h 6857155"/>
              <a:gd name="connsiteX2294" fmla="*/ 1848788 w 7257486"/>
              <a:gd name="connsiteY2294" fmla="*/ 1456058 h 6857155"/>
              <a:gd name="connsiteX2295" fmla="*/ 1820073 w 7257486"/>
              <a:gd name="connsiteY2295" fmla="*/ 1472105 h 6857155"/>
              <a:gd name="connsiteX2296" fmla="*/ 1815850 w 7257486"/>
              <a:gd name="connsiteY2296" fmla="*/ 1496598 h 6857155"/>
              <a:gd name="connsiteX2297" fmla="*/ 1815850 w 7257486"/>
              <a:gd name="connsiteY2297" fmla="*/ 1529537 h 6857155"/>
              <a:gd name="connsiteX2298" fmla="*/ 1791357 w 7257486"/>
              <a:gd name="connsiteY2298" fmla="*/ 1529537 h 6857155"/>
              <a:gd name="connsiteX2299" fmla="*/ 1775310 w 7257486"/>
              <a:gd name="connsiteY2299" fmla="*/ 1521091 h 6857155"/>
              <a:gd name="connsiteX2300" fmla="*/ 1755040 w 7257486"/>
              <a:gd name="connsiteY2300" fmla="*/ 1517713 h 6857155"/>
              <a:gd name="connsiteX2301" fmla="*/ 1759263 w 7257486"/>
              <a:gd name="connsiteY2301" fmla="*/ 1475484 h 6857155"/>
              <a:gd name="connsiteX2302" fmla="*/ 1775310 w 7257486"/>
              <a:gd name="connsiteY2302" fmla="*/ 1475484 h 6857155"/>
              <a:gd name="connsiteX2303" fmla="*/ 1787979 w 7257486"/>
              <a:gd name="connsiteY2303" fmla="*/ 1467038 h 6857155"/>
              <a:gd name="connsiteX2304" fmla="*/ 1796424 w 7257486"/>
              <a:gd name="connsiteY2304" fmla="*/ 1434099 h 6857155"/>
              <a:gd name="connsiteX2305" fmla="*/ 1812471 w 7257486"/>
              <a:gd name="connsiteY2305" fmla="*/ 1438322 h 6857155"/>
              <a:gd name="connsiteX2306" fmla="*/ 1825140 w 7257486"/>
              <a:gd name="connsiteY2306" fmla="*/ 1434099 h 6857155"/>
              <a:gd name="connsiteX2307" fmla="*/ 1825140 w 7257486"/>
              <a:gd name="connsiteY2307" fmla="*/ 1405383 h 6857155"/>
              <a:gd name="connsiteX2308" fmla="*/ 1845410 w 7257486"/>
              <a:gd name="connsiteY2308" fmla="*/ 1392715 h 6857155"/>
              <a:gd name="connsiteX2309" fmla="*/ 1845410 w 7257486"/>
              <a:gd name="connsiteY2309" fmla="*/ 1376668 h 6857155"/>
              <a:gd name="connsiteX2310" fmla="*/ 1836964 w 7257486"/>
              <a:gd name="connsiteY2310" fmla="*/ 1374134 h 6857155"/>
              <a:gd name="connsiteX2311" fmla="*/ 1833586 w 7257486"/>
              <a:gd name="connsiteY2311" fmla="*/ 1371600 h 6857155"/>
              <a:gd name="connsiteX2312" fmla="*/ 1837809 w 7257486"/>
              <a:gd name="connsiteY2312" fmla="*/ 1344573 h 6857155"/>
              <a:gd name="connsiteX2313" fmla="*/ 1824296 w 7257486"/>
              <a:gd name="connsiteY2313" fmla="*/ 1344573 h 6857155"/>
              <a:gd name="connsiteX2314" fmla="*/ 1811627 w 7257486"/>
              <a:gd name="connsiteY2314" fmla="*/ 1357242 h 6857155"/>
              <a:gd name="connsiteX2315" fmla="*/ 1787134 w 7257486"/>
              <a:gd name="connsiteY2315" fmla="*/ 1369911 h 6857155"/>
              <a:gd name="connsiteX2316" fmla="*/ 1787134 w 7257486"/>
              <a:gd name="connsiteY2316" fmla="*/ 1382580 h 6857155"/>
              <a:gd name="connsiteX2317" fmla="*/ 1807404 w 7257486"/>
              <a:gd name="connsiteY2317" fmla="*/ 1382580 h 6857155"/>
              <a:gd name="connsiteX2318" fmla="*/ 1807404 w 7257486"/>
              <a:gd name="connsiteY2318" fmla="*/ 1391025 h 6857155"/>
              <a:gd name="connsiteX2319" fmla="*/ 1791357 w 7257486"/>
              <a:gd name="connsiteY2319" fmla="*/ 1399471 h 6857155"/>
              <a:gd name="connsiteX2320" fmla="*/ 1778688 w 7257486"/>
              <a:gd name="connsiteY2320" fmla="*/ 1419741 h 6857155"/>
              <a:gd name="connsiteX2321" fmla="*/ 1749972 w 7257486"/>
              <a:gd name="connsiteY2321" fmla="*/ 1428187 h 6857155"/>
              <a:gd name="connsiteX2322" fmla="*/ 1700987 w 7257486"/>
              <a:gd name="connsiteY2322" fmla="*/ 1456903 h 6857155"/>
              <a:gd name="connsiteX2323" fmla="*/ 1680717 w 7257486"/>
              <a:gd name="connsiteY2323" fmla="*/ 1472950 h 6857155"/>
              <a:gd name="connsiteX2324" fmla="*/ 1660447 w 7257486"/>
              <a:gd name="connsiteY2324" fmla="*/ 1481396 h 6857155"/>
              <a:gd name="connsiteX2325" fmla="*/ 1611461 w 7257486"/>
              <a:gd name="connsiteY2325" fmla="*/ 1505889 h 6857155"/>
              <a:gd name="connsiteX2326" fmla="*/ 1565854 w 7257486"/>
              <a:gd name="connsiteY2326" fmla="*/ 1534604 h 6857155"/>
              <a:gd name="connsiteX2327" fmla="*/ 1524469 w 7257486"/>
              <a:gd name="connsiteY2327" fmla="*/ 1563320 h 6857155"/>
              <a:gd name="connsiteX2328" fmla="*/ 1504199 w 7257486"/>
              <a:gd name="connsiteY2328" fmla="*/ 1571766 h 6857155"/>
              <a:gd name="connsiteX2329" fmla="*/ 1462815 w 7257486"/>
              <a:gd name="connsiteY2329" fmla="*/ 1596259 h 6857155"/>
              <a:gd name="connsiteX2330" fmla="*/ 1396937 w 7257486"/>
              <a:gd name="connsiteY2330" fmla="*/ 1629197 h 6857155"/>
              <a:gd name="connsiteX2331" fmla="*/ 1380890 w 7257486"/>
              <a:gd name="connsiteY2331" fmla="*/ 1633420 h 6857155"/>
              <a:gd name="connsiteX2332" fmla="*/ 1372445 w 7257486"/>
              <a:gd name="connsiteY2332" fmla="*/ 1613150 h 6857155"/>
              <a:gd name="connsiteX2333" fmla="*/ 1359776 w 7257486"/>
              <a:gd name="connsiteY2333" fmla="*/ 1613150 h 6857155"/>
              <a:gd name="connsiteX2334" fmla="*/ 1359776 w 7257486"/>
              <a:gd name="connsiteY2334" fmla="*/ 1629197 h 6857155"/>
              <a:gd name="connsiteX2335" fmla="*/ 1368222 w 7257486"/>
              <a:gd name="connsiteY2335" fmla="*/ 1641866 h 6857155"/>
              <a:gd name="connsiteX2336" fmla="*/ 1347952 w 7257486"/>
              <a:gd name="connsiteY2336" fmla="*/ 1650312 h 6857155"/>
              <a:gd name="connsiteX2337" fmla="*/ 1327682 w 7257486"/>
              <a:gd name="connsiteY2337" fmla="*/ 1662981 h 6857155"/>
              <a:gd name="connsiteX2338" fmla="*/ 1323459 w 7257486"/>
              <a:gd name="connsiteY2338" fmla="*/ 1679028 h 6857155"/>
              <a:gd name="connsiteX2339" fmla="*/ 1315013 w 7257486"/>
              <a:gd name="connsiteY2339" fmla="*/ 1679028 h 6857155"/>
              <a:gd name="connsiteX2340" fmla="*/ 1220420 w 7257486"/>
              <a:gd name="connsiteY2340" fmla="*/ 1732236 h 6857155"/>
              <a:gd name="connsiteX2341" fmla="*/ 1134273 w 7257486"/>
              <a:gd name="connsiteY2341" fmla="*/ 1777844 h 6857155"/>
              <a:gd name="connsiteX2342" fmla="*/ 1114003 w 7257486"/>
              <a:gd name="connsiteY2342" fmla="*/ 1793891 h 6857155"/>
              <a:gd name="connsiteX2343" fmla="*/ 1039680 w 7257486"/>
              <a:gd name="connsiteY2343" fmla="*/ 1835275 h 6857155"/>
              <a:gd name="connsiteX2344" fmla="*/ 973802 w 7257486"/>
              <a:gd name="connsiteY2344" fmla="*/ 1872437 h 6857155"/>
              <a:gd name="connsiteX2345" fmla="*/ 932418 w 7257486"/>
              <a:gd name="connsiteY2345" fmla="*/ 1905375 h 6857155"/>
              <a:gd name="connsiteX2346" fmla="*/ 919749 w 7257486"/>
              <a:gd name="connsiteY2346" fmla="*/ 1925645 h 6857155"/>
              <a:gd name="connsiteX2347" fmla="*/ 919749 w 7257486"/>
              <a:gd name="connsiteY2347" fmla="*/ 1925645 h 6857155"/>
              <a:gd name="connsiteX2348" fmla="*/ 907080 w 7257486"/>
              <a:gd name="connsiteY2348" fmla="*/ 1925645 h 6857155"/>
              <a:gd name="connsiteX2349" fmla="*/ 907080 w 7257486"/>
              <a:gd name="connsiteY2349" fmla="*/ 1934091 h 6857155"/>
              <a:gd name="connsiteX2350" fmla="*/ 919749 w 7257486"/>
              <a:gd name="connsiteY2350" fmla="*/ 1934091 h 6857155"/>
              <a:gd name="connsiteX2351" fmla="*/ 919749 w 7257486"/>
              <a:gd name="connsiteY2351" fmla="*/ 1925645 h 6857155"/>
              <a:gd name="connsiteX2352" fmla="*/ 956911 w 7257486"/>
              <a:gd name="connsiteY2352" fmla="*/ 1934091 h 6857155"/>
              <a:gd name="connsiteX2353" fmla="*/ 965356 w 7257486"/>
              <a:gd name="connsiteY2353" fmla="*/ 1918044 h 6857155"/>
              <a:gd name="connsiteX2354" fmla="*/ 973802 w 7257486"/>
              <a:gd name="connsiteY2354" fmla="*/ 1918044 h 6857155"/>
              <a:gd name="connsiteX2355" fmla="*/ 1019410 w 7257486"/>
              <a:gd name="connsiteY2355" fmla="*/ 1897774 h 6857155"/>
              <a:gd name="connsiteX2356" fmla="*/ 1015187 w 7257486"/>
              <a:gd name="connsiteY2356" fmla="*/ 1913821 h 6857155"/>
              <a:gd name="connsiteX2357" fmla="*/ 961978 w 7257486"/>
              <a:gd name="connsiteY2357" fmla="*/ 1934091 h 6857155"/>
              <a:gd name="connsiteX2358" fmla="*/ 953532 w 7257486"/>
              <a:gd name="connsiteY2358" fmla="*/ 1946760 h 6857155"/>
              <a:gd name="connsiteX2359" fmla="*/ 916371 w 7257486"/>
              <a:gd name="connsiteY2359" fmla="*/ 1971253 h 6857155"/>
              <a:gd name="connsiteX2360" fmla="*/ 907925 w 7257486"/>
              <a:gd name="connsiteY2360" fmla="*/ 1987300 h 6857155"/>
              <a:gd name="connsiteX2361" fmla="*/ 920594 w 7257486"/>
              <a:gd name="connsiteY2361" fmla="*/ 2007570 h 6857155"/>
              <a:gd name="connsiteX2362" fmla="*/ 929039 w 7257486"/>
              <a:gd name="connsiteY2362" fmla="*/ 2011793 h 6857155"/>
              <a:gd name="connsiteX2363" fmla="*/ 933262 w 7257486"/>
              <a:gd name="connsiteY2363" fmla="*/ 2003347 h 6857155"/>
              <a:gd name="connsiteX2364" fmla="*/ 966201 w 7257486"/>
              <a:gd name="connsiteY2364" fmla="*/ 2007570 h 6857155"/>
              <a:gd name="connsiteX2365" fmla="*/ 974647 w 7257486"/>
              <a:gd name="connsiteY2365" fmla="*/ 1987300 h 6857155"/>
              <a:gd name="connsiteX2366" fmla="*/ 950154 w 7257486"/>
              <a:gd name="connsiteY2366" fmla="*/ 1978854 h 6857155"/>
              <a:gd name="connsiteX2367" fmla="*/ 950154 w 7257486"/>
              <a:gd name="connsiteY2367" fmla="*/ 1967874 h 6857155"/>
              <a:gd name="connsiteX2368" fmla="*/ 983093 w 7257486"/>
              <a:gd name="connsiteY2368" fmla="*/ 1963652 h 6857155"/>
              <a:gd name="connsiteX2369" fmla="*/ 987316 w 7257486"/>
              <a:gd name="connsiteY2369" fmla="*/ 1972097 h 6857155"/>
              <a:gd name="connsiteX2370" fmla="*/ 999984 w 7257486"/>
              <a:gd name="connsiteY2370" fmla="*/ 1972097 h 6857155"/>
              <a:gd name="connsiteX2371" fmla="*/ 995761 w 7257486"/>
              <a:gd name="connsiteY2371" fmla="*/ 1951827 h 6857155"/>
              <a:gd name="connsiteX2372" fmla="*/ 1013498 w 7257486"/>
              <a:gd name="connsiteY2372" fmla="*/ 1930713 h 6857155"/>
              <a:gd name="connsiteX2373" fmla="*/ 1045592 w 7257486"/>
              <a:gd name="connsiteY2373" fmla="*/ 1918889 h 6857155"/>
              <a:gd name="connsiteX2374" fmla="*/ 1044747 w 7257486"/>
              <a:gd name="connsiteY2374" fmla="*/ 1918889 h 6857155"/>
              <a:gd name="connsiteX2375" fmla="*/ 1057416 w 7257486"/>
              <a:gd name="connsiteY2375" fmla="*/ 1914666 h 6857155"/>
              <a:gd name="connsiteX2376" fmla="*/ 1073463 w 7257486"/>
              <a:gd name="connsiteY2376" fmla="*/ 1910443 h 6857155"/>
              <a:gd name="connsiteX2377" fmla="*/ 1060794 w 7257486"/>
              <a:gd name="connsiteY2377" fmla="*/ 1918889 h 6857155"/>
              <a:gd name="connsiteX2378" fmla="*/ 1060794 w 7257486"/>
              <a:gd name="connsiteY2378" fmla="*/ 1927335 h 6857155"/>
              <a:gd name="connsiteX2379" fmla="*/ 1076841 w 7257486"/>
              <a:gd name="connsiteY2379" fmla="*/ 1931557 h 6857155"/>
              <a:gd name="connsiteX2380" fmla="*/ 1085287 w 7257486"/>
              <a:gd name="connsiteY2380" fmla="*/ 1911288 h 6857155"/>
              <a:gd name="connsiteX2381" fmla="*/ 1084442 w 7257486"/>
              <a:gd name="connsiteY2381" fmla="*/ 1909598 h 6857155"/>
              <a:gd name="connsiteX2382" fmla="*/ 1089510 w 7257486"/>
              <a:gd name="connsiteY2382" fmla="*/ 1895240 h 6857155"/>
              <a:gd name="connsiteX2383" fmla="*/ 1109780 w 7257486"/>
              <a:gd name="connsiteY2383" fmla="*/ 1882572 h 6857155"/>
              <a:gd name="connsiteX2384" fmla="*/ 1162988 w 7257486"/>
              <a:gd name="connsiteY2384" fmla="*/ 1866525 h 6857155"/>
              <a:gd name="connsiteX2385" fmla="*/ 1167211 w 7257486"/>
              <a:gd name="connsiteY2385" fmla="*/ 1853856 h 6857155"/>
              <a:gd name="connsiteX2386" fmla="*/ 1175657 w 7257486"/>
              <a:gd name="connsiteY2386" fmla="*/ 1853856 h 6857155"/>
              <a:gd name="connsiteX2387" fmla="*/ 1179880 w 7257486"/>
              <a:gd name="connsiteY2387" fmla="*/ 1837809 h 6857155"/>
              <a:gd name="connsiteX2388" fmla="*/ 1188326 w 7257486"/>
              <a:gd name="connsiteY2388" fmla="*/ 1837809 h 6857155"/>
              <a:gd name="connsiteX2389" fmla="*/ 1233933 w 7257486"/>
              <a:gd name="connsiteY2389" fmla="*/ 1813316 h 6857155"/>
              <a:gd name="connsiteX2390" fmla="*/ 1233933 w 7257486"/>
              <a:gd name="connsiteY2390" fmla="*/ 1804870 h 6857155"/>
              <a:gd name="connsiteX2391" fmla="*/ 1254203 w 7257486"/>
              <a:gd name="connsiteY2391" fmla="*/ 1800647 h 6857155"/>
              <a:gd name="connsiteX2392" fmla="*/ 1262649 w 7257486"/>
              <a:gd name="connsiteY2392" fmla="*/ 1787979 h 6857155"/>
              <a:gd name="connsiteX2393" fmla="*/ 1304033 w 7257486"/>
              <a:gd name="connsiteY2393" fmla="*/ 1759263 h 6857155"/>
              <a:gd name="connsiteX2394" fmla="*/ 1312479 w 7257486"/>
              <a:gd name="connsiteY2394" fmla="*/ 1738993 h 6857155"/>
              <a:gd name="connsiteX2395" fmla="*/ 1341195 w 7257486"/>
              <a:gd name="connsiteY2395" fmla="*/ 1734770 h 6857155"/>
              <a:gd name="connsiteX2396" fmla="*/ 1382580 w 7257486"/>
              <a:gd name="connsiteY2396" fmla="*/ 1714500 h 6857155"/>
              <a:gd name="connsiteX2397" fmla="*/ 1419741 w 7257486"/>
              <a:gd name="connsiteY2397" fmla="*/ 1685784 h 6857155"/>
              <a:gd name="connsiteX2398" fmla="*/ 1448457 w 7257486"/>
              <a:gd name="connsiteY2398" fmla="*/ 1673116 h 6857155"/>
              <a:gd name="connsiteX2399" fmla="*/ 1468727 w 7257486"/>
              <a:gd name="connsiteY2399" fmla="*/ 1644400 h 6857155"/>
              <a:gd name="connsiteX2400" fmla="*/ 1488997 w 7257486"/>
              <a:gd name="connsiteY2400" fmla="*/ 1635954 h 6857155"/>
              <a:gd name="connsiteX2401" fmla="*/ 1488997 w 7257486"/>
              <a:gd name="connsiteY2401" fmla="*/ 1627508 h 6857155"/>
              <a:gd name="connsiteX2402" fmla="*/ 1505044 w 7257486"/>
              <a:gd name="connsiteY2402" fmla="*/ 1631731 h 6857155"/>
              <a:gd name="connsiteX2403" fmla="*/ 1472105 w 7257486"/>
              <a:gd name="connsiteY2403" fmla="*/ 1652001 h 6857155"/>
              <a:gd name="connsiteX2404" fmla="*/ 1472105 w 7257486"/>
              <a:gd name="connsiteY2404" fmla="*/ 1664670 h 6857155"/>
              <a:gd name="connsiteX2405" fmla="*/ 1484774 w 7257486"/>
              <a:gd name="connsiteY2405" fmla="*/ 1664670 h 6857155"/>
              <a:gd name="connsiteX2406" fmla="*/ 1505044 w 7257486"/>
              <a:gd name="connsiteY2406" fmla="*/ 1656224 h 6857155"/>
              <a:gd name="connsiteX2407" fmla="*/ 1550651 w 7257486"/>
              <a:gd name="connsiteY2407" fmla="*/ 1635954 h 6857155"/>
              <a:gd name="connsiteX2408" fmla="*/ 1566698 w 7257486"/>
              <a:gd name="connsiteY2408" fmla="*/ 1619907 h 6857155"/>
              <a:gd name="connsiteX2409" fmla="*/ 1595414 w 7257486"/>
              <a:gd name="connsiteY2409" fmla="*/ 1611461 h 6857155"/>
              <a:gd name="connsiteX2410" fmla="*/ 1632576 w 7257486"/>
              <a:gd name="connsiteY2410" fmla="*/ 1586968 h 6857155"/>
              <a:gd name="connsiteX2411" fmla="*/ 1681561 w 7257486"/>
              <a:gd name="connsiteY2411" fmla="*/ 1562475 h 6857155"/>
              <a:gd name="connsiteX2412" fmla="*/ 1698453 w 7257486"/>
              <a:gd name="connsiteY2412" fmla="*/ 1552340 h 6857155"/>
              <a:gd name="connsiteX2413" fmla="*/ 1701831 w 7257486"/>
              <a:gd name="connsiteY2413" fmla="*/ 1550651 h 6857155"/>
              <a:gd name="connsiteX2414" fmla="*/ 1742371 w 7257486"/>
              <a:gd name="connsiteY2414" fmla="*/ 1528692 h 6857155"/>
              <a:gd name="connsiteX2415" fmla="*/ 1748283 w 7257486"/>
              <a:gd name="connsiteY2415" fmla="*/ 1527848 h 6857155"/>
              <a:gd name="connsiteX2416" fmla="*/ 1767709 w 7257486"/>
              <a:gd name="connsiteY2416" fmla="*/ 1567543 h 6857155"/>
              <a:gd name="connsiteX2417" fmla="*/ 1747439 w 7257486"/>
              <a:gd name="connsiteY2417" fmla="*/ 1559097 h 6857155"/>
              <a:gd name="connsiteX2418" fmla="*/ 1727169 w 7257486"/>
              <a:gd name="connsiteY2418" fmla="*/ 1559097 h 6857155"/>
              <a:gd name="connsiteX2419" fmla="*/ 1706899 w 7257486"/>
              <a:gd name="connsiteY2419" fmla="*/ 1567543 h 6857155"/>
              <a:gd name="connsiteX2420" fmla="*/ 1690852 w 7257486"/>
              <a:gd name="connsiteY2420" fmla="*/ 1580212 h 6857155"/>
              <a:gd name="connsiteX2421" fmla="*/ 1662136 w 7257486"/>
              <a:gd name="connsiteY2421" fmla="*/ 1592880 h 6857155"/>
              <a:gd name="connsiteX2422" fmla="*/ 1661291 w 7257486"/>
              <a:gd name="connsiteY2422" fmla="*/ 1595414 h 6857155"/>
              <a:gd name="connsiteX2423" fmla="*/ 1657913 w 7257486"/>
              <a:gd name="connsiteY2423" fmla="*/ 1597103 h 6857155"/>
              <a:gd name="connsiteX2424" fmla="*/ 1657913 w 7257486"/>
              <a:gd name="connsiteY2424" fmla="*/ 1605549 h 6857155"/>
              <a:gd name="connsiteX2425" fmla="*/ 1653690 w 7257486"/>
              <a:gd name="connsiteY2425" fmla="*/ 1618218 h 6857155"/>
              <a:gd name="connsiteX2426" fmla="*/ 1637643 w 7257486"/>
              <a:gd name="connsiteY2426" fmla="*/ 1634265 h 6857155"/>
              <a:gd name="connsiteX2427" fmla="*/ 1600482 w 7257486"/>
              <a:gd name="connsiteY2427" fmla="*/ 1634265 h 6857155"/>
              <a:gd name="connsiteX2428" fmla="*/ 1567543 w 7257486"/>
              <a:gd name="connsiteY2428" fmla="*/ 1646934 h 6857155"/>
              <a:gd name="connsiteX2429" fmla="*/ 1551496 w 7257486"/>
              <a:gd name="connsiteY2429" fmla="*/ 1662981 h 6857155"/>
              <a:gd name="connsiteX2430" fmla="*/ 1527003 w 7257486"/>
              <a:gd name="connsiteY2430" fmla="*/ 1671426 h 6857155"/>
              <a:gd name="connsiteX2431" fmla="*/ 1489841 w 7257486"/>
              <a:gd name="connsiteY2431" fmla="*/ 1695919 h 6857155"/>
              <a:gd name="connsiteX2432" fmla="*/ 1452680 w 7257486"/>
              <a:gd name="connsiteY2432" fmla="*/ 1716189 h 6857155"/>
              <a:gd name="connsiteX2433" fmla="*/ 1432410 w 7257486"/>
              <a:gd name="connsiteY2433" fmla="*/ 1736459 h 6857155"/>
              <a:gd name="connsiteX2434" fmla="*/ 1391025 w 7257486"/>
              <a:gd name="connsiteY2434" fmla="*/ 1756729 h 6857155"/>
              <a:gd name="connsiteX2435" fmla="*/ 1386802 w 7257486"/>
              <a:gd name="connsiteY2435" fmla="*/ 1740682 h 6857155"/>
              <a:gd name="connsiteX2436" fmla="*/ 1374134 w 7257486"/>
              <a:gd name="connsiteY2436" fmla="*/ 1740682 h 6857155"/>
              <a:gd name="connsiteX2437" fmla="*/ 1358087 w 7257486"/>
              <a:gd name="connsiteY2437" fmla="*/ 1753351 h 6857155"/>
              <a:gd name="connsiteX2438" fmla="*/ 1345418 w 7257486"/>
              <a:gd name="connsiteY2438" fmla="*/ 1777844 h 6857155"/>
              <a:gd name="connsiteX2439" fmla="*/ 1325148 w 7257486"/>
              <a:gd name="connsiteY2439" fmla="*/ 1782067 h 6857155"/>
              <a:gd name="connsiteX2440" fmla="*/ 1316702 w 7257486"/>
              <a:gd name="connsiteY2440" fmla="*/ 1798114 h 6857155"/>
              <a:gd name="connsiteX2441" fmla="*/ 1336972 w 7257486"/>
              <a:gd name="connsiteY2441" fmla="*/ 1798114 h 6857155"/>
              <a:gd name="connsiteX2442" fmla="*/ 1353019 w 7257486"/>
              <a:gd name="connsiteY2442" fmla="*/ 1785445 h 6857155"/>
              <a:gd name="connsiteX2443" fmla="*/ 1353019 w 7257486"/>
              <a:gd name="connsiteY2443" fmla="*/ 1793891 h 6857155"/>
              <a:gd name="connsiteX2444" fmla="*/ 1344573 w 7257486"/>
              <a:gd name="connsiteY2444" fmla="*/ 1814161 h 6857155"/>
              <a:gd name="connsiteX2445" fmla="*/ 1315858 w 7257486"/>
              <a:gd name="connsiteY2445" fmla="*/ 1822606 h 6857155"/>
              <a:gd name="connsiteX2446" fmla="*/ 1282919 w 7257486"/>
              <a:gd name="connsiteY2446" fmla="*/ 1842876 h 6857155"/>
              <a:gd name="connsiteX2447" fmla="*/ 1270250 w 7257486"/>
              <a:gd name="connsiteY2447" fmla="*/ 1855545 h 6857155"/>
              <a:gd name="connsiteX2448" fmla="*/ 1245757 w 7257486"/>
              <a:gd name="connsiteY2448" fmla="*/ 1868214 h 6857155"/>
              <a:gd name="connsiteX2449" fmla="*/ 1221265 w 7257486"/>
              <a:gd name="connsiteY2449" fmla="*/ 1863991 h 6857155"/>
              <a:gd name="connsiteX2450" fmla="*/ 1217042 w 7257486"/>
              <a:gd name="connsiteY2450" fmla="*/ 1892707 h 6857155"/>
              <a:gd name="connsiteX2451" fmla="*/ 1196772 w 7257486"/>
              <a:gd name="connsiteY2451" fmla="*/ 1901153 h 6857155"/>
              <a:gd name="connsiteX2452" fmla="*/ 1189170 w 7257486"/>
              <a:gd name="connsiteY2452" fmla="*/ 1918889 h 6857155"/>
              <a:gd name="connsiteX2453" fmla="*/ 1188326 w 7257486"/>
              <a:gd name="connsiteY2453" fmla="*/ 1918044 h 6857155"/>
              <a:gd name="connsiteX2454" fmla="*/ 1184103 w 7257486"/>
              <a:gd name="connsiteY2454" fmla="*/ 1930713 h 6857155"/>
              <a:gd name="connsiteX2455" fmla="*/ 1159610 w 7257486"/>
              <a:gd name="connsiteY2455" fmla="*/ 1939159 h 6857155"/>
              <a:gd name="connsiteX2456" fmla="*/ 1151164 w 7257486"/>
              <a:gd name="connsiteY2456" fmla="*/ 1955206 h 6857155"/>
              <a:gd name="connsiteX2457" fmla="*/ 1163833 w 7257486"/>
              <a:gd name="connsiteY2457" fmla="*/ 1959429 h 6857155"/>
              <a:gd name="connsiteX2458" fmla="*/ 1188326 w 7257486"/>
              <a:gd name="connsiteY2458" fmla="*/ 1946760 h 6857155"/>
              <a:gd name="connsiteX2459" fmla="*/ 1196772 w 7257486"/>
              <a:gd name="connsiteY2459" fmla="*/ 1934091 h 6857155"/>
              <a:gd name="connsiteX2460" fmla="*/ 1225488 w 7257486"/>
              <a:gd name="connsiteY2460" fmla="*/ 1929868 h 6857155"/>
              <a:gd name="connsiteX2461" fmla="*/ 1233933 w 7257486"/>
              <a:gd name="connsiteY2461" fmla="*/ 1909598 h 6857155"/>
              <a:gd name="connsiteX2462" fmla="*/ 1266872 w 7257486"/>
              <a:gd name="connsiteY2462" fmla="*/ 1909598 h 6857155"/>
              <a:gd name="connsiteX2463" fmla="*/ 1275318 w 7257486"/>
              <a:gd name="connsiteY2463" fmla="*/ 1905375 h 6857155"/>
              <a:gd name="connsiteX2464" fmla="*/ 1291365 w 7257486"/>
              <a:gd name="connsiteY2464" fmla="*/ 1909598 h 6857155"/>
              <a:gd name="connsiteX2465" fmla="*/ 1295588 w 7257486"/>
              <a:gd name="connsiteY2465" fmla="*/ 1925645 h 6857155"/>
              <a:gd name="connsiteX2466" fmla="*/ 1266872 w 7257486"/>
              <a:gd name="connsiteY2466" fmla="*/ 1954361 h 6857155"/>
              <a:gd name="connsiteX2467" fmla="*/ 1271095 w 7257486"/>
              <a:gd name="connsiteY2467" fmla="*/ 1983077 h 6857155"/>
              <a:gd name="connsiteX2468" fmla="*/ 1262649 w 7257486"/>
              <a:gd name="connsiteY2468" fmla="*/ 1991523 h 6857155"/>
              <a:gd name="connsiteX2469" fmla="*/ 1258426 w 7257486"/>
              <a:gd name="connsiteY2469" fmla="*/ 2016016 h 6857155"/>
              <a:gd name="connsiteX2470" fmla="*/ 1278696 w 7257486"/>
              <a:gd name="connsiteY2470" fmla="*/ 2020238 h 6857155"/>
              <a:gd name="connsiteX2471" fmla="*/ 1315858 w 7257486"/>
              <a:gd name="connsiteY2471" fmla="*/ 1995746 h 6857155"/>
              <a:gd name="connsiteX2472" fmla="*/ 1348796 w 7257486"/>
              <a:gd name="connsiteY2472" fmla="*/ 1995746 h 6857155"/>
              <a:gd name="connsiteX2473" fmla="*/ 1357242 w 7257486"/>
              <a:gd name="connsiteY2473" fmla="*/ 1991523 h 6857155"/>
              <a:gd name="connsiteX2474" fmla="*/ 1390181 w 7257486"/>
              <a:gd name="connsiteY2474" fmla="*/ 1971253 h 6857155"/>
              <a:gd name="connsiteX2475" fmla="*/ 1464504 w 7257486"/>
              <a:gd name="connsiteY2475" fmla="*/ 1942537 h 6857155"/>
              <a:gd name="connsiteX2476" fmla="*/ 1484774 w 7257486"/>
              <a:gd name="connsiteY2476" fmla="*/ 1950983 h 6857155"/>
              <a:gd name="connsiteX2477" fmla="*/ 1505044 w 7257486"/>
              <a:gd name="connsiteY2477" fmla="*/ 1942537 h 6857155"/>
              <a:gd name="connsiteX2478" fmla="*/ 1521091 w 7257486"/>
              <a:gd name="connsiteY2478" fmla="*/ 1934091 h 6857155"/>
              <a:gd name="connsiteX2479" fmla="*/ 1512645 w 7257486"/>
              <a:gd name="connsiteY2479" fmla="*/ 1946760 h 6857155"/>
              <a:gd name="connsiteX2480" fmla="*/ 1496598 w 7257486"/>
              <a:gd name="connsiteY2480" fmla="*/ 1955206 h 6857155"/>
              <a:gd name="connsiteX2481" fmla="*/ 1459437 w 7257486"/>
              <a:gd name="connsiteY2481" fmla="*/ 1971253 h 6857155"/>
              <a:gd name="connsiteX2482" fmla="*/ 1443389 w 7257486"/>
              <a:gd name="connsiteY2482" fmla="*/ 1987300 h 6857155"/>
              <a:gd name="connsiteX2483" fmla="*/ 1406228 w 7257486"/>
              <a:gd name="connsiteY2483" fmla="*/ 1995746 h 6857155"/>
              <a:gd name="connsiteX2484" fmla="*/ 1373289 w 7257486"/>
              <a:gd name="connsiteY2484" fmla="*/ 2011793 h 6857155"/>
              <a:gd name="connsiteX2485" fmla="*/ 1364843 w 7257486"/>
              <a:gd name="connsiteY2485" fmla="*/ 2040508 h 6857155"/>
              <a:gd name="connsiteX2486" fmla="*/ 1352175 w 7257486"/>
              <a:gd name="connsiteY2486" fmla="*/ 2048954 h 6857155"/>
              <a:gd name="connsiteX2487" fmla="*/ 1343729 w 7257486"/>
              <a:gd name="connsiteY2487" fmla="*/ 2069224 h 6857155"/>
              <a:gd name="connsiteX2488" fmla="*/ 1335283 w 7257486"/>
              <a:gd name="connsiteY2488" fmla="*/ 2069224 h 6857155"/>
              <a:gd name="connsiteX2489" fmla="*/ 1315013 w 7257486"/>
              <a:gd name="connsiteY2489" fmla="*/ 2085271 h 6857155"/>
              <a:gd name="connsiteX2490" fmla="*/ 1306567 w 7257486"/>
              <a:gd name="connsiteY2490" fmla="*/ 2101318 h 6857155"/>
              <a:gd name="connsiteX2491" fmla="*/ 1298121 w 7257486"/>
              <a:gd name="connsiteY2491" fmla="*/ 2101318 h 6857155"/>
              <a:gd name="connsiteX2492" fmla="*/ 1293899 w 7257486"/>
              <a:gd name="connsiteY2492" fmla="*/ 2109764 h 6857155"/>
              <a:gd name="connsiteX2493" fmla="*/ 1277852 w 7257486"/>
              <a:gd name="connsiteY2493" fmla="*/ 2118210 h 6857155"/>
              <a:gd name="connsiteX2494" fmla="*/ 1273629 w 7257486"/>
              <a:gd name="connsiteY2494" fmla="*/ 2109764 h 6857155"/>
              <a:gd name="connsiteX2495" fmla="*/ 1260960 w 7257486"/>
              <a:gd name="connsiteY2495" fmla="*/ 2109764 h 6857155"/>
              <a:gd name="connsiteX2496" fmla="*/ 1252514 w 7257486"/>
              <a:gd name="connsiteY2496" fmla="*/ 2134257 h 6857155"/>
              <a:gd name="connsiteX2497" fmla="*/ 1223798 w 7257486"/>
              <a:gd name="connsiteY2497" fmla="*/ 2150304 h 6857155"/>
              <a:gd name="connsiteX2498" fmla="*/ 1215352 w 7257486"/>
              <a:gd name="connsiteY2498" fmla="*/ 2146081 h 6857155"/>
              <a:gd name="connsiteX2499" fmla="*/ 1195083 w 7257486"/>
              <a:gd name="connsiteY2499" fmla="*/ 2150304 h 6857155"/>
              <a:gd name="connsiteX2500" fmla="*/ 1190860 w 7257486"/>
              <a:gd name="connsiteY2500" fmla="*/ 2166351 h 6857155"/>
              <a:gd name="connsiteX2501" fmla="*/ 1206907 w 7257486"/>
              <a:gd name="connsiteY2501" fmla="*/ 2166351 h 6857155"/>
              <a:gd name="connsiteX2502" fmla="*/ 1202684 w 7257486"/>
              <a:gd name="connsiteY2502" fmla="*/ 2179020 h 6857155"/>
              <a:gd name="connsiteX2503" fmla="*/ 1182414 w 7257486"/>
              <a:gd name="connsiteY2503" fmla="*/ 2191689 h 6857155"/>
              <a:gd name="connsiteX2504" fmla="*/ 1166367 w 7257486"/>
              <a:gd name="connsiteY2504" fmla="*/ 2211958 h 6857155"/>
              <a:gd name="connsiteX2505" fmla="*/ 1129205 w 7257486"/>
              <a:gd name="connsiteY2505" fmla="*/ 2232228 h 6857155"/>
              <a:gd name="connsiteX2506" fmla="*/ 1116536 w 7257486"/>
              <a:gd name="connsiteY2506" fmla="*/ 2244897 h 6857155"/>
              <a:gd name="connsiteX2507" fmla="*/ 1050659 w 7257486"/>
              <a:gd name="connsiteY2507" fmla="*/ 2293883 h 6857155"/>
              <a:gd name="connsiteX2508" fmla="*/ 1009275 w 7257486"/>
              <a:gd name="connsiteY2508" fmla="*/ 2314153 h 6857155"/>
              <a:gd name="connsiteX2509" fmla="*/ 1000829 w 7257486"/>
              <a:gd name="connsiteY2509" fmla="*/ 2330200 h 6857155"/>
              <a:gd name="connsiteX2510" fmla="*/ 984782 w 7257486"/>
              <a:gd name="connsiteY2510" fmla="*/ 2342869 h 6857155"/>
              <a:gd name="connsiteX2511" fmla="*/ 943397 w 7257486"/>
              <a:gd name="connsiteY2511" fmla="*/ 2347091 h 6857155"/>
              <a:gd name="connsiteX2512" fmla="*/ 943397 w 7257486"/>
              <a:gd name="connsiteY2512" fmla="*/ 2367361 h 6857155"/>
              <a:gd name="connsiteX2513" fmla="*/ 894412 w 7257486"/>
              <a:gd name="connsiteY2513" fmla="*/ 2400300 h 6857155"/>
              <a:gd name="connsiteX2514" fmla="*/ 865696 w 7257486"/>
              <a:gd name="connsiteY2514" fmla="*/ 2400300 h 6857155"/>
              <a:gd name="connsiteX2515" fmla="*/ 849649 w 7257486"/>
              <a:gd name="connsiteY2515" fmla="*/ 2412969 h 6857155"/>
              <a:gd name="connsiteX2516" fmla="*/ 841203 w 7257486"/>
              <a:gd name="connsiteY2516" fmla="*/ 2433239 h 6857155"/>
              <a:gd name="connsiteX2517" fmla="*/ 832757 w 7257486"/>
              <a:gd name="connsiteY2517" fmla="*/ 2437462 h 6857155"/>
              <a:gd name="connsiteX2518" fmla="*/ 816710 w 7257486"/>
              <a:gd name="connsiteY2518" fmla="*/ 2433239 h 6857155"/>
              <a:gd name="connsiteX2519" fmla="*/ 792217 w 7257486"/>
              <a:gd name="connsiteY2519" fmla="*/ 2429016 h 6857155"/>
              <a:gd name="connsiteX2520" fmla="*/ 783771 w 7257486"/>
              <a:gd name="connsiteY2520" fmla="*/ 2445063 h 6857155"/>
              <a:gd name="connsiteX2521" fmla="*/ 763502 w 7257486"/>
              <a:gd name="connsiteY2521" fmla="*/ 2449286 h 6857155"/>
              <a:gd name="connsiteX2522" fmla="*/ 697624 w 7257486"/>
              <a:gd name="connsiteY2522" fmla="*/ 2490670 h 6857155"/>
              <a:gd name="connsiteX2523" fmla="*/ 656240 w 7257486"/>
              <a:gd name="connsiteY2523" fmla="*/ 2506717 h 6857155"/>
              <a:gd name="connsiteX2524" fmla="*/ 656240 w 7257486"/>
              <a:gd name="connsiteY2524" fmla="*/ 2494049 h 6857155"/>
              <a:gd name="connsiteX2525" fmla="*/ 664685 w 7257486"/>
              <a:gd name="connsiteY2525" fmla="*/ 2494049 h 6857155"/>
              <a:gd name="connsiteX2526" fmla="*/ 689178 w 7257486"/>
              <a:gd name="connsiteY2526" fmla="*/ 2478002 h 6857155"/>
              <a:gd name="connsiteX2527" fmla="*/ 705225 w 7257486"/>
              <a:gd name="connsiteY2527" fmla="*/ 2453509 h 6857155"/>
              <a:gd name="connsiteX2528" fmla="*/ 701002 w 7257486"/>
              <a:gd name="connsiteY2528" fmla="*/ 2433239 h 6857155"/>
              <a:gd name="connsiteX2529" fmla="*/ 717050 w 7257486"/>
              <a:gd name="connsiteY2529" fmla="*/ 2429016 h 6857155"/>
              <a:gd name="connsiteX2530" fmla="*/ 729718 w 7257486"/>
              <a:gd name="connsiteY2530" fmla="*/ 2437462 h 6857155"/>
              <a:gd name="connsiteX2531" fmla="*/ 729718 w 7257486"/>
              <a:gd name="connsiteY2531" fmla="*/ 2412969 h 6857155"/>
              <a:gd name="connsiteX2532" fmla="*/ 725495 w 7257486"/>
              <a:gd name="connsiteY2532" fmla="*/ 2392699 h 6857155"/>
              <a:gd name="connsiteX2533" fmla="*/ 688334 w 7257486"/>
              <a:gd name="connsiteY2533" fmla="*/ 2384253 h 6857155"/>
              <a:gd name="connsiteX2534" fmla="*/ 659618 w 7257486"/>
              <a:gd name="connsiteY2534" fmla="*/ 2388476 h 6857155"/>
              <a:gd name="connsiteX2535" fmla="*/ 659618 w 7257486"/>
              <a:gd name="connsiteY2535" fmla="*/ 2401145 h 6857155"/>
              <a:gd name="connsiteX2536" fmla="*/ 688334 w 7257486"/>
              <a:gd name="connsiteY2536" fmla="*/ 2405368 h 6857155"/>
              <a:gd name="connsiteX2537" fmla="*/ 672287 w 7257486"/>
              <a:gd name="connsiteY2537" fmla="*/ 2421415 h 6857155"/>
              <a:gd name="connsiteX2538" fmla="*/ 659618 w 7257486"/>
              <a:gd name="connsiteY2538" fmla="*/ 2458576 h 6857155"/>
              <a:gd name="connsiteX2539" fmla="*/ 622456 w 7257486"/>
              <a:gd name="connsiteY2539" fmla="*/ 2471245 h 6857155"/>
              <a:gd name="connsiteX2540" fmla="*/ 585295 w 7257486"/>
              <a:gd name="connsiteY2540" fmla="*/ 2487292 h 6857155"/>
              <a:gd name="connsiteX2541" fmla="*/ 523640 w 7257486"/>
              <a:gd name="connsiteY2541" fmla="*/ 2532899 h 6857155"/>
              <a:gd name="connsiteX2542" fmla="*/ 478033 w 7257486"/>
              <a:gd name="connsiteY2542" fmla="*/ 2565838 h 6857155"/>
              <a:gd name="connsiteX2543" fmla="*/ 403710 w 7257486"/>
              <a:gd name="connsiteY2543" fmla="*/ 2610601 h 6857155"/>
              <a:gd name="connsiteX2544" fmla="*/ 304894 w 7257486"/>
              <a:gd name="connsiteY2544" fmla="*/ 2668032 h 6857155"/>
              <a:gd name="connsiteX2545" fmla="*/ 239016 w 7257486"/>
              <a:gd name="connsiteY2545" fmla="*/ 2700971 h 6857155"/>
              <a:gd name="connsiteX2546" fmla="*/ 214524 w 7257486"/>
              <a:gd name="connsiteY2546" fmla="*/ 2733910 h 6857155"/>
              <a:gd name="connsiteX2547" fmla="*/ 161315 w 7257486"/>
              <a:gd name="connsiteY2547" fmla="*/ 2766848 h 6857155"/>
              <a:gd name="connsiteX2548" fmla="*/ 124153 w 7257486"/>
              <a:gd name="connsiteY2548" fmla="*/ 2791341 h 6857155"/>
              <a:gd name="connsiteX2549" fmla="*/ 111485 w 7257486"/>
              <a:gd name="connsiteY2549" fmla="*/ 2815834 h 6857155"/>
              <a:gd name="connsiteX2550" fmla="*/ 115708 w 7257486"/>
              <a:gd name="connsiteY2550" fmla="*/ 2831881 h 6857155"/>
              <a:gd name="connsiteX2551" fmla="*/ 135978 w 7257486"/>
              <a:gd name="connsiteY2551" fmla="*/ 2831881 h 6857155"/>
              <a:gd name="connsiteX2552" fmla="*/ 168916 w 7257486"/>
              <a:gd name="connsiteY2552" fmla="*/ 2790497 h 6857155"/>
              <a:gd name="connsiteX2553" fmla="*/ 226348 w 7257486"/>
              <a:gd name="connsiteY2553" fmla="*/ 2749112 h 6857155"/>
              <a:gd name="connsiteX2554" fmla="*/ 292225 w 7257486"/>
              <a:gd name="connsiteY2554" fmla="*/ 2707728 h 6857155"/>
              <a:gd name="connsiteX2555" fmla="*/ 283779 w 7257486"/>
              <a:gd name="connsiteY2555" fmla="*/ 2732221 h 6857155"/>
              <a:gd name="connsiteX2556" fmla="*/ 263509 w 7257486"/>
              <a:gd name="connsiteY2556" fmla="*/ 2740666 h 6857155"/>
              <a:gd name="connsiteX2557" fmla="*/ 201855 w 7257486"/>
              <a:gd name="connsiteY2557" fmla="*/ 2782051 h 6857155"/>
              <a:gd name="connsiteX2558" fmla="*/ 197632 w 7257486"/>
              <a:gd name="connsiteY2558" fmla="*/ 2802321 h 6857155"/>
              <a:gd name="connsiteX2559" fmla="*/ 217902 w 7257486"/>
              <a:gd name="connsiteY2559" fmla="*/ 2814989 h 6857155"/>
              <a:gd name="connsiteX2560" fmla="*/ 222125 w 7257486"/>
              <a:gd name="connsiteY2560" fmla="*/ 2859752 h 6857155"/>
              <a:gd name="connsiteX2561" fmla="*/ 201855 w 7257486"/>
              <a:gd name="connsiteY2561" fmla="*/ 2888468 h 6857155"/>
              <a:gd name="connsiteX2562" fmla="*/ 193409 w 7257486"/>
              <a:gd name="connsiteY2562" fmla="*/ 2908738 h 6857155"/>
              <a:gd name="connsiteX2563" fmla="*/ 206078 w 7257486"/>
              <a:gd name="connsiteY2563" fmla="*/ 2908738 h 6857155"/>
              <a:gd name="connsiteX2564" fmla="*/ 251685 w 7257486"/>
              <a:gd name="connsiteY2564" fmla="*/ 2880022 h 6857155"/>
              <a:gd name="connsiteX2565" fmla="*/ 313340 w 7257486"/>
              <a:gd name="connsiteY2565" fmla="*/ 2835260 h 6857155"/>
              <a:gd name="connsiteX2566" fmla="*/ 342055 w 7257486"/>
              <a:gd name="connsiteY2566" fmla="*/ 2819212 h 6857155"/>
              <a:gd name="connsiteX2567" fmla="*/ 329387 w 7257486"/>
              <a:gd name="connsiteY2567" fmla="*/ 2847928 h 6857155"/>
              <a:gd name="connsiteX2568" fmla="*/ 300671 w 7257486"/>
              <a:gd name="connsiteY2568" fmla="*/ 2876644 h 6857155"/>
              <a:gd name="connsiteX2569" fmla="*/ 243239 w 7257486"/>
              <a:gd name="connsiteY2569" fmla="*/ 2921407 h 6857155"/>
              <a:gd name="connsiteX2570" fmla="*/ 152869 w 7257486"/>
              <a:gd name="connsiteY2570" fmla="*/ 2995730 h 6857155"/>
              <a:gd name="connsiteX2571" fmla="*/ 161315 w 7257486"/>
              <a:gd name="connsiteY2571" fmla="*/ 2999953 h 6857155"/>
              <a:gd name="connsiteX2572" fmla="*/ 214524 w 7257486"/>
              <a:gd name="connsiteY2572" fmla="*/ 2967014 h 6857155"/>
              <a:gd name="connsiteX2573" fmla="*/ 271955 w 7257486"/>
              <a:gd name="connsiteY2573" fmla="*/ 2925630 h 6857155"/>
              <a:gd name="connsiteX2574" fmla="*/ 313340 w 7257486"/>
              <a:gd name="connsiteY2574" fmla="*/ 2892691 h 6857155"/>
              <a:gd name="connsiteX2575" fmla="*/ 346278 w 7257486"/>
              <a:gd name="connsiteY2575" fmla="*/ 2868198 h 6857155"/>
              <a:gd name="connsiteX2576" fmla="*/ 374994 w 7257486"/>
              <a:gd name="connsiteY2576" fmla="*/ 2855529 h 6857155"/>
              <a:gd name="connsiteX2577" fmla="*/ 370771 w 7257486"/>
              <a:gd name="connsiteY2577" fmla="*/ 2871576 h 6857155"/>
              <a:gd name="connsiteX2578" fmla="*/ 362325 w 7257486"/>
              <a:gd name="connsiteY2578" fmla="*/ 2871576 h 6857155"/>
              <a:gd name="connsiteX2579" fmla="*/ 346278 w 7257486"/>
              <a:gd name="connsiteY2579" fmla="*/ 2884245 h 6857155"/>
              <a:gd name="connsiteX2580" fmla="*/ 309117 w 7257486"/>
              <a:gd name="connsiteY2580" fmla="*/ 2925630 h 6857155"/>
              <a:gd name="connsiteX2581" fmla="*/ 271955 w 7257486"/>
              <a:gd name="connsiteY2581" fmla="*/ 2954345 h 6857155"/>
              <a:gd name="connsiteX2582" fmla="*/ 230571 w 7257486"/>
              <a:gd name="connsiteY2582" fmla="*/ 2987284 h 6857155"/>
              <a:gd name="connsiteX2583" fmla="*/ 201855 w 7257486"/>
              <a:gd name="connsiteY2583" fmla="*/ 2995730 h 6857155"/>
              <a:gd name="connsiteX2584" fmla="*/ 160470 w 7257486"/>
              <a:gd name="connsiteY2584" fmla="*/ 3024446 h 6857155"/>
              <a:gd name="connsiteX2585" fmla="*/ 86147 w 7257486"/>
              <a:gd name="connsiteY2585" fmla="*/ 3070053 h 6857155"/>
              <a:gd name="connsiteX2586" fmla="*/ 44763 w 7257486"/>
              <a:gd name="connsiteY2586" fmla="*/ 3107215 h 6857155"/>
              <a:gd name="connsiteX2587" fmla="*/ 11824 w 7257486"/>
              <a:gd name="connsiteY2587" fmla="*/ 3135930 h 6857155"/>
              <a:gd name="connsiteX2588" fmla="*/ 16047 w 7257486"/>
              <a:gd name="connsiteY2588" fmla="*/ 3177315 h 6857155"/>
              <a:gd name="connsiteX2589" fmla="*/ 0 w 7257486"/>
              <a:gd name="connsiteY2589" fmla="*/ 3187450 h 6857155"/>
              <a:gd name="connsiteX2590" fmla="*/ 4223 w 7257486"/>
              <a:gd name="connsiteY2590" fmla="*/ 3203497 h 6857155"/>
              <a:gd name="connsiteX2591" fmla="*/ 28716 w 7257486"/>
              <a:gd name="connsiteY2591" fmla="*/ 3203497 h 6857155"/>
              <a:gd name="connsiteX2592" fmla="*/ 90370 w 7257486"/>
              <a:gd name="connsiteY2592" fmla="*/ 3174781 h 6857155"/>
              <a:gd name="connsiteX2593" fmla="*/ 86147 w 7257486"/>
              <a:gd name="connsiteY2593" fmla="*/ 3183227 h 6857155"/>
              <a:gd name="connsiteX2594" fmla="*/ 44763 w 7257486"/>
              <a:gd name="connsiteY2594" fmla="*/ 3211943 h 6857155"/>
              <a:gd name="connsiteX2595" fmla="*/ 40540 w 7257486"/>
              <a:gd name="connsiteY2595" fmla="*/ 3227990 h 6857155"/>
              <a:gd name="connsiteX2596" fmla="*/ 56587 w 7257486"/>
              <a:gd name="connsiteY2596" fmla="*/ 3227990 h 6857155"/>
              <a:gd name="connsiteX2597" fmla="*/ 85303 w 7257486"/>
              <a:gd name="connsiteY2597" fmla="*/ 3211943 h 6857155"/>
              <a:gd name="connsiteX2598" fmla="*/ 134288 w 7257486"/>
              <a:gd name="connsiteY2598" fmla="*/ 3195896 h 6857155"/>
              <a:gd name="connsiteX2599" fmla="*/ 130066 w 7257486"/>
              <a:gd name="connsiteY2599" fmla="*/ 3204341 h 6857155"/>
              <a:gd name="connsiteX2600" fmla="*/ 59965 w 7257486"/>
              <a:gd name="connsiteY2600" fmla="*/ 3249104 h 6857155"/>
              <a:gd name="connsiteX2601" fmla="*/ 51519 w 7257486"/>
              <a:gd name="connsiteY2601" fmla="*/ 3265151 h 6857155"/>
              <a:gd name="connsiteX2602" fmla="*/ 76012 w 7257486"/>
              <a:gd name="connsiteY2602" fmla="*/ 3281198 h 6857155"/>
              <a:gd name="connsiteX2603" fmla="*/ 113174 w 7257486"/>
              <a:gd name="connsiteY2603" fmla="*/ 3272753 h 6857155"/>
              <a:gd name="connsiteX2604" fmla="*/ 154558 w 7257486"/>
              <a:gd name="connsiteY2604" fmla="*/ 3260084 h 6857155"/>
              <a:gd name="connsiteX2605" fmla="*/ 154558 w 7257486"/>
              <a:gd name="connsiteY2605" fmla="*/ 3268530 h 6857155"/>
              <a:gd name="connsiteX2606" fmla="*/ 195943 w 7257486"/>
              <a:gd name="connsiteY2606" fmla="*/ 3260084 h 6857155"/>
              <a:gd name="connsiteX2607" fmla="*/ 200166 w 7257486"/>
              <a:gd name="connsiteY2607" fmla="*/ 3276131 h 6857155"/>
              <a:gd name="connsiteX2608" fmla="*/ 212834 w 7257486"/>
              <a:gd name="connsiteY2608" fmla="*/ 3276131 h 6857155"/>
              <a:gd name="connsiteX2609" fmla="*/ 258442 w 7257486"/>
              <a:gd name="connsiteY2609" fmla="*/ 3260084 h 6857155"/>
              <a:gd name="connsiteX2610" fmla="*/ 287158 w 7257486"/>
              <a:gd name="connsiteY2610" fmla="*/ 3255861 h 6857155"/>
              <a:gd name="connsiteX2611" fmla="*/ 278712 w 7257486"/>
              <a:gd name="connsiteY2611" fmla="*/ 3276131 h 6857155"/>
              <a:gd name="connsiteX2612" fmla="*/ 291381 w 7257486"/>
              <a:gd name="connsiteY2612" fmla="*/ 3276131 h 6857155"/>
              <a:gd name="connsiteX2613" fmla="*/ 294759 w 7257486"/>
              <a:gd name="connsiteY2613" fmla="*/ 3271908 h 6857155"/>
              <a:gd name="connsiteX2614" fmla="*/ 295603 w 7257486"/>
              <a:gd name="connsiteY2614" fmla="*/ 3271908 h 6857155"/>
              <a:gd name="connsiteX2615" fmla="*/ 298137 w 7257486"/>
              <a:gd name="connsiteY2615" fmla="*/ 3267685 h 6857155"/>
              <a:gd name="connsiteX2616" fmla="*/ 308272 w 7257486"/>
              <a:gd name="connsiteY2616" fmla="*/ 3255016 h 6857155"/>
              <a:gd name="connsiteX2617" fmla="*/ 332765 w 7257486"/>
              <a:gd name="connsiteY2617" fmla="*/ 3255016 h 6857155"/>
              <a:gd name="connsiteX2618" fmla="*/ 341211 w 7257486"/>
              <a:gd name="connsiteY2618" fmla="*/ 3263462 h 6857155"/>
              <a:gd name="connsiteX2619" fmla="*/ 365704 w 7257486"/>
              <a:gd name="connsiteY2619" fmla="*/ 3259239 h 6857155"/>
              <a:gd name="connsiteX2620" fmla="*/ 407088 w 7257486"/>
              <a:gd name="connsiteY2620" fmla="*/ 3234746 h 6857155"/>
              <a:gd name="connsiteX2621" fmla="*/ 472966 w 7257486"/>
              <a:gd name="connsiteY2621" fmla="*/ 3201808 h 6857155"/>
              <a:gd name="connsiteX2622" fmla="*/ 510127 w 7257486"/>
              <a:gd name="connsiteY2622" fmla="*/ 3193362 h 6857155"/>
              <a:gd name="connsiteX2623" fmla="*/ 551512 w 7257486"/>
              <a:gd name="connsiteY2623" fmla="*/ 3193362 h 6857155"/>
              <a:gd name="connsiteX2624" fmla="*/ 535465 w 7257486"/>
              <a:gd name="connsiteY2624" fmla="*/ 3206031 h 6857155"/>
              <a:gd name="connsiteX2625" fmla="*/ 515195 w 7257486"/>
              <a:gd name="connsiteY2625" fmla="*/ 3222078 h 6857155"/>
              <a:gd name="connsiteX2626" fmla="*/ 502526 w 7257486"/>
              <a:gd name="connsiteY2626" fmla="*/ 3250793 h 6857155"/>
              <a:gd name="connsiteX2627" fmla="*/ 486479 w 7257486"/>
              <a:gd name="connsiteY2627" fmla="*/ 3263462 h 6857155"/>
              <a:gd name="connsiteX2628" fmla="*/ 478033 w 7257486"/>
              <a:gd name="connsiteY2628" fmla="*/ 3279509 h 6857155"/>
              <a:gd name="connsiteX2629" fmla="*/ 494080 w 7257486"/>
              <a:gd name="connsiteY2629" fmla="*/ 3279509 h 6857155"/>
              <a:gd name="connsiteX2630" fmla="*/ 510127 w 7257486"/>
              <a:gd name="connsiteY2630" fmla="*/ 3271063 h 6857155"/>
              <a:gd name="connsiteX2631" fmla="*/ 485634 w 7257486"/>
              <a:gd name="connsiteY2631" fmla="*/ 3304002 h 6857155"/>
              <a:gd name="connsiteX2632" fmla="*/ 472966 w 7257486"/>
              <a:gd name="connsiteY2632" fmla="*/ 3324272 h 6857155"/>
              <a:gd name="connsiteX2633" fmla="*/ 444250 w 7257486"/>
              <a:gd name="connsiteY2633" fmla="*/ 3357211 h 6857155"/>
              <a:gd name="connsiteX2634" fmla="*/ 435804 w 7257486"/>
              <a:gd name="connsiteY2634" fmla="*/ 3377481 h 6857155"/>
              <a:gd name="connsiteX2635" fmla="*/ 423135 w 7257486"/>
              <a:gd name="connsiteY2635" fmla="*/ 3381704 h 6857155"/>
              <a:gd name="connsiteX2636" fmla="*/ 414689 w 7257486"/>
              <a:gd name="connsiteY2636" fmla="*/ 3406196 h 6857155"/>
              <a:gd name="connsiteX2637" fmla="*/ 390197 w 7257486"/>
              <a:gd name="connsiteY2637" fmla="*/ 3434912 h 6857155"/>
              <a:gd name="connsiteX2638" fmla="*/ 394419 w 7257486"/>
              <a:gd name="connsiteY2638" fmla="*/ 3450959 h 6857155"/>
              <a:gd name="connsiteX2639" fmla="*/ 451851 w 7257486"/>
              <a:gd name="connsiteY2639" fmla="*/ 3459405 h 6857155"/>
              <a:gd name="connsiteX2640" fmla="*/ 456074 w 7257486"/>
              <a:gd name="connsiteY2640" fmla="*/ 3479675 h 6857155"/>
              <a:gd name="connsiteX2641" fmla="*/ 447628 w 7257486"/>
              <a:gd name="connsiteY2641" fmla="*/ 3479675 h 6857155"/>
              <a:gd name="connsiteX2642" fmla="*/ 439182 w 7257486"/>
              <a:gd name="connsiteY2642" fmla="*/ 3492344 h 6857155"/>
              <a:gd name="connsiteX2643" fmla="*/ 434959 w 7257486"/>
              <a:gd name="connsiteY2643" fmla="*/ 3512614 h 6857155"/>
              <a:gd name="connsiteX2644" fmla="*/ 456074 w 7257486"/>
              <a:gd name="connsiteY2644" fmla="*/ 3512614 h 6857155"/>
              <a:gd name="connsiteX2645" fmla="*/ 472121 w 7257486"/>
              <a:gd name="connsiteY2645" fmla="*/ 3499945 h 6857155"/>
              <a:gd name="connsiteX2646" fmla="*/ 488168 w 7257486"/>
              <a:gd name="connsiteY2646" fmla="*/ 3479675 h 6857155"/>
              <a:gd name="connsiteX2647" fmla="*/ 508438 w 7257486"/>
              <a:gd name="connsiteY2647" fmla="*/ 3459405 h 6857155"/>
              <a:gd name="connsiteX2648" fmla="*/ 541377 w 7257486"/>
              <a:gd name="connsiteY2648" fmla="*/ 3459405 h 6857155"/>
              <a:gd name="connsiteX2649" fmla="*/ 549822 w 7257486"/>
              <a:gd name="connsiteY2649" fmla="*/ 3439135 h 6857155"/>
              <a:gd name="connsiteX2650" fmla="*/ 574315 w 7257486"/>
              <a:gd name="connsiteY2650" fmla="*/ 3418865 h 6857155"/>
              <a:gd name="connsiteX2651" fmla="*/ 627524 w 7257486"/>
              <a:gd name="connsiteY2651" fmla="*/ 3377481 h 6857155"/>
              <a:gd name="connsiteX2652" fmla="*/ 664685 w 7257486"/>
              <a:gd name="connsiteY2652" fmla="*/ 3361434 h 6857155"/>
              <a:gd name="connsiteX2653" fmla="*/ 664685 w 7257486"/>
              <a:gd name="connsiteY2653" fmla="*/ 3341164 h 6857155"/>
              <a:gd name="connsiteX2654" fmla="*/ 693401 w 7257486"/>
              <a:gd name="connsiteY2654" fmla="*/ 3312448 h 6857155"/>
              <a:gd name="connsiteX2655" fmla="*/ 722117 w 7257486"/>
              <a:gd name="connsiteY2655" fmla="*/ 3308225 h 6857155"/>
              <a:gd name="connsiteX2656" fmla="*/ 722117 w 7257486"/>
              <a:gd name="connsiteY2656" fmla="*/ 3324272 h 6857155"/>
              <a:gd name="connsiteX2657" fmla="*/ 713671 w 7257486"/>
              <a:gd name="connsiteY2657" fmla="*/ 3324272 h 6857155"/>
              <a:gd name="connsiteX2658" fmla="*/ 689178 w 7257486"/>
              <a:gd name="connsiteY2658" fmla="*/ 3344542 h 6857155"/>
              <a:gd name="connsiteX2659" fmla="*/ 680733 w 7257486"/>
              <a:gd name="connsiteY2659" fmla="*/ 3360589 h 6857155"/>
              <a:gd name="connsiteX2660" fmla="*/ 664685 w 7257486"/>
              <a:gd name="connsiteY2660" fmla="*/ 3364812 h 6857155"/>
              <a:gd name="connsiteX2661" fmla="*/ 664685 w 7257486"/>
              <a:gd name="connsiteY2661" fmla="*/ 3385082 h 6857155"/>
              <a:gd name="connsiteX2662" fmla="*/ 680733 w 7257486"/>
              <a:gd name="connsiteY2662" fmla="*/ 3385082 h 6857155"/>
              <a:gd name="connsiteX2663" fmla="*/ 689178 w 7257486"/>
              <a:gd name="connsiteY2663" fmla="*/ 3372413 h 6857155"/>
              <a:gd name="connsiteX2664" fmla="*/ 726340 w 7257486"/>
              <a:gd name="connsiteY2664" fmla="*/ 3347920 h 6857155"/>
              <a:gd name="connsiteX2665" fmla="*/ 760123 w 7257486"/>
              <a:gd name="connsiteY2665" fmla="*/ 3310759 h 6857155"/>
              <a:gd name="connsiteX2666" fmla="*/ 780393 w 7257486"/>
              <a:gd name="connsiteY2666" fmla="*/ 3290489 h 6857155"/>
              <a:gd name="connsiteX2667" fmla="*/ 826001 w 7257486"/>
              <a:gd name="connsiteY2667" fmla="*/ 3253327 h 6857155"/>
              <a:gd name="connsiteX2668" fmla="*/ 842048 w 7257486"/>
              <a:gd name="connsiteY2668" fmla="*/ 3228834 h 6857155"/>
              <a:gd name="connsiteX2669" fmla="*/ 858095 w 7257486"/>
              <a:gd name="connsiteY2669" fmla="*/ 3220388 h 6857155"/>
              <a:gd name="connsiteX2670" fmla="*/ 853872 w 7257486"/>
              <a:gd name="connsiteY2670" fmla="*/ 3236436 h 6857155"/>
              <a:gd name="connsiteX2671" fmla="*/ 858095 w 7257486"/>
              <a:gd name="connsiteY2671" fmla="*/ 3244882 h 6857155"/>
              <a:gd name="connsiteX2672" fmla="*/ 886810 w 7257486"/>
              <a:gd name="connsiteY2672" fmla="*/ 3224611 h 6857155"/>
              <a:gd name="connsiteX2673" fmla="*/ 874142 w 7257486"/>
              <a:gd name="connsiteY2673" fmla="*/ 3249104 h 6857155"/>
              <a:gd name="connsiteX2674" fmla="*/ 853872 w 7257486"/>
              <a:gd name="connsiteY2674" fmla="*/ 3261773 h 6857155"/>
              <a:gd name="connsiteX2675" fmla="*/ 853872 w 7257486"/>
              <a:gd name="connsiteY2675" fmla="*/ 3253327 h 6857155"/>
              <a:gd name="connsiteX2676" fmla="*/ 845426 w 7257486"/>
              <a:gd name="connsiteY2676" fmla="*/ 3253327 h 6857155"/>
              <a:gd name="connsiteX2677" fmla="*/ 832757 w 7257486"/>
              <a:gd name="connsiteY2677" fmla="*/ 3265996 h 6857155"/>
              <a:gd name="connsiteX2678" fmla="*/ 808264 w 7257486"/>
              <a:gd name="connsiteY2678" fmla="*/ 3286266 h 6857155"/>
              <a:gd name="connsiteX2679" fmla="*/ 799818 w 7257486"/>
              <a:gd name="connsiteY2679" fmla="*/ 3310759 h 6857155"/>
              <a:gd name="connsiteX2680" fmla="*/ 775326 w 7257486"/>
              <a:gd name="connsiteY2680" fmla="*/ 3306536 h 6857155"/>
              <a:gd name="connsiteX2681" fmla="*/ 771103 w 7257486"/>
              <a:gd name="connsiteY2681" fmla="*/ 3322583 h 6857155"/>
              <a:gd name="connsiteX2682" fmla="*/ 755056 w 7257486"/>
              <a:gd name="connsiteY2682" fmla="*/ 3342853 h 6857155"/>
              <a:gd name="connsiteX2683" fmla="*/ 717894 w 7257486"/>
              <a:gd name="connsiteY2683" fmla="*/ 3371569 h 6857155"/>
              <a:gd name="connsiteX2684" fmla="*/ 713671 w 7257486"/>
              <a:gd name="connsiteY2684" fmla="*/ 3387616 h 6857155"/>
              <a:gd name="connsiteX2685" fmla="*/ 733941 w 7257486"/>
              <a:gd name="connsiteY2685" fmla="*/ 3396062 h 6857155"/>
              <a:gd name="connsiteX2686" fmla="*/ 733941 w 7257486"/>
              <a:gd name="connsiteY2686" fmla="*/ 3416331 h 6857155"/>
              <a:gd name="connsiteX2687" fmla="*/ 742387 w 7257486"/>
              <a:gd name="connsiteY2687" fmla="*/ 3424777 h 6857155"/>
              <a:gd name="connsiteX2688" fmla="*/ 746610 w 7257486"/>
              <a:gd name="connsiteY2688" fmla="*/ 3461939 h 6857155"/>
              <a:gd name="connsiteX2689" fmla="*/ 730563 w 7257486"/>
              <a:gd name="connsiteY2689" fmla="*/ 3477986 h 6857155"/>
              <a:gd name="connsiteX2690" fmla="*/ 730563 w 7257486"/>
              <a:gd name="connsiteY2690" fmla="*/ 3486432 h 6857155"/>
              <a:gd name="connsiteX2691" fmla="*/ 714516 w 7257486"/>
              <a:gd name="connsiteY2691" fmla="*/ 3494877 h 6857155"/>
              <a:gd name="connsiteX2692" fmla="*/ 706070 w 7257486"/>
              <a:gd name="connsiteY2692" fmla="*/ 3510925 h 6857155"/>
              <a:gd name="connsiteX2693" fmla="*/ 739009 w 7257486"/>
              <a:gd name="connsiteY2693" fmla="*/ 3494877 h 6857155"/>
              <a:gd name="connsiteX2694" fmla="*/ 780393 w 7257486"/>
              <a:gd name="connsiteY2694" fmla="*/ 3461939 h 6857155"/>
              <a:gd name="connsiteX2695" fmla="*/ 826001 w 7257486"/>
              <a:gd name="connsiteY2695" fmla="*/ 3412953 h 6857155"/>
              <a:gd name="connsiteX2696" fmla="*/ 830223 w 7257486"/>
              <a:gd name="connsiteY2696" fmla="*/ 3421399 h 6857155"/>
              <a:gd name="connsiteX2697" fmla="*/ 814176 w 7257486"/>
              <a:gd name="connsiteY2697" fmla="*/ 3445892 h 6857155"/>
              <a:gd name="connsiteX2698" fmla="*/ 690868 w 7257486"/>
              <a:gd name="connsiteY2698" fmla="*/ 3569201 h 6857155"/>
              <a:gd name="connsiteX2699" fmla="*/ 629213 w 7257486"/>
              <a:gd name="connsiteY2699" fmla="*/ 3618186 h 6857155"/>
              <a:gd name="connsiteX2700" fmla="*/ 596274 w 7257486"/>
              <a:gd name="connsiteY2700" fmla="*/ 3642679 h 6857155"/>
              <a:gd name="connsiteX2701" fmla="*/ 554890 w 7257486"/>
              <a:gd name="connsiteY2701" fmla="*/ 3675618 h 6857155"/>
              <a:gd name="connsiteX2702" fmla="*/ 538843 w 7257486"/>
              <a:gd name="connsiteY2702" fmla="*/ 3695888 h 6857155"/>
              <a:gd name="connsiteX2703" fmla="*/ 554890 w 7257486"/>
              <a:gd name="connsiteY2703" fmla="*/ 3700111 h 6857155"/>
              <a:gd name="connsiteX2704" fmla="*/ 570937 w 7257486"/>
              <a:gd name="connsiteY2704" fmla="*/ 3691665 h 6857155"/>
              <a:gd name="connsiteX2705" fmla="*/ 583606 w 7257486"/>
              <a:gd name="connsiteY2705" fmla="*/ 3678996 h 6857155"/>
              <a:gd name="connsiteX2706" fmla="*/ 592051 w 7257486"/>
              <a:gd name="connsiteY2706" fmla="*/ 3683219 h 6857155"/>
              <a:gd name="connsiteX2707" fmla="*/ 612321 w 7257486"/>
              <a:gd name="connsiteY2707" fmla="*/ 3674773 h 6857155"/>
              <a:gd name="connsiteX2708" fmla="*/ 614011 w 7257486"/>
              <a:gd name="connsiteY2708" fmla="*/ 3672239 h 6857155"/>
              <a:gd name="connsiteX2709" fmla="*/ 641037 w 7257486"/>
              <a:gd name="connsiteY2709" fmla="*/ 3658726 h 6857155"/>
              <a:gd name="connsiteX2710" fmla="*/ 682422 w 7257486"/>
              <a:gd name="connsiteY2710" fmla="*/ 3625787 h 6857155"/>
              <a:gd name="connsiteX2711" fmla="*/ 690868 w 7257486"/>
              <a:gd name="connsiteY2711" fmla="*/ 3609740 h 6857155"/>
              <a:gd name="connsiteX2712" fmla="*/ 674820 w 7257486"/>
              <a:gd name="connsiteY2712" fmla="*/ 3613963 h 6857155"/>
              <a:gd name="connsiteX2713" fmla="*/ 650328 w 7257486"/>
              <a:gd name="connsiteY2713" fmla="*/ 3630010 h 6857155"/>
              <a:gd name="connsiteX2714" fmla="*/ 650328 w 7257486"/>
              <a:gd name="connsiteY2714" fmla="*/ 3617342 h 6857155"/>
              <a:gd name="connsiteX2715" fmla="*/ 658773 w 7257486"/>
              <a:gd name="connsiteY2715" fmla="*/ 3617342 h 6857155"/>
              <a:gd name="connsiteX2716" fmla="*/ 691712 w 7257486"/>
              <a:gd name="connsiteY2716" fmla="*/ 3592849 h 6857155"/>
              <a:gd name="connsiteX2717" fmla="*/ 798129 w 7257486"/>
              <a:gd name="connsiteY2717" fmla="*/ 3494033 h 6857155"/>
              <a:gd name="connsiteX2718" fmla="*/ 843737 w 7257486"/>
              <a:gd name="connsiteY2718" fmla="*/ 3465317 h 6857155"/>
              <a:gd name="connsiteX2719" fmla="*/ 843737 w 7257486"/>
              <a:gd name="connsiteY2719" fmla="*/ 3473763 h 6857155"/>
              <a:gd name="connsiteX2720" fmla="*/ 827690 w 7257486"/>
              <a:gd name="connsiteY2720" fmla="*/ 3486432 h 6857155"/>
              <a:gd name="connsiteX2721" fmla="*/ 790528 w 7257486"/>
              <a:gd name="connsiteY2721" fmla="*/ 3535417 h 6857155"/>
              <a:gd name="connsiteX2722" fmla="*/ 757589 w 7257486"/>
              <a:gd name="connsiteY2722" fmla="*/ 3568356 h 6857155"/>
              <a:gd name="connsiteX2723" fmla="*/ 711982 w 7257486"/>
              <a:gd name="connsiteY2723" fmla="*/ 3601295 h 6857155"/>
              <a:gd name="connsiteX2724" fmla="*/ 703536 w 7257486"/>
              <a:gd name="connsiteY2724" fmla="*/ 3625787 h 6857155"/>
              <a:gd name="connsiteX2725" fmla="*/ 683266 w 7257486"/>
              <a:gd name="connsiteY2725" fmla="*/ 3650281 h 6857155"/>
              <a:gd name="connsiteX2726" fmla="*/ 674820 w 7257486"/>
              <a:gd name="connsiteY2726" fmla="*/ 3674773 h 6857155"/>
              <a:gd name="connsiteX2727" fmla="*/ 650328 w 7257486"/>
              <a:gd name="connsiteY2727" fmla="*/ 3678996 h 6857155"/>
              <a:gd name="connsiteX2728" fmla="*/ 617389 w 7257486"/>
              <a:gd name="connsiteY2728" fmla="*/ 3695043 h 6857155"/>
              <a:gd name="connsiteX2729" fmla="*/ 597119 w 7257486"/>
              <a:gd name="connsiteY2729" fmla="*/ 3711090 h 6857155"/>
              <a:gd name="connsiteX2730" fmla="*/ 559957 w 7257486"/>
              <a:gd name="connsiteY2730" fmla="*/ 3731360 h 6857155"/>
              <a:gd name="connsiteX2731" fmla="*/ 555735 w 7257486"/>
              <a:gd name="connsiteY2731" fmla="*/ 3751630 h 6857155"/>
              <a:gd name="connsiteX2732" fmla="*/ 568403 w 7257486"/>
              <a:gd name="connsiteY2732" fmla="*/ 3751630 h 6857155"/>
              <a:gd name="connsiteX2733" fmla="*/ 588673 w 7257486"/>
              <a:gd name="connsiteY2733" fmla="*/ 3735583 h 6857155"/>
              <a:gd name="connsiteX2734" fmla="*/ 591207 w 7257486"/>
              <a:gd name="connsiteY2734" fmla="*/ 3735583 h 6857155"/>
              <a:gd name="connsiteX2735" fmla="*/ 591207 w 7257486"/>
              <a:gd name="connsiteY2735" fmla="*/ 3748252 h 6857155"/>
              <a:gd name="connsiteX2736" fmla="*/ 624146 w 7257486"/>
              <a:gd name="connsiteY2736" fmla="*/ 3744029 h 6857155"/>
              <a:gd name="connsiteX2737" fmla="*/ 619923 w 7257486"/>
              <a:gd name="connsiteY2737" fmla="*/ 3768522 h 6857155"/>
              <a:gd name="connsiteX2738" fmla="*/ 635970 w 7257486"/>
              <a:gd name="connsiteY2738" fmla="*/ 3784569 h 6857155"/>
              <a:gd name="connsiteX2739" fmla="*/ 631747 w 7257486"/>
              <a:gd name="connsiteY2739" fmla="*/ 3809062 h 6857155"/>
              <a:gd name="connsiteX2740" fmla="*/ 640193 w 7257486"/>
              <a:gd name="connsiteY2740" fmla="*/ 3833555 h 6857155"/>
              <a:gd name="connsiteX2741" fmla="*/ 660463 w 7257486"/>
              <a:gd name="connsiteY2741" fmla="*/ 3833555 h 6857155"/>
              <a:gd name="connsiteX2742" fmla="*/ 656240 w 7257486"/>
              <a:gd name="connsiteY2742" fmla="*/ 3858047 h 6857155"/>
              <a:gd name="connsiteX2743" fmla="*/ 672287 w 7257486"/>
              <a:gd name="connsiteY2743" fmla="*/ 3870716 h 6857155"/>
              <a:gd name="connsiteX2744" fmla="*/ 721272 w 7257486"/>
              <a:gd name="connsiteY2744" fmla="*/ 3874939 h 6857155"/>
              <a:gd name="connsiteX2745" fmla="*/ 717050 w 7257486"/>
              <a:gd name="connsiteY2745" fmla="*/ 3895209 h 6857155"/>
              <a:gd name="connsiteX2746" fmla="*/ 729718 w 7257486"/>
              <a:gd name="connsiteY2746" fmla="*/ 3907878 h 6857155"/>
              <a:gd name="connsiteX2747" fmla="*/ 740698 w 7257486"/>
              <a:gd name="connsiteY2747" fmla="*/ 3907878 h 6857155"/>
              <a:gd name="connsiteX2748" fmla="*/ 740698 w 7257486"/>
              <a:gd name="connsiteY2748" fmla="*/ 3907878 h 6857155"/>
              <a:gd name="connsiteX2749" fmla="*/ 756745 w 7257486"/>
              <a:gd name="connsiteY2749" fmla="*/ 3912101 h 6857155"/>
              <a:gd name="connsiteX2750" fmla="*/ 757589 w 7257486"/>
              <a:gd name="connsiteY2750" fmla="*/ 3907878 h 6857155"/>
              <a:gd name="connsiteX2751" fmla="*/ 760123 w 7257486"/>
              <a:gd name="connsiteY2751" fmla="*/ 3907878 h 6857155"/>
              <a:gd name="connsiteX2752" fmla="*/ 780393 w 7257486"/>
              <a:gd name="connsiteY2752" fmla="*/ 3903655 h 6857155"/>
              <a:gd name="connsiteX2753" fmla="*/ 829379 w 7257486"/>
              <a:gd name="connsiteY2753" fmla="*/ 3883385 h 6857155"/>
              <a:gd name="connsiteX2754" fmla="*/ 825156 w 7257486"/>
              <a:gd name="connsiteY2754" fmla="*/ 3896053 h 6857155"/>
              <a:gd name="connsiteX2755" fmla="*/ 809109 w 7257486"/>
              <a:gd name="connsiteY2755" fmla="*/ 3912101 h 6857155"/>
              <a:gd name="connsiteX2756" fmla="*/ 804886 w 7257486"/>
              <a:gd name="connsiteY2756" fmla="*/ 3928148 h 6857155"/>
              <a:gd name="connsiteX2757" fmla="*/ 833602 w 7257486"/>
              <a:gd name="connsiteY2757" fmla="*/ 3928148 h 6857155"/>
              <a:gd name="connsiteX2758" fmla="*/ 829379 w 7257486"/>
              <a:gd name="connsiteY2758" fmla="*/ 3948418 h 6857155"/>
              <a:gd name="connsiteX2759" fmla="*/ 833602 w 7257486"/>
              <a:gd name="connsiteY2759" fmla="*/ 3981356 h 6857155"/>
              <a:gd name="connsiteX2760" fmla="*/ 813332 w 7257486"/>
              <a:gd name="connsiteY2760" fmla="*/ 3997403 h 6857155"/>
              <a:gd name="connsiteX2761" fmla="*/ 809109 w 7257486"/>
              <a:gd name="connsiteY2761" fmla="*/ 4013450 h 6857155"/>
              <a:gd name="connsiteX2762" fmla="*/ 821778 w 7257486"/>
              <a:gd name="connsiteY2762" fmla="*/ 4013450 h 6857155"/>
              <a:gd name="connsiteX2763" fmla="*/ 834446 w 7257486"/>
              <a:gd name="connsiteY2763" fmla="*/ 4005005 h 6857155"/>
              <a:gd name="connsiteX2764" fmla="*/ 875831 w 7257486"/>
              <a:gd name="connsiteY2764" fmla="*/ 4000782 h 6857155"/>
              <a:gd name="connsiteX2765" fmla="*/ 878365 w 7257486"/>
              <a:gd name="connsiteY2765" fmla="*/ 3998248 h 6857155"/>
              <a:gd name="connsiteX2766" fmla="*/ 878365 w 7257486"/>
              <a:gd name="connsiteY2766" fmla="*/ 4005005 h 6857155"/>
              <a:gd name="connsiteX2767" fmla="*/ 895256 w 7257486"/>
              <a:gd name="connsiteY2767" fmla="*/ 4005005 h 6857155"/>
              <a:gd name="connsiteX2768" fmla="*/ 891878 w 7257486"/>
              <a:gd name="connsiteY2768" fmla="*/ 4009228 h 6857155"/>
              <a:gd name="connsiteX2769" fmla="*/ 887655 w 7257486"/>
              <a:gd name="connsiteY2769" fmla="*/ 4025275 h 6857155"/>
              <a:gd name="connsiteX2770" fmla="*/ 916371 w 7257486"/>
              <a:gd name="connsiteY2770" fmla="*/ 4029497 h 6857155"/>
              <a:gd name="connsiteX2771" fmla="*/ 900324 w 7257486"/>
              <a:gd name="connsiteY2771" fmla="*/ 4078483 h 6857155"/>
              <a:gd name="connsiteX2772" fmla="*/ 887655 w 7257486"/>
              <a:gd name="connsiteY2772" fmla="*/ 4094530 h 6857155"/>
              <a:gd name="connsiteX2773" fmla="*/ 891878 w 7257486"/>
              <a:gd name="connsiteY2773" fmla="*/ 4110577 h 6857155"/>
              <a:gd name="connsiteX2774" fmla="*/ 904547 w 7257486"/>
              <a:gd name="connsiteY2774" fmla="*/ 4114800 h 6857155"/>
              <a:gd name="connsiteX2775" fmla="*/ 904547 w 7257486"/>
              <a:gd name="connsiteY2775" fmla="*/ 4125780 h 6857155"/>
              <a:gd name="connsiteX2776" fmla="*/ 896945 w 7257486"/>
              <a:gd name="connsiteY2776" fmla="*/ 4131692 h 6857155"/>
              <a:gd name="connsiteX2777" fmla="*/ 895256 w 7257486"/>
              <a:gd name="connsiteY2777" fmla="*/ 4131692 h 6857155"/>
              <a:gd name="connsiteX2778" fmla="*/ 866540 w 7257486"/>
              <a:gd name="connsiteY2778" fmla="*/ 4147739 h 6857155"/>
              <a:gd name="connsiteX2779" fmla="*/ 865696 w 7257486"/>
              <a:gd name="connsiteY2779" fmla="*/ 4152806 h 6857155"/>
              <a:gd name="connsiteX2780" fmla="*/ 798974 w 7257486"/>
              <a:gd name="connsiteY2780" fmla="*/ 4193346 h 6857155"/>
              <a:gd name="connsiteX2781" fmla="*/ 701002 w 7257486"/>
              <a:gd name="connsiteY2781" fmla="*/ 4255845 h 6857155"/>
              <a:gd name="connsiteX2782" fmla="*/ 635125 w 7257486"/>
              <a:gd name="connsiteY2782" fmla="*/ 4288784 h 6857155"/>
              <a:gd name="connsiteX2783" fmla="*/ 610632 w 7257486"/>
              <a:gd name="connsiteY2783" fmla="*/ 4321723 h 6857155"/>
              <a:gd name="connsiteX2784" fmla="*/ 557424 w 7257486"/>
              <a:gd name="connsiteY2784" fmla="*/ 4354661 h 6857155"/>
              <a:gd name="connsiteX2785" fmla="*/ 520262 w 7257486"/>
              <a:gd name="connsiteY2785" fmla="*/ 4379154 h 6857155"/>
              <a:gd name="connsiteX2786" fmla="*/ 507593 w 7257486"/>
              <a:gd name="connsiteY2786" fmla="*/ 4403647 h 6857155"/>
              <a:gd name="connsiteX2787" fmla="*/ 511816 w 7257486"/>
              <a:gd name="connsiteY2787" fmla="*/ 4419694 h 6857155"/>
              <a:gd name="connsiteX2788" fmla="*/ 532086 w 7257486"/>
              <a:gd name="connsiteY2788" fmla="*/ 4419694 h 6857155"/>
              <a:gd name="connsiteX2789" fmla="*/ 565025 w 7257486"/>
              <a:gd name="connsiteY2789" fmla="*/ 4378310 h 6857155"/>
              <a:gd name="connsiteX2790" fmla="*/ 599653 w 7257486"/>
              <a:gd name="connsiteY2790" fmla="*/ 4353817 h 6857155"/>
              <a:gd name="connsiteX2791" fmla="*/ 599653 w 7257486"/>
              <a:gd name="connsiteY2791" fmla="*/ 4358040 h 6857155"/>
              <a:gd name="connsiteX2792" fmla="*/ 608099 w 7257486"/>
              <a:gd name="connsiteY2792" fmla="*/ 4358040 h 6857155"/>
              <a:gd name="connsiteX2793" fmla="*/ 611477 w 7257486"/>
              <a:gd name="connsiteY2793" fmla="*/ 4346215 h 6857155"/>
              <a:gd name="connsiteX2794" fmla="*/ 623301 w 7257486"/>
              <a:gd name="connsiteY2794" fmla="*/ 4337770 h 6857155"/>
              <a:gd name="connsiteX2795" fmla="*/ 689178 w 7257486"/>
              <a:gd name="connsiteY2795" fmla="*/ 4296385 h 6857155"/>
              <a:gd name="connsiteX2796" fmla="*/ 680733 w 7257486"/>
              <a:gd name="connsiteY2796" fmla="*/ 4320878 h 6857155"/>
              <a:gd name="connsiteX2797" fmla="*/ 660463 w 7257486"/>
              <a:gd name="connsiteY2797" fmla="*/ 4329324 h 6857155"/>
              <a:gd name="connsiteX2798" fmla="*/ 598808 w 7257486"/>
              <a:gd name="connsiteY2798" fmla="*/ 4370708 h 6857155"/>
              <a:gd name="connsiteX2799" fmla="*/ 594585 w 7257486"/>
              <a:gd name="connsiteY2799" fmla="*/ 4390979 h 6857155"/>
              <a:gd name="connsiteX2800" fmla="*/ 614855 w 7257486"/>
              <a:gd name="connsiteY2800" fmla="*/ 4403647 h 6857155"/>
              <a:gd name="connsiteX2801" fmla="*/ 619078 w 7257486"/>
              <a:gd name="connsiteY2801" fmla="*/ 4449254 h 6857155"/>
              <a:gd name="connsiteX2802" fmla="*/ 598808 w 7257486"/>
              <a:gd name="connsiteY2802" fmla="*/ 4477970 h 6857155"/>
              <a:gd name="connsiteX2803" fmla="*/ 590362 w 7257486"/>
              <a:gd name="connsiteY2803" fmla="*/ 4498240 h 6857155"/>
              <a:gd name="connsiteX2804" fmla="*/ 603031 w 7257486"/>
              <a:gd name="connsiteY2804" fmla="*/ 4498240 h 6857155"/>
              <a:gd name="connsiteX2805" fmla="*/ 647794 w 7257486"/>
              <a:gd name="connsiteY2805" fmla="*/ 4469524 h 6857155"/>
              <a:gd name="connsiteX2806" fmla="*/ 692557 w 7257486"/>
              <a:gd name="connsiteY2806" fmla="*/ 4436586 h 6857155"/>
              <a:gd name="connsiteX2807" fmla="*/ 702692 w 7257486"/>
              <a:gd name="connsiteY2807" fmla="*/ 4436586 h 6857155"/>
              <a:gd name="connsiteX2808" fmla="*/ 701002 w 7257486"/>
              <a:gd name="connsiteY2808" fmla="*/ 4430673 h 6857155"/>
              <a:gd name="connsiteX2809" fmla="*/ 709448 w 7257486"/>
              <a:gd name="connsiteY2809" fmla="*/ 4424762 h 6857155"/>
              <a:gd name="connsiteX2810" fmla="*/ 738164 w 7257486"/>
              <a:gd name="connsiteY2810" fmla="*/ 4408715 h 6857155"/>
              <a:gd name="connsiteX2811" fmla="*/ 725495 w 7257486"/>
              <a:gd name="connsiteY2811" fmla="*/ 4437431 h 6857155"/>
              <a:gd name="connsiteX2812" fmla="*/ 696780 w 7257486"/>
              <a:gd name="connsiteY2812" fmla="*/ 4466146 h 6857155"/>
              <a:gd name="connsiteX2813" fmla="*/ 639348 w 7257486"/>
              <a:gd name="connsiteY2813" fmla="*/ 4511754 h 6857155"/>
              <a:gd name="connsiteX2814" fmla="*/ 548978 w 7257486"/>
              <a:gd name="connsiteY2814" fmla="*/ 4584387 h 6857155"/>
              <a:gd name="connsiteX2815" fmla="*/ 557424 w 7257486"/>
              <a:gd name="connsiteY2815" fmla="*/ 4588610 h 6857155"/>
              <a:gd name="connsiteX2816" fmla="*/ 572626 w 7257486"/>
              <a:gd name="connsiteY2816" fmla="*/ 4579320 h 6857155"/>
              <a:gd name="connsiteX2817" fmla="*/ 580227 w 7257486"/>
              <a:gd name="connsiteY2817" fmla="*/ 4584387 h 6857155"/>
              <a:gd name="connsiteX2818" fmla="*/ 580227 w 7257486"/>
              <a:gd name="connsiteY2818" fmla="*/ 4592833 h 6857155"/>
              <a:gd name="connsiteX2819" fmla="*/ 547289 w 7257486"/>
              <a:gd name="connsiteY2819" fmla="*/ 4617326 h 6857155"/>
              <a:gd name="connsiteX2820" fmla="*/ 547289 w 7257486"/>
              <a:gd name="connsiteY2820" fmla="*/ 4619860 h 6857155"/>
              <a:gd name="connsiteX2821" fmla="*/ 523640 w 7257486"/>
              <a:gd name="connsiteY2821" fmla="*/ 4634218 h 6857155"/>
              <a:gd name="connsiteX2822" fmla="*/ 521951 w 7257486"/>
              <a:gd name="connsiteY2822" fmla="*/ 4634218 h 6857155"/>
              <a:gd name="connsiteX2823" fmla="*/ 519417 w 7257486"/>
              <a:gd name="connsiteY2823" fmla="*/ 4636751 h 6857155"/>
              <a:gd name="connsiteX2824" fmla="*/ 514350 w 7257486"/>
              <a:gd name="connsiteY2824" fmla="*/ 4640130 h 6857155"/>
              <a:gd name="connsiteX2825" fmla="*/ 485634 w 7257486"/>
              <a:gd name="connsiteY2825" fmla="*/ 4654487 h 6857155"/>
              <a:gd name="connsiteX2826" fmla="*/ 485634 w 7257486"/>
              <a:gd name="connsiteY2826" fmla="*/ 4657866 h 6857155"/>
              <a:gd name="connsiteX2827" fmla="*/ 483945 w 7257486"/>
              <a:gd name="connsiteY2827" fmla="*/ 4658710 h 6857155"/>
              <a:gd name="connsiteX2828" fmla="*/ 442561 w 7257486"/>
              <a:gd name="connsiteY2828" fmla="*/ 4695872 h 6857155"/>
              <a:gd name="connsiteX2829" fmla="*/ 409622 w 7257486"/>
              <a:gd name="connsiteY2829" fmla="*/ 4724588 h 6857155"/>
              <a:gd name="connsiteX2830" fmla="*/ 413845 w 7257486"/>
              <a:gd name="connsiteY2830" fmla="*/ 4765972 h 6857155"/>
              <a:gd name="connsiteX2831" fmla="*/ 393575 w 7257486"/>
              <a:gd name="connsiteY2831" fmla="*/ 4778641 h 6857155"/>
              <a:gd name="connsiteX2832" fmla="*/ 397798 w 7257486"/>
              <a:gd name="connsiteY2832" fmla="*/ 4794688 h 6857155"/>
              <a:gd name="connsiteX2833" fmla="*/ 422291 w 7257486"/>
              <a:gd name="connsiteY2833" fmla="*/ 4794688 h 6857155"/>
              <a:gd name="connsiteX2834" fmla="*/ 483945 w 7257486"/>
              <a:gd name="connsiteY2834" fmla="*/ 4765972 h 6857155"/>
              <a:gd name="connsiteX2835" fmla="*/ 479722 w 7257486"/>
              <a:gd name="connsiteY2835" fmla="*/ 4774418 h 6857155"/>
              <a:gd name="connsiteX2836" fmla="*/ 438338 w 7257486"/>
              <a:gd name="connsiteY2836" fmla="*/ 4803134 h 6857155"/>
              <a:gd name="connsiteX2837" fmla="*/ 434115 w 7257486"/>
              <a:gd name="connsiteY2837" fmla="*/ 4819181 h 6857155"/>
              <a:gd name="connsiteX2838" fmla="*/ 450162 w 7257486"/>
              <a:gd name="connsiteY2838" fmla="*/ 4819181 h 6857155"/>
              <a:gd name="connsiteX2839" fmla="*/ 478878 w 7257486"/>
              <a:gd name="connsiteY2839" fmla="*/ 4803134 h 6857155"/>
              <a:gd name="connsiteX2840" fmla="*/ 527863 w 7257486"/>
              <a:gd name="connsiteY2840" fmla="*/ 4787087 h 6857155"/>
              <a:gd name="connsiteX2841" fmla="*/ 523640 w 7257486"/>
              <a:gd name="connsiteY2841" fmla="*/ 4795533 h 6857155"/>
              <a:gd name="connsiteX2842" fmla="*/ 453540 w 7257486"/>
              <a:gd name="connsiteY2842" fmla="*/ 4841140 h 6857155"/>
              <a:gd name="connsiteX2843" fmla="*/ 445094 w 7257486"/>
              <a:gd name="connsiteY2843" fmla="*/ 4857187 h 6857155"/>
              <a:gd name="connsiteX2844" fmla="*/ 469587 w 7257486"/>
              <a:gd name="connsiteY2844" fmla="*/ 4873234 h 6857155"/>
              <a:gd name="connsiteX2845" fmla="*/ 506749 w 7257486"/>
              <a:gd name="connsiteY2845" fmla="*/ 4864788 h 6857155"/>
              <a:gd name="connsiteX2846" fmla="*/ 548133 w 7257486"/>
              <a:gd name="connsiteY2846" fmla="*/ 4852120 h 6857155"/>
              <a:gd name="connsiteX2847" fmla="*/ 548133 w 7257486"/>
              <a:gd name="connsiteY2847" fmla="*/ 4860566 h 6857155"/>
              <a:gd name="connsiteX2848" fmla="*/ 589518 w 7257486"/>
              <a:gd name="connsiteY2848" fmla="*/ 4852120 h 6857155"/>
              <a:gd name="connsiteX2849" fmla="*/ 593741 w 7257486"/>
              <a:gd name="connsiteY2849" fmla="*/ 4868167 h 6857155"/>
              <a:gd name="connsiteX2850" fmla="*/ 606409 w 7257486"/>
              <a:gd name="connsiteY2850" fmla="*/ 4868167 h 6857155"/>
              <a:gd name="connsiteX2851" fmla="*/ 651172 w 7257486"/>
              <a:gd name="connsiteY2851" fmla="*/ 4852120 h 6857155"/>
              <a:gd name="connsiteX2852" fmla="*/ 679888 w 7257486"/>
              <a:gd name="connsiteY2852" fmla="*/ 4847897 h 6857155"/>
              <a:gd name="connsiteX2853" fmla="*/ 671442 w 7257486"/>
              <a:gd name="connsiteY2853" fmla="*/ 4868167 h 6857155"/>
              <a:gd name="connsiteX2854" fmla="*/ 684111 w 7257486"/>
              <a:gd name="connsiteY2854" fmla="*/ 4868167 h 6857155"/>
              <a:gd name="connsiteX2855" fmla="*/ 687489 w 7257486"/>
              <a:gd name="connsiteY2855" fmla="*/ 4863944 h 6857155"/>
              <a:gd name="connsiteX2856" fmla="*/ 688334 w 7257486"/>
              <a:gd name="connsiteY2856" fmla="*/ 4863944 h 6857155"/>
              <a:gd name="connsiteX2857" fmla="*/ 690868 w 7257486"/>
              <a:gd name="connsiteY2857" fmla="*/ 4859721 h 6857155"/>
              <a:gd name="connsiteX2858" fmla="*/ 701002 w 7257486"/>
              <a:gd name="connsiteY2858" fmla="*/ 4847897 h 6857155"/>
              <a:gd name="connsiteX2859" fmla="*/ 725495 w 7257486"/>
              <a:gd name="connsiteY2859" fmla="*/ 4847897 h 6857155"/>
              <a:gd name="connsiteX2860" fmla="*/ 733941 w 7257486"/>
              <a:gd name="connsiteY2860" fmla="*/ 4856343 h 6857155"/>
              <a:gd name="connsiteX2861" fmla="*/ 758434 w 7257486"/>
              <a:gd name="connsiteY2861" fmla="*/ 4852120 h 6857155"/>
              <a:gd name="connsiteX2862" fmla="*/ 799818 w 7257486"/>
              <a:gd name="connsiteY2862" fmla="*/ 4827627 h 6857155"/>
              <a:gd name="connsiteX2863" fmla="*/ 865696 w 7257486"/>
              <a:gd name="connsiteY2863" fmla="*/ 4794688 h 6857155"/>
              <a:gd name="connsiteX2864" fmla="*/ 902857 w 7257486"/>
              <a:gd name="connsiteY2864" fmla="*/ 4786242 h 6857155"/>
              <a:gd name="connsiteX2865" fmla="*/ 944242 w 7257486"/>
              <a:gd name="connsiteY2865" fmla="*/ 4786242 h 6857155"/>
              <a:gd name="connsiteX2866" fmla="*/ 928195 w 7257486"/>
              <a:gd name="connsiteY2866" fmla="*/ 4798911 h 6857155"/>
              <a:gd name="connsiteX2867" fmla="*/ 907925 w 7257486"/>
              <a:gd name="connsiteY2867" fmla="*/ 4814958 h 6857155"/>
              <a:gd name="connsiteX2868" fmla="*/ 895256 w 7257486"/>
              <a:gd name="connsiteY2868" fmla="*/ 4843674 h 6857155"/>
              <a:gd name="connsiteX2869" fmla="*/ 888499 w 7257486"/>
              <a:gd name="connsiteY2869" fmla="*/ 4848741 h 6857155"/>
              <a:gd name="connsiteX2870" fmla="*/ 888499 w 7257486"/>
              <a:gd name="connsiteY2870" fmla="*/ 4847897 h 6857155"/>
              <a:gd name="connsiteX2871" fmla="*/ 872452 w 7257486"/>
              <a:gd name="connsiteY2871" fmla="*/ 4843674 h 6857155"/>
              <a:gd name="connsiteX2872" fmla="*/ 872452 w 7257486"/>
              <a:gd name="connsiteY2872" fmla="*/ 4868167 h 6857155"/>
              <a:gd name="connsiteX2873" fmla="*/ 872452 w 7257486"/>
              <a:gd name="connsiteY2873" fmla="*/ 4869011 h 6857155"/>
              <a:gd name="connsiteX2874" fmla="*/ 870763 w 7257486"/>
              <a:gd name="connsiteY2874" fmla="*/ 4872390 h 6857155"/>
              <a:gd name="connsiteX2875" fmla="*/ 874142 w 7257486"/>
              <a:gd name="connsiteY2875" fmla="*/ 4872390 h 6857155"/>
              <a:gd name="connsiteX2876" fmla="*/ 875831 w 7257486"/>
              <a:gd name="connsiteY2876" fmla="*/ 4876613 h 6857155"/>
              <a:gd name="connsiteX2877" fmla="*/ 888499 w 7257486"/>
              <a:gd name="connsiteY2877" fmla="*/ 4872390 h 6857155"/>
              <a:gd name="connsiteX2878" fmla="*/ 888499 w 7257486"/>
              <a:gd name="connsiteY2878" fmla="*/ 4871545 h 6857155"/>
              <a:gd name="connsiteX2879" fmla="*/ 903702 w 7257486"/>
              <a:gd name="connsiteY2879" fmla="*/ 4863944 h 6857155"/>
              <a:gd name="connsiteX2880" fmla="*/ 879209 w 7257486"/>
              <a:gd name="connsiteY2880" fmla="*/ 4896882 h 6857155"/>
              <a:gd name="connsiteX2881" fmla="*/ 866540 w 7257486"/>
              <a:gd name="connsiteY2881" fmla="*/ 4917153 h 6857155"/>
              <a:gd name="connsiteX2882" fmla="*/ 837825 w 7257486"/>
              <a:gd name="connsiteY2882" fmla="*/ 4950091 h 6857155"/>
              <a:gd name="connsiteX2883" fmla="*/ 829379 w 7257486"/>
              <a:gd name="connsiteY2883" fmla="*/ 4970361 h 6857155"/>
              <a:gd name="connsiteX2884" fmla="*/ 816710 w 7257486"/>
              <a:gd name="connsiteY2884" fmla="*/ 4974584 h 6857155"/>
              <a:gd name="connsiteX2885" fmla="*/ 808264 w 7257486"/>
              <a:gd name="connsiteY2885" fmla="*/ 4999077 h 6857155"/>
              <a:gd name="connsiteX2886" fmla="*/ 783771 w 7257486"/>
              <a:gd name="connsiteY2886" fmla="*/ 5027793 h 6857155"/>
              <a:gd name="connsiteX2887" fmla="*/ 787994 w 7257486"/>
              <a:gd name="connsiteY2887" fmla="*/ 5043840 h 6857155"/>
              <a:gd name="connsiteX2888" fmla="*/ 845426 w 7257486"/>
              <a:gd name="connsiteY2888" fmla="*/ 5052286 h 6857155"/>
              <a:gd name="connsiteX2889" fmla="*/ 849649 w 7257486"/>
              <a:gd name="connsiteY2889" fmla="*/ 5068332 h 6857155"/>
              <a:gd name="connsiteX2890" fmla="*/ 841203 w 7257486"/>
              <a:gd name="connsiteY2890" fmla="*/ 5068332 h 6857155"/>
              <a:gd name="connsiteX2891" fmla="*/ 832757 w 7257486"/>
              <a:gd name="connsiteY2891" fmla="*/ 5081001 h 6857155"/>
              <a:gd name="connsiteX2892" fmla="*/ 828534 w 7257486"/>
              <a:gd name="connsiteY2892" fmla="*/ 5101271 h 6857155"/>
              <a:gd name="connsiteX2893" fmla="*/ 848804 w 7257486"/>
              <a:gd name="connsiteY2893" fmla="*/ 5101271 h 6857155"/>
              <a:gd name="connsiteX2894" fmla="*/ 864851 w 7257486"/>
              <a:gd name="connsiteY2894" fmla="*/ 5088602 h 6857155"/>
              <a:gd name="connsiteX2895" fmla="*/ 880898 w 7257486"/>
              <a:gd name="connsiteY2895" fmla="*/ 5068332 h 6857155"/>
              <a:gd name="connsiteX2896" fmla="*/ 901168 w 7257486"/>
              <a:gd name="connsiteY2896" fmla="*/ 5048063 h 6857155"/>
              <a:gd name="connsiteX2897" fmla="*/ 934107 w 7257486"/>
              <a:gd name="connsiteY2897" fmla="*/ 5048063 h 6857155"/>
              <a:gd name="connsiteX2898" fmla="*/ 942553 w 7257486"/>
              <a:gd name="connsiteY2898" fmla="*/ 5027793 h 6857155"/>
              <a:gd name="connsiteX2899" fmla="*/ 967046 w 7257486"/>
              <a:gd name="connsiteY2899" fmla="*/ 5007523 h 6857155"/>
              <a:gd name="connsiteX2900" fmla="*/ 1020254 w 7257486"/>
              <a:gd name="connsiteY2900" fmla="*/ 4966138 h 6857155"/>
              <a:gd name="connsiteX2901" fmla="*/ 1057416 w 7257486"/>
              <a:gd name="connsiteY2901" fmla="*/ 4950091 h 6857155"/>
              <a:gd name="connsiteX2902" fmla="*/ 1057416 w 7257486"/>
              <a:gd name="connsiteY2902" fmla="*/ 4929821 h 6857155"/>
              <a:gd name="connsiteX2903" fmla="*/ 1086132 w 7257486"/>
              <a:gd name="connsiteY2903" fmla="*/ 4901105 h 6857155"/>
              <a:gd name="connsiteX2904" fmla="*/ 1114847 w 7257486"/>
              <a:gd name="connsiteY2904" fmla="*/ 4896882 h 6857155"/>
              <a:gd name="connsiteX2905" fmla="*/ 1114847 w 7257486"/>
              <a:gd name="connsiteY2905" fmla="*/ 4912930 h 6857155"/>
              <a:gd name="connsiteX2906" fmla="*/ 1106402 w 7257486"/>
              <a:gd name="connsiteY2906" fmla="*/ 4912930 h 6857155"/>
              <a:gd name="connsiteX2907" fmla="*/ 1081909 w 7257486"/>
              <a:gd name="connsiteY2907" fmla="*/ 4933199 h 6857155"/>
              <a:gd name="connsiteX2908" fmla="*/ 1073463 w 7257486"/>
              <a:gd name="connsiteY2908" fmla="*/ 4949247 h 6857155"/>
              <a:gd name="connsiteX2909" fmla="*/ 1057416 w 7257486"/>
              <a:gd name="connsiteY2909" fmla="*/ 4953469 h 6857155"/>
              <a:gd name="connsiteX2910" fmla="*/ 1057416 w 7257486"/>
              <a:gd name="connsiteY2910" fmla="*/ 4973740 h 6857155"/>
              <a:gd name="connsiteX2911" fmla="*/ 1073463 w 7257486"/>
              <a:gd name="connsiteY2911" fmla="*/ 4973740 h 6857155"/>
              <a:gd name="connsiteX2912" fmla="*/ 1081909 w 7257486"/>
              <a:gd name="connsiteY2912" fmla="*/ 4961071 h 6857155"/>
              <a:gd name="connsiteX2913" fmla="*/ 1119070 w 7257486"/>
              <a:gd name="connsiteY2913" fmla="*/ 4936578 h 6857155"/>
              <a:gd name="connsiteX2914" fmla="*/ 1152009 w 7257486"/>
              <a:gd name="connsiteY2914" fmla="*/ 4899416 h 6857155"/>
              <a:gd name="connsiteX2915" fmla="*/ 1172279 w 7257486"/>
              <a:gd name="connsiteY2915" fmla="*/ 4879146 h 6857155"/>
              <a:gd name="connsiteX2916" fmla="*/ 1217886 w 7257486"/>
              <a:gd name="connsiteY2916" fmla="*/ 4841985 h 6857155"/>
              <a:gd name="connsiteX2917" fmla="*/ 1233933 w 7257486"/>
              <a:gd name="connsiteY2917" fmla="*/ 4817492 h 6857155"/>
              <a:gd name="connsiteX2918" fmla="*/ 1249980 w 7257486"/>
              <a:gd name="connsiteY2918" fmla="*/ 4809046 h 6857155"/>
              <a:gd name="connsiteX2919" fmla="*/ 1245757 w 7257486"/>
              <a:gd name="connsiteY2919" fmla="*/ 4825093 h 6857155"/>
              <a:gd name="connsiteX2920" fmla="*/ 1249980 w 7257486"/>
              <a:gd name="connsiteY2920" fmla="*/ 4833539 h 6857155"/>
              <a:gd name="connsiteX2921" fmla="*/ 1278696 w 7257486"/>
              <a:gd name="connsiteY2921" fmla="*/ 4813269 h 6857155"/>
              <a:gd name="connsiteX2922" fmla="*/ 1266027 w 7257486"/>
              <a:gd name="connsiteY2922" fmla="*/ 4837762 h 6857155"/>
              <a:gd name="connsiteX2923" fmla="*/ 1245757 w 7257486"/>
              <a:gd name="connsiteY2923" fmla="*/ 4850430 h 6857155"/>
              <a:gd name="connsiteX2924" fmla="*/ 1245757 w 7257486"/>
              <a:gd name="connsiteY2924" fmla="*/ 4841985 h 6857155"/>
              <a:gd name="connsiteX2925" fmla="*/ 1237312 w 7257486"/>
              <a:gd name="connsiteY2925" fmla="*/ 4841985 h 6857155"/>
              <a:gd name="connsiteX2926" fmla="*/ 1224643 w 7257486"/>
              <a:gd name="connsiteY2926" fmla="*/ 4854653 h 6857155"/>
              <a:gd name="connsiteX2927" fmla="*/ 1200150 w 7257486"/>
              <a:gd name="connsiteY2927" fmla="*/ 4874924 h 6857155"/>
              <a:gd name="connsiteX2928" fmla="*/ 1191704 w 7257486"/>
              <a:gd name="connsiteY2928" fmla="*/ 4899416 h 6857155"/>
              <a:gd name="connsiteX2929" fmla="*/ 1167211 w 7257486"/>
              <a:gd name="connsiteY2929" fmla="*/ 4895193 h 6857155"/>
              <a:gd name="connsiteX2930" fmla="*/ 1162988 w 7257486"/>
              <a:gd name="connsiteY2930" fmla="*/ 4911240 h 6857155"/>
              <a:gd name="connsiteX2931" fmla="*/ 1146941 w 7257486"/>
              <a:gd name="connsiteY2931" fmla="*/ 4931511 h 6857155"/>
              <a:gd name="connsiteX2932" fmla="*/ 1109780 w 7257486"/>
              <a:gd name="connsiteY2932" fmla="*/ 4960226 h 6857155"/>
              <a:gd name="connsiteX2933" fmla="*/ 1105557 w 7257486"/>
              <a:gd name="connsiteY2933" fmla="*/ 4976273 h 6857155"/>
              <a:gd name="connsiteX2934" fmla="*/ 1125827 w 7257486"/>
              <a:gd name="connsiteY2934" fmla="*/ 4984719 h 6857155"/>
              <a:gd name="connsiteX2935" fmla="*/ 1125827 w 7257486"/>
              <a:gd name="connsiteY2935" fmla="*/ 5004989 h 6857155"/>
              <a:gd name="connsiteX2936" fmla="*/ 1134273 w 7257486"/>
              <a:gd name="connsiteY2936" fmla="*/ 5013435 h 6857155"/>
              <a:gd name="connsiteX2937" fmla="*/ 1138496 w 7257486"/>
              <a:gd name="connsiteY2937" fmla="*/ 5050596 h 6857155"/>
              <a:gd name="connsiteX2938" fmla="*/ 1122449 w 7257486"/>
              <a:gd name="connsiteY2938" fmla="*/ 5066644 h 6857155"/>
              <a:gd name="connsiteX2939" fmla="*/ 1122449 w 7257486"/>
              <a:gd name="connsiteY2939" fmla="*/ 5075089 h 6857155"/>
              <a:gd name="connsiteX2940" fmla="*/ 1106402 w 7257486"/>
              <a:gd name="connsiteY2940" fmla="*/ 5083535 h 6857155"/>
              <a:gd name="connsiteX2941" fmla="*/ 1097956 w 7257486"/>
              <a:gd name="connsiteY2941" fmla="*/ 5099582 h 6857155"/>
              <a:gd name="connsiteX2942" fmla="*/ 1130894 w 7257486"/>
              <a:gd name="connsiteY2942" fmla="*/ 5083535 h 6857155"/>
              <a:gd name="connsiteX2943" fmla="*/ 1172279 w 7257486"/>
              <a:gd name="connsiteY2943" fmla="*/ 5050596 h 6857155"/>
              <a:gd name="connsiteX2944" fmla="*/ 1217886 w 7257486"/>
              <a:gd name="connsiteY2944" fmla="*/ 5001611 h 6857155"/>
              <a:gd name="connsiteX2945" fmla="*/ 1222109 w 7257486"/>
              <a:gd name="connsiteY2945" fmla="*/ 5010057 h 6857155"/>
              <a:gd name="connsiteX2946" fmla="*/ 1206062 w 7257486"/>
              <a:gd name="connsiteY2946" fmla="*/ 5034549 h 6857155"/>
              <a:gd name="connsiteX2947" fmla="*/ 1082753 w 7257486"/>
              <a:gd name="connsiteY2947" fmla="*/ 5157858 h 6857155"/>
              <a:gd name="connsiteX2948" fmla="*/ 1021099 w 7257486"/>
              <a:gd name="connsiteY2948" fmla="*/ 5206844 h 6857155"/>
              <a:gd name="connsiteX2949" fmla="*/ 988160 w 7257486"/>
              <a:gd name="connsiteY2949" fmla="*/ 5231337 h 6857155"/>
              <a:gd name="connsiteX2950" fmla="*/ 946776 w 7257486"/>
              <a:gd name="connsiteY2950" fmla="*/ 5264275 h 6857155"/>
              <a:gd name="connsiteX2951" fmla="*/ 930729 w 7257486"/>
              <a:gd name="connsiteY2951" fmla="*/ 5284545 h 6857155"/>
              <a:gd name="connsiteX2952" fmla="*/ 946776 w 7257486"/>
              <a:gd name="connsiteY2952" fmla="*/ 5288768 h 6857155"/>
              <a:gd name="connsiteX2953" fmla="*/ 962823 w 7257486"/>
              <a:gd name="connsiteY2953" fmla="*/ 5280323 h 6857155"/>
              <a:gd name="connsiteX2954" fmla="*/ 975491 w 7257486"/>
              <a:gd name="connsiteY2954" fmla="*/ 5267654 h 6857155"/>
              <a:gd name="connsiteX2955" fmla="*/ 983937 w 7257486"/>
              <a:gd name="connsiteY2955" fmla="*/ 5271877 h 6857155"/>
              <a:gd name="connsiteX2956" fmla="*/ 1004207 w 7257486"/>
              <a:gd name="connsiteY2956" fmla="*/ 5263431 h 6857155"/>
              <a:gd name="connsiteX2957" fmla="*/ 1005896 w 7257486"/>
              <a:gd name="connsiteY2957" fmla="*/ 5260897 h 6857155"/>
              <a:gd name="connsiteX2958" fmla="*/ 1032923 w 7257486"/>
              <a:gd name="connsiteY2958" fmla="*/ 5247384 h 6857155"/>
              <a:gd name="connsiteX2959" fmla="*/ 1074307 w 7257486"/>
              <a:gd name="connsiteY2959" fmla="*/ 5214445 h 6857155"/>
              <a:gd name="connsiteX2960" fmla="*/ 1082753 w 7257486"/>
              <a:gd name="connsiteY2960" fmla="*/ 5198398 h 6857155"/>
              <a:gd name="connsiteX2961" fmla="*/ 1066706 w 7257486"/>
              <a:gd name="connsiteY2961" fmla="*/ 5202621 h 6857155"/>
              <a:gd name="connsiteX2962" fmla="*/ 1042213 w 7257486"/>
              <a:gd name="connsiteY2962" fmla="*/ 5218668 h 6857155"/>
              <a:gd name="connsiteX2963" fmla="*/ 1042213 w 7257486"/>
              <a:gd name="connsiteY2963" fmla="*/ 5205999 h 6857155"/>
              <a:gd name="connsiteX2964" fmla="*/ 1050659 w 7257486"/>
              <a:gd name="connsiteY2964" fmla="*/ 5205999 h 6857155"/>
              <a:gd name="connsiteX2965" fmla="*/ 1083598 w 7257486"/>
              <a:gd name="connsiteY2965" fmla="*/ 5181506 h 6857155"/>
              <a:gd name="connsiteX2966" fmla="*/ 1190015 w 7257486"/>
              <a:gd name="connsiteY2966" fmla="*/ 5082690 h 6857155"/>
              <a:gd name="connsiteX2967" fmla="*/ 1235622 w 7257486"/>
              <a:gd name="connsiteY2967" fmla="*/ 5053975 h 6857155"/>
              <a:gd name="connsiteX2968" fmla="*/ 1235622 w 7257486"/>
              <a:gd name="connsiteY2968" fmla="*/ 5062421 h 6857155"/>
              <a:gd name="connsiteX2969" fmla="*/ 1219575 w 7257486"/>
              <a:gd name="connsiteY2969" fmla="*/ 5075089 h 6857155"/>
              <a:gd name="connsiteX2970" fmla="*/ 1182414 w 7257486"/>
              <a:gd name="connsiteY2970" fmla="*/ 5124075 h 6857155"/>
              <a:gd name="connsiteX2971" fmla="*/ 1149475 w 7257486"/>
              <a:gd name="connsiteY2971" fmla="*/ 5157013 h 6857155"/>
              <a:gd name="connsiteX2972" fmla="*/ 1103868 w 7257486"/>
              <a:gd name="connsiteY2972" fmla="*/ 5189952 h 6857155"/>
              <a:gd name="connsiteX2973" fmla="*/ 1095422 w 7257486"/>
              <a:gd name="connsiteY2973" fmla="*/ 5214445 h 6857155"/>
              <a:gd name="connsiteX2974" fmla="*/ 1075152 w 7257486"/>
              <a:gd name="connsiteY2974" fmla="*/ 5238938 h 6857155"/>
              <a:gd name="connsiteX2975" fmla="*/ 1066706 w 7257486"/>
              <a:gd name="connsiteY2975" fmla="*/ 5263431 h 6857155"/>
              <a:gd name="connsiteX2976" fmla="*/ 1042213 w 7257486"/>
              <a:gd name="connsiteY2976" fmla="*/ 5267654 h 6857155"/>
              <a:gd name="connsiteX2977" fmla="*/ 1009275 w 7257486"/>
              <a:gd name="connsiteY2977" fmla="*/ 5283701 h 6857155"/>
              <a:gd name="connsiteX2978" fmla="*/ 988160 w 7257486"/>
              <a:gd name="connsiteY2978" fmla="*/ 5303971 h 6857155"/>
              <a:gd name="connsiteX2979" fmla="*/ 950999 w 7257486"/>
              <a:gd name="connsiteY2979" fmla="*/ 5324241 h 6857155"/>
              <a:gd name="connsiteX2980" fmla="*/ 946776 w 7257486"/>
              <a:gd name="connsiteY2980" fmla="*/ 5344510 h 6857155"/>
              <a:gd name="connsiteX2981" fmla="*/ 959444 w 7257486"/>
              <a:gd name="connsiteY2981" fmla="*/ 5344510 h 6857155"/>
              <a:gd name="connsiteX2982" fmla="*/ 979714 w 7257486"/>
              <a:gd name="connsiteY2982" fmla="*/ 5328464 h 6857155"/>
              <a:gd name="connsiteX2983" fmla="*/ 983937 w 7257486"/>
              <a:gd name="connsiteY2983" fmla="*/ 5328464 h 6857155"/>
              <a:gd name="connsiteX2984" fmla="*/ 983937 w 7257486"/>
              <a:gd name="connsiteY2984" fmla="*/ 5341132 h 6857155"/>
              <a:gd name="connsiteX2985" fmla="*/ 1016876 w 7257486"/>
              <a:gd name="connsiteY2985" fmla="*/ 5336910 h 6857155"/>
              <a:gd name="connsiteX2986" fmla="*/ 1012653 w 7257486"/>
              <a:gd name="connsiteY2986" fmla="*/ 5361402 h 6857155"/>
              <a:gd name="connsiteX2987" fmla="*/ 1028700 w 7257486"/>
              <a:gd name="connsiteY2987" fmla="*/ 5377449 h 6857155"/>
              <a:gd name="connsiteX2988" fmla="*/ 1024477 w 7257486"/>
              <a:gd name="connsiteY2988" fmla="*/ 5401942 h 6857155"/>
              <a:gd name="connsiteX2989" fmla="*/ 1032923 w 7257486"/>
              <a:gd name="connsiteY2989" fmla="*/ 5426435 h 6857155"/>
              <a:gd name="connsiteX2990" fmla="*/ 1053193 w 7257486"/>
              <a:gd name="connsiteY2990" fmla="*/ 5426435 h 6857155"/>
              <a:gd name="connsiteX2991" fmla="*/ 1048970 w 7257486"/>
              <a:gd name="connsiteY2991" fmla="*/ 5450928 h 6857155"/>
              <a:gd name="connsiteX2992" fmla="*/ 1065017 w 7257486"/>
              <a:gd name="connsiteY2992" fmla="*/ 5463597 h 6857155"/>
              <a:gd name="connsiteX2993" fmla="*/ 1114003 w 7257486"/>
              <a:gd name="connsiteY2993" fmla="*/ 5467820 h 6857155"/>
              <a:gd name="connsiteX2994" fmla="*/ 1109780 w 7257486"/>
              <a:gd name="connsiteY2994" fmla="*/ 5488089 h 6857155"/>
              <a:gd name="connsiteX2995" fmla="*/ 1122449 w 7257486"/>
              <a:gd name="connsiteY2995" fmla="*/ 5500758 h 6857155"/>
              <a:gd name="connsiteX2996" fmla="*/ 1151164 w 7257486"/>
              <a:gd name="connsiteY2996" fmla="*/ 5500758 h 6857155"/>
              <a:gd name="connsiteX2997" fmla="*/ 1171434 w 7257486"/>
              <a:gd name="connsiteY2997" fmla="*/ 5496535 h 6857155"/>
              <a:gd name="connsiteX2998" fmla="*/ 1220420 w 7257486"/>
              <a:gd name="connsiteY2998" fmla="*/ 5476265 h 6857155"/>
              <a:gd name="connsiteX2999" fmla="*/ 1216197 w 7257486"/>
              <a:gd name="connsiteY2999" fmla="*/ 5488934 h 6857155"/>
              <a:gd name="connsiteX3000" fmla="*/ 1200150 w 7257486"/>
              <a:gd name="connsiteY3000" fmla="*/ 5504981 h 6857155"/>
              <a:gd name="connsiteX3001" fmla="*/ 1195927 w 7257486"/>
              <a:gd name="connsiteY3001" fmla="*/ 5521028 h 6857155"/>
              <a:gd name="connsiteX3002" fmla="*/ 1224643 w 7257486"/>
              <a:gd name="connsiteY3002" fmla="*/ 5521028 h 6857155"/>
              <a:gd name="connsiteX3003" fmla="*/ 1220420 w 7257486"/>
              <a:gd name="connsiteY3003" fmla="*/ 5541298 h 6857155"/>
              <a:gd name="connsiteX3004" fmla="*/ 1224643 w 7257486"/>
              <a:gd name="connsiteY3004" fmla="*/ 5574237 h 6857155"/>
              <a:gd name="connsiteX3005" fmla="*/ 1204373 w 7257486"/>
              <a:gd name="connsiteY3005" fmla="*/ 5590284 h 6857155"/>
              <a:gd name="connsiteX3006" fmla="*/ 1200150 w 7257486"/>
              <a:gd name="connsiteY3006" fmla="*/ 5606331 h 6857155"/>
              <a:gd name="connsiteX3007" fmla="*/ 1212819 w 7257486"/>
              <a:gd name="connsiteY3007" fmla="*/ 5606331 h 6857155"/>
              <a:gd name="connsiteX3008" fmla="*/ 1225488 w 7257486"/>
              <a:gd name="connsiteY3008" fmla="*/ 5597885 h 6857155"/>
              <a:gd name="connsiteX3009" fmla="*/ 1266872 w 7257486"/>
              <a:gd name="connsiteY3009" fmla="*/ 5593662 h 6857155"/>
              <a:gd name="connsiteX3010" fmla="*/ 1271095 w 7257486"/>
              <a:gd name="connsiteY3010" fmla="*/ 5589439 h 6857155"/>
              <a:gd name="connsiteX3011" fmla="*/ 1308256 w 7257486"/>
              <a:gd name="connsiteY3011" fmla="*/ 5569169 h 6857155"/>
              <a:gd name="connsiteX3012" fmla="*/ 1283764 w 7257486"/>
              <a:gd name="connsiteY3012" fmla="*/ 5602108 h 6857155"/>
              <a:gd name="connsiteX3013" fmla="*/ 1279541 w 7257486"/>
              <a:gd name="connsiteY3013" fmla="*/ 5618155 h 6857155"/>
              <a:gd name="connsiteX3014" fmla="*/ 1308256 w 7257486"/>
              <a:gd name="connsiteY3014" fmla="*/ 5622378 h 6857155"/>
              <a:gd name="connsiteX3015" fmla="*/ 1292209 w 7257486"/>
              <a:gd name="connsiteY3015" fmla="*/ 5671364 h 6857155"/>
              <a:gd name="connsiteX3016" fmla="*/ 1279541 w 7257486"/>
              <a:gd name="connsiteY3016" fmla="*/ 5687411 h 6857155"/>
              <a:gd name="connsiteX3017" fmla="*/ 1283764 w 7257486"/>
              <a:gd name="connsiteY3017" fmla="*/ 5703458 h 6857155"/>
              <a:gd name="connsiteX3018" fmla="*/ 1296432 w 7257486"/>
              <a:gd name="connsiteY3018" fmla="*/ 5707680 h 6857155"/>
              <a:gd name="connsiteX3019" fmla="*/ 1296432 w 7257486"/>
              <a:gd name="connsiteY3019" fmla="*/ 5723728 h 6857155"/>
              <a:gd name="connsiteX3020" fmla="*/ 1287986 w 7257486"/>
              <a:gd name="connsiteY3020" fmla="*/ 5723728 h 6857155"/>
              <a:gd name="connsiteX3021" fmla="*/ 1259271 w 7257486"/>
              <a:gd name="connsiteY3021" fmla="*/ 5739774 h 6857155"/>
              <a:gd name="connsiteX3022" fmla="*/ 1255048 w 7257486"/>
              <a:gd name="connsiteY3022" fmla="*/ 5760045 h 6857155"/>
              <a:gd name="connsiteX3023" fmla="*/ 1275318 w 7257486"/>
              <a:gd name="connsiteY3023" fmla="*/ 5760045 h 6857155"/>
              <a:gd name="connsiteX3024" fmla="*/ 1271095 w 7257486"/>
              <a:gd name="connsiteY3024" fmla="*/ 5780315 h 6857155"/>
              <a:gd name="connsiteX3025" fmla="*/ 1283764 w 7257486"/>
              <a:gd name="connsiteY3025" fmla="*/ 5780315 h 6857155"/>
              <a:gd name="connsiteX3026" fmla="*/ 1287986 w 7257486"/>
              <a:gd name="connsiteY3026" fmla="*/ 5767646 h 6857155"/>
              <a:gd name="connsiteX3027" fmla="*/ 1300655 w 7257486"/>
              <a:gd name="connsiteY3027" fmla="*/ 5767646 h 6857155"/>
              <a:gd name="connsiteX3028" fmla="*/ 1304878 w 7257486"/>
              <a:gd name="connsiteY3028" fmla="*/ 5751599 h 6857155"/>
              <a:gd name="connsiteX3029" fmla="*/ 1304878 w 7257486"/>
              <a:gd name="connsiteY3029" fmla="*/ 5743153 h 6857155"/>
              <a:gd name="connsiteX3030" fmla="*/ 1333594 w 7257486"/>
              <a:gd name="connsiteY3030" fmla="*/ 5743153 h 6857155"/>
              <a:gd name="connsiteX3031" fmla="*/ 1346263 w 7257486"/>
              <a:gd name="connsiteY3031" fmla="*/ 5730484 h 6857155"/>
              <a:gd name="connsiteX3032" fmla="*/ 1325993 w 7257486"/>
              <a:gd name="connsiteY3032" fmla="*/ 5771869 h 6857155"/>
              <a:gd name="connsiteX3033" fmla="*/ 1305723 w 7257486"/>
              <a:gd name="connsiteY3033" fmla="*/ 5784538 h 6857155"/>
              <a:gd name="connsiteX3034" fmla="*/ 1297277 w 7257486"/>
              <a:gd name="connsiteY3034" fmla="*/ 5800584 h 6857155"/>
              <a:gd name="connsiteX3035" fmla="*/ 1255892 w 7257486"/>
              <a:gd name="connsiteY3035" fmla="*/ 5809030 h 6857155"/>
              <a:gd name="connsiteX3036" fmla="*/ 1255892 w 7257486"/>
              <a:gd name="connsiteY3036" fmla="*/ 5829300 h 6857155"/>
              <a:gd name="connsiteX3037" fmla="*/ 1247447 w 7257486"/>
              <a:gd name="connsiteY3037" fmla="*/ 5837746 h 6857155"/>
              <a:gd name="connsiteX3038" fmla="*/ 1214508 w 7257486"/>
              <a:gd name="connsiteY3038" fmla="*/ 5850415 h 6857155"/>
              <a:gd name="connsiteX3039" fmla="*/ 1218731 w 7257486"/>
              <a:gd name="connsiteY3039" fmla="*/ 5821699 h 6857155"/>
              <a:gd name="connsiteX3040" fmla="*/ 1210285 w 7257486"/>
              <a:gd name="connsiteY3040" fmla="*/ 5797206 h 6857155"/>
              <a:gd name="connsiteX3041" fmla="*/ 1201839 w 7257486"/>
              <a:gd name="connsiteY3041" fmla="*/ 5797206 h 6857155"/>
              <a:gd name="connsiteX3042" fmla="*/ 1189170 w 7257486"/>
              <a:gd name="connsiteY3042" fmla="*/ 5813253 h 6857155"/>
              <a:gd name="connsiteX3043" fmla="*/ 1189170 w 7257486"/>
              <a:gd name="connsiteY3043" fmla="*/ 5829300 h 6857155"/>
              <a:gd name="connsiteX3044" fmla="*/ 1197616 w 7257486"/>
              <a:gd name="connsiteY3044" fmla="*/ 5849570 h 6857155"/>
              <a:gd name="connsiteX3045" fmla="*/ 1184948 w 7257486"/>
              <a:gd name="connsiteY3045" fmla="*/ 5849570 h 6857155"/>
              <a:gd name="connsiteX3046" fmla="*/ 1164678 w 7257486"/>
              <a:gd name="connsiteY3046" fmla="*/ 5862239 h 6857155"/>
              <a:gd name="connsiteX3047" fmla="*/ 1156232 w 7257486"/>
              <a:gd name="connsiteY3047" fmla="*/ 5878286 h 6857155"/>
              <a:gd name="connsiteX3048" fmla="*/ 1123293 w 7257486"/>
              <a:gd name="connsiteY3048" fmla="*/ 5886732 h 6857155"/>
              <a:gd name="connsiteX3049" fmla="*/ 1110624 w 7257486"/>
              <a:gd name="connsiteY3049" fmla="*/ 5923894 h 6857155"/>
              <a:gd name="connsiteX3050" fmla="*/ 1126671 w 7257486"/>
              <a:gd name="connsiteY3050" fmla="*/ 5923894 h 6857155"/>
              <a:gd name="connsiteX3051" fmla="*/ 1159610 w 7257486"/>
              <a:gd name="connsiteY3051" fmla="*/ 5928116 h 6857155"/>
              <a:gd name="connsiteX3052" fmla="*/ 1163833 w 7257486"/>
              <a:gd name="connsiteY3052" fmla="*/ 5948386 h 6857155"/>
              <a:gd name="connsiteX3053" fmla="*/ 1119070 w 7257486"/>
              <a:gd name="connsiteY3053" fmla="*/ 5985548 h 6857155"/>
              <a:gd name="connsiteX3054" fmla="*/ 1119070 w 7257486"/>
              <a:gd name="connsiteY3054" fmla="*/ 5998217 h 6857155"/>
              <a:gd name="connsiteX3055" fmla="*/ 1168056 w 7257486"/>
              <a:gd name="connsiteY3055" fmla="*/ 5989771 h 6857155"/>
              <a:gd name="connsiteX3056" fmla="*/ 1188326 w 7257486"/>
              <a:gd name="connsiteY3056" fmla="*/ 5998217 h 6857155"/>
              <a:gd name="connsiteX3057" fmla="*/ 1212819 w 7257486"/>
              <a:gd name="connsiteY3057" fmla="*/ 5977946 h 6857155"/>
              <a:gd name="connsiteX3058" fmla="*/ 1270250 w 7257486"/>
              <a:gd name="connsiteY3058" fmla="*/ 5969501 h 6857155"/>
              <a:gd name="connsiteX3059" fmla="*/ 1266027 w 7257486"/>
              <a:gd name="connsiteY3059" fmla="*/ 5985548 h 6857155"/>
              <a:gd name="connsiteX3060" fmla="*/ 1228866 w 7257486"/>
              <a:gd name="connsiteY3060" fmla="*/ 6018486 h 6857155"/>
              <a:gd name="connsiteX3061" fmla="*/ 1187481 w 7257486"/>
              <a:gd name="connsiteY3061" fmla="*/ 6031155 h 6857155"/>
              <a:gd name="connsiteX3062" fmla="*/ 1157076 w 7257486"/>
              <a:gd name="connsiteY3062" fmla="*/ 6031155 h 6857155"/>
              <a:gd name="connsiteX3063" fmla="*/ 1144408 w 7257486"/>
              <a:gd name="connsiteY3063" fmla="*/ 6039601 h 6857155"/>
              <a:gd name="connsiteX3064" fmla="*/ 1107246 w 7257486"/>
              <a:gd name="connsiteY3064" fmla="*/ 6055648 h 6857155"/>
              <a:gd name="connsiteX3065" fmla="*/ 1094577 w 7257486"/>
              <a:gd name="connsiteY3065" fmla="*/ 6075918 h 6857155"/>
              <a:gd name="connsiteX3066" fmla="*/ 1090355 w 7257486"/>
              <a:gd name="connsiteY3066" fmla="*/ 6096188 h 6857155"/>
              <a:gd name="connsiteX3067" fmla="*/ 1098800 w 7257486"/>
              <a:gd name="connsiteY3067" fmla="*/ 6104634 h 6857155"/>
              <a:gd name="connsiteX3068" fmla="*/ 1103023 w 7257486"/>
              <a:gd name="connsiteY3068" fmla="*/ 6129127 h 6857155"/>
              <a:gd name="connsiteX3069" fmla="*/ 1074307 w 7257486"/>
              <a:gd name="connsiteY3069" fmla="*/ 6141795 h 6857155"/>
              <a:gd name="connsiteX3070" fmla="*/ 1078530 w 7257486"/>
              <a:gd name="connsiteY3070" fmla="*/ 6129127 h 6857155"/>
              <a:gd name="connsiteX3071" fmla="*/ 1086976 w 7257486"/>
              <a:gd name="connsiteY3071" fmla="*/ 6113079 h 6857155"/>
              <a:gd name="connsiteX3072" fmla="*/ 1074307 w 7257486"/>
              <a:gd name="connsiteY3072" fmla="*/ 6100411 h 6857155"/>
              <a:gd name="connsiteX3073" fmla="*/ 1058260 w 7257486"/>
              <a:gd name="connsiteY3073" fmla="*/ 6096188 h 6857155"/>
              <a:gd name="connsiteX3074" fmla="*/ 1042213 w 7257486"/>
              <a:gd name="connsiteY3074" fmla="*/ 6112235 h 6857155"/>
              <a:gd name="connsiteX3075" fmla="*/ 1029545 w 7257486"/>
              <a:gd name="connsiteY3075" fmla="*/ 6116458 h 6857155"/>
              <a:gd name="connsiteX3076" fmla="*/ 988160 w 7257486"/>
              <a:gd name="connsiteY3076" fmla="*/ 6136728 h 6857155"/>
              <a:gd name="connsiteX3077" fmla="*/ 988160 w 7257486"/>
              <a:gd name="connsiteY3077" fmla="*/ 6145173 h 6857155"/>
              <a:gd name="connsiteX3078" fmla="*/ 1004207 w 7257486"/>
              <a:gd name="connsiteY3078" fmla="*/ 6149396 h 6857155"/>
              <a:gd name="connsiteX3079" fmla="*/ 1004207 w 7257486"/>
              <a:gd name="connsiteY3079" fmla="*/ 6162065 h 6857155"/>
              <a:gd name="connsiteX3080" fmla="*/ 975491 w 7257486"/>
              <a:gd name="connsiteY3080" fmla="*/ 6166288 h 6857155"/>
              <a:gd name="connsiteX3081" fmla="*/ 975491 w 7257486"/>
              <a:gd name="connsiteY3081" fmla="*/ 6157842 h 6857155"/>
              <a:gd name="connsiteX3082" fmla="*/ 959444 w 7257486"/>
              <a:gd name="connsiteY3082" fmla="*/ 6166288 h 6857155"/>
              <a:gd name="connsiteX3083" fmla="*/ 972113 w 7257486"/>
              <a:gd name="connsiteY3083" fmla="*/ 6174734 h 6857155"/>
              <a:gd name="connsiteX3084" fmla="*/ 972113 w 7257486"/>
              <a:gd name="connsiteY3084" fmla="*/ 6183180 h 6857155"/>
              <a:gd name="connsiteX3085" fmla="*/ 939174 w 7257486"/>
              <a:gd name="connsiteY3085" fmla="*/ 6207673 h 6857155"/>
              <a:gd name="connsiteX3086" fmla="*/ 939174 w 7257486"/>
              <a:gd name="connsiteY3086" fmla="*/ 6227943 h 6857155"/>
              <a:gd name="connsiteX3087" fmla="*/ 923127 w 7257486"/>
              <a:gd name="connsiteY3087" fmla="*/ 6223720 h 6857155"/>
              <a:gd name="connsiteX3088" fmla="*/ 919749 w 7257486"/>
              <a:gd name="connsiteY3088" fmla="*/ 6224564 h 6857155"/>
              <a:gd name="connsiteX3089" fmla="*/ 914682 w 7257486"/>
              <a:gd name="connsiteY3089" fmla="*/ 6223720 h 6857155"/>
              <a:gd name="connsiteX3090" fmla="*/ 910459 w 7257486"/>
              <a:gd name="connsiteY3090" fmla="*/ 6227943 h 6857155"/>
              <a:gd name="connsiteX3091" fmla="*/ 877520 w 7257486"/>
              <a:gd name="connsiteY3091" fmla="*/ 6243990 h 6857155"/>
              <a:gd name="connsiteX3092" fmla="*/ 877520 w 7257486"/>
              <a:gd name="connsiteY3092" fmla="*/ 6256658 h 6857155"/>
              <a:gd name="connsiteX3093" fmla="*/ 880898 w 7257486"/>
              <a:gd name="connsiteY3093" fmla="*/ 6260037 h 6857155"/>
              <a:gd name="connsiteX3094" fmla="*/ 881743 w 7257486"/>
              <a:gd name="connsiteY3094" fmla="*/ 6265104 h 6857155"/>
              <a:gd name="connsiteX3095" fmla="*/ 886810 w 7257486"/>
              <a:gd name="connsiteY3095" fmla="*/ 6266793 h 6857155"/>
              <a:gd name="connsiteX3096" fmla="*/ 889344 w 7257486"/>
              <a:gd name="connsiteY3096" fmla="*/ 6269327 h 6857155"/>
              <a:gd name="connsiteX3097" fmla="*/ 893567 w 7257486"/>
              <a:gd name="connsiteY3097" fmla="*/ 6268483 h 6857155"/>
              <a:gd name="connsiteX3098" fmla="*/ 897790 w 7257486"/>
              <a:gd name="connsiteY3098" fmla="*/ 6269327 h 6857155"/>
              <a:gd name="connsiteX3099" fmla="*/ 902857 w 7257486"/>
              <a:gd name="connsiteY3099" fmla="*/ 6265949 h 6857155"/>
              <a:gd name="connsiteX3100" fmla="*/ 906236 w 7257486"/>
              <a:gd name="connsiteY3100" fmla="*/ 6265104 h 6857155"/>
              <a:gd name="connsiteX3101" fmla="*/ 922283 w 7257486"/>
              <a:gd name="connsiteY3101" fmla="*/ 6252435 h 6857155"/>
              <a:gd name="connsiteX3102" fmla="*/ 934951 w 7257486"/>
              <a:gd name="connsiteY3102" fmla="*/ 6243990 h 6857155"/>
              <a:gd name="connsiteX3103" fmla="*/ 955221 w 7257486"/>
              <a:gd name="connsiteY3103" fmla="*/ 6235544 h 6857155"/>
              <a:gd name="connsiteX3104" fmla="*/ 996606 w 7257486"/>
              <a:gd name="connsiteY3104" fmla="*/ 6215274 h 6857155"/>
              <a:gd name="connsiteX3105" fmla="*/ 1012653 w 7257486"/>
              <a:gd name="connsiteY3105" fmla="*/ 6199227 h 6857155"/>
              <a:gd name="connsiteX3106" fmla="*/ 1032923 w 7257486"/>
              <a:gd name="connsiteY3106" fmla="*/ 6183180 h 6857155"/>
              <a:gd name="connsiteX3107" fmla="*/ 1074307 w 7257486"/>
              <a:gd name="connsiteY3107" fmla="*/ 6178957 h 6857155"/>
              <a:gd name="connsiteX3108" fmla="*/ 1107246 w 7257486"/>
              <a:gd name="connsiteY3108" fmla="*/ 6146018 h 6857155"/>
              <a:gd name="connsiteX3109" fmla="*/ 1135962 w 7257486"/>
              <a:gd name="connsiteY3109" fmla="*/ 6150241 h 6857155"/>
              <a:gd name="connsiteX3110" fmla="*/ 1152009 w 7257486"/>
              <a:gd name="connsiteY3110" fmla="*/ 6166288 h 6857155"/>
              <a:gd name="connsiteX3111" fmla="*/ 1160455 w 7257486"/>
              <a:gd name="connsiteY3111" fmla="*/ 6166288 h 6857155"/>
              <a:gd name="connsiteX3112" fmla="*/ 1184948 w 7257486"/>
              <a:gd name="connsiteY3112" fmla="*/ 6137573 h 6857155"/>
              <a:gd name="connsiteX3113" fmla="*/ 1180725 w 7257486"/>
              <a:gd name="connsiteY3113" fmla="*/ 6124904 h 6857155"/>
              <a:gd name="connsiteX3114" fmla="*/ 1184948 w 7257486"/>
              <a:gd name="connsiteY3114" fmla="*/ 6112235 h 6857155"/>
              <a:gd name="connsiteX3115" fmla="*/ 1222109 w 7257486"/>
              <a:gd name="connsiteY3115" fmla="*/ 6103789 h 6857155"/>
              <a:gd name="connsiteX3116" fmla="*/ 1238156 w 7257486"/>
              <a:gd name="connsiteY3116" fmla="*/ 6075073 h 6857155"/>
              <a:gd name="connsiteX3117" fmla="*/ 1275318 w 7257486"/>
              <a:gd name="connsiteY3117" fmla="*/ 6066627 h 6857155"/>
              <a:gd name="connsiteX3118" fmla="*/ 1287986 w 7257486"/>
              <a:gd name="connsiteY3118" fmla="*/ 6053959 h 6857155"/>
              <a:gd name="connsiteX3119" fmla="*/ 1336972 w 7257486"/>
              <a:gd name="connsiteY3119" fmla="*/ 6037912 h 6857155"/>
              <a:gd name="connsiteX3120" fmla="*/ 1336972 w 7257486"/>
              <a:gd name="connsiteY3120" fmla="*/ 6029466 h 6857155"/>
              <a:gd name="connsiteX3121" fmla="*/ 1349641 w 7257486"/>
              <a:gd name="connsiteY3121" fmla="*/ 6033689 h 6857155"/>
              <a:gd name="connsiteX3122" fmla="*/ 1353864 w 7257486"/>
              <a:gd name="connsiteY3122" fmla="*/ 6053959 h 6857155"/>
              <a:gd name="connsiteX3123" fmla="*/ 1382580 w 7257486"/>
              <a:gd name="connsiteY3123" fmla="*/ 6053959 h 6857155"/>
              <a:gd name="connsiteX3124" fmla="*/ 1386802 w 7257486"/>
              <a:gd name="connsiteY3124" fmla="*/ 6033689 h 6857155"/>
              <a:gd name="connsiteX3125" fmla="*/ 1374134 w 7257486"/>
              <a:gd name="connsiteY3125" fmla="*/ 6029466 h 6857155"/>
              <a:gd name="connsiteX3126" fmla="*/ 1378357 w 7257486"/>
              <a:gd name="connsiteY3126" fmla="*/ 6021020 h 6857155"/>
              <a:gd name="connsiteX3127" fmla="*/ 1402850 w 7257486"/>
              <a:gd name="connsiteY3127" fmla="*/ 6008352 h 6857155"/>
              <a:gd name="connsiteX3128" fmla="*/ 1415518 w 7257486"/>
              <a:gd name="connsiteY3128" fmla="*/ 5988082 h 6857155"/>
              <a:gd name="connsiteX3129" fmla="*/ 1428187 w 7257486"/>
              <a:gd name="connsiteY3129" fmla="*/ 5979636 h 6857155"/>
              <a:gd name="connsiteX3130" fmla="*/ 1461126 w 7257486"/>
              <a:gd name="connsiteY3130" fmla="*/ 5971190 h 6857155"/>
              <a:gd name="connsiteX3131" fmla="*/ 1477173 w 7257486"/>
              <a:gd name="connsiteY3131" fmla="*/ 5955143 h 6857155"/>
              <a:gd name="connsiteX3132" fmla="*/ 1493220 w 7257486"/>
              <a:gd name="connsiteY3132" fmla="*/ 5950920 h 6857155"/>
              <a:gd name="connsiteX3133" fmla="*/ 1488997 w 7257486"/>
              <a:gd name="connsiteY3133" fmla="*/ 5963588 h 6857155"/>
              <a:gd name="connsiteX3134" fmla="*/ 1460281 w 7257486"/>
              <a:gd name="connsiteY3134" fmla="*/ 5979636 h 6857155"/>
              <a:gd name="connsiteX3135" fmla="*/ 1456058 w 7257486"/>
              <a:gd name="connsiteY3135" fmla="*/ 5999906 h 6857155"/>
              <a:gd name="connsiteX3136" fmla="*/ 1464504 w 7257486"/>
              <a:gd name="connsiteY3136" fmla="*/ 6012575 h 6857155"/>
              <a:gd name="connsiteX3137" fmla="*/ 1456058 w 7257486"/>
              <a:gd name="connsiteY3137" fmla="*/ 6012575 h 6857155"/>
              <a:gd name="connsiteX3138" fmla="*/ 1435788 w 7257486"/>
              <a:gd name="connsiteY3138" fmla="*/ 6025243 h 6857155"/>
              <a:gd name="connsiteX3139" fmla="*/ 1431565 w 7257486"/>
              <a:gd name="connsiteY3139" fmla="*/ 6045513 h 6857155"/>
              <a:gd name="connsiteX3140" fmla="*/ 1444234 w 7257486"/>
              <a:gd name="connsiteY3140" fmla="*/ 6045513 h 6857155"/>
              <a:gd name="connsiteX3141" fmla="*/ 1460281 w 7257486"/>
              <a:gd name="connsiteY3141" fmla="*/ 6037067 h 6857155"/>
              <a:gd name="connsiteX3142" fmla="*/ 1480551 w 7257486"/>
              <a:gd name="connsiteY3142" fmla="*/ 6032844 h 6857155"/>
              <a:gd name="connsiteX3143" fmla="*/ 1484774 w 7257486"/>
              <a:gd name="connsiteY3143" fmla="*/ 6057337 h 6857155"/>
              <a:gd name="connsiteX3144" fmla="*/ 1485618 w 7257486"/>
              <a:gd name="connsiteY3144" fmla="*/ 6054804 h 6857155"/>
              <a:gd name="connsiteX3145" fmla="*/ 1488997 w 7257486"/>
              <a:gd name="connsiteY3145" fmla="*/ 6070006 h 6857155"/>
              <a:gd name="connsiteX3146" fmla="*/ 1521935 w 7257486"/>
              <a:gd name="connsiteY3146" fmla="*/ 6074229 h 6857155"/>
              <a:gd name="connsiteX3147" fmla="*/ 1526158 w 7257486"/>
              <a:gd name="connsiteY3147" fmla="*/ 6107167 h 6857155"/>
              <a:gd name="connsiteX3148" fmla="*/ 1546428 w 7257486"/>
              <a:gd name="connsiteY3148" fmla="*/ 6107167 h 6857155"/>
              <a:gd name="connsiteX3149" fmla="*/ 1562475 w 7257486"/>
              <a:gd name="connsiteY3149" fmla="*/ 6094499 h 6857155"/>
              <a:gd name="connsiteX3150" fmla="*/ 1611461 w 7257486"/>
              <a:gd name="connsiteY3150" fmla="*/ 6065783 h 6857155"/>
              <a:gd name="connsiteX3151" fmla="*/ 1652846 w 7257486"/>
              <a:gd name="connsiteY3151" fmla="*/ 6037067 h 6857155"/>
              <a:gd name="connsiteX3152" fmla="*/ 1685784 w 7257486"/>
              <a:gd name="connsiteY3152" fmla="*/ 6021020 h 6857155"/>
              <a:gd name="connsiteX3153" fmla="*/ 1734770 w 7257486"/>
              <a:gd name="connsiteY3153" fmla="*/ 5988082 h 6857155"/>
              <a:gd name="connsiteX3154" fmla="*/ 1763486 w 7257486"/>
              <a:gd name="connsiteY3154" fmla="*/ 5972034 h 6857155"/>
              <a:gd name="connsiteX3155" fmla="*/ 1804870 w 7257486"/>
              <a:gd name="connsiteY3155" fmla="*/ 5947542 h 6857155"/>
              <a:gd name="connsiteX3156" fmla="*/ 1870748 w 7257486"/>
              <a:gd name="connsiteY3156" fmla="*/ 5914603 h 6857155"/>
              <a:gd name="connsiteX3157" fmla="*/ 1916355 w 7257486"/>
              <a:gd name="connsiteY3157" fmla="*/ 5881664 h 6857155"/>
              <a:gd name="connsiteX3158" fmla="*/ 1936625 w 7257486"/>
              <a:gd name="connsiteY3158" fmla="*/ 5873219 h 6857155"/>
              <a:gd name="connsiteX3159" fmla="*/ 1961118 w 7257486"/>
              <a:gd name="connsiteY3159" fmla="*/ 5852949 h 6857155"/>
              <a:gd name="connsiteX3160" fmla="*/ 2005881 w 7257486"/>
              <a:gd name="connsiteY3160" fmla="*/ 5828455 h 6857155"/>
              <a:gd name="connsiteX3161" fmla="*/ 2087805 w 7257486"/>
              <a:gd name="connsiteY3161" fmla="*/ 5771024 h 6857155"/>
              <a:gd name="connsiteX3162" fmla="*/ 2141014 w 7257486"/>
              <a:gd name="connsiteY3162" fmla="*/ 5738086 h 6857155"/>
              <a:gd name="connsiteX3163" fmla="*/ 2218715 w 7257486"/>
              <a:gd name="connsiteY3163" fmla="*/ 5689100 h 6857155"/>
              <a:gd name="connsiteX3164" fmla="*/ 2271924 w 7257486"/>
              <a:gd name="connsiteY3164" fmla="*/ 5676431 h 6857155"/>
              <a:gd name="connsiteX3165" fmla="*/ 2300639 w 7257486"/>
              <a:gd name="connsiteY3165" fmla="*/ 5660384 h 6857155"/>
              <a:gd name="connsiteX3166" fmla="*/ 2337801 w 7257486"/>
              <a:gd name="connsiteY3166" fmla="*/ 5635891 h 6857155"/>
              <a:gd name="connsiteX3167" fmla="*/ 2370740 w 7257486"/>
              <a:gd name="connsiteY3167" fmla="*/ 5607176 h 6857155"/>
              <a:gd name="connsiteX3168" fmla="*/ 2412124 w 7257486"/>
              <a:gd name="connsiteY3168" fmla="*/ 5570014 h 6857155"/>
              <a:gd name="connsiteX3169" fmla="*/ 2453509 w 7257486"/>
              <a:gd name="connsiteY3169" fmla="*/ 5549744 h 6857155"/>
              <a:gd name="connsiteX3170" fmla="*/ 2498271 w 7257486"/>
              <a:gd name="connsiteY3170" fmla="*/ 5533697 h 6857155"/>
              <a:gd name="connsiteX3171" fmla="*/ 2522764 w 7257486"/>
              <a:gd name="connsiteY3171" fmla="*/ 5517650 h 6857155"/>
              <a:gd name="connsiteX3172" fmla="*/ 2564149 w 7257486"/>
              <a:gd name="connsiteY3172" fmla="*/ 5488934 h 6857155"/>
              <a:gd name="connsiteX3173" fmla="*/ 2584419 w 7257486"/>
              <a:gd name="connsiteY3173" fmla="*/ 5472887 h 6857155"/>
              <a:gd name="connsiteX3174" fmla="*/ 2641850 w 7257486"/>
              <a:gd name="connsiteY3174" fmla="*/ 5431502 h 6857155"/>
              <a:gd name="connsiteX3175" fmla="*/ 2657897 w 7257486"/>
              <a:gd name="connsiteY3175" fmla="*/ 5415456 h 6857155"/>
              <a:gd name="connsiteX3176" fmla="*/ 2624959 w 7257486"/>
              <a:gd name="connsiteY3176" fmla="*/ 5419678 h 6857155"/>
              <a:gd name="connsiteX3177" fmla="*/ 2629181 w 7257486"/>
              <a:gd name="connsiteY3177" fmla="*/ 5411233 h 6857155"/>
              <a:gd name="connsiteX3178" fmla="*/ 2657897 w 7257486"/>
              <a:gd name="connsiteY3178" fmla="*/ 5390962 h 6857155"/>
              <a:gd name="connsiteX3179" fmla="*/ 2711106 w 7257486"/>
              <a:gd name="connsiteY3179" fmla="*/ 5353801 h 6857155"/>
              <a:gd name="connsiteX3180" fmla="*/ 2760092 w 7257486"/>
              <a:gd name="connsiteY3180" fmla="*/ 5329308 h 6857155"/>
              <a:gd name="connsiteX3181" fmla="*/ 2813300 w 7257486"/>
              <a:gd name="connsiteY3181" fmla="*/ 5325085 h 6857155"/>
              <a:gd name="connsiteX3182" fmla="*/ 2837793 w 7257486"/>
              <a:gd name="connsiteY3182" fmla="*/ 5316639 h 6857155"/>
              <a:gd name="connsiteX3183" fmla="*/ 2862286 w 7257486"/>
              <a:gd name="connsiteY3183" fmla="*/ 5312417 h 6857155"/>
              <a:gd name="connsiteX3184" fmla="*/ 2870732 w 7257486"/>
              <a:gd name="connsiteY3184" fmla="*/ 5328464 h 6857155"/>
              <a:gd name="connsiteX3185" fmla="*/ 2837793 w 7257486"/>
              <a:gd name="connsiteY3185" fmla="*/ 5352956 h 6857155"/>
              <a:gd name="connsiteX3186" fmla="*/ 2825124 w 7257486"/>
              <a:gd name="connsiteY3186" fmla="*/ 5373226 h 6857155"/>
              <a:gd name="connsiteX3187" fmla="*/ 2845394 w 7257486"/>
              <a:gd name="connsiteY3187" fmla="*/ 5369004 h 6857155"/>
              <a:gd name="connsiteX3188" fmla="*/ 2886779 w 7257486"/>
              <a:gd name="connsiteY3188" fmla="*/ 5369004 h 6857155"/>
              <a:gd name="connsiteX3189" fmla="*/ 2939988 w 7257486"/>
              <a:gd name="connsiteY3189" fmla="*/ 5340288 h 6857155"/>
              <a:gd name="connsiteX3190" fmla="*/ 2931542 w 7257486"/>
              <a:gd name="connsiteY3190" fmla="*/ 5410388 h 6857155"/>
              <a:gd name="connsiteX3191" fmla="*/ 2832726 w 7257486"/>
              <a:gd name="connsiteY3191" fmla="*/ 5459374 h 6857155"/>
              <a:gd name="connsiteX3192" fmla="*/ 2824280 w 7257486"/>
              <a:gd name="connsiteY3192" fmla="*/ 5475421 h 6857155"/>
              <a:gd name="connsiteX3193" fmla="*/ 2808233 w 7257486"/>
              <a:gd name="connsiteY3193" fmla="*/ 5488089 h 6857155"/>
              <a:gd name="connsiteX3194" fmla="*/ 2759247 w 7257486"/>
              <a:gd name="connsiteY3194" fmla="*/ 5516805 h 6857155"/>
              <a:gd name="connsiteX3195" fmla="*/ 2710261 w 7257486"/>
              <a:gd name="connsiteY3195" fmla="*/ 5541298 h 6857155"/>
              <a:gd name="connsiteX3196" fmla="*/ 2668877 w 7257486"/>
              <a:gd name="connsiteY3196" fmla="*/ 5553967 h 6857155"/>
              <a:gd name="connsiteX3197" fmla="*/ 2648607 w 7257486"/>
              <a:gd name="connsiteY3197" fmla="*/ 5578460 h 6857155"/>
              <a:gd name="connsiteX3198" fmla="*/ 2640161 w 7257486"/>
              <a:gd name="connsiteY3198" fmla="*/ 5594507 h 6857155"/>
              <a:gd name="connsiteX3199" fmla="*/ 2619891 w 7257486"/>
              <a:gd name="connsiteY3199" fmla="*/ 5602953 h 6857155"/>
              <a:gd name="connsiteX3200" fmla="*/ 2619891 w 7257486"/>
              <a:gd name="connsiteY3200" fmla="*/ 5586905 h 6857155"/>
              <a:gd name="connsiteX3201" fmla="*/ 2599621 w 7257486"/>
              <a:gd name="connsiteY3201" fmla="*/ 5586905 h 6857155"/>
              <a:gd name="connsiteX3202" fmla="*/ 2550636 w 7257486"/>
              <a:gd name="connsiteY3202" fmla="*/ 5619844 h 6857155"/>
              <a:gd name="connsiteX3203" fmla="*/ 2550636 w 7257486"/>
              <a:gd name="connsiteY3203" fmla="*/ 5632513 h 6857155"/>
              <a:gd name="connsiteX3204" fmla="*/ 2566683 w 7257486"/>
              <a:gd name="connsiteY3204" fmla="*/ 5628290 h 6857155"/>
              <a:gd name="connsiteX3205" fmla="*/ 2562460 w 7257486"/>
              <a:gd name="connsiteY3205" fmla="*/ 5636736 h 6857155"/>
              <a:gd name="connsiteX3206" fmla="*/ 2521075 w 7257486"/>
              <a:gd name="connsiteY3206" fmla="*/ 5661228 h 6857155"/>
              <a:gd name="connsiteX3207" fmla="*/ 2492359 w 7257486"/>
              <a:gd name="connsiteY3207" fmla="*/ 5689944 h 6857155"/>
              <a:gd name="connsiteX3208" fmla="*/ 2455198 w 7257486"/>
              <a:gd name="connsiteY3208" fmla="*/ 5710214 h 6857155"/>
              <a:gd name="connsiteX3209" fmla="*/ 2439151 w 7257486"/>
              <a:gd name="connsiteY3209" fmla="*/ 5726261 h 6857155"/>
              <a:gd name="connsiteX3210" fmla="*/ 2414658 w 7257486"/>
              <a:gd name="connsiteY3210" fmla="*/ 5734707 h 6857155"/>
              <a:gd name="connsiteX3211" fmla="*/ 2381719 w 7257486"/>
              <a:gd name="connsiteY3211" fmla="*/ 5750754 h 6857155"/>
              <a:gd name="connsiteX3212" fmla="*/ 2336112 w 7257486"/>
              <a:gd name="connsiteY3212" fmla="*/ 5783693 h 6857155"/>
              <a:gd name="connsiteX3213" fmla="*/ 2311619 w 7257486"/>
              <a:gd name="connsiteY3213" fmla="*/ 5787916 h 6857155"/>
              <a:gd name="connsiteX3214" fmla="*/ 2320065 w 7257486"/>
              <a:gd name="connsiteY3214" fmla="*/ 5767646 h 6857155"/>
              <a:gd name="connsiteX3215" fmla="*/ 2299795 w 7257486"/>
              <a:gd name="connsiteY3215" fmla="*/ 5771869 h 6857155"/>
              <a:gd name="connsiteX3216" fmla="*/ 2213648 w 7257486"/>
              <a:gd name="connsiteY3216" fmla="*/ 5820855 h 6857155"/>
              <a:gd name="connsiteX3217" fmla="*/ 2143547 w 7257486"/>
              <a:gd name="connsiteY3217" fmla="*/ 5865617 h 6857155"/>
              <a:gd name="connsiteX3218" fmla="*/ 2106386 w 7257486"/>
              <a:gd name="connsiteY3218" fmla="*/ 5878286 h 6857155"/>
              <a:gd name="connsiteX3219" fmla="*/ 2102163 w 7257486"/>
              <a:gd name="connsiteY3219" fmla="*/ 5865617 h 6857155"/>
              <a:gd name="connsiteX3220" fmla="*/ 2114832 w 7257486"/>
              <a:gd name="connsiteY3220" fmla="*/ 5852949 h 6857155"/>
              <a:gd name="connsiteX3221" fmla="*/ 2135102 w 7257486"/>
              <a:gd name="connsiteY3221" fmla="*/ 5828455 h 6857155"/>
              <a:gd name="connsiteX3222" fmla="*/ 2122433 w 7257486"/>
              <a:gd name="connsiteY3222" fmla="*/ 5824233 h 6857155"/>
              <a:gd name="connsiteX3223" fmla="*/ 2106386 w 7257486"/>
              <a:gd name="connsiteY3223" fmla="*/ 5832678 h 6857155"/>
              <a:gd name="connsiteX3224" fmla="*/ 2093717 w 7257486"/>
              <a:gd name="connsiteY3224" fmla="*/ 5852949 h 6857155"/>
              <a:gd name="connsiteX3225" fmla="*/ 2081048 w 7257486"/>
              <a:gd name="connsiteY3225" fmla="*/ 5857171 h 6857155"/>
              <a:gd name="connsiteX3226" fmla="*/ 2039664 w 7257486"/>
              <a:gd name="connsiteY3226" fmla="*/ 5881664 h 6857155"/>
              <a:gd name="connsiteX3227" fmla="*/ 1994056 w 7257486"/>
              <a:gd name="connsiteY3227" fmla="*/ 5923049 h 6857155"/>
              <a:gd name="connsiteX3228" fmla="*/ 1985611 w 7257486"/>
              <a:gd name="connsiteY3228" fmla="*/ 5943319 h 6857155"/>
              <a:gd name="connsiteX3229" fmla="*/ 1969564 w 7257486"/>
              <a:gd name="connsiteY3229" fmla="*/ 5951765 h 6857155"/>
              <a:gd name="connsiteX3230" fmla="*/ 1928179 w 7257486"/>
              <a:gd name="connsiteY3230" fmla="*/ 5976257 h 6857155"/>
              <a:gd name="connsiteX3231" fmla="*/ 1895240 w 7257486"/>
              <a:gd name="connsiteY3231" fmla="*/ 6013419 h 6857155"/>
              <a:gd name="connsiteX3232" fmla="*/ 1870748 w 7257486"/>
              <a:gd name="connsiteY3232" fmla="*/ 6026088 h 6857155"/>
              <a:gd name="connsiteX3233" fmla="*/ 1850478 w 7257486"/>
              <a:gd name="connsiteY3233" fmla="*/ 6042135 h 6857155"/>
              <a:gd name="connsiteX3234" fmla="*/ 1817539 w 7257486"/>
              <a:gd name="connsiteY3234" fmla="*/ 6046358 h 6857155"/>
              <a:gd name="connsiteX3235" fmla="*/ 1809093 w 7257486"/>
              <a:gd name="connsiteY3235" fmla="*/ 6066627 h 6857155"/>
              <a:gd name="connsiteX3236" fmla="*/ 1793046 w 7257486"/>
              <a:gd name="connsiteY3236" fmla="*/ 6082675 h 6857155"/>
              <a:gd name="connsiteX3237" fmla="*/ 1760107 w 7257486"/>
              <a:gd name="connsiteY3237" fmla="*/ 6111390 h 6857155"/>
              <a:gd name="connsiteX3238" fmla="*/ 1731392 w 7257486"/>
              <a:gd name="connsiteY3238" fmla="*/ 6119836 h 6857155"/>
              <a:gd name="connsiteX3239" fmla="*/ 1706899 w 7257486"/>
              <a:gd name="connsiteY3239" fmla="*/ 6135883 h 6857155"/>
              <a:gd name="connsiteX3240" fmla="*/ 1686629 w 7257486"/>
              <a:gd name="connsiteY3240" fmla="*/ 6156153 h 6857155"/>
              <a:gd name="connsiteX3241" fmla="*/ 1673960 w 7257486"/>
              <a:gd name="connsiteY3241" fmla="*/ 6184869 h 6857155"/>
              <a:gd name="connsiteX3242" fmla="*/ 1653690 w 7257486"/>
              <a:gd name="connsiteY3242" fmla="*/ 6193315 h 6857155"/>
              <a:gd name="connsiteX3243" fmla="*/ 1604704 w 7257486"/>
              <a:gd name="connsiteY3243" fmla="*/ 6201760 h 6857155"/>
              <a:gd name="connsiteX3244" fmla="*/ 1608927 w 7257486"/>
              <a:gd name="connsiteY3244" fmla="*/ 6222031 h 6857155"/>
              <a:gd name="connsiteX3245" fmla="*/ 1629197 w 7257486"/>
              <a:gd name="connsiteY3245" fmla="*/ 6230476 h 6857155"/>
              <a:gd name="connsiteX3246" fmla="*/ 1653690 w 7257486"/>
              <a:gd name="connsiteY3246" fmla="*/ 6226254 h 6857155"/>
              <a:gd name="connsiteX3247" fmla="*/ 1662136 w 7257486"/>
              <a:gd name="connsiteY3247" fmla="*/ 6205983 h 6857155"/>
              <a:gd name="connsiteX3248" fmla="*/ 1674805 w 7257486"/>
              <a:gd name="connsiteY3248" fmla="*/ 6215274 h 6857155"/>
              <a:gd name="connsiteX3249" fmla="*/ 1674805 w 7257486"/>
              <a:gd name="connsiteY3249" fmla="*/ 6243145 h 6857155"/>
              <a:gd name="connsiteX3250" fmla="*/ 1711966 w 7257486"/>
              <a:gd name="connsiteY3250" fmla="*/ 6243145 h 6857155"/>
              <a:gd name="connsiteX3251" fmla="*/ 1703520 w 7257486"/>
              <a:gd name="connsiteY3251" fmla="*/ 6267638 h 6857155"/>
              <a:gd name="connsiteX3252" fmla="*/ 1641866 w 7257486"/>
              <a:gd name="connsiteY3252" fmla="*/ 6271861 h 6857155"/>
              <a:gd name="connsiteX3253" fmla="*/ 1613150 w 7257486"/>
              <a:gd name="connsiteY3253" fmla="*/ 6296354 h 6857155"/>
              <a:gd name="connsiteX3254" fmla="*/ 1571766 w 7257486"/>
              <a:gd name="connsiteY3254" fmla="*/ 6300577 h 6857155"/>
              <a:gd name="connsiteX3255" fmla="*/ 1543050 w 7257486"/>
              <a:gd name="connsiteY3255" fmla="*/ 6311556 h 6857155"/>
              <a:gd name="connsiteX3256" fmla="*/ 1538827 w 7257486"/>
              <a:gd name="connsiteY3256" fmla="*/ 6304800 h 6857155"/>
              <a:gd name="connsiteX3257" fmla="*/ 1522780 w 7257486"/>
              <a:gd name="connsiteY3257" fmla="*/ 6300577 h 6857155"/>
              <a:gd name="connsiteX3258" fmla="*/ 1527003 w 7257486"/>
              <a:gd name="connsiteY3258" fmla="*/ 6284529 h 6857155"/>
              <a:gd name="connsiteX3259" fmla="*/ 1502510 w 7257486"/>
              <a:gd name="connsiteY3259" fmla="*/ 6280306 h 6857155"/>
              <a:gd name="connsiteX3260" fmla="*/ 1498287 w 7257486"/>
              <a:gd name="connsiteY3260" fmla="*/ 6300577 h 6857155"/>
              <a:gd name="connsiteX3261" fmla="*/ 1482240 w 7257486"/>
              <a:gd name="connsiteY3261" fmla="*/ 6300577 h 6857155"/>
              <a:gd name="connsiteX3262" fmla="*/ 1440856 w 7257486"/>
              <a:gd name="connsiteY3262" fmla="*/ 6320847 h 6857155"/>
              <a:gd name="connsiteX3263" fmla="*/ 1445079 w 7257486"/>
              <a:gd name="connsiteY3263" fmla="*/ 6336893 h 6857155"/>
              <a:gd name="connsiteX3264" fmla="*/ 1465349 w 7257486"/>
              <a:gd name="connsiteY3264" fmla="*/ 6341116 h 6857155"/>
              <a:gd name="connsiteX3265" fmla="*/ 1478017 w 7257486"/>
              <a:gd name="connsiteY3265" fmla="*/ 6345339 h 6857155"/>
              <a:gd name="connsiteX3266" fmla="*/ 1498287 w 7257486"/>
              <a:gd name="connsiteY3266" fmla="*/ 6353785 h 6857155"/>
              <a:gd name="connsiteX3267" fmla="*/ 1518557 w 7257486"/>
              <a:gd name="connsiteY3267" fmla="*/ 6358008 h 6857155"/>
              <a:gd name="connsiteX3268" fmla="*/ 1534604 w 7257486"/>
              <a:gd name="connsiteY3268" fmla="*/ 6349562 h 6857155"/>
              <a:gd name="connsiteX3269" fmla="*/ 1554874 w 7257486"/>
              <a:gd name="connsiteY3269" fmla="*/ 6345339 h 6857155"/>
              <a:gd name="connsiteX3270" fmla="*/ 1563320 w 7257486"/>
              <a:gd name="connsiteY3270" fmla="*/ 6358008 h 6857155"/>
              <a:gd name="connsiteX3271" fmla="*/ 1575989 w 7257486"/>
              <a:gd name="connsiteY3271" fmla="*/ 6353785 h 6857155"/>
              <a:gd name="connsiteX3272" fmla="*/ 1571766 w 7257486"/>
              <a:gd name="connsiteY3272" fmla="*/ 6325070 h 6857155"/>
              <a:gd name="connsiteX3273" fmla="*/ 1580212 w 7257486"/>
              <a:gd name="connsiteY3273" fmla="*/ 6329293 h 6857155"/>
              <a:gd name="connsiteX3274" fmla="*/ 1604704 w 7257486"/>
              <a:gd name="connsiteY3274" fmla="*/ 6329293 h 6857155"/>
              <a:gd name="connsiteX3275" fmla="*/ 1617373 w 7257486"/>
              <a:gd name="connsiteY3275" fmla="*/ 6320847 h 6857155"/>
              <a:gd name="connsiteX3276" fmla="*/ 1646089 w 7257486"/>
              <a:gd name="connsiteY3276" fmla="*/ 6316624 h 6857155"/>
              <a:gd name="connsiteX3277" fmla="*/ 1641866 w 7257486"/>
              <a:gd name="connsiteY3277" fmla="*/ 6325070 h 6857155"/>
              <a:gd name="connsiteX3278" fmla="*/ 1642711 w 7257486"/>
              <a:gd name="connsiteY3278" fmla="*/ 6325914 h 6857155"/>
              <a:gd name="connsiteX3279" fmla="*/ 1641866 w 7257486"/>
              <a:gd name="connsiteY3279" fmla="*/ 6329293 h 6857155"/>
              <a:gd name="connsiteX3280" fmla="*/ 1647778 w 7257486"/>
              <a:gd name="connsiteY3280" fmla="*/ 6328448 h 6857155"/>
              <a:gd name="connsiteX3281" fmla="*/ 1650312 w 7257486"/>
              <a:gd name="connsiteY3281" fmla="*/ 6329293 h 6857155"/>
              <a:gd name="connsiteX3282" fmla="*/ 1654535 w 7257486"/>
              <a:gd name="connsiteY3282" fmla="*/ 6326758 h 6857155"/>
              <a:gd name="connsiteX3283" fmla="*/ 1662136 w 7257486"/>
              <a:gd name="connsiteY3283" fmla="*/ 6325070 h 6857155"/>
              <a:gd name="connsiteX3284" fmla="*/ 1676494 w 7257486"/>
              <a:gd name="connsiteY3284" fmla="*/ 6314090 h 6857155"/>
              <a:gd name="connsiteX3285" fmla="*/ 1687473 w 7257486"/>
              <a:gd name="connsiteY3285" fmla="*/ 6308178 h 6857155"/>
              <a:gd name="connsiteX3286" fmla="*/ 1690007 w 7257486"/>
              <a:gd name="connsiteY3286" fmla="*/ 6303955 h 6857155"/>
              <a:gd name="connsiteX3287" fmla="*/ 1695075 w 7257486"/>
              <a:gd name="connsiteY3287" fmla="*/ 6299732 h 6857155"/>
              <a:gd name="connsiteX3288" fmla="*/ 1695919 w 7257486"/>
              <a:gd name="connsiteY3288" fmla="*/ 6294664 h 6857155"/>
              <a:gd name="connsiteX3289" fmla="*/ 1703520 w 7257486"/>
              <a:gd name="connsiteY3289" fmla="*/ 6283685 h 6857155"/>
              <a:gd name="connsiteX3290" fmla="*/ 1732236 w 7257486"/>
              <a:gd name="connsiteY3290" fmla="*/ 6275239 h 6857155"/>
              <a:gd name="connsiteX3291" fmla="*/ 1773621 w 7257486"/>
              <a:gd name="connsiteY3291" fmla="*/ 6250746 h 6857155"/>
              <a:gd name="connsiteX3292" fmla="*/ 1773621 w 7257486"/>
              <a:gd name="connsiteY3292" fmla="*/ 6230476 h 6857155"/>
              <a:gd name="connsiteX3293" fmla="*/ 1789668 w 7257486"/>
              <a:gd name="connsiteY3293" fmla="*/ 6217808 h 6857155"/>
              <a:gd name="connsiteX3294" fmla="*/ 1789668 w 7257486"/>
              <a:gd name="connsiteY3294" fmla="*/ 6238077 h 6857155"/>
              <a:gd name="connsiteX3295" fmla="*/ 1809938 w 7257486"/>
              <a:gd name="connsiteY3295" fmla="*/ 6233854 h 6857155"/>
              <a:gd name="connsiteX3296" fmla="*/ 1851322 w 7257486"/>
              <a:gd name="connsiteY3296" fmla="*/ 6200916 h 6857155"/>
              <a:gd name="connsiteX3297" fmla="*/ 1892707 w 7257486"/>
              <a:gd name="connsiteY3297" fmla="*/ 6180646 h 6857155"/>
              <a:gd name="connsiteX3298" fmla="*/ 1905375 w 7257486"/>
              <a:gd name="connsiteY3298" fmla="*/ 6164599 h 6857155"/>
              <a:gd name="connsiteX3299" fmla="*/ 1918044 w 7257486"/>
              <a:gd name="connsiteY3299" fmla="*/ 6160376 h 6857155"/>
              <a:gd name="connsiteX3300" fmla="*/ 1959429 w 7257486"/>
              <a:gd name="connsiteY3300" fmla="*/ 6135883 h 6857155"/>
              <a:gd name="connsiteX3301" fmla="*/ 1992367 w 7257486"/>
              <a:gd name="connsiteY3301" fmla="*/ 6111390 h 6857155"/>
              <a:gd name="connsiteX3302" fmla="*/ 1979698 w 7257486"/>
              <a:gd name="connsiteY3302" fmla="*/ 6107167 h 6857155"/>
              <a:gd name="connsiteX3303" fmla="*/ 1959429 w 7257486"/>
              <a:gd name="connsiteY3303" fmla="*/ 6115613 h 6857155"/>
              <a:gd name="connsiteX3304" fmla="*/ 1963651 w 7257486"/>
              <a:gd name="connsiteY3304" fmla="*/ 6102944 h 6857155"/>
              <a:gd name="connsiteX3305" fmla="*/ 1996590 w 7257486"/>
              <a:gd name="connsiteY3305" fmla="*/ 6082675 h 6857155"/>
              <a:gd name="connsiteX3306" fmla="*/ 2033752 w 7257486"/>
              <a:gd name="connsiteY3306" fmla="*/ 6074229 h 6857155"/>
              <a:gd name="connsiteX3307" fmla="*/ 2037975 w 7257486"/>
              <a:gd name="connsiteY3307" fmla="*/ 6082675 h 6857155"/>
              <a:gd name="connsiteX3308" fmla="*/ 2062467 w 7257486"/>
              <a:gd name="connsiteY3308" fmla="*/ 6066627 h 6857155"/>
              <a:gd name="connsiteX3309" fmla="*/ 2070913 w 7257486"/>
              <a:gd name="connsiteY3309" fmla="*/ 6050581 h 6857155"/>
              <a:gd name="connsiteX3310" fmla="*/ 2108075 w 7257486"/>
              <a:gd name="connsiteY3310" fmla="*/ 6046358 h 6857155"/>
              <a:gd name="connsiteX3311" fmla="*/ 2178175 w 7257486"/>
              <a:gd name="connsiteY3311" fmla="*/ 6000750 h 6857155"/>
              <a:gd name="connsiteX3312" fmla="*/ 2219560 w 7257486"/>
              <a:gd name="connsiteY3312" fmla="*/ 5976257 h 6857155"/>
              <a:gd name="connsiteX3313" fmla="*/ 2305707 w 7257486"/>
              <a:gd name="connsiteY3313" fmla="*/ 5918826 h 6857155"/>
              <a:gd name="connsiteX3314" fmla="*/ 2380030 w 7257486"/>
              <a:gd name="connsiteY3314" fmla="*/ 5873219 h 6857155"/>
              <a:gd name="connsiteX3315" fmla="*/ 2388476 w 7257486"/>
              <a:gd name="connsiteY3315" fmla="*/ 5866462 h 6857155"/>
              <a:gd name="connsiteX3316" fmla="*/ 2396922 w 7257486"/>
              <a:gd name="connsiteY3316" fmla="*/ 5861394 h 6857155"/>
              <a:gd name="connsiteX3317" fmla="*/ 2397766 w 7257486"/>
              <a:gd name="connsiteY3317" fmla="*/ 5858861 h 6857155"/>
              <a:gd name="connsiteX3318" fmla="*/ 2404523 w 7257486"/>
              <a:gd name="connsiteY3318" fmla="*/ 5852949 h 6857155"/>
              <a:gd name="connsiteX3319" fmla="*/ 2445907 w 7257486"/>
              <a:gd name="connsiteY3319" fmla="*/ 5828455 h 6857155"/>
              <a:gd name="connsiteX3320" fmla="*/ 2499116 w 7257486"/>
              <a:gd name="connsiteY3320" fmla="*/ 5791294 h 6857155"/>
              <a:gd name="connsiteX3321" fmla="*/ 2519386 w 7257486"/>
              <a:gd name="connsiteY3321" fmla="*/ 5771024 h 6857155"/>
              <a:gd name="connsiteX3322" fmla="*/ 2506717 w 7257486"/>
              <a:gd name="connsiteY3322" fmla="*/ 5766801 h 6857155"/>
              <a:gd name="connsiteX3323" fmla="*/ 2498271 w 7257486"/>
              <a:gd name="connsiteY3323" fmla="*/ 5779470 h 6857155"/>
              <a:gd name="connsiteX3324" fmla="*/ 2453509 w 7257486"/>
              <a:gd name="connsiteY3324" fmla="*/ 5803963 h 6857155"/>
              <a:gd name="connsiteX3325" fmla="*/ 2424793 w 7257486"/>
              <a:gd name="connsiteY3325" fmla="*/ 5828455 h 6857155"/>
              <a:gd name="connsiteX3326" fmla="*/ 2396077 w 7257486"/>
              <a:gd name="connsiteY3326" fmla="*/ 5836901 h 6857155"/>
              <a:gd name="connsiteX3327" fmla="*/ 2396077 w 7257486"/>
              <a:gd name="connsiteY3327" fmla="*/ 5808186 h 6857155"/>
              <a:gd name="connsiteX3328" fmla="*/ 2391854 w 7257486"/>
              <a:gd name="connsiteY3328" fmla="*/ 5803963 h 6857155"/>
              <a:gd name="connsiteX3329" fmla="*/ 2371584 w 7257486"/>
              <a:gd name="connsiteY3329" fmla="*/ 5799740 h 6857155"/>
              <a:gd name="connsiteX3330" fmla="*/ 2367361 w 7257486"/>
              <a:gd name="connsiteY3330" fmla="*/ 5783693 h 6857155"/>
              <a:gd name="connsiteX3331" fmla="*/ 2375807 w 7257486"/>
              <a:gd name="connsiteY3331" fmla="*/ 5783693 h 6857155"/>
              <a:gd name="connsiteX3332" fmla="*/ 2400300 w 7257486"/>
              <a:gd name="connsiteY3332" fmla="*/ 5771024 h 6857155"/>
              <a:gd name="connsiteX3333" fmla="*/ 2396077 w 7257486"/>
              <a:gd name="connsiteY3333" fmla="*/ 5779470 h 6857155"/>
              <a:gd name="connsiteX3334" fmla="*/ 2396077 w 7257486"/>
              <a:gd name="connsiteY3334" fmla="*/ 5803963 h 6857155"/>
              <a:gd name="connsiteX3335" fmla="*/ 2400300 w 7257486"/>
              <a:gd name="connsiteY3335" fmla="*/ 5808186 h 6857155"/>
              <a:gd name="connsiteX3336" fmla="*/ 2420570 w 7257486"/>
              <a:gd name="connsiteY3336" fmla="*/ 5812409 h 6857155"/>
              <a:gd name="connsiteX3337" fmla="*/ 2440840 w 7257486"/>
              <a:gd name="connsiteY3337" fmla="*/ 5799740 h 6857155"/>
              <a:gd name="connsiteX3338" fmla="*/ 2473779 w 7257486"/>
              <a:gd name="connsiteY3338" fmla="*/ 5779470 h 6857155"/>
              <a:gd name="connsiteX3339" fmla="*/ 2482224 w 7257486"/>
              <a:gd name="connsiteY3339" fmla="*/ 5763423 h 6857155"/>
              <a:gd name="connsiteX3340" fmla="*/ 2490670 w 7257486"/>
              <a:gd name="connsiteY3340" fmla="*/ 5763423 h 6857155"/>
              <a:gd name="connsiteX3341" fmla="*/ 2499116 w 7257486"/>
              <a:gd name="connsiteY3341" fmla="*/ 5747376 h 6857155"/>
              <a:gd name="connsiteX3342" fmla="*/ 2490670 w 7257486"/>
              <a:gd name="connsiteY3342" fmla="*/ 5747376 h 6857155"/>
              <a:gd name="connsiteX3343" fmla="*/ 2486447 w 7257486"/>
              <a:gd name="connsiteY3343" fmla="*/ 5760045 h 6857155"/>
              <a:gd name="connsiteX3344" fmla="*/ 2457732 w 7257486"/>
              <a:gd name="connsiteY3344" fmla="*/ 5760045 h 6857155"/>
              <a:gd name="connsiteX3345" fmla="*/ 2441685 w 7257486"/>
              <a:gd name="connsiteY3345" fmla="*/ 5768490 h 6857155"/>
              <a:gd name="connsiteX3346" fmla="*/ 2421415 w 7257486"/>
              <a:gd name="connsiteY3346" fmla="*/ 5772713 h 6857155"/>
              <a:gd name="connsiteX3347" fmla="*/ 2421415 w 7257486"/>
              <a:gd name="connsiteY3347" fmla="*/ 5764267 h 6857155"/>
              <a:gd name="connsiteX3348" fmla="*/ 2447597 w 7257486"/>
              <a:gd name="connsiteY3348" fmla="*/ 5741464 h 6857155"/>
              <a:gd name="connsiteX3349" fmla="*/ 2491515 w 7257486"/>
              <a:gd name="connsiteY3349" fmla="*/ 5714437 h 6857155"/>
              <a:gd name="connsiteX3350" fmla="*/ 2561615 w 7257486"/>
              <a:gd name="connsiteY3350" fmla="*/ 5677276 h 6857155"/>
              <a:gd name="connsiteX3351" fmla="*/ 2607223 w 7257486"/>
              <a:gd name="connsiteY3351" fmla="*/ 5648560 h 6857155"/>
              <a:gd name="connsiteX3352" fmla="*/ 2656208 w 7257486"/>
              <a:gd name="connsiteY3352" fmla="*/ 5635891 h 6857155"/>
              <a:gd name="connsiteX3353" fmla="*/ 2656208 w 7257486"/>
              <a:gd name="connsiteY3353" fmla="*/ 5651938 h 6857155"/>
              <a:gd name="connsiteX3354" fmla="*/ 2660431 w 7257486"/>
              <a:gd name="connsiteY3354" fmla="*/ 5660384 h 6857155"/>
              <a:gd name="connsiteX3355" fmla="*/ 2676478 w 7257486"/>
              <a:gd name="connsiteY3355" fmla="*/ 5651938 h 6857155"/>
              <a:gd name="connsiteX3356" fmla="*/ 2684924 w 7257486"/>
              <a:gd name="connsiteY3356" fmla="*/ 5610554 h 6857155"/>
              <a:gd name="connsiteX3357" fmla="*/ 2693370 w 7257486"/>
              <a:gd name="connsiteY3357" fmla="*/ 5610554 h 6857155"/>
              <a:gd name="connsiteX3358" fmla="*/ 2693370 w 7257486"/>
              <a:gd name="connsiteY3358" fmla="*/ 5618999 h 6857155"/>
              <a:gd name="connsiteX3359" fmla="*/ 2709417 w 7257486"/>
              <a:gd name="connsiteY3359" fmla="*/ 5618999 h 6857155"/>
              <a:gd name="connsiteX3360" fmla="*/ 2742356 w 7257486"/>
              <a:gd name="connsiteY3360" fmla="*/ 5602953 h 6857155"/>
              <a:gd name="connsiteX3361" fmla="*/ 2783740 w 7257486"/>
              <a:gd name="connsiteY3361" fmla="*/ 5578460 h 6857155"/>
              <a:gd name="connsiteX3362" fmla="*/ 2829347 w 7257486"/>
              <a:gd name="connsiteY3362" fmla="*/ 5549744 h 6857155"/>
              <a:gd name="connsiteX3363" fmla="*/ 2853840 w 7257486"/>
              <a:gd name="connsiteY3363" fmla="*/ 5545521 h 6857155"/>
              <a:gd name="connsiteX3364" fmla="*/ 2862286 w 7257486"/>
              <a:gd name="connsiteY3364" fmla="*/ 5553967 h 6857155"/>
              <a:gd name="connsiteX3365" fmla="*/ 2891002 w 7257486"/>
              <a:gd name="connsiteY3365" fmla="*/ 5549744 h 6857155"/>
              <a:gd name="connsiteX3366" fmla="*/ 2939988 w 7257486"/>
              <a:gd name="connsiteY3366" fmla="*/ 5537075 h 6857155"/>
              <a:gd name="connsiteX3367" fmla="*/ 2993196 w 7257486"/>
              <a:gd name="connsiteY3367" fmla="*/ 5537075 h 6857155"/>
              <a:gd name="connsiteX3368" fmla="*/ 3021912 w 7257486"/>
              <a:gd name="connsiteY3368" fmla="*/ 5521028 h 6857155"/>
              <a:gd name="connsiteX3369" fmla="*/ 3037959 w 7257486"/>
              <a:gd name="connsiteY3369" fmla="*/ 5521028 h 6857155"/>
              <a:gd name="connsiteX3370" fmla="*/ 3058229 w 7257486"/>
              <a:gd name="connsiteY3370" fmla="*/ 5521028 h 6857155"/>
              <a:gd name="connsiteX3371" fmla="*/ 3095390 w 7257486"/>
              <a:gd name="connsiteY3371" fmla="*/ 5508359 h 6857155"/>
              <a:gd name="connsiteX3372" fmla="*/ 3144376 w 7257486"/>
              <a:gd name="connsiteY3372" fmla="*/ 5495691 h 6857155"/>
              <a:gd name="connsiteX3373" fmla="*/ 3131707 w 7257486"/>
              <a:gd name="connsiteY3373" fmla="*/ 5508359 h 6857155"/>
              <a:gd name="connsiteX3374" fmla="*/ 3074276 w 7257486"/>
              <a:gd name="connsiteY3374" fmla="*/ 5528629 h 6857155"/>
              <a:gd name="connsiteX3375" fmla="*/ 3070053 w 7257486"/>
              <a:gd name="connsiteY3375" fmla="*/ 5541298 h 6857155"/>
              <a:gd name="connsiteX3376" fmla="*/ 3086100 w 7257486"/>
              <a:gd name="connsiteY3376" fmla="*/ 5541298 h 6857155"/>
              <a:gd name="connsiteX3377" fmla="*/ 3114816 w 7257486"/>
              <a:gd name="connsiteY3377" fmla="*/ 5541298 h 6857155"/>
              <a:gd name="connsiteX3378" fmla="*/ 3151977 w 7257486"/>
              <a:gd name="connsiteY3378" fmla="*/ 5528629 h 6857155"/>
              <a:gd name="connsiteX3379" fmla="*/ 3197585 w 7257486"/>
              <a:gd name="connsiteY3379" fmla="*/ 5520183 h 6857155"/>
              <a:gd name="connsiteX3380" fmla="*/ 3206031 w 7257486"/>
              <a:gd name="connsiteY3380" fmla="*/ 5511737 h 6857155"/>
              <a:gd name="connsiteX3381" fmla="*/ 3214476 w 7257486"/>
              <a:gd name="connsiteY3381" fmla="*/ 5491468 h 6857155"/>
              <a:gd name="connsiteX3382" fmla="*/ 3234746 w 7257486"/>
              <a:gd name="connsiteY3382" fmla="*/ 5491468 h 6857155"/>
              <a:gd name="connsiteX3383" fmla="*/ 3238969 w 7257486"/>
              <a:gd name="connsiteY3383" fmla="*/ 5475421 h 6857155"/>
              <a:gd name="connsiteX3384" fmla="*/ 3226301 w 7257486"/>
              <a:gd name="connsiteY3384" fmla="*/ 5471198 h 6857155"/>
              <a:gd name="connsiteX3385" fmla="*/ 3246570 w 7257486"/>
              <a:gd name="connsiteY3385" fmla="*/ 5458529 h 6857155"/>
              <a:gd name="connsiteX3386" fmla="*/ 3292178 w 7257486"/>
              <a:gd name="connsiteY3386" fmla="*/ 5454306 h 6857155"/>
              <a:gd name="connsiteX3387" fmla="*/ 3300624 w 7257486"/>
              <a:gd name="connsiteY3387" fmla="*/ 5438259 h 6857155"/>
              <a:gd name="connsiteX3388" fmla="*/ 3333562 w 7257486"/>
              <a:gd name="connsiteY3388" fmla="*/ 5442482 h 6857155"/>
              <a:gd name="connsiteX3389" fmla="*/ 3366501 w 7257486"/>
              <a:gd name="connsiteY3389" fmla="*/ 5442482 h 6857155"/>
              <a:gd name="connsiteX3390" fmla="*/ 3358055 w 7257486"/>
              <a:gd name="connsiteY3390" fmla="*/ 5455151 h 6857155"/>
              <a:gd name="connsiteX3391" fmla="*/ 3333562 w 7257486"/>
              <a:gd name="connsiteY3391" fmla="*/ 5459374 h 6857155"/>
              <a:gd name="connsiteX3392" fmla="*/ 3333562 w 7257486"/>
              <a:gd name="connsiteY3392" fmla="*/ 5472043 h 6857155"/>
              <a:gd name="connsiteX3393" fmla="*/ 3342008 w 7257486"/>
              <a:gd name="connsiteY3393" fmla="*/ 5492312 h 6857155"/>
              <a:gd name="connsiteX3394" fmla="*/ 3354677 w 7257486"/>
              <a:gd name="connsiteY3394" fmla="*/ 5492312 h 6857155"/>
              <a:gd name="connsiteX3395" fmla="*/ 3374947 w 7257486"/>
              <a:gd name="connsiteY3395" fmla="*/ 5476265 h 6857155"/>
              <a:gd name="connsiteX3396" fmla="*/ 3390994 w 7257486"/>
              <a:gd name="connsiteY3396" fmla="*/ 5484711 h 6857155"/>
              <a:gd name="connsiteX3397" fmla="*/ 3407041 w 7257486"/>
              <a:gd name="connsiteY3397" fmla="*/ 5480488 h 6857155"/>
              <a:gd name="connsiteX3398" fmla="*/ 3427311 w 7257486"/>
              <a:gd name="connsiteY3398" fmla="*/ 5447550 h 6857155"/>
              <a:gd name="connsiteX3399" fmla="*/ 3443358 w 7257486"/>
              <a:gd name="connsiteY3399" fmla="*/ 5443327 h 6857155"/>
              <a:gd name="connsiteX3400" fmla="*/ 3443358 w 7257486"/>
              <a:gd name="connsiteY3400" fmla="*/ 5423056 h 6857155"/>
              <a:gd name="connsiteX3401" fmla="*/ 3451804 w 7257486"/>
              <a:gd name="connsiteY3401" fmla="*/ 5423056 h 6857155"/>
              <a:gd name="connsiteX3402" fmla="*/ 3476297 w 7257486"/>
              <a:gd name="connsiteY3402" fmla="*/ 5410388 h 6857155"/>
              <a:gd name="connsiteX3403" fmla="*/ 3521904 w 7257486"/>
              <a:gd name="connsiteY3403" fmla="*/ 5397719 h 6857155"/>
              <a:gd name="connsiteX3404" fmla="*/ 3542174 w 7257486"/>
              <a:gd name="connsiteY3404" fmla="*/ 5381672 h 6857155"/>
              <a:gd name="connsiteX3405" fmla="*/ 3537951 w 7257486"/>
              <a:gd name="connsiteY3405" fmla="*/ 5357179 h 6857155"/>
              <a:gd name="connsiteX3406" fmla="*/ 3546397 w 7257486"/>
              <a:gd name="connsiteY3406" fmla="*/ 5357179 h 6857155"/>
              <a:gd name="connsiteX3407" fmla="*/ 3550620 w 7257486"/>
              <a:gd name="connsiteY3407" fmla="*/ 5341132 h 6857155"/>
              <a:gd name="connsiteX3408" fmla="*/ 3537951 w 7257486"/>
              <a:gd name="connsiteY3408" fmla="*/ 5325085 h 6857155"/>
              <a:gd name="connsiteX3409" fmla="*/ 3553998 w 7257486"/>
              <a:gd name="connsiteY3409" fmla="*/ 5325085 h 6857155"/>
              <a:gd name="connsiteX3410" fmla="*/ 3558221 w 7257486"/>
              <a:gd name="connsiteY3410" fmla="*/ 5341132 h 6857155"/>
              <a:gd name="connsiteX3411" fmla="*/ 3574268 w 7257486"/>
              <a:gd name="connsiteY3411" fmla="*/ 5349578 h 6857155"/>
              <a:gd name="connsiteX3412" fmla="*/ 3561599 w 7257486"/>
              <a:gd name="connsiteY3412" fmla="*/ 5362247 h 6857155"/>
              <a:gd name="connsiteX3413" fmla="*/ 3557376 w 7257486"/>
              <a:gd name="connsiteY3413" fmla="*/ 5374916 h 6857155"/>
              <a:gd name="connsiteX3414" fmla="*/ 3594538 w 7257486"/>
              <a:gd name="connsiteY3414" fmla="*/ 5374916 h 6857155"/>
              <a:gd name="connsiteX3415" fmla="*/ 3614808 w 7257486"/>
              <a:gd name="connsiteY3415" fmla="*/ 5366470 h 6857155"/>
              <a:gd name="connsiteX3416" fmla="*/ 3635078 w 7257486"/>
              <a:gd name="connsiteY3416" fmla="*/ 5350423 h 6857155"/>
              <a:gd name="connsiteX3417" fmla="*/ 3659571 w 7257486"/>
              <a:gd name="connsiteY3417" fmla="*/ 5350423 h 6857155"/>
              <a:gd name="connsiteX3418" fmla="*/ 3663794 w 7257486"/>
              <a:gd name="connsiteY3418" fmla="*/ 5337754 h 6857155"/>
              <a:gd name="connsiteX3419" fmla="*/ 3647747 w 7257486"/>
              <a:gd name="connsiteY3419" fmla="*/ 5333531 h 6857155"/>
              <a:gd name="connsiteX3420" fmla="*/ 3651969 w 7257486"/>
              <a:gd name="connsiteY3420" fmla="*/ 5320862 h 6857155"/>
              <a:gd name="connsiteX3421" fmla="*/ 3689131 w 7257486"/>
              <a:gd name="connsiteY3421" fmla="*/ 5308194 h 6857155"/>
              <a:gd name="connsiteX3422" fmla="*/ 3705178 w 7257486"/>
              <a:gd name="connsiteY3422" fmla="*/ 5295525 h 6857155"/>
              <a:gd name="connsiteX3423" fmla="*/ 3725448 w 7257486"/>
              <a:gd name="connsiteY3423" fmla="*/ 5282856 h 6857155"/>
              <a:gd name="connsiteX3424" fmla="*/ 3725448 w 7257486"/>
              <a:gd name="connsiteY3424" fmla="*/ 5258363 h 6857155"/>
              <a:gd name="connsiteX3425" fmla="*/ 3754164 w 7257486"/>
              <a:gd name="connsiteY3425" fmla="*/ 5254140 h 6857155"/>
              <a:gd name="connsiteX3426" fmla="*/ 3770211 w 7257486"/>
              <a:gd name="connsiteY3426" fmla="*/ 5238093 h 6857155"/>
              <a:gd name="connsiteX3427" fmla="*/ 3790481 w 7257486"/>
              <a:gd name="connsiteY3427" fmla="*/ 5229648 h 6857155"/>
              <a:gd name="connsiteX3428" fmla="*/ 3794704 w 7257486"/>
              <a:gd name="connsiteY3428" fmla="*/ 5245694 h 6857155"/>
              <a:gd name="connsiteX3429" fmla="*/ 3807372 w 7257486"/>
              <a:gd name="connsiteY3429" fmla="*/ 5249917 h 6857155"/>
              <a:gd name="connsiteX3430" fmla="*/ 3820041 w 7257486"/>
              <a:gd name="connsiteY3430" fmla="*/ 5229648 h 6857155"/>
              <a:gd name="connsiteX3431" fmla="*/ 3836088 w 7257486"/>
              <a:gd name="connsiteY3431" fmla="*/ 5225425 h 6857155"/>
              <a:gd name="connsiteX3432" fmla="*/ 3844534 w 7257486"/>
              <a:gd name="connsiteY3432" fmla="*/ 5216979 h 6857155"/>
              <a:gd name="connsiteX3433" fmla="*/ 3885919 w 7257486"/>
              <a:gd name="connsiteY3433" fmla="*/ 5212756 h 6857155"/>
              <a:gd name="connsiteX3434" fmla="*/ 3890141 w 7257486"/>
              <a:gd name="connsiteY3434" fmla="*/ 5200087 h 6857155"/>
              <a:gd name="connsiteX3435" fmla="*/ 3898587 w 7257486"/>
              <a:gd name="connsiteY3435" fmla="*/ 5200087 h 6857155"/>
              <a:gd name="connsiteX3436" fmla="*/ 3911256 w 7257486"/>
              <a:gd name="connsiteY3436" fmla="*/ 5212756 h 6857155"/>
              <a:gd name="connsiteX3437" fmla="*/ 3935749 w 7257486"/>
              <a:gd name="connsiteY3437" fmla="*/ 5208533 h 6857155"/>
              <a:gd name="connsiteX3438" fmla="*/ 3981356 w 7257486"/>
              <a:gd name="connsiteY3438" fmla="*/ 5184040 h 6857155"/>
              <a:gd name="connsiteX3439" fmla="*/ 3997403 w 7257486"/>
              <a:gd name="connsiteY3439" fmla="*/ 5171371 h 6857155"/>
              <a:gd name="connsiteX3440" fmla="*/ 4075105 w 7257486"/>
              <a:gd name="connsiteY3440" fmla="*/ 5134210 h 6857155"/>
              <a:gd name="connsiteX3441" fmla="*/ 4095375 w 7257486"/>
              <a:gd name="connsiteY3441" fmla="*/ 5118163 h 6857155"/>
              <a:gd name="connsiteX3442" fmla="*/ 4136759 w 7257486"/>
              <a:gd name="connsiteY3442" fmla="*/ 5102116 h 6857155"/>
              <a:gd name="connsiteX3443" fmla="*/ 4140982 w 7257486"/>
              <a:gd name="connsiteY3443" fmla="*/ 5077623 h 6857155"/>
              <a:gd name="connsiteX3444" fmla="*/ 4120712 w 7257486"/>
              <a:gd name="connsiteY3444" fmla="*/ 5069177 h 6857155"/>
              <a:gd name="connsiteX3445" fmla="*/ 4079328 w 7257486"/>
              <a:gd name="connsiteY3445" fmla="*/ 5085224 h 6857155"/>
              <a:gd name="connsiteX3446" fmla="*/ 4079328 w 7257486"/>
              <a:gd name="connsiteY3446" fmla="*/ 5076778 h 6857155"/>
              <a:gd name="connsiteX3447" fmla="*/ 4087773 w 7257486"/>
              <a:gd name="connsiteY3447" fmla="*/ 5076778 h 6857155"/>
              <a:gd name="connsiteX3448" fmla="*/ 4116489 w 7257486"/>
              <a:gd name="connsiteY3448" fmla="*/ 5056508 h 6857155"/>
              <a:gd name="connsiteX3449" fmla="*/ 4153651 w 7257486"/>
              <a:gd name="connsiteY3449" fmla="*/ 5036238 h 6857155"/>
              <a:gd name="connsiteX3450" fmla="*/ 4178144 w 7257486"/>
              <a:gd name="connsiteY3450" fmla="*/ 5036238 h 6857155"/>
              <a:gd name="connsiteX3451" fmla="*/ 4198414 w 7257486"/>
              <a:gd name="connsiteY3451" fmla="*/ 5023570 h 6857155"/>
              <a:gd name="connsiteX3452" fmla="*/ 4260068 w 7257486"/>
              <a:gd name="connsiteY3452" fmla="*/ 4999077 h 6857155"/>
              <a:gd name="connsiteX3453" fmla="*/ 4305675 w 7257486"/>
              <a:gd name="connsiteY3453" fmla="*/ 4983030 h 6857155"/>
              <a:gd name="connsiteX3454" fmla="*/ 4330168 w 7257486"/>
              <a:gd name="connsiteY3454" fmla="*/ 4978807 h 6857155"/>
              <a:gd name="connsiteX3455" fmla="*/ 4334391 w 7257486"/>
              <a:gd name="connsiteY3455" fmla="*/ 4994854 h 6857155"/>
              <a:gd name="connsiteX3456" fmla="*/ 4318344 w 7257486"/>
              <a:gd name="connsiteY3456" fmla="*/ 5019347 h 6857155"/>
              <a:gd name="connsiteX3457" fmla="*/ 4318344 w 7257486"/>
              <a:gd name="connsiteY3457" fmla="*/ 5043840 h 6857155"/>
              <a:gd name="connsiteX3458" fmla="*/ 4326790 w 7257486"/>
              <a:gd name="connsiteY3458" fmla="*/ 5048063 h 6857155"/>
              <a:gd name="connsiteX3459" fmla="*/ 4339459 w 7257486"/>
              <a:gd name="connsiteY3459" fmla="*/ 5043840 h 6857155"/>
              <a:gd name="connsiteX3460" fmla="*/ 4347904 w 7257486"/>
              <a:gd name="connsiteY3460" fmla="*/ 5023570 h 6857155"/>
              <a:gd name="connsiteX3461" fmla="*/ 4363952 w 7257486"/>
              <a:gd name="connsiteY3461" fmla="*/ 5019347 h 6857155"/>
              <a:gd name="connsiteX3462" fmla="*/ 4368175 w 7257486"/>
              <a:gd name="connsiteY3462" fmla="*/ 4999077 h 6857155"/>
              <a:gd name="connsiteX3463" fmla="*/ 4380843 w 7257486"/>
              <a:gd name="connsiteY3463" fmla="*/ 4994854 h 6857155"/>
              <a:gd name="connsiteX3464" fmla="*/ 4376620 w 7257486"/>
              <a:gd name="connsiteY3464" fmla="*/ 5019347 h 6857155"/>
              <a:gd name="connsiteX3465" fmla="*/ 4413782 w 7257486"/>
              <a:gd name="connsiteY3465" fmla="*/ 5015124 h 6857155"/>
              <a:gd name="connsiteX3466" fmla="*/ 4442498 w 7257486"/>
              <a:gd name="connsiteY3466" fmla="*/ 5006678 h 6857155"/>
              <a:gd name="connsiteX3467" fmla="*/ 4475437 w 7257486"/>
              <a:gd name="connsiteY3467" fmla="*/ 4994009 h 6857155"/>
              <a:gd name="connsiteX3468" fmla="*/ 4491483 w 7257486"/>
              <a:gd name="connsiteY3468" fmla="*/ 4981341 h 6857155"/>
              <a:gd name="connsiteX3469" fmla="*/ 4565806 w 7257486"/>
              <a:gd name="connsiteY3469" fmla="*/ 4939956 h 6857155"/>
              <a:gd name="connsiteX3470" fmla="*/ 4590299 w 7257486"/>
              <a:gd name="connsiteY3470" fmla="*/ 4935733 h 6857155"/>
              <a:gd name="connsiteX3471" fmla="*/ 4594522 w 7257486"/>
              <a:gd name="connsiteY3471" fmla="*/ 4944179 h 6857155"/>
              <a:gd name="connsiteX3472" fmla="*/ 4607191 w 7257486"/>
              <a:gd name="connsiteY3472" fmla="*/ 4944179 h 6857155"/>
              <a:gd name="connsiteX3473" fmla="*/ 4623238 w 7257486"/>
              <a:gd name="connsiteY3473" fmla="*/ 4935733 h 6857155"/>
              <a:gd name="connsiteX3474" fmla="*/ 4643508 w 7257486"/>
              <a:gd name="connsiteY3474" fmla="*/ 4919686 h 6857155"/>
              <a:gd name="connsiteX3475" fmla="*/ 4643508 w 7257486"/>
              <a:gd name="connsiteY3475" fmla="*/ 4899416 h 6857155"/>
              <a:gd name="connsiteX3476" fmla="*/ 4623238 w 7257486"/>
              <a:gd name="connsiteY3476" fmla="*/ 4870701 h 6857155"/>
              <a:gd name="connsiteX3477" fmla="*/ 4607191 w 7257486"/>
              <a:gd name="connsiteY3477" fmla="*/ 4874924 h 6857155"/>
              <a:gd name="connsiteX3478" fmla="*/ 4602968 w 7257486"/>
              <a:gd name="connsiteY3478" fmla="*/ 4890970 h 6857155"/>
              <a:gd name="connsiteX3479" fmla="*/ 4586921 w 7257486"/>
              <a:gd name="connsiteY3479" fmla="*/ 4890970 h 6857155"/>
              <a:gd name="connsiteX3480" fmla="*/ 4591144 w 7257486"/>
              <a:gd name="connsiteY3480" fmla="*/ 4878302 h 6857155"/>
              <a:gd name="connsiteX3481" fmla="*/ 4611414 w 7257486"/>
              <a:gd name="connsiteY3481" fmla="*/ 4865633 h 6857155"/>
              <a:gd name="connsiteX3482" fmla="*/ 4657022 w 7257486"/>
              <a:gd name="connsiteY3482" fmla="*/ 4865633 h 6857155"/>
              <a:gd name="connsiteX3483" fmla="*/ 4657022 w 7257486"/>
              <a:gd name="connsiteY3483" fmla="*/ 4832694 h 6857155"/>
              <a:gd name="connsiteX3484" fmla="*/ 4669690 w 7257486"/>
              <a:gd name="connsiteY3484" fmla="*/ 4841140 h 6857155"/>
              <a:gd name="connsiteX3485" fmla="*/ 4685737 w 7257486"/>
              <a:gd name="connsiteY3485" fmla="*/ 4841140 h 6857155"/>
              <a:gd name="connsiteX3486" fmla="*/ 4681514 w 7257486"/>
              <a:gd name="connsiteY3486" fmla="*/ 4820870 h 6857155"/>
              <a:gd name="connsiteX3487" fmla="*/ 4701784 w 7257486"/>
              <a:gd name="connsiteY3487" fmla="*/ 4825093 h 6857155"/>
              <a:gd name="connsiteX3488" fmla="*/ 4714453 w 7257486"/>
              <a:gd name="connsiteY3488" fmla="*/ 4816647 h 6857155"/>
              <a:gd name="connsiteX3489" fmla="*/ 4738945 w 7257486"/>
              <a:gd name="connsiteY3489" fmla="*/ 4816647 h 6857155"/>
              <a:gd name="connsiteX3490" fmla="*/ 4747391 w 7257486"/>
              <a:gd name="connsiteY3490" fmla="*/ 4808201 h 6857155"/>
              <a:gd name="connsiteX3491" fmla="*/ 4771884 w 7257486"/>
              <a:gd name="connsiteY3491" fmla="*/ 4808201 h 6857155"/>
              <a:gd name="connsiteX3492" fmla="*/ 4820870 w 7257486"/>
              <a:gd name="connsiteY3492" fmla="*/ 4795533 h 6857155"/>
              <a:gd name="connsiteX3493" fmla="*/ 4849586 w 7257486"/>
              <a:gd name="connsiteY3493" fmla="*/ 4791310 h 6857155"/>
              <a:gd name="connsiteX3494" fmla="*/ 4874078 w 7257486"/>
              <a:gd name="connsiteY3494" fmla="*/ 4778641 h 6857155"/>
              <a:gd name="connsiteX3495" fmla="*/ 4869856 w 7257486"/>
              <a:gd name="connsiteY3495" fmla="*/ 4791310 h 6857155"/>
              <a:gd name="connsiteX3496" fmla="*/ 4853809 w 7257486"/>
              <a:gd name="connsiteY3496" fmla="*/ 4795533 h 6857155"/>
              <a:gd name="connsiteX3497" fmla="*/ 4841140 w 7257486"/>
              <a:gd name="connsiteY3497" fmla="*/ 4799756 h 6857155"/>
              <a:gd name="connsiteX3498" fmla="*/ 4808201 w 7257486"/>
              <a:gd name="connsiteY3498" fmla="*/ 4815803 h 6857155"/>
              <a:gd name="connsiteX3499" fmla="*/ 4795533 w 7257486"/>
              <a:gd name="connsiteY3499" fmla="*/ 4836072 h 6857155"/>
              <a:gd name="connsiteX3500" fmla="*/ 4791310 w 7257486"/>
              <a:gd name="connsiteY3500" fmla="*/ 4856343 h 6857155"/>
              <a:gd name="connsiteX3501" fmla="*/ 4807357 w 7257486"/>
              <a:gd name="connsiteY3501" fmla="*/ 4860566 h 6857155"/>
              <a:gd name="connsiteX3502" fmla="*/ 4815803 w 7257486"/>
              <a:gd name="connsiteY3502" fmla="*/ 4852120 h 6857155"/>
              <a:gd name="connsiteX3503" fmla="*/ 4852964 w 7257486"/>
              <a:gd name="connsiteY3503" fmla="*/ 4839451 h 6857155"/>
              <a:gd name="connsiteX3504" fmla="*/ 4877457 w 7257486"/>
              <a:gd name="connsiteY3504" fmla="*/ 4826782 h 6857155"/>
              <a:gd name="connsiteX3505" fmla="*/ 4939111 w 7257486"/>
              <a:gd name="connsiteY3505" fmla="*/ 4798066 h 6857155"/>
              <a:gd name="connsiteX3506" fmla="*/ 4959381 w 7257486"/>
              <a:gd name="connsiteY3506" fmla="*/ 4785398 h 6857155"/>
              <a:gd name="connsiteX3507" fmla="*/ 4979651 w 7257486"/>
              <a:gd name="connsiteY3507" fmla="*/ 4769351 h 6857155"/>
              <a:gd name="connsiteX3508" fmla="*/ 4975428 w 7257486"/>
              <a:gd name="connsiteY3508" fmla="*/ 4749081 h 6857155"/>
              <a:gd name="connsiteX3509" fmla="*/ 4946713 w 7257486"/>
              <a:gd name="connsiteY3509" fmla="*/ 4749081 h 6857155"/>
              <a:gd name="connsiteX3510" fmla="*/ 4938267 w 7257486"/>
              <a:gd name="connsiteY3510" fmla="*/ 4753304 h 6857155"/>
              <a:gd name="connsiteX3511" fmla="*/ 4942490 w 7257486"/>
              <a:gd name="connsiteY3511" fmla="*/ 4740635 h 6857155"/>
              <a:gd name="connsiteX3512" fmla="*/ 4958537 w 7257486"/>
              <a:gd name="connsiteY3512" fmla="*/ 4727966 h 6857155"/>
              <a:gd name="connsiteX3513" fmla="*/ 4991475 w 7257486"/>
              <a:gd name="connsiteY3513" fmla="*/ 4699251 h 6857155"/>
              <a:gd name="connsiteX3514" fmla="*/ 5015969 w 7257486"/>
              <a:gd name="connsiteY3514" fmla="*/ 4683203 h 6857155"/>
              <a:gd name="connsiteX3515" fmla="*/ 5040461 w 7257486"/>
              <a:gd name="connsiteY3515" fmla="*/ 4687426 h 6857155"/>
              <a:gd name="connsiteX3516" fmla="*/ 5044684 w 7257486"/>
              <a:gd name="connsiteY3516" fmla="*/ 4678981 h 6857155"/>
              <a:gd name="connsiteX3517" fmla="*/ 5060731 w 7257486"/>
              <a:gd name="connsiteY3517" fmla="*/ 4662933 h 6857155"/>
              <a:gd name="connsiteX3518" fmla="*/ 5118163 w 7257486"/>
              <a:gd name="connsiteY3518" fmla="*/ 4646887 h 6857155"/>
              <a:gd name="connsiteX3519" fmla="*/ 5188263 w 7257486"/>
              <a:gd name="connsiteY3519" fmla="*/ 4622393 h 6857155"/>
              <a:gd name="connsiteX3520" fmla="*/ 5212756 w 7257486"/>
              <a:gd name="connsiteY3520" fmla="*/ 4606347 h 6857155"/>
              <a:gd name="connsiteX3521" fmla="*/ 5274410 w 7257486"/>
              <a:gd name="connsiteY3521" fmla="*/ 4581854 h 6857155"/>
              <a:gd name="connsiteX3522" fmla="*/ 5265964 w 7257486"/>
              <a:gd name="connsiteY3522" fmla="*/ 4602124 h 6857155"/>
              <a:gd name="connsiteX3523" fmla="*/ 5237248 w 7257486"/>
              <a:gd name="connsiteY3523" fmla="*/ 4626616 h 6857155"/>
              <a:gd name="connsiteX3524" fmla="*/ 5212756 w 7257486"/>
              <a:gd name="connsiteY3524" fmla="*/ 4639285 h 6857155"/>
              <a:gd name="connsiteX3525" fmla="*/ 5175594 w 7257486"/>
              <a:gd name="connsiteY3525" fmla="*/ 4655332 h 6857155"/>
              <a:gd name="connsiteX3526" fmla="*/ 5171371 w 7257486"/>
              <a:gd name="connsiteY3526" fmla="*/ 4671379 h 6857155"/>
              <a:gd name="connsiteX3527" fmla="*/ 5184040 w 7257486"/>
              <a:gd name="connsiteY3527" fmla="*/ 4671379 h 6857155"/>
              <a:gd name="connsiteX3528" fmla="*/ 5249917 w 7257486"/>
              <a:gd name="connsiteY3528" fmla="*/ 4646887 h 6857155"/>
              <a:gd name="connsiteX3529" fmla="*/ 5287079 w 7257486"/>
              <a:gd name="connsiteY3529" fmla="*/ 4638441 h 6857155"/>
              <a:gd name="connsiteX3530" fmla="*/ 5315795 w 7257486"/>
              <a:gd name="connsiteY3530" fmla="*/ 4618171 h 6857155"/>
              <a:gd name="connsiteX3531" fmla="*/ 5320018 w 7257486"/>
              <a:gd name="connsiteY3531" fmla="*/ 4605502 h 6857155"/>
              <a:gd name="connsiteX3532" fmla="*/ 5307349 w 7257486"/>
              <a:gd name="connsiteY3532" fmla="*/ 4592833 h 6857155"/>
              <a:gd name="connsiteX3533" fmla="*/ 5307349 w 7257486"/>
              <a:gd name="connsiteY3533" fmla="*/ 4555672 h 6857155"/>
              <a:gd name="connsiteX3534" fmla="*/ 5320018 w 7257486"/>
              <a:gd name="connsiteY3534" fmla="*/ 4535402 h 6857155"/>
              <a:gd name="connsiteX3535" fmla="*/ 5315795 w 7257486"/>
              <a:gd name="connsiteY3535" fmla="*/ 4502463 h 6857155"/>
              <a:gd name="connsiteX3536" fmla="*/ 5324241 w 7257486"/>
              <a:gd name="connsiteY3536" fmla="*/ 4482193 h 6857155"/>
              <a:gd name="connsiteX3537" fmla="*/ 5385895 w 7257486"/>
              <a:gd name="connsiteY3537" fmla="*/ 4457700 h 6857155"/>
              <a:gd name="connsiteX3538" fmla="*/ 5414610 w 7257486"/>
              <a:gd name="connsiteY3538" fmla="*/ 4445031 h 6857155"/>
              <a:gd name="connsiteX3539" fmla="*/ 5423056 w 7257486"/>
              <a:gd name="connsiteY3539" fmla="*/ 4432363 h 6857155"/>
              <a:gd name="connsiteX3540" fmla="*/ 5418833 w 7257486"/>
              <a:gd name="connsiteY3540" fmla="*/ 4419694 h 6857155"/>
              <a:gd name="connsiteX3541" fmla="*/ 5373226 w 7257486"/>
              <a:gd name="connsiteY3541" fmla="*/ 4428140 h 6857155"/>
              <a:gd name="connsiteX3542" fmla="*/ 5336065 w 7257486"/>
              <a:gd name="connsiteY3542" fmla="*/ 4444187 h 6857155"/>
              <a:gd name="connsiteX3543" fmla="*/ 5315795 w 7257486"/>
              <a:gd name="connsiteY3543" fmla="*/ 4448410 h 6857155"/>
              <a:gd name="connsiteX3544" fmla="*/ 5307349 w 7257486"/>
              <a:gd name="connsiteY3544" fmla="*/ 4439964 h 6857155"/>
              <a:gd name="connsiteX3545" fmla="*/ 5311572 w 7257486"/>
              <a:gd name="connsiteY3545" fmla="*/ 4398579 h 6857155"/>
              <a:gd name="connsiteX3546" fmla="*/ 5331842 w 7257486"/>
              <a:gd name="connsiteY3546" fmla="*/ 4398579 h 6857155"/>
              <a:gd name="connsiteX3547" fmla="*/ 5323396 w 7257486"/>
              <a:gd name="connsiteY3547" fmla="*/ 4411248 h 6857155"/>
              <a:gd name="connsiteX3548" fmla="*/ 5327619 w 7257486"/>
              <a:gd name="connsiteY3548" fmla="*/ 4423917 h 6857155"/>
              <a:gd name="connsiteX3549" fmla="*/ 5343666 w 7257486"/>
              <a:gd name="connsiteY3549" fmla="*/ 4428140 h 6857155"/>
              <a:gd name="connsiteX3550" fmla="*/ 5347889 w 7257486"/>
              <a:gd name="connsiteY3550" fmla="*/ 4419694 h 6857155"/>
              <a:gd name="connsiteX3551" fmla="*/ 5360558 w 7257486"/>
              <a:gd name="connsiteY3551" fmla="*/ 4395201 h 6857155"/>
              <a:gd name="connsiteX3552" fmla="*/ 5369003 w 7257486"/>
              <a:gd name="connsiteY3552" fmla="*/ 4403647 h 6857155"/>
              <a:gd name="connsiteX3553" fmla="*/ 5377449 w 7257486"/>
              <a:gd name="connsiteY3553" fmla="*/ 4403647 h 6857155"/>
              <a:gd name="connsiteX3554" fmla="*/ 5393496 w 7257486"/>
              <a:gd name="connsiteY3554" fmla="*/ 4390979 h 6857155"/>
              <a:gd name="connsiteX3555" fmla="*/ 5413766 w 7257486"/>
              <a:gd name="connsiteY3555" fmla="*/ 4362263 h 6857155"/>
              <a:gd name="connsiteX3556" fmla="*/ 5434036 w 7257486"/>
              <a:gd name="connsiteY3556" fmla="*/ 4341992 h 6857155"/>
              <a:gd name="connsiteX3557" fmla="*/ 5429813 w 7257486"/>
              <a:gd name="connsiteY3557" fmla="*/ 4325946 h 6857155"/>
              <a:gd name="connsiteX3558" fmla="*/ 5442482 w 7257486"/>
              <a:gd name="connsiteY3558" fmla="*/ 4317500 h 6857155"/>
              <a:gd name="connsiteX3559" fmla="*/ 5491468 w 7257486"/>
              <a:gd name="connsiteY3559" fmla="*/ 4304831 h 6857155"/>
              <a:gd name="connsiteX3560" fmla="*/ 5528629 w 7257486"/>
              <a:gd name="connsiteY3560" fmla="*/ 4292162 h 6857155"/>
              <a:gd name="connsiteX3561" fmla="*/ 5570014 w 7257486"/>
              <a:gd name="connsiteY3561" fmla="*/ 4276115 h 6857155"/>
              <a:gd name="connsiteX3562" fmla="*/ 5578459 w 7257486"/>
              <a:gd name="connsiteY3562" fmla="*/ 4255845 h 6857155"/>
              <a:gd name="connsiteX3563" fmla="*/ 5611398 w 7257486"/>
              <a:gd name="connsiteY3563" fmla="*/ 4235575 h 6857155"/>
              <a:gd name="connsiteX3564" fmla="*/ 5657005 w 7257486"/>
              <a:gd name="connsiteY3564" fmla="*/ 4219528 h 6857155"/>
              <a:gd name="connsiteX3565" fmla="*/ 5689944 w 7257486"/>
              <a:gd name="connsiteY3565" fmla="*/ 4206860 h 6857155"/>
              <a:gd name="connsiteX3566" fmla="*/ 5718660 w 7257486"/>
              <a:gd name="connsiteY3566" fmla="*/ 4194191 h 6857155"/>
              <a:gd name="connsiteX3567" fmla="*/ 5747376 w 7257486"/>
              <a:gd name="connsiteY3567" fmla="*/ 4173921 h 6857155"/>
              <a:gd name="connsiteX3568" fmla="*/ 5804807 w 7257486"/>
              <a:gd name="connsiteY3568" fmla="*/ 4173921 h 6857155"/>
              <a:gd name="connsiteX3569" fmla="*/ 5804807 w 7257486"/>
              <a:gd name="connsiteY3569" fmla="*/ 4182367 h 6857155"/>
              <a:gd name="connsiteX3570" fmla="*/ 5784537 w 7257486"/>
              <a:gd name="connsiteY3570" fmla="*/ 4186590 h 6857155"/>
              <a:gd name="connsiteX3571" fmla="*/ 5771869 w 7257486"/>
              <a:gd name="connsiteY3571" fmla="*/ 4195036 h 6857155"/>
              <a:gd name="connsiteX3572" fmla="*/ 5747376 w 7257486"/>
              <a:gd name="connsiteY3572" fmla="*/ 4223751 h 6857155"/>
              <a:gd name="connsiteX3573" fmla="*/ 5731328 w 7257486"/>
              <a:gd name="connsiteY3573" fmla="*/ 4244021 h 6857155"/>
              <a:gd name="connsiteX3574" fmla="*/ 5731328 w 7257486"/>
              <a:gd name="connsiteY3574" fmla="*/ 4264291 h 6857155"/>
              <a:gd name="connsiteX3575" fmla="*/ 5739774 w 7257486"/>
              <a:gd name="connsiteY3575" fmla="*/ 4280338 h 6857155"/>
              <a:gd name="connsiteX3576" fmla="*/ 5760044 w 7257486"/>
              <a:gd name="connsiteY3576" fmla="*/ 4284561 h 6857155"/>
              <a:gd name="connsiteX3577" fmla="*/ 5768490 w 7257486"/>
              <a:gd name="connsiteY3577" fmla="*/ 4264291 h 6857155"/>
              <a:gd name="connsiteX3578" fmla="*/ 5781159 w 7257486"/>
              <a:gd name="connsiteY3578" fmla="*/ 4260068 h 6857155"/>
              <a:gd name="connsiteX3579" fmla="*/ 5776936 w 7257486"/>
              <a:gd name="connsiteY3579" fmla="*/ 4276115 h 6857155"/>
              <a:gd name="connsiteX3580" fmla="*/ 5781159 w 7257486"/>
              <a:gd name="connsiteY3580" fmla="*/ 4296385 h 6857155"/>
              <a:gd name="connsiteX3581" fmla="*/ 5801429 w 7257486"/>
              <a:gd name="connsiteY3581" fmla="*/ 4296385 h 6857155"/>
              <a:gd name="connsiteX3582" fmla="*/ 5825922 w 7257486"/>
              <a:gd name="connsiteY3582" fmla="*/ 4283717 h 6857155"/>
              <a:gd name="connsiteX3583" fmla="*/ 5834367 w 7257486"/>
              <a:gd name="connsiteY3583" fmla="*/ 4267669 h 6857155"/>
              <a:gd name="connsiteX3584" fmla="*/ 5854638 w 7257486"/>
              <a:gd name="connsiteY3584" fmla="*/ 4259224 h 6857155"/>
              <a:gd name="connsiteX3585" fmla="*/ 5863083 w 7257486"/>
              <a:gd name="connsiteY3585" fmla="*/ 4243177 h 6857155"/>
              <a:gd name="connsiteX3586" fmla="*/ 5850415 w 7257486"/>
              <a:gd name="connsiteY3586" fmla="*/ 4227130 h 6857155"/>
              <a:gd name="connsiteX3587" fmla="*/ 5879130 w 7257486"/>
              <a:gd name="connsiteY3587" fmla="*/ 4222907 h 6857155"/>
              <a:gd name="connsiteX3588" fmla="*/ 5883353 w 7257486"/>
              <a:gd name="connsiteY3588" fmla="*/ 4202637 h 6857155"/>
              <a:gd name="connsiteX3589" fmla="*/ 5896022 w 7257486"/>
              <a:gd name="connsiteY3589" fmla="*/ 4202637 h 6857155"/>
              <a:gd name="connsiteX3590" fmla="*/ 5896022 w 7257486"/>
              <a:gd name="connsiteY3590" fmla="*/ 4239798 h 6857155"/>
              <a:gd name="connsiteX3591" fmla="*/ 5912069 w 7257486"/>
              <a:gd name="connsiteY3591" fmla="*/ 4239798 h 6857155"/>
              <a:gd name="connsiteX3592" fmla="*/ 5920515 w 7257486"/>
              <a:gd name="connsiteY3592" fmla="*/ 4211083 h 6857155"/>
              <a:gd name="connsiteX3593" fmla="*/ 5936562 w 7257486"/>
              <a:gd name="connsiteY3593" fmla="*/ 4206860 h 6857155"/>
              <a:gd name="connsiteX3594" fmla="*/ 5936562 w 7257486"/>
              <a:gd name="connsiteY3594" fmla="*/ 4215305 h 6857155"/>
              <a:gd name="connsiteX3595" fmla="*/ 5952609 w 7257486"/>
              <a:gd name="connsiteY3595" fmla="*/ 4223751 h 6857155"/>
              <a:gd name="connsiteX3596" fmla="*/ 5998216 w 7257486"/>
              <a:gd name="connsiteY3596" fmla="*/ 4207704 h 6857155"/>
              <a:gd name="connsiteX3597" fmla="*/ 6010885 w 7257486"/>
              <a:gd name="connsiteY3597" fmla="*/ 4191657 h 6857155"/>
              <a:gd name="connsiteX3598" fmla="*/ 6023554 w 7257486"/>
              <a:gd name="connsiteY3598" fmla="*/ 4191657 h 6857155"/>
              <a:gd name="connsiteX3599" fmla="*/ 6043824 w 7257486"/>
              <a:gd name="connsiteY3599" fmla="*/ 4200103 h 6857155"/>
              <a:gd name="connsiteX3600" fmla="*/ 6031155 w 7257486"/>
              <a:gd name="connsiteY3600" fmla="*/ 4212772 h 6857155"/>
              <a:gd name="connsiteX3601" fmla="*/ 5989771 w 7257486"/>
              <a:gd name="connsiteY3601" fmla="*/ 4237265 h 6857155"/>
              <a:gd name="connsiteX3602" fmla="*/ 5948386 w 7257486"/>
              <a:gd name="connsiteY3602" fmla="*/ 4237265 h 6857155"/>
              <a:gd name="connsiteX3603" fmla="*/ 5944163 w 7257486"/>
              <a:gd name="connsiteY3603" fmla="*/ 4241488 h 6857155"/>
              <a:gd name="connsiteX3604" fmla="*/ 5935717 w 7257486"/>
              <a:gd name="connsiteY3604" fmla="*/ 4270203 h 6857155"/>
              <a:gd name="connsiteX3605" fmla="*/ 5902779 w 7257486"/>
              <a:gd name="connsiteY3605" fmla="*/ 4294696 h 6857155"/>
              <a:gd name="connsiteX3606" fmla="*/ 5865617 w 7257486"/>
              <a:gd name="connsiteY3606" fmla="*/ 4303142 h 6857155"/>
              <a:gd name="connsiteX3607" fmla="*/ 5861394 w 7257486"/>
              <a:gd name="connsiteY3607" fmla="*/ 4311588 h 6857155"/>
              <a:gd name="connsiteX3608" fmla="*/ 5865617 w 7257486"/>
              <a:gd name="connsiteY3608" fmla="*/ 4336081 h 6857155"/>
              <a:gd name="connsiteX3609" fmla="*/ 5902779 w 7257486"/>
              <a:gd name="connsiteY3609" fmla="*/ 4327635 h 6857155"/>
              <a:gd name="connsiteX3610" fmla="*/ 5915448 w 7257486"/>
              <a:gd name="connsiteY3610" fmla="*/ 4314966 h 6857155"/>
              <a:gd name="connsiteX3611" fmla="*/ 5944163 w 7257486"/>
              <a:gd name="connsiteY3611" fmla="*/ 4306520 h 6857155"/>
              <a:gd name="connsiteX3612" fmla="*/ 5977102 w 7257486"/>
              <a:gd name="connsiteY3612" fmla="*/ 4290473 h 6857155"/>
              <a:gd name="connsiteX3613" fmla="*/ 5997372 w 7257486"/>
              <a:gd name="connsiteY3613" fmla="*/ 4274426 h 6857155"/>
              <a:gd name="connsiteX3614" fmla="*/ 6026088 w 7257486"/>
              <a:gd name="connsiteY3614" fmla="*/ 4270203 h 6857155"/>
              <a:gd name="connsiteX3615" fmla="*/ 6042135 w 7257486"/>
              <a:gd name="connsiteY3615" fmla="*/ 4254156 h 6857155"/>
              <a:gd name="connsiteX3616" fmla="*/ 6058182 w 7257486"/>
              <a:gd name="connsiteY3616" fmla="*/ 4245710 h 6857155"/>
              <a:gd name="connsiteX3617" fmla="*/ 6062404 w 7257486"/>
              <a:gd name="connsiteY3617" fmla="*/ 4237265 h 6857155"/>
              <a:gd name="connsiteX3618" fmla="*/ 6082675 w 7257486"/>
              <a:gd name="connsiteY3618" fmla="*/ 4228819 h 6857155"/>
              <a:gd name="connsiteX3619" fmla="*/ 6098721 w 7257486"/>
              <a:gd name="connsiteY3619" fmla="*/ 4244866 h 6857155"/>
              <a:gd name="connsiteX3620" fmla="*/ 6114769 w 7257486"/>
              <a:gd name="connsiteY3620" fmla="*/ 4244866 h 6857155"/>
              <a:gd name="connsiteX3621" fmla="*/ 6123214 w 7257486"/>
              <a:gd name="connsiteY3621" fmla="*/ 4220373 h 6857155"/>
              <a:gd name="connsiteX3622" fmla="*/ 6139262 w 7257486"/>
              <a:gd name="connsiteY3622" fmla="*/ 4191657 h 6857155"/>
              <a:gd name="connsiteX3623" fmla="*/ 6143485 w 7257486"/>
              <a:gd name="connsiteY3623" fmla="*/ 4175610 h 6857155"/>
              <a:gd name="connsiteX3624" fmla="*/ 6131660 w 7257486"/>
              <a:gd name="connsiteY3624" fmla="*/ 4175610 h 6857155"/>
              <a:gd name="connsiteX3625" fmla="*/ 6061560 w 7257486"/>
              <a:gd name="connsiteY3625" fmla="*/ 4195880 h 6857155"/>
              <a:gd name="connsiteX3626" fmla="*/ 6065783 w 7257486"/>
              <a:gd name="connsiteY3626" fmla="*/ 4187434 h 6857155"/>
              <a:gd name="connsiteX3627" fmla="*/ 6081830 w 7257486"/>
              <a:gd name="connsiteY3627" fmla="*/ 4178988 h 6857155"/>
              <a:gd name="connsiteX3628" fmla="*/ 6114769 w 7257486"/>
              <a:gd name="connsiteY3628" fmla="*/ 4150272 h 6857155"/>
              <a:gd name="connsiteX3629" fmla="*/ 6156153 w 7257486"/>
              <a:gd name="connsiteY3629" fmla="*/ 4130003 h 6857155"/>
              <a:gd name="connsiteX3630" fmla="*/ 6176423 w 7257486"/>
              <a:gd name="connsiteY3630" fmla="*/ 4121557 h 6857155"/>
              <a:gd name="connsiteX3631" fmla="*/ 6209362 w 7257486"/>
              <a:gd name="connsiteY3631" fmla="*/ 4108888 h 6857155"/>
              <a:gd name="connsiteX3632" fmla="*/ 6233854 w 7257486"/>
              <a:gd name="connsiteY3632" fmla="*/ 4108888 h 6857155"/>
              <a:gd name="connsiteX3633" fmla="*/ 6238077 w 7257486"/>
              <a:gd name="connsiteY3633" fmla="*/ 4096219 h 6857155"/>
              <a:gd name="connsiteX3634" fmla="*/ 6233854 w 7257486"/>
              <a:gd name="connsiteY3634" fmla="*/ 4071727 h 6857155"/>
              <a:gd name="connsiteX3635" fmla="*/ 6221186 w 7257486"/>
              <a:gd name="connsiteY3635" fmla="*/ 4055680 h 6857155"/>
              <a:gd name="connsiteX3636" fmla="*/ 6196693 w 7257486"/>
              <a:gd name="connsiteY3636" fmla="*/ 4059902 h 6857155"/>
              <a:gd name="connsiteX3637" fmla="*/ 6139262 w 7257486"/>
              <a:gd name="connsiteY3637" fmla="*/ 4088618 h 6857155"/>
              <a:gd name="connsiteX3638" fmla="*/ 6130816 w 7257486"/>
              <a:gd name="connsiteY3638" fmla="*/ 4117334 h 6857155"/>
              <a:gd name="connsiteX3639" fmla="*/ 6114769 w 7257486"/>
              <a:gd name="connsiteY3639" fmla="*/ 4121557 h 6857155"/>
              <a:gd name="connsiteX3640" fmla="*/ 6102100 w 7257486"/>
              <a:gd name="connsiteY3640" fmla="*/ 4108888 h 6857155"/>
              <a:gd name="connsiteX3641" fmla="*/ 6086053 w 7257486"/>
              <a:gd name="connsiteY3641" fmla="*/ 4113111 h 6857155"/>
              <a:gd name="connsiteX3642" fmla="*/ 6032844 w 7257486"/>
              <a:gd name="connsiteY3642" fmla="*/ 4129158 h 6857155"/>
              <a:gd name="connsiteX3643" fmla="*/ 6048891 w 7257486"/>
              <a:gd name="connsiteY3643" fmla="*/ 4113111 h 6857155"/>
              <a:gd name="connsiteX3644" fmla="*/ 6077607 w 7257486"/>
              <a:gd name="connsiteY3644" fmla="*/ 4104665 h 6857155"/>
              <a:gd name="connsiteX3645" fmla="*/ 6086053 w 7257486"/>
              <a:gd name="connsiteY3645" fmla="*/ 4096219 h 6857155"/>
              <a:gd name="connsiteX3646" fmla="*/ 6081830 w 7257486"/>
              <a:gd name="connsiteY3646" fmla="*/ 4083551 h 6857155"/>
              <a:gd name="connsiteX3647" fmla="*/ 6086053 w 7257486"/>
              <a:gd name="connsiteY3647" fmla="*/ 4054835 h 6857155"/>
              <a:gd name="connsiteX3648" fmla="*/ 6065783 w 7257486"/>
              <a:gd name="connsiteY3648" fmla="*/ 4054835 h 6857155"/>
              <a:gd name="connsiteX3649" fmla="*/ 6028621 w 7257486"/>
              <a:gd name="connsiteY3649" fmla="*/ 4063281 h 6857155"/>
              <a:gd name="connsiteX3650" fmla="*/ 6008352 w 7257486"/>
              <a:gd name="connsiteY3650" fmla="*/ 4075949 h 6857155"/>
              <a:gd name="connsiteX3651" fmla="*/ 5955142 w 7257486"/>
              <a:gd name="connsiteY3651" fmla="*/ 4091996 h 6857155"/>
              <a:gd name="connsiteX3652" fmla="*/ 5959365 w 7257486"/>
              <a:gd name="connsiteY3652" fmla="*/ 4067504 h 6857155"/>
              <a:gd name="connsiteX3653" fmla="*/ 5946697 w 7257486"/>
              <a:gd name="connsiteY3653" fmla="*/ 4071727 h 6857155"/>
              <a:gd name="connsiteX3654" fmla="*/ 5946697 w 7257486"/>
              <a:gd name="connsiteY3654" fmla="*/ 4080172 h 6857155"/>
              <a:gd name="connsiteX3655" fmla="*/ 5938251 w 7257486"/>
              <a:gd name="connsiteY3655" fmla="*/ 4080172 h 6857155"/>
              <a:gd name="connsiteX3656" fmla="*/ 5938251 w 7257486"/>
              <a:gd name="connsiteY3656" fmla="*/ 4088618 h 6857155"/>
              <a:gd name="connsiteX3657" fmla="*/ 5925582 w 7257486"/>
              <a:gd name="connsiteY3657" fmla="*/ 4084395 h 6857155"/>
              <a:gd name="connsiteX3658" fmla="*/ 5934028 w 7257486"/>
              <a:gd name="connsiteY3658" fmla="*/ 4071727 h 6857155"/>
              <a:gd name="connsiteX3659" fmla="*/ 5942474 w 7257486"/>
              <a:gd name="connsiteY3659" fmla="*/ 4047234 h 6857155"/>
              <a:gd name="connsiteX3660" fmla="*/ 5966967 w 7257486"/>
              <a:gd name="connsiteY3660" fmla="*/ 4047234 h 6857155"/>
              <a:gd name="connsiteX3661" fmla="*/ 5983014 w 7257486"/>
              <a:gd name="connsiteY3661" fmla="*/ 4055680 h 6857155"/>
              <a:gd name="connsiteX3662" fmla="*/ 6003284 w 7257486"/>
              <a:gd name="connsiteY3662" fmla="*/ 4026964 h 6857155"/>
              <a:gd name="connsiteX3663" fmla="*/ 6023554 w 7257486"/>
              <a:gd name="connsiteY3663" fmla="*/ 4014295 h 6857155"/>
              <a:gd name="connsiteX3664" fmla="*/ 6056492 w 7257486"/>
              <a:gd name="connsiteY3664" fmla="*/ 4014295 h 6857155"/>
              <a:gd name="connsiteX3665" fmla="*/ 6060715 w 7257486"/>
              <a:gd name="connsiteY3665" fmla="*/ 4001626 h 6857155"/>
              <a:gd name="connsiteX3666" fmla="*/ 6048046 w 7257486"/>
              <a:gd name="connsiteY3666" fmla="*/ 3997403 h 6857155"/>
              <a:gd name="connsiteX3667" fmla="*/ 6056492 w 7257486"/>
              <a:gd name="connsiteY3667" fmla="*/ 3960242 h 6857155"/>
              <a:gd name="connsiteX3668" fmla="*/ 6060715 w 7257486"/>
              <a:gd name="connsiteY3668" fmla="*/ 3944195 h 6857155"/>
              <a:gd name="connsiteX3669" fmla="*/ 6048046 w 7257486"/>
              <a:gd name="connsiteY3669" fmla="*/ 3935749 h 6857155"/>
              <a:gd name="connsiteX3670" fmla="*/ 6052269 w 7257486"/>
              <a:gd name="connsiteY3670" fmla="*/ 3923080 h 6857155"/>
              <a:gd name="connsiteX3671" fmla="*/ 6048046 w 7257486"/>
              <a:gd name="connsiteY3671" fmla="*/ 3898587 h 6857155"/>
              <a:gd name="connsiteX3672" fmla="*/ 6064094 w 7257486"/>
              <a:gd name="connsiteY3672" fmla="*/ 3894364 h 6857155"/>
              <a:gd name="connsiteX3673" fmla="*/ 6068317 w 7257486"/>
              <a:gd name="connsiteY3673" fmla="*/ 3878317 h 6857155"/>
              <a:gd name="connsiteX3674" fmla="*/ 6043824 w 7257486"/>
              <a:gd name="connsiteY3674" fmla="*/ 3878317 h 6857155"/>
              <a:gd name="connsiteX3675" fmla="*/ 6043824 w 7257486"/>
              <a:gd name="connsiteY3675" fmla="*/ 3865649 h 6857155"/>
              <a:gd name="connsiteX3676" fmla="*/ 6056492 w 7257486"/>
              <a:gd name="connsiteY3676" fmla="*/ 3857203 h 6857155"/>
              <a:gd name="connsiteX3677" fmla="*/ 6060715 w 7257486"/>
              <a:gd name="connsiteY3677" fmla="*/ 3844534 h 6857155"/>
              <a:gd name="connsiteX3678" fmla="*/ 6015108 w 7257486"/>
              <a:gd name="connsiteY3678" fmla="*/ 3848757 h 6857155"/>
              <a:gd name="connsiteX3679" fmla="*/ 6019331 w 7257486"/>
              <a:gd name="connsiteY3679" fmla="*/ 3840311 h 6857155"/>
              <a:gd name="connsiteX3680" fmla="*/ 6048046 w 7257486"/>
              <a:gd name="connsiteY3680" fmla="*/ 3824264 h 6857155"/>
              <a:gd name="connsiteX3681" fmla="*/ 6158687 w 7257486"/>
              <a:gd name="connsiteY3681" fmla="*/ 3791325 h 6857155"/>
              <a:gd name="connsiteX3682" fmla="*/ 6183179 w 7257486"/>
              <a:gd name="connsiteY3682" fmla="*/ 3778657 h 6857155"/>
              <a:gd name="connsiteX3683" fmla="*/ 6167133 w 7257486"/>
              <a:gd name="connsiteY3683" fmla="*/ 3774434 h 6857155"/>
              <a:gd name="connsiteX3684" fmla="*/ 6136727 w 7257486"/>
              <a:gd name="connsiteY3684" fmla="*/ 3783724 h 6857155"/>
              <a:gd name="connsiteX3685" fmla="*/ 6088587 w 7257486"/>
              <a:gd name="connsiteY3685" fmla="*/ 3791325 h 6857155"/>
              <a:gd name="connsiteX3686" fmla="*/ 6092810 w 7257486"/>
              <a:gd name="connsiteY3686" fmla="*/ 3782880 h 6857155"/>
              <a:gd name="connsiteX3687" fmla="*/ 6134194 w 7257486"/>
              <a:gd name="connsiteY3687" fmla="*/ 3758387 h 6857155"/>
              <a:gd name="connsiteX3688" fmla="*/ 6220341 w 7257486"/>
              <a:gd name="connsiteY3688" fmla="*/ 3717002 h 6857155"/>
              <a:gd name="connsiteX3689" fmla="*/ 6220341 w 7257486"/>
              <a:gd name="connsiteY3689" fmla="*/ 3729671 h 6857155"/>
              <a:gd name="connsiteX3690" fmla="*/ 6233010 w 7257486"/>
              <a:gd name="connsiteY3690" fmla="*/ 3729671 h 6857155"/>
              <a:gd name="connsiteX3691" fmla="*/ 6261726 w 7257486"/>
              <a:gd name="connsiteY3691" fmla="*/ 3713624 h 6857155"/>
              <a:gd name="connsiteX3692" fmla="*/ 6303110 w 7257486"/>
              <a:gd name="connsiteY3692" fmla="*/ 3713624 h 6857155"/>
              <a:gd name="connsiteX3693" fmla="*/ 6336049 w 7257486"/>
              <a:gd name="connsiteY3693" fmla="*/ 3697577 h 6857155"/>
              <a:gd name="connsiteX3694" fmla="*/ 6422196 w 7257486"/>
              <a:gd name="connsiteY3694" fmla="*/ 3677307 h 6857155"/>
              <a:gd name="connsiteX3695" fmla="*/ 6422196 w 7257486"/>
              <a:gd name="connsiteY3695" fmla="*/ 3689976 h 6857155"/>
              <a:gd name="connsiteX3696" fmla="*/ 6446689 w 7257486"/>
              <a:gd name="connsiteY3696" fmla="*/ 3727137 h 6857155"/>
              <a:gd name="connsiteX3697" fmla="*/ 6479628 w 7257486"/>
              <a:gd name="connsiteY3697" fmla="*/ 3751630 h 6857155"/>
              <a:gd name="connsiteX3698" fmla="*/ 6484695 w 7257486"/>
              <a:gd name="connsiteY3698" fmla="*/ 3771056 h 6857155"/>
              <a:gd name="connsiteX3699" fmla="*/ 6788744 w 7257486"/>
              <a:gd name="connsiteY3699" fmla="*/ 2526143 h 6857155"/>
              <a:gd name="connsiteX3700" fmla="*/ 6825906 w 7257486"/>
              <a:gd name="connsiteY3700" fmla="*/ 2526143 h 6857155"/>
              <a:gd name="connsiteX3701" fmla="*/ 6825906 w 7257486"/>
              <a:gd name="connsiteY3701" fmla="*/ 2538812 h 6857155"/>
              <a:gd name="connsiteX3702" fmla="*/ 6788744 w 7257486"/>
              <a:gd name="connsiteY3702" fmla="*/ 2551480 h 6857155"/>
              <a:gd name="connsiteX3703" fmla="*/ 6776076 w 7257486"/>
              <a:gd name="connsiteY3703" fmla="*/ 2538812 h 6857155"/>
              <a:gd name="connsiteX3704" fmla="*/ 6788744 w 7257486"/>
              <a:gd name="connsiteY3704" fmla="*/ 2526143 h 6857155"/>
              <a:gd name="connsiteX3705" fmla="*/ 6673881 w 7257486"/>
              <a:gd name="connsiteY3705" fmla="*/ 3188294 h 6857155"/>
              <a:gd name="connsiteX3706" fmla="*/ 6689928 w 7257486"/>
              <a:gd name="connsiteY3706" fmla="*/ 3192517 h 6857155"/>
              <a:gd name="connsiteX3707" fmla="*/ 6665436 w 7257486"/>
              <a:gd name="connsiteY3707" fmla="*/ 3205186 h 6857155"/>
              <a:gd name="connsiteX3708" fmla="*/ 6673881 w 7257486"/>
              <a:gd name="connsiteY3708" fmla="*/ 3188294 h 6857155"/>
              <a:gd name="connsiteX3709" fmla="*/ 6396014 w 7257486"/>
              <a:gd name="connsiteY3709" fmla="*/ 936641 h 6857155"/>
              <a:gd name="connsiteX3710" fmla="*/ 6433176 w 7257486"/>
              <a:gd name="connsiteY3710" fmla="*/ 936641 h 6857155"/>
              <a:gd name="connsiteX3711" fmla="*/ 6433176 w 7257486"/>
              <a:gd name="connsiteY3711" fmla="*/ 949309 h 6857155"/>
              <a:gd name="connsiteX3712" fmla="*/ 6396014 w 7257486"/>
              <a:gd name="connsiteY3712" fmla="*/ 961978 h 6857155"/>
              <a:gd name="connsiteX3713" fmla="*/ 6383345 w 7257486"/>
              <a:gd name="connsiteY3713" fmla="*/ 949309 h 6857155"/>
              <a:gd name="connsiteX3714" fmla="*/ 6396014 w 7257486"/>
              <a:gd name="connsiteY3714" fmla="*/ 936641 h 6857155"/>
              <a:gd name="connsiteX3715" fmla="*/ 6281151 w 7257486"/>
              <a:gd name="connsiteY3715" fmla="*/ 1597948 h 6857155"/>
              <a:gd name="connsiteX3716" fmla="*/ 6297198 w 7257486"/>
              <a:gd name="connsiteY3716" fmla="*/ 1602171 h 6857155"/>
              <a:gd name="connsiteX3717" fmla="*/ 6272705 w 7257486"/>
              <a:gd name="connsiteY3717" fmla="*/ 1614839 h 6857155"/>
              <a:gd name="connsiteX3718" fmla="*/ 6281151 w 7257486"/>
              <a:gd name="connsiteY3718" fmla="*/ 1597948 h 6857155"/>
              <a:gd name="connsiteX3719" fmla="*/ 5697545 w 7257486"/>
              <a:gd name="connsiteY3719" fmla="*/ 2164662 h 6857155"/>
              <a:gd name="connsiteX3720" fmla="*/ 5701768 w 7257486"/>
              <a:gd name="connsiteY3720" fmla="*/ 2156216 h 6857155"/>
              <a:gd name="connsiteX3721" fmla="*/ 5714437 w 7257486"/>
              <a:gd name="connsiteY3721" fmla="*/ 2160439 h 6857155"/>
              <a:gd name="connsiteX3722" fmla="*/ 5697545 w 7257486"/>
              <a:gd name="connsiteY3722" fmla="*/ 2164662 h 6857155"/>
              <a:gd name="connsiteX3723" fmla="*/ 5718660 w 7257486"/>
              <a:gd name="connsiteY3723" fmla="*/ 862318 h 6857155"/>
              <a:gd name="connsiteX3724" fmla="*/ 5784537 w 7257486"/>
              <a:gd name="connsiteY3724" fmla="*/ 829379 h 6857155"/>
              <a:gd name="connsiteX3725" fmla="*/ 5792983 w 7257486"/>
              <a:gd name="connsiteY3725" fmla="*/ 829379 h 6857155"/>
              <a:gd name="connsiteX3726" fmla="*/ 5792983 w 7257486"/>
              <a:gd name="connsiteY3726" fmla="*/ 837825 h 6857155"/>
              <a:gd name="connsiteX3727" fmla="*/ 5780315 w 7257486"/>
              <a:gd name="connsiteY3727" fmla="*/ 850493 h 6857155"/>
              <a:gd name="connsiteX3728" fmla="*/ 5731328 w 7257486"/>
              <a:gd name="connsiteY3728" fmla="*/ 874986 h 6857155"/>
              <a:gd name="connsiteX3729" fmla="*/ 5685721 w 7257486"/>
              <a:gd name="connsiteY3729" fmla="*/ 891033 h 6857155"/>
              <a:gd name="connsiteX3730" fmla="*/ 5677276 w 7257486"/>
              <a:gd name="connsiteY3730" fmla="*/ 886810 h 6857155"/>
              <a:gd name="connsiteX3731" fmla="*/ 5718660 w 7257486"/>
              <a:gd name="connsiteY3731" fmla="*/ 862318 h 6857155"/>
              <a:gd name="connsiteX3732" fmla="*/ 4945868 w 7257486"/>
              <a:gd name="connsiteY3732" fmla="*/ 837825 h 6857155"/>
              <a:gd name="connsiteX3733" fmla="*/ 4987253 w 7257486"/>
              <a:gd name="connsiteY3733" fmla="*/ 817555 h 6857155"/>
              <a:gd name="connsiteX3734" fmla="*/ 5015969 w 7257486"/>
              <a:gd name="connsiteY3734" fmla="*/ 813332 h 6857155"/>
              <a:gd name="connsiteX3735" fmla="*/ 4999921 w 7257486"/>
              <a:gd name="connsiteY3735" fmla="*/ 821778 h 6857155"/>
              <a:gd name="connsiteX3736" fmla="*/ 5004989 w 7257486"/>
              <a:gd name="connsiteY3736" fmla="*/ 823467 h 6857155"/>
              <a:gd name="connsiteX3737" fmla="*/ 4966982 w 7257486"/>
              <a:gd name="connsiteY3737" fmla="*/ 842048 h 6857155"/>
              <a:gd name="connsiteX3738" fmla="*/ 4946713 w 7257486"/>
              <a:gd name="connsiteY3738" fmla="*/ 846270 h 6857155"/>
              <a:gd name="connsiteX3739" fmla="*/ 4946713 w 7257486"/>
              <a:gd name="connsiteY3739" fmla="*/ 837825 h 6857155"/>
              <a:gd name="connsiteX3740" fmla="*/ 4276115 w 7257486"/>
              <a:gd name="connsiteY3740" fmla="*/ 533775 h 6857155"/>
              <a:gd name="connsiteX3741" fmla="*/ 4284561 w 7257486"/>
              <a:gd name="connsiteY3741" fmla="*/ 533775 h 6857155"/>
              <a:gd name="connsiteX3742" fmla="*/ 4288784 w 7257486"/>
              <a:gd name="connsiteY3742" fmla="*/ 542221 h 6857155"/>
              <a:gd name="connsiteX3743" fmla="*/ 4272737 w 7257486"/>
              <a:gd name="connsiteY3743" fmla="*/ 546444 h 6857155"/>
              <a:gd name="connsiteX3744" fmla="*/ 4276115 w 7257486"/>
              <a:gd name="connsiteY3744" fmla="*/ 533775 h 6857155"/>
              <a:gd name="connsiteX3745" fmla="*/ 4161252 w 7257486"/>
              <a:gd name="connsiteY3745" fmla="*/ 575160 h 6857155"/>
              <a:gd name="connsiteX3746" fmla="*/ 4169698 w 7257486"/>
              <a:gd name="connsiteY3746" fmla="*/ 570937 h 6857155"/>
              <a:gd name="connsiteX3747" fmla="*/ 4178144 w 7257486"/>
              <a:gd name="connsiteY3747" fmla="*/ 570937 h 6857155"/>
              <a:gd name="connsiteX3748" fmla="*/ 4178144 w 7257486"/>
              <a:gd name="connsiteY3748" fmla="*/ 583606 h 6857155"/>
              <a:gd name="connsiteX3749" fmla="*/ 4162096 w 7257486"/>
              <a:gd name="connsiteY3749" fmla="*/ 587829 h 6857155"/>
              <a:gd name="connsiteX3750" fmla="*/ 4162096 w 7257486"/>
              <a:gd name="connsiteY3750" fmla="*/ 575160 h 6857155"/>
              <a:gd name="connsiteX3751" fmla="*/ 4108043 w 7257486"/>
              <a:gd name="connsiteY3751" fmla="*/ 612321 h 6857155"/>
              <a:gd name="connsiteX3752" fmla="*/ 4120712 w 7257486"/>
              <a:gd name="connsiteY3752" fmla="*/ 612321 h 6857155"/>
              <a:gd name="connsiteX3753" fmla="*/ 4120712 w 7257486"/>
              <a:gd name="connsiteY3753" fmla="*/ 620767 h 6857155"/>
              <a:gd name="connsiteX3754" fmla="*/ 4108043 w 7257486"/>
              <a:gd name="connsiteY3754" fmla="*/ 620767 h 6857155"/>
              <a:gd name="connsiteX3755" fmla="*/ 4108043 w 7257486"/>
              <a:gd name="connsiteY3755" fmla="*/ 612321 h 6857155"/>
              <a:gd name="connsiteX3756" fmla="*/ 4075105 w 7257486"/>
              <a:gd name="connsiteY3756" fmla="*/ 624146 h 6857155"/>
              <a:gd name="connsiteX3757" fmla="*/ 4087773 w 7257486"/>
              <a:gd name="connsiteY3757" fmla="*/ 624146 h 6857155"/>
              <a:gd name="connsiteX3758" fmla="*/ 4091996 w 7257486"/>
              <a:gd name="connsiteY3758" fmla="*/ 636814 h 6857155"/>
              <a:gd name="connsiteX3759" fmla="*/ 4070882 w 7257486"/>
              <a:gd name="connsiteY3759" fmla="*/ 636814 h 6857155"/>
              <a:gd name="connsiteX3760" fmla="*/ 4075105 w 7257486"/>
              <a:gd name="connsiteY3760" fmla="*/ 624146 h 6857155"/>
              <a:gd name="connsiteX3761" fmla="*/ 3980511 w 7257486"/>
              <a:gd name="connsiteY3761" fmla="*/ 949309 h 6857155"/>
              <a:gd name="connsiteX3762" fmla="*/ 3993180 w 7257486"/>
              <a:gd name="connsiteY3762" fmla="*/ 949309 h 6857155"/>
              <a:gd name="connsiteX3763" fmla="*/ 3993180 w 7257486"/>
              <a:gd name="connsiteY3763" fmla="*/ 961978 h 6857155"/>
              <a:gd name="connsiteX3764" fmla="*/ 3980511 w 7257486"/>
              <a:gd name="connsiteY3764" fmla="*/ 961978 h 6857155"/>
              <a:gd name="connsiteX3765" fmla="*/ 3980511 w 7257486"/>
              <a:gd name="connsiteY3765" fmla="*/ 949309 h 6857155"/>
              <a:gd name="connsiteX3766" fmla="*/ 3935749 w 7257486"/>
              <a:gd name="connsiteY3766" fmla="*/ 978025 h 6857155"/>
              <a:gd name="connsiteX3767" fmla="*/ 3927303 w 7257486"/>
              <a:gd name="connsiteY3767" fmla="*/ 982248 h 6857155"/>
              <a:gd name="connsiteX3768" fmla="*/ 3918857 w 7257486"/>
              <a:gd name="connsiteY3768" fmla="*/ 978025 h 6857155"/>
              <a:gd name="connsiteX3769" fmla="*/ 3923080 w 7257486"/>
              <a:gd name="connsiteY3769" fmla="*/ 965356 h 6857155"/>
              <a:gd name="connsiteX3770" fmla="*/ 3935749 w 7257486"/>
              <a:gd name="connsiteY3770" fmla="*/ 965356 h 6857155"/>
              <a:gd name="connsiteX3771" fmla="*/ 3935749 w 7257486"/>
              <a:gd name="connsiteY3771" fmla="*/ 978025 h 6857155"/>
              <a:gd name="connsiteX3772" fmla="*/ 3881696 w 7257486"/>
              <a:gd name="connsiteY3772" fmla="*/ 710293 h 6857155"/>
              <a:gd name="connsiteX3773" fmla="*/ 3914634 w 7257486"/>
              <a:gd name="connsiteY3773" fmla="*/ 697624 h 6857155"/>
              <a:gd name="connsiteX3774" fmla="*/ 3927303 w 7257486"/>
              <a:gd name="connsiteY3774" fmla="*/ 697624 h 6857155"/>
              <a:gd name="connsiteX3775" fmla="*/ 3923080 w 7257486"/>
              <a:gd name="connsiteY3775" fmla="*/ 706070 h 6857155"/>
              <a:gd name="connsiteX3776" fmla="*/ 3890141 w 7257486"/>
              <a:gd name="connsiteY3776" fmla="*/ 718739 h 6857155"/>
              <a:gd name="connsiteX3777" fmla="*/ 3874094 w 7257486"/>
              <a:gd name="connsiteY3777" fmla="*/ 722962 h 6857155"/>
              <a:gd name="connsiteX3778" fmla="*/ 3881696 w 7257486"/>
              <a:gd name="connsiteY3778" fmla="*/ 710293 h 6857155"/>
              <a:gd name="connsiteX3779" fmla="*/ 3791325 w 7257486"/>
              <a:gd name="connsiteY3779" fmla="*/ 1043058 h 6857155"/>
              <a:gd name="connsiteX3780" fmla="*/ 3799771 w 7257486"/>
              <a:gd name="connsiteY3780" fmla="*/ 1043058 h 6857155"/>
              <a:gd name="connsiteX3781" fmla="*/ 3799771 w 7257486"/>
              <a:gd name="connsiteY3781" fmla="*/ 1059105 h 6857155"/>
              <a:gd name="connsiteX3782" fmla="*/ 3787102 w 7257486"/>
              <a:gd name="connsiteY3782" fmla="*/ 1059105 h 6857155"/>
              <a:gd name="connsiteX3783" fmla="*/ 3791325 w 7257486"/>
              <a:gd name="connsiteY3783" fmla="*/ 1043058 h 6857155"/>
              <a:gd name="connsiteX3784" fmla="*/ 3508391 w 7257486"/>
              <a:gd name="connsiteY3784" fmla="*/ 718739 h 6857155"/>
              <a:gd name="connsiteX3785" fmla="*/ 3521059 w 7257486"/>
              <a:gd name="connsiteY3785" fmla="*/ 718739 h 6857155"/>
              <a:gd name="connsiteX3786" fmla="*/ 3516836 w 7257486"/>
              <a:gd name="connsiteY3786" fmla="*/ 731407 h 6857155"/>
              <a:gd name="connsiteX3787" fmla="*/ 3500789 w 7257486"/>
              <a:gd name="connsiteY3787" fmla="*/ 735630 h 6857155"/>
              <a:gd name="connsiteX3788" fmla="*/ 3508391 w 7257486"/>
              <a:gd name="connsiteY3788" fmla="*/ 718739 h 6857155"/>
              <a:gd name="connsiteX3789" fmla="*/ 3023601 w 7257486"/>
              <a:gd name="connsiteY3789" fmla="*/ 813332 h 6857155"/>
              <a:gd name="connsiteX3790" fmla="*/ 3014311 w 7257486"/>
              <a:gd name="connsiteY3790" fmla="*/ 810798 h 6857155"/>
              <a:gd name="connsiteX3791" fmla="*/ 3011777 w 7257486"/>
              <a:gd name="connsiteY3791" fmla="*/ 804886 h 6857155"/>
              <a:gd name="connsiteX3792" fmla="*/ 3020223 w 7257486"/>
              <a:gd name="connsiteY3792" fmla="*/ 792217 h 6857155"/>
              <a:gd name="connsiteX3793" fmla="*/ 3021067 w 7257486"/>
              <a:gd name="connsiteY3793" fmla="*/ 787994 h 6857155"/>
              <a:gd name="connsiteX3794" fmla="*/ 3028669 w 7257486"/>
              <a:gd name="connsiteY3794" fmla="*/ 787994 h 6857155"/>
              <a:gd name="connsiteX3795" fmla="*/ 3032891 w 7257486"/>
              <a:gd name="connsiteY3795" fmla="*/ 808264 h 6857155"/>
              <a:gd name="connsiteX3796" fmla="*/ 3023601 w 7257486"/>
              <a:gd name="connsiteY3796" fmla="*/ 813332 h 6857155"/>
              <a:gd name="connsiteX3797" fmla="*/ 3064985 w 7257486"/>
              <a:gd name="connsiteY3797" fmla="*/ 776170 h 6857155"/>
              <a:gd name="connsiteX3798" fmla="*/ 3056540 w 7257486"/>
              <a:gd name="connsiteY3798" fmla="*/ 776170 h 6857155"/>
              <a:gd name="connsiteX3799" fmla="*/ 3056540 w 7257486"/>
              <a:gd name="connsiteY3799" fmla="*/ 767724 h 6857155"/>
              <a:gd name="connsiteX3800" fmla="*/ 3064985 w 7257486"/>
              <a:gd name="connsiteY3800" fmla="*/ 767724 h 6857155"/>
              <a:gd name="connsiteX3801" fmla="*/ 3064985 w 7257486"/>
              <a:gd name="connsiteY3801" fmla="*/ 776170 h 6857155"/>
              <a:gd name="connsiteX3802" fmla="*/ 1220420 w 7257486"/>
              <a:gd name="connsiteY3802" fmla="*/ 1795580 h 6857155"/>
              <a:gd name="connsiteX3803" fmla="*/ 1187481 w 7257486"/>
              <a:gd name="connsiteY3803" fmla="*/ 1815850 h 6857155"/>
              <a:gd name="connsiteX3804" fmla="*/ 1150320 w 7257486"/>
              <a:gd name="connsiteY3804" fmla="*/ 1828519 h 6857155"/>
              <a:gd name="connsiteX3805" fmla="*/ 1130050 w 7257486"/>
              <a:gd name="connsiteY3805" fmla="*/ 1848788 h 6857155"/>
              <a:gd name="connsiteX3806" fmla="*/ 1092888 w 7257486"/>
              <a:gd name="connsiteY3806" fmla="*/ 1861457 h 6857155"/>
              <a:gd name="connsiteX3807" fmla="*/ 1076841 w 7257486"/>
              <a:gd name="connsiteY3807" fmla="*/ 1877504 h 6857155"/>
              <a:gd name="connsiteX3808" fmla="*/ 1043902 w 7257486"/>
              <a:gd name="connsiteY3808" fmla="*/ 1897774 h 6857155"/>
              <a:gd name="connsiteX3809" fmla="*/ 1029545 w 7257486"/>
              <a:gd name="connsiteY3809" fmla="*/ 1894396 h 6857155"/>
              <a:gd name="connsiteX3810" fmla="*/ 1027855 w 7257486"/>
              <a:gd name="connsiteY3810" fmla="*/ 1893551 h 6857155"/>
              <a:gd name="connsiteX3811" fmla="*/ 1055727 w 7257486"/>
              <a:gd name="connsiteY3811" fmla="*/ 1865680 h 6857155"/>
              <a:gd name="connsiteX3812" fmla="*/ 1108935 w 7257486"/>
              <a:gd name="connsiteY3812" fmla="*/ 1832741 h 6857155"/>
              <a:gd name="connsiteX3813" fmla="*/ 1150320 w 7257486"/>
              <a:gd name="connsiteY3813" fmla="*/ 1808249 h 6857155"/>
              <a:gd name="connsiteX3814" fmla="*/ 1174813 w 7257486"/>
              <a:gd name="connsiteY3814" fmla="*/ 1799803 h 6857155"/>
              <a:gd name="connsiteX3815" fmla="*/ 1211974 w 7257486"/>
              <a:gd name="connsiteY3815" fmla="*/ 1775310 h 6857155"/>
              <a:gd name="connsiteX3816" fmla="*/ 1228021 w 7257486"/>
              <a:gd name="connsiteY3816" fmla="*/ 1775310 h 6857155"/>
              <a:gd name="connsiteX3817" fmla="*/ 1228021 w 7257486"/>
              <a:gd name="connsiteY3817" fmla="*/ 1787979 h 6857155"/>
              <a:gd name="connsiteX3818" fmla="*/ 1220420 w 7257486"/>
              <a:gd name="connsiteY3818" fmla="*/ 1795580 h 6857155"/>
              <a:gd name="connsiteX3819" fmla="*/ 1277852 w 7257486"/>
              <a:gd name="connsiteY3819" fmla="*/ 1754195 h 6857155"/>
              <a:gd name="connsiteX3820" fmla="*/ 1253359 w 7257486"/>
              <a:gd name="connsiteY3820" fmla="*/ 1754195 h 6857155"/>
              <a:gd name="connsiteX3821" fmla="*/ 1266027 w 7257486"/>
              <a:gd name="connsiteY3821" fmla="*/ 1738148 h 6857155"/>
              <a:gd name="connsiteX3822" fmla="*/ 1286297 w 7257486"/>
              <a:gd name="connsiteY3822" fmla="*/ 1738148 h 6857155"/>
              <a:gd name="connsiteX3823" fmla="*/ 1277852 w 7257486"/>
              <a:gd name="connsiteY3823" fmla="*/ 1754195 h 6857155"/>
              <a:gd name="connsiteX3824" fmla="*/ 1368222 w 7257486"/>
              <a:gd name="connsiteY3824" fmla="*/ 1688318 h 6857155"/>
              <a:gd name="connsiteX3825" fmla="*/ 1368222 w 7257486"/>
              <a:gd name="connsiteY3825" fmla="*/ 1679872 h 6857155"/>
              <a:gd name="connsiteX3826" fmla="*/ 1376668 w 7257486"/>
              <a:gd name="connsiteY3826" fmla="*/ 1675649 h 6857155"/>
              <a:gd name="connsiteX3827" fmla="*/ 1389336 w 7257486"/>
              <a:gd name="connsiteY3827" fmla="*/ 1679872 h 6857155"/>
              <a:gd name="connsiteX3828" fmla="*/ 1368222 w 7257486"/>
              <a:gd name="connsiteY3828" fmla="*/ 1688318 h 6857155"/>
              <a:gd name="connsiteX3829" fmla="*/ 1586124 w 7257486"/>
              <a:gd name="connsiteY3829" fmla="*/ 1573455 h 6857155"/>
              <a:gd name="connsiteX3830" fmla="*/ 1586124 w 7257486"/>
              <a:gd name="connsiteY3830" fmla="*/ 1560786 h 6857155"/>
              <a:gd name="connsiteX3831" fmla="*/ 1594570 w 7257486"/>
              <a:gd name="connsiteY3831" fmla="*/ 1552340 h 6857155"/>
              <a:gd name="connsiteX3832" fmla="*/ 1603015 w 7257486"/>
              <a:gd name="connsiteY3832" fmla="*/ 1552340 h 6857155"/>
              <a:gd name="connsiteX3833" fmla="*/ 1607238 w 7257486"/>
              <a:gd name="connsiteY3833" fmla="*/ 1572610 h 6857155"/>
              <a:gd name="connsiteX3834" fmla="*/ 1586124 w 7257486"/>
              <a:gd name="connsiteY3834" fmla="*/ 1572610 h 6857155"/>
              <a:gd name="connsiteX3835" fmla="*/ 1639332 w 7257486"/>
              <a:gd name="connsiteY3835" fmla="*/ 1556563 h 6857155"/>
              <a:gd name="connsiteX3836" fmla="*/ 1623285 w 7257486"/>
              <a:gd name="connsiteY3836" fmla="*/ 1560786 h 6857155"/>
              <a:gd name="connsiteX3837" fmla="*/ 1619062 w 7257486"/>
              <a:gd name="connsiteY3837" fmla="*/ 1540516 h 6857155"/>
              <a:gd name="connsiteX3838" fmla="*/ 1635109 w 7257486"/>
              <a:gd name="connsiteY3838" fmla="*/ 1527848 h 6857155"/>
              <a:gd name="connsiteX3839" fmla="*/ 1643555 w 7257486"/>
              <a:gd name="connsiteY3839" fmla="*/ 1527848 h 6857155"/>
              <a:gd name="connsiteX3840" fmla="*/ 1647778 w 7257486"/>
              <a:gd name="connsiteY3840" fmla="*/ 1543895 h 6857155"/>
              <a:gd name="connsiteX3841" fmla="*/ 1639332 w 7257486"/>
              <a:gd name="connsiteY3841" fmla="*/ 1556563 h 6857155"/>
              <a:gd name="connsiteX3842" fmla="*/ 1310790 w 7257486"/>
              <a:gd name="connsiteY3842" fmla="*/ 1889328 h 6857155"/>
              <a:gd name="connsiteX3843" fmla="*/ 1319236 w 7257486"/>
              <a:gd name="connsiteY3843" fmla="*/ 1889328 h 6857155"/>
              <a:gd name="connsiteX3844" fmla="*/ 1323459 w 7257486"/>
              <a:gd name="connsiteY3844" fmla="*/ 1901997 h 6857155"/>
              <a:gd name="connsiteX3845" fmla="*/ 1307412 w 7257486"/>
              <a:gd name="connsiteY3845" fmla="*/ 1906220 h 6857155"/>
              <a:gd name="connsiteX3846" fmla="*/ 1310790 w 7257486"/>
              <a:gd name="connsiteY3846" fmla="*/ 1889328 h 6857155"/>
              <a:gd name="connsiteX3847" fmla="*/ 1351330 w 7257486"/>
              <a:gd name="connsiteY3847" fmla="*/ 1950983 h 6857155"/>
              <a:gd name="connsiteX3848" fmla="*/ 1351330 w 7257486"/>
              <a:gd name="connsiteY3848" fmla="*/ 1975476 h 6857155"/>
              <a:gd name="connsiteX3849" fmla="*/ 1335283 w 7257486"/>
              <a:gd name="connsiteY3849" fmla="*/ 1979699 h 6857155"/>
              <a:gd name="connsiteX3850" fmla="*/ 1326837 w 7257486"/>
              <a:gd name="connsiteY3850" fmla="*/ 1959429 h 6857155"/>
              <a:gd name="connsiteX3851" fmla="*/ 1306567 w 7257486"/>
              <a:gd name="connsiteY3851" fmla="*/ 1955206 h 6857155"/>
              <a:gd name="connsiteX3852" fmla="*/ 1306567 w 7257486"/>
              <a:gd name="connsiteY3852" fmla="*/ 1946760 h 6857155"/>
              <a:gd name="connsiteX3853" fmla="*/ 1343729 w 7257486"/>
              <a:gd name="connsiteY3853" fmla="*/ 1909598 h 6857155"/>
              <a:gd name="connsiteX3854" fmla="*/ 1356398 w 7257486"/>
              <a:gd name="connsiteY3854" fmla="*/ 1913821 h 6857155"/>
              <a:gd name="connsiteX3855" fmla="*/ 1360621 w 7257486"/>
              <a:gd name="connsiteY3855" fmla="*/ 1929868 h 6857155"/>
              <a:gd name="connsiteX3856" fmla="*/ 1351330 w 7257486"/>
              <a:gd name="connsiteY3856" fmla="*/ 1950983 h 6857155"/>
              <a:gd name="connsiteX3857" fmla="*/ 1368222 w 7257486"/>
              <a:gd name="connsiteY3857" fmla="*/ 1885950 h 6857155"/>
              <a:gd name="connsiteX3858" fmla="*/ 1343729 w 7257486"/>
              <a:gd name="connsiteY3858" fmla="*/ 1890173 h 6857155"/>
              <a:gd name="connsiteX3859" fmla="*/ 1343729 w 7257486"/>
              <a:gd name="connsiteY3859" fmla="*/ 1881727 h 6857155"/>
              <a:gd name="connsiteX3860" fmla="*/ 1359776 w 7257486"/>
              <a:gd name="connsiteY3860" fmla="*/ 1873281 h 6857155"/>
              <a:gd name="connsiteX3861" fmla="*/ 1368222 w 7257486"/>
              <a:gd name="connsiteY3861" fmla="*/ 1848788 h 6857155"/>
              <a:gd name="connsiteX3862" fmla="*/ 1380890 w 7257486"/>
              <a:gd name="connsiteY3862" fmla="*/ 1848788 h 6857155"/>
              <a:gd name="connsiteX3863" fmla="*/ 1385113 w 7257486"/>
              <a:gd name="connsiteY3863" fmla="*/ 1864836 h 6857155"/>
              <a:gd name="connsiteX3864" fmla="*/ 1368222 w 7257486"/>
              <a:gd name="connsiteY3864" fmla="*/ 1885950 h 6857155"/>
              <a:gd name="connsiteX3865" fmla="*/ 1412985 w 7257486"/>
              <a:gd name="connsiteY3865" fmla="*/ 1860613 h 6857155"/>
              <a:gd name="connsiteX3866" fmla="*/ 1396937 w 7257486"/>
              <a:gd name="connsiteY3866" fmla="*/ 1860613 h 6857155"/>
              <a:gd name="connsiteX3867" fmla="*/ 1401160 w 7257486"/>
              <a:gd name="connsiteY3867" fmla="*/ 1831897 h 6857155"/>
              <a:gd name="connsiteX3868" fmla="*/ 1417207 w 7257486"/>
              <a:gd name="connsiteY3868" fmla="*/ 1836120 h 6857155"/>
              <a:gd name="connsiteX3869" fmla="*/ 1412985 w 7257486"/>
              <a:gd name="connsiteY3869" fmla="*/ 1860613 h 6857155"/>
              <a:gd name="connsiteX3870" fmla="*/ 1441700 w 7257486"/>
              <a:gd name="connsiteY3870" fmla="*/ 1840343 h 6857155"/>
              <a:gd name="connsiteX3871" fmla="*/ 1429032 w 7257486"/>
              <a:gd name="connsiteY3871" fmla="*/ 1836120 h 6857155"/>
              <a:gd name="connsiteX3872" fmla="*/ 1429032 w 7257486"/>
              <a:gd name="connsiteY3872" fmla="*/ 1824296 h 6857155"/>
              <a:gd name="connsiteX3873" fmla="*/ 1449302 w 7257486"/>
              <a:gd name="connsiteY3873" fmla="*/ 1808249 h 6857155"/>
              <a:gd name="connsiteX3874" fmla="*/ 1453524 w 7257486"/>
              <a:gd name="connsiteY3874" fmla="*/ 1816694 h 6857155"/>
              <a:gd name="connsiteX3875" fmla="*/ 1441700 w 7257486"/>
              <a:gd name="connsiteY3875" fmla="*/ 1840343 h 6857155"/>
              <a:gd name="connsiteX3876" fmla="*/ 1494909 w 7257486"/>
              <a:gd name="connsiteY3876" fmla="*/ 1877504 h 6857155"/>
              <a:gd name="connsiteX3877" fmla="*/ 1494909 w 7257486"/>
              <a:gd name="connsiteY3877" fmla="*/ 1869058 h 6857155"/>
              <a:gd name="connsiteX3878" fmla="*/ 1503355 w 7257486"/>
              <a:gd name="connsiteY3878" fmla="*/ 1864836 h 6857155"/>
              <a:gd name="connsiteX3879" fmla="*/ 1507578 w 7257486"/>
              <a:gd name="connsiteY3879" fmla="*/ 1873281 h 6857155"/>
              <a:gd name="connsiteX3880" fmla="*/ 1494909 w 7257486"/>
              <a:gd name="connsiteY3880" fmla="*/ 1877504 h 6857155"/>
              <a:gd name="connsiteX3881" fmla="*/ 1487308 w 7257486"/>
              <a:gd name="connsiteY3881" fmla="*/ 1795580 h 6857155"/>
              <a:gd name="connsiteX3882" fmla="*/ 1487308 w 7257486"/>
              <a:gd name="connsiteY3882" fmla="*/ 1804026 h 6857155"/>
              <a:gd name="connsiteX3883" fmla="*/ 1462815 w 7257486"/>
              <a:gd name="connsiteY3883" fmla="*/ 1808249 h 6857155"/>
              <a:gd name="connsiteX3884" fmla="*/ 1462815 w 7257486"/>
              <a:gd name="connsiteY3884" fmla="*/ 1795580 h 6857155"/>
              <a:gd name="connsiteX3885" fmla="*/ 1478862 w 7257486"/>
              <a:gd name="connsiteY3885" fmla="*/ 1782911 h 6857155"/>
              <a:gd name="connsiteX3886" fmla="*/ 1499132 w 7257486"/>
              <a:gd name="connsiteY3886" fmla="*/ 1787134 h 6857155"/>
              <a:gd name="connsiteX3887" fmla="*/ 1507578 w 7257486"/>
              <a:gd name="connsiteY3887" fmla="*/ 1799803 h 6857155"/>
              <a:gd name="connsiteX3888" fmla="*/ 1487308 w 7257486"/>
              <a:gd name="connsiteY3888" fmla="*/ 1795580 h 6857155"/>
              <a:gd name="connsiteX3889" fmla="*/ 238172 w 7257486"/>
              <a:gd name="connsiteY3889" fmla="*/ 3217010 h 6857155"/>
              <a:gd name="connsiteX3890" fmla="*/ 201010 w 7257486"/>
              <a:gd name="connsiteY3890" fmla="*/ 3245726 h 6857155"/>
              <a:gd name="connsiteX3891" fmla="*/ 176517 w 7257486"/>
              <a:gd name="connsiteY3891" fmla="*/ 3249949 h 6857155"/>
              <a:gd name="connsiteX3892" fmla="*/ 189186 w 7257486"/>
              <a:gd name="connsiteY3892" fmla="*/ 3237280 h 6857155"/>
              <a:gd name="connsiteX3893" fmla="*/ 230571 w 7257486"/>
              <a:gd name="connsiteY3893" fmla="*/ 3208564 h 6857155"/>
              <a:gd name="connsiteX3894" fmla="*/ 239016 w 7257486"/>
              <a:gd name="connsiteY3894" fmla="*/ 3208564 h 6857155"/>
              <a:gd name="connsiteX3895" fmla="*/ 239016 w 7257486"/>
              <a:gd name="connsiteY3895" fmla="*/ 3217010 h 6857155"/>
              <a:gd name="connsiteX3896" fmla="*/ 377528 w 7257486"/>
              <a:gd name="connsiteY3896" fmla="*/ 3233057 h 6857155"/>
              <a:gd name="connsiteX3897" fmla="*/ 381751 w 7257486"/>
              <a:gd name="connsiteY3897" fmla="*/ 3224611 h 6857155"/>
              <a:gd name="connsiteX3898" fmla="*/ 385974 w 7257486"/>
              <a:gd name="connsiteY3898" fmla="*/ 3233057 h 6857155"/>
              <a:gd name="connsiteX3899" fmla="*/ 377528 w 7257486"/>
              <a:gd name="connsiteY3899" fmla="*/ 3233057 h 6857155"/>
              <a:gd name="connsiteX3900" fmla="*/ 797285 w 7257486"/>
              <a:gd name="connsiteY3900" fmla="*/ 3565822 h 6857155"/>
              <a:gd name="connsiteX3901" fmla="*/ 781238 w 7257486"/>
              <a:gd name="connsiteY3901" fmla="*/ 3570045 h 6857155"/>
              <a:gd name="connsiteX3902" fmla="*/ 789684 w 7257486"/>
              <a:gd name="connsiteY3902" fmla="*/ 3553998 h 6857155"/>
              <a:gd name="connsiteX3903" fmla="*/ 798129 w 7257486"/>
              <a:gd name="connsiteY3903" fmla="*/ 3553998 h 6857155"/>
              <a:gd name="connsiteX3904" fmla="*/ 798129 w 7257486"/>
              <a:gd name="connsiteY3904" fmla="*/ 3565822 h 6857155"/>
              <a:gd name="connsiteX3905" fmla="*/ 583606 w 7257486"/>
              <a:gd name="connsiteY3905" fmla="*/ 4572564 h 6857155"/>
              <a:gd name="connsiteX3906" fmla="*/ 606409 w 7257486"/>
              <a:gd name="connsiteY3906" fmla="*/ 4558206 h 6857155"/>
              <a:gd name="connsiteX3907" fmla="*/ 612321 w 7257486"/>
              <a:gd name="connsiteY3907" fmla="*/ 4559895 h 6857155"/>
              <a:gd name="connsiteX3908" fmla="*/ 612321 w 7257486"/>
              <a:gd name="connsiteY3908" fmla="*/ 4572564 h 6857155"/>
              <a:gd name="connsiteX3909" fmla="*/ 583606 w 7257486"/>
              <a:gd name="connsiteY3909" fmla="*/ 4576786 h 6857155"/>
              <a:gd name="connsiteX3910" fmla="*/ 583606 w 7257486"/>
              <a:gd name="connsiteY3910" fmla="*/ 4572564 h 6857155"/>
              <a:gd name="connsiteX3911" fmla="*/ 630902 w 7257486"/>
              <a:gd name="connsiteY3911" fmla="*/ 4806512 h 6857155"/>
              <a:gd name="connsiteX3912" fmla="*/ 593741 w 7257486"/>
              <a:gd name="connsiteY3912" fmla="*/ 4835228 h 6857155"/>
              <a:gd name="connsiteX3913" fmla="*/ 569248 w 7257486"/>
              <a:gd name="connsiteY3913" fmla="*/ 4839451 h 6857155"/>
              <a:gd name="connsiteX3914" fmla="*/ 581917 w 7257486"/>
              <a:gd name="connsiteY3914" fmla="*/ 4826782 h 6857155"/>
              <a:gd name="connsiteX3915" fmla="*/ 623301 w 7257486"/>
              <a:gd name="connsiteY3915" fmla="*/ 4798066 h 6857155"/>
              <a:gd name="connsiteX3916" fmla="*/ 631747 w 7257486"/>
              <a:gd name="connsiteY3916" fmla="*/ 4798066 h 6857155"/>
              <a:gd name="connsiteX3917" fmla="*/ 631747 w 7257486"/>
              <a:gd name="connsiteY3917" fmla="*/ 4806512 h 6857155"/>
              <a:gd name="connsiteX3918" fmla="*/ 705225 w 7257486"/>
              <a:gd name="connsiteY3918" fmla="*/ 4515132 h 6857155"/>
              <a:gd name="connsiteX3919" fmla="*/ 694246 w 7257486"/>
              <a:gd name="connsiteY3919" fmla="*/ 4523577 h 6857155"/>
              <a:gd name="connsiteX3920" fmla="*/ 694246 w 7257486"/>
              <a:gd name="connsiteY3920" fmla="*/ 4523577 h 6857155"/>
              <a:gd name="connsiteX3921" fmla="*/ 681577 w 7257486"/>
              <a:gd name="connsiteY3921" fmla="*/ 4510909 h 6857155"/>
              <a:gd name="connsiteX3922" fmla="*/ 674820 w 7257486"/>
              <a:gd name="connsiteY3922" fmla="*/ 4509220 h 6857155"/>
              <a:gd name="connsiteX3923" fmla="*/ 701847 w 7257486"/>
              <a:gd name="connsiteY3923" fmla="*/ 4488105 h 6857155"/>
              <a:gd name="connsiteX3924" fmla="*/ 697624 w 7257486"/>
              <a:gd name="connsiteY3924" fmla="*/ 4507531 h 6857155"/>
              <a:gd name="connsiteX3925" fmla="*/ 705225 w 7257486"/>
              <a:gd name="connsiteY3925" fmla="*/ 4515132 h 6857155"/>
              <a:gd name="connsiteX3926" fmla="*/ 705225 w 7257486"/>
              <a:gd name="connsiteY3926" fmla="*/ 4515132 h 6857155"/>
              <a:gd name="connsiteX3927" fmla="*/ 771103 w 7257486"/>
              <a:gd name="connsiteY3927" fmla="*/ 4822559 h 6857155"/>
              <a:gd name="connsiteX3928" fmla="*/ 775326 w 7257486"/>
              <a:gd name="connsiteY3928" fmla="*/ 4814114 h 6857155"/>
              <a:gd name="connsiteX3929" fmla="*/ 779549 w 7257486"/>
              <a:gd name="connsiteY3929" fmla="*/ 4822559 h 6857155"/>
              <a:gd name="connsiteX3930" fmla="*/ 771103 w 7257486"/>
              <a:gd name="connsiteY3930" fmla="*/ 4822559 h 6857155"/>
              <a:gd name="connsiteX3931" fmla="*/ 891033 w 7257486"/>
              <a:gd name="connsiteY3931" fmla="*/ 3972066 h 6857155"/>
              <a:gd name="connsiteX3932" fmla="*/ 870763 w 7257486"/>
              <a:gd name="connsiteY3932" fmla="*/ 3980512 h 6857155"/>
              <a:gd name="connsiteX3933" fmla="*/ 891033 w 7257486"/>
              <a:gd name="connsiteY3933" fmla="*/ 3956019 h 6857155"/>
              <a:gd name="connsiteX3934" fmla="*/ 895256 w 7257486"/>
              <a:gd name="connsiteY3934" fmla="*/ 3956019 h 6857155"/>
              <a:gd name="connsiteX3935" fmla="*/ 891033 w 7257486"/>
              <a:gd name="connsiteY3935" fmla="*/ 3972066 h 6857155"/>
              <a:gd name="connsiteX3936" fmla="*/ 899479 w 7257486"/>
              <a:gd name="connsiteY3936" fmla="*/ 4002471 h 6857155"/>
              <a:gd name="connsiteX3937" fmla="*/ 902013 w 7257486"/>
              <a:gd name="connsiteY3937" fmla="*/ 3993180 h 6857155"/>
              <a:gd name="connsiteX3938" fmla="*/ 896101 w 7257486"/>
              <a:gd name="connsiteY3938" fmla="*/ 3991491 h 6857155"/>
              <a:gd name="connsiteX3939" fmla="*/ 915526 w 7257486"/>
              <a:gd name="connsiteY3939" fmla="*/ 3980512 h 6857155"/>
              <a:gd name="connsiteX3940" fmla="*/ 899479 w 7257486"/>
              <a:gd name="connsiteY3940" fmla="*/ 4002471 h 6857155"/>
              <a:gd name="connsiteX3941" fmla="*/ 957755 w 7257486"/>
              <a:gd name="connsiteY3941" fmla="*/ 4091152 h 6857155"/>
              <a:gd name="connsiteX3942" fmla="*/ 940864 w 7257486"/>
              <a:gd name="connsiteY3942" fmla="*/ 4103821 h 6857155"/>
              <a:gd name="connsiteX3943" fmla="*/ 936641 w 7257486"/>
              <a:gd name="connsiteY3943" fmla="*/ 4103821 h 6857155"/>
              <a:gd name="connsiteX3944" fmla="*/ 923972 w 7257486"/>
              <a:gd name="connsiteY3944" fmla="*/ 4091152 h 6857155"/>
              <a:gd name="connsiteX3945" fmla="*/ 928195 w 7257486"/>
              <a:gd name="connsiteY3945" fmla="*/ 4078483 h 6857155"/>
              <a:gd name="connsiteX3946" fmla="*/ 952688 w 7257486"/>
              <a:gd name="connsiteY3946" fmla="*/ 4078483 h 6857155"/>
              <a:gd name="connsiteX3947" fmla="*/ 961134 w 7257486"/>
              <a:gd name="connsiteY3947" fmla="*/ 4082706 h 6857155"/>
              <a:gd name="connsiteX3948" fmla="*/ 957755 w 7257486"/>
              <a:gd name="connsiteY3948" fmla="*/ 4091152 h 6857155"/>
              <a:gd name="connsiteX3949" fmla="*/ 1039680 w 7257486"/>
              <a:gd name="connsiteY3949" fmla="*/ 4037943 h 6857155"/>
              <a:gd name="connsiteX3950" fmla="*/ 1007585 w 7257486"/>
              <a:gd name="connsiteY3950" fmla="*/ 4063281 h 6857155"/>
              <a:gd name="connsiteX3951" fmla="*/ 1000829 w 7257486"/>
              <a:gd name="connsiteY3951" fmla="*/ 4066659 h 6857155"/>
              <a:gd name="connsiteX3952" fmla="*/ 986471 w 7257486"/>
              <a:gd name="connsiteY3952" fmla="*/ 4063281 h 6857155"/>
              <a:gd name="connsiteX3953" fmla="*/ 982248 w 7257486"/>
              <a:gd name="connsiteY3953" fmla="*/ 4047234 h 6857155"/>
              <a:gd name="connsiteX3954" fmla="*/ 1002518 w 7257486"/>
              <a:gd name="connsiteY3954" fmla="*/ 4031186 h 6857155"/>
              <a:gd name="connsiteX3955" fmla="*/ 1022788 w 7257486"/>
              <a:gd name="connsiteY3955" fmla="*/ 4018518 h 6857155"/>
              <a:gd name="connsiteX3956" fmla="*/ 1043058 w 7257486"/>
              <a:gd name="connsiteY3956" fmla="*/ 4022741 h 6857155"/>
              <a:gd name="connsiteX3957" fmla="*/ 1039680 w 7257486"/>
              <a:gd name="connsiteY3957" fmla="*/ 4037943 h 6857155"/>
              <a:gd name="connsiteX3958" fmla="*/ 1137651 w 7257486"/>
              <a:gd name="connsiteY3958" fmla="*/ 2325132 h 6857155"/>
              <a:gd name="connsiteX3959" fmla="*/ 1113158 w 7257486"/>
              <a:gd name="connsiteY3959" fmla="*/ 2337801 h 6857155"/>
              <a:gd name="connsiteX3960" fmla="*/ 1097111 w 7257486"/>
              <a:gd name="connsiteY3960" fmla="*/ 2358071 h 6857155"/>
              <a:gd name="connsiteX3961" fmla="*/ 1059950 w 7257486"/>
              <a:gd name="connsiteY3961" fmla="*/ 2366517 h 6857155"/>
              <a:gd name="connsiteX3962" fmla="*/ 1031234 w 7257486"/>
              <a:gd name="connsiteY3962" fmla="*/ 2379186 h 6857155"/>
              <a:gd name="connsiteX3963" fmla="*/ 1010964 w 7257486"/>
              <a:gd name="connsiteY3963" fmla="*/ 2391854 h 6857155"/>
              <a:gd name="connsiteX3964" fmla="*/ 990694 w 7257486"/>
              <a:gd name="connsiteY3964" fmla="*/ 2400300 h 6857155"/>
              <a:gd name="connsiteX3965" fmla="*/ 990694 w 7257486"/>
              <a:gd name="connsiteY3965" fmla="*/ 2391854 h 6857155"/>
              <a:gd name="connsiteX3966" fmla="*/ 1015187 w 7257486"/>
              <a:gd name="connsiteY3966" fmla="*/ 2375807 h 6857155"/>
              <a:gd name="connsiteX3967" fmla="*/ 1052348 w 7257486"/>
              <a:gd name="connsiteY3967" fmla="*/ 2342869 h 6857155"/>
              <a:gd name="connsiteX3968" fmla="*/ 1093733 w 7257486"/>
              <a:gd name="connsiteY3968" fmla="*/ 2322599 h 6857155"/>
              <a:gd name="connsiteX3969" fmla="*/ 1118226 w 7257486"/>
              <a:gd name="connsiteY3969" fmla="*/ 2314153 h 6857155"/>
              <a:gd name="connsiteX3970" fmla="*/ 1118226 w 7257486"/>
              <a:gd name="connsiteY3970" fmla="*/ 2305707 h 6857155"/>
              <a:gd name="connsiteX3971" fmla="*/ 1126671 w 7257486"/>
              <a:gd name="connsiteY3971" fmla="*/ 2301484 h 6857155"/>
              <a:gd name="connsiteX3972" fmla="*/ 1146941 w 7257486"/>
              <a:gd name="connsiteY3972" fmla="*/ 2301484 h 6857155"/>
              <a:gd name="connsiteX3973" fmla="*/ 1151164 w 7257486"/>
              <a:gd name="connsiteY3973" fmla="*/ 2314153 h 6857155"/>
              <a:gd name="connsiteX3974" fmla="*/ 1137651 w 7257486"/>
              <a:gd name="connsiteY3974" fmla="*/ 2325132 h 6857155"/>
              <a:gd name="connsiteX3975" fmla="*/ 1190015 w 7257486"/>
              <a:gd name="connsiteY3975" fmla="*/ 5155325 h 6857155"/>
              <a:gd name="connsiteX3976" fmla="*/ 1173968 w 7257486"/>
              <a:gd name="connsiteY3976" fmla="*/ 5159548 h 6857155"/>
              <a:gd name="connsiteX3977" fmla="*/ 1182414 w 7257486"/>
              <a:gd name="connsiteY3977" fmla="*/ 5143500 h 6857155"/>
              <a:gd name="connsiteX3978" fmla="*/ 1190860 w 7257486"/>
              <a:gd name="connsiteY3978" fmla="*/ 5143500 h 6857155"/>
              <a:gd name="connsiteX3979" fmla="*/ 1190860 w 7257486"/>
              <a:gd name="connsiteY3979" fmla="*/ 5155325 h 6857155"/>
              <a:gd name="connsiteX3980" fmla="*/ 1284608 w 7257486"/>
              <a:gd name="connsiteY3980" fmla="*/ 5562412 h 6857155"/>
              <a:gd name="connsiteX3981" fmla="*/ 1264338 w 7257486"/>
              <a:gd name="connsiteY3981" fmla="*/ 5570858 h 6857155"/>
              <a:gd name="connsiteX3982" fmla="*/ 1284608 w 7257486"/>
              <a:gd name="connsiteY3982" fmla="*/ 5546366 h 6857155"/>
              <a:gd name="connsiteX3983" fmla="*/ 1288831 w 7257486"/>
              <a:gd name="connsiteY3983" fmla="*/ 5546366 h 6857155"/>
              <a:gd name="connsiteX3984" fmla="*/ 1284608 w 7257486"/>
              <a:gd name="connsiteY3984" fmla="*/ 5562412 h 6857155"/>
              <a:gd name="connsiteX3985" fmla="*/ 1201839 w 7257486"/>
              <a:gd name="connsiteY3985" fmla="*/ 5961055 h 6857155"/>
              <a:gd name="connsiteX3986" fmla="*/ 1181569 w 7257486"/>
              <a:gd name="connsiteY3986" fmla="*/ 5965278 h 6857155"/>
              <a:gd name="connsiteX3987" fmla="*/ 1181569 w 7257486"/>
              <a:gd name="connsiteY3987" fmla="*/ 5945008 h 6857155"/>
              <a:gd name="connsiteX3988" fmla="*/ 1190015 w 7257486"/>
              <a:gd name="connsiteY3988" fmla="*/ 5936562 h 6857155"/>
              <a:gd name="connsiteX3989" fmla="*/ 1218731 w 7257486"/>
              <a:gd name="connsiteY3989" fmla="*/ 5928116 h 6857155"/>
              <a:gd name="connsiteX3990" fmla="*/ 1222954 w 7257486"/>
              <a:gd name="connsiteY3990" fmla="*/ 5936562 h 6857155"/>
              <a:gd name="connsiteX3991" fmla="*/ 1201839 w 7257486"/>
              <a:gd name="connsiteY3991" fmla="*/ 5961055 h 6857155"/>
              <a:gd name="connsiteX3992" fmla="*/ 1345418 w 7257486"/>
              <a:gd name="connsiteY3992" fmla="*/ 5694167 h 6857155"/>
              <a:gd name="connsiteX3993" fmla="*/ 1329371 w 7257486"/>
              <a:gd name="connsiteY3993" fmla="*/ 5694167 h 6857155"/>
              <a:gd name="connsiteX3994" fmla="*/ 1316702 w 7257486"/>
              <a:gd name="connsiteY3994" fmla="*/ 5681499 h 6857155"/>
              <a:gd name="connsiteX3995" fmla="*/ 1320925 w 7257486"/>
              <a:gd name="connsiteY3995" fmla="*/ 5668830 h 6857155"/>
              <a:gd name="connsiteX3996" fmla="*/ 1345418 w 7257486"/>
              <a:gd name="connsiteY3996" fmla="*/ 5668830 h 6857155"/>
              <a:gd name="connsiteX3997" fmla="*/ 1353864 w 7257486"/>
              <a:gd name="connsiteY3997" fmla="*/ 5673053 h 6857155"/>
              <a:gd name="connsiteX3998" fmla="*/ 1345418 w 7257486"/>
              <a:gd name="connsiteY3998" fmla="*/ 5694167 h 6857155"/>
              <a:gd name="connsiteX3999" fmla="*/ 1339506 w 7257486"/>
              <a:gd name="connsiteY3999" fmla="*/ 2103008 h 6857155"/>
              <a:gd name="connsiteX4000" fmla="*/ 1355553 w 7257486"/>
              <a:gd name="connsiteY4000" fmla="*/ 2074292 h 6857155"/>
              <a:gd name="connsiteX4001" fmla="*/ 1371600 w 7257486"/>
              <a:gd name="connsiteY4001" fmla="*/ 2074292 h 6857155"/>
              <a:gd name="connsiteX4002" fmla="*/ 1371600 w 7257486"/>
              <a:gd name="connsiteY4002" fmla="*/ 2090339 h 6857155"/>
              <a:gd name="connsiteX4003" fmla="*/ 1355553 w 7257486"/>
              <a:gd name="connsiteY4003" fmla="*/ 2103008 h 6857155"/>
              <a:gd name="connsiteX4004" fmla="*/ 1339506 w 7257486"/>
              <a:gd name="connsiteY4004" fmla="*/ 2103008 h 6857155"/>
              <a:gd name="connsiteX4005" fmla="*/ 1399471 w 7257486"/>
              <a:gd name="connsiteY4005" fmla="*/ 5689944 h 6857155"/>
              <a:gd name="connsiteX4006" fmla="*/ 1379201 w 7257486"/>
              <a:gd name="connsiteY4006" fmla="*/ 5689944 h 6857155"/>
              <a:gd name="connsiteX4007" fmla="*/ 1363154 w 7257486"/>
              <a:gd name="connsiteY4007" fmla="*/ 5681499 h 6857155"/>
              <a:gd name="connsiteX4008" fmla="*/ 1363154 w 7257486"/>
              <a:gd name="connsiteY4008" fmla="*/ 5673053 h 6857155"/>
              <a:gd name="connsiteX4009" fmla="*/ 1383424 w 7257486"/>
              <a:gd name="connsiteY4009" fmla="*/ 5673053 h 6857155"/>
              <a:gd name="connsiteX4010" fmla="*/ 1399471 w 7257486"/>
              <a:gd name="connsiteY4010" fmla="*/ 5681499 h 6857155"/>
              <a:gd name="connsiteX4011" fmla="*/ 1399471 w 7257486"/>
              <a:gd name="connsiteY4011" fmla="*/ 5689944 h 6857155"/>
              <a:gd name="connsiteX4012" fmla="*/ 1432410 w 7257486"/>
              <a:gd name="connsiteY4012" fmla="*/ 5628290 h 6857155"/>
              <a:gd name="connsiteX4013" fmla="*/ 1395248 w 7257486"/>
              <a:gd name="connsiteY4013" fmla="*/ 5657006 h 6857155"/>
              <a:gd name="connsiteX4014" fmla="*/ 1379201 w 7257486"/>
              <a:gd name="connsiteY4014" fmla="*/ 5652783 h 6857155"/>
              <a:gd name="connsiteX4015" fmla="*/ 1374978 w 7257486"/>
              <a:gd name="connsiteY4015" fmla="*/ 5636736 h 6857155"/>
              <a:gd name="connsiteX4016" fmla="*/ 1395248 w 7257486"/>
              <a:gd name="connsiteY4016" fmla="*/ 5620689 h 6857155"/>
              <a:gd name="connsiteX4017" fmla="*/ 1415518 w 7257486"/>
              <a:gd name="connsiteY4017" fmla="*/ 5608020 h 6857155"/>
              <a:gd name="connsiteX4018" fmla="*/ 1435788 w 7257486"/>
              <a:gd name="connsiteY4018" fmla="*/ 5612243 h 6857155"/>
              <a:gd name="connsiteX4019" fmla="*/ 1432410 w 7257486"/>
              <a:gd name="connsiteY4019" fmla="*/ 5628290 h 6857155"/>
              <a:gd name="connsiteX4020" fmla="*/ 2144392 w 7257486"/>
              <a:gd name="connsiteY4020" fmla="*/ 1339506 h 6857155"/>
              <a:gd name="connsiteX4021" fmla="*/ 2152838 w 7257486"/>
              <a:gd name="connsiteY4021" fmla="*/ 1335283 h 6857155"/>
              <a:gd name="connsiteX4022" fmla="*/ 2161284 w 7257486"/>
              <a:gd name="connsiteY4022" fmla="*/ 1335283 h 6857155"/>
              <a:gd name="connsiteX4023" fmla="*/ 2161284 w 7257486"/>
              <a:gd name="connsiteY4023" fmla="*/ 1351330 h 6857155"/>
              <a:gd name="connsiteX4024" fmla="*/ 2145237 w 7257486"/>
              <a:gd name="connsiteY4024" fmla="*/ 1355553 h 6857155"/>
              <a:gd name="connsiteX4025" fmla="*/ 2145237 w 7257486"/>
              <a:gd name="connsiteY4025" fmla="*/ 1339506 h 6857155"/>
              <a:gd name="connsiteX4026" fmla="*/ 2107230 w 7257486"/>
              <a:gd name="connsiteY4026" fmla="*/ 1380046 h 6857155"/>
              <a:gd name="connsiteX4027" fmla="*/ 2119899 w 7257486"/>
              <a:gd name="connsiteY4027" fmla="*/ 1380046 h 6857155"/>
              <a:gd name="connsiteX4028" fmla="*/ 2115676 w 7257486"/>
              <a:gd name="connsiteY4028" fmla="*/ 1392715 h 6857155"/>
              <a:gd name="connsiteX4029" fmla="*/ 2103007 w 7257486"/>
              <a:gd name="connsiteY4029" fmla="*/ 1392715 h 6857155"/>
              <a:gd name="connsiteX4030" fmla="*/ 2107230 w 7257486"/>
              <a:gd name="connsiteY4030" fmla="*/ 1380046 h 6857155"/>
              <a:gd name="connsiteX4031" fmla="*/ 1679872 w 7257486"/>
              <a:gd name="connsiteY4031" fmla="*/ 1600482 h 6857155"/>
              <a:gd name="connsiteX4032" fmla="*/ 1684940 w 7257486"/>
              <a:gd name="connsiteY4032" fmla="*/ 1597948 h 6857155"/>
              <a:gd name="connsiteX4033" fmla="*/ 1684940 w 7257486"/>
              <a:gd name="connsiteY4033" fmla="*/ 1594570 h 6857155"/>
              <a:gd name="connsiteX4034" fmla="*/ 1689163 w 7257486"/>
              <a:gd name="connsiteY4034" fmla="*/ 1589502 h 6857155"/>
              <a:gd name="connsiteX4035" fmla="*/ 1726324 w 7257486"/>
              <a:gd name="connsiteY4035" fmla="*/ 1576833 h 6857155"/>
              <a:gd name="connsiteX4036" fmla="*/ 1730547 w 7257486"/>
              <a:gd name="connsiteY4036" fmla="*/ 1585279 h 6857155"/>
              <a:gd name="connsiteX4037" fmla="*/ 1714500 w 7257486"/>
              <a:gd name="connsiteY4037" fmla="*/ 1601326 h 6857155"/>
              <a:gd name="connsiteX4038" fmla="*/ 1714500 w 7257486"/>
              <a:gd name="connsiteY4038" fmla="*/ 1609772 h 6857155"/>
              <a:gd name="connsiteX4039" fmla="*/ 1690007 w 7257486"/>
              <a:gd name="connsiteY4039" fmla="*/ 1613995 h 6857155"/>
              <a:gd name="connsiteX4040" fmla="*/ 1690007 w 7257486"/>
              <a:gd name="connsiteY4040" fmla="*/ 1622441 h 6857155"/>
              <a:gd name="connsiteX4041" fmla="*/ 1672271 w 7257486"/>
              <a:gd name="connsiteY4041" fmla="*/ 1622441 h 6857155"/>
              <a:gd name="connsiteX4042" fmla="*/ 1669737 w 7257486"/>
              <a:gd name="connsiteY4042" fmla="*/ 1612306 h 6857155"/>
              <a:gd name="connsiteX4043" fmla="*/ 1679872 w 7257486"/>
              <a:gd name="connsiteY4043" fmla="*/ 1600482 h 6857155"/>
              <a:gd name="connsiteX4044" fmla="*/ 1737304 w 7257486"/>
              <a:gd name="connsiteY4044" fmla="*/ 1639332 h 6857155"/>
              <a:gd name="connsiteX4045" fmla="*/ 1737304 w 7257486"/>
              <a:gd name="connsiteY4045" fmla="*/ 1655379 h 6857155"/>
              <a:gd name="connsiteX4046" fmla="*/ 1728858 w 7257486"/>
              <a:gd name="connsiteY4046" fmla="*/ 1663825 h 6857155"/>
              <a:gd name="connsiteX4047" fmla="*/ 1712811 w 7257486"/>
              <a:gd name="connsiteY4047" fmla="*/ 1668048 h 6857155"/>
              <a:gd name="connsiteX4048" fmla="*/ 1712811 w 7257486"/>
              <a:gd name="connsiteY4048" fmla="*/ 1652001 h 6857155"/>
              <a:gd name="connsiteX4049" fmla="*/ 1721257 w 7257486"/>
              <a:gd name="connsiteY4049" fmla="*/ 1639332 h 6857155"/>
              <a:gd name="connsiteX4050" fmla="*/ 1737304 w 7257486"/>
              <a:gd name="connsiteY4050" fmla="*/ 1639332 h 6857155"/>
              <a:gd name="connsiteX4051" fmla="*/ 1679872 w 7257486"/>
              <a:gd name="connsiteY4051" fmla="*/ 1655379 h 6857155"/>
              <a:gd name="connsiteX4052" fmla="*/ 1700142 w 7257486"/>
              <a:gd name="connsiteY4052" fmla="*/ 1655379 h 6857155"/>
              <a:gd name="connsiteX4053" fmla="*/ 1704365 w 7257486"/>
              <a:gd name="connsiteY4053" fmla="*/ 1696764 h 6857155"/>
              <a:gd name="connsiteX4054" fmla="*/ 1695919 w 7257486"/>
              <a:gd name="connsiteY4054" fmla="*/ 1705210 h 6857155"/>
              <a:gd name="connsiteX4055" fmla="*/ 1691696 w 7257486"/>
              <a:gd name="connsiteY4055" fmla="*/ 1721257 h 6857155"/>
              <a:gd name="connsiteX4056" fmla="*/ 1711966 w 7257486"/>
              <a:gd name="connsiteY4056" fmla="*/ 1717034 h 6857155"/>
              <a:gd name="connsiteX4057" fmla="*/ 1724635 w 7257486"/>
              <a:gd name="connsiteY4057" fmla="*/ 1688318 h 6857155"/>
              <a:gd name="connsiteX4058" fmla="*/ 1744905 w 7257486"/>
              <a:gd name="connsiteY4058" fmla="*/ 1684095 h 6857155"/>
              <a:gd name="connsiteX4059" fmla="*/ 1753351 w 7257486"/>
              <a:gd name="connsiteY4059" fmla="*/ 1737304 h 6857155"/>
              <a:gd name="connsiteX4060" fmla="*/ 1761797 w 7257486"/>
              <a:gd name="connsiteY4060" fmla="*/ 1741527 h 6857155"/>
              <a:gd name="connsiteX4061" fmla="*/ 1770242 w 7257486"/>
              <a:gd name="connsiteY4061" fmla="*/ 1725480 h 6857155"/>
              <a:gd name="connsiteX4062" fmla="*/ 1790512 w 7257486"/>
              <a:gd name="connsiteY4062" fmla="*/ 1729703 h 6857155"/>
              <a:gd name="connsiteX4063" fmla="*/ 1790512 w 7257486"/>
              <a:gd name="connsiteY4063" fmla="*/ 1738148 h 6857155"/>
              <a:gd name="connsiteX4064" fmla="*/ 1770242 w 7257486"/>
              <a:gd name="connsiteY4064" fmla="*/ 1754195 h 6857155"/>
              <a:gd name="connsiteX4065" fmla="*/ 1766020 w 7257486"/>
              <a:gd name="connsiteY4065" fmla="*/ 1795580 h 6857155"/>
              <a:gd name="connsiteX4066" fmla="*/ 1753351 w 7257486"/>
              <a:gd name="connsiteY4066" fmla="*/ 1795580 h 6857155"/>
              <a:gd name="connsiteX4067" fmla="*/ 1749128 w 7257486"/>
              <a:gd name="connsiteY4067" fmla="*/ 1787134 h 6857155"/>
              <a:gd name="connsiteX4068" fmla="*/ 1716189 w 7257486"/>
              <a:gd name="connsiteY4068" fmla="*/ 1771087 h 6857155"/>
              <a:gd name="connsiteX4069" fmla="*/ 1716189 w 7257486"/>
              <a:gd name="connsiteY4069" fmla="*/ 1742371 h 6857155"/>
              <a:gd name="connsiteX4070" fmla="*/ 1695919 w 7257486"/>
              <a:gd name="connsiteY4070" fmla="*/ 1746594 h 6857155"/>
              <a:gd name="connsiteX4071" fmla="*/ 1695919 w 7257486"/>
              <a:gd name="connsiteY4071" fmla="*/ 1771087 h 6857155"/>
              <a:gd name="connsiteX4072" fmla="*/ 1679872 w 7257486"/>
              <a:gd name="connsiteY4072" fmla="*/ 1758418 h 6857155"/>
              <a:gd name="connsiteX4073" fmla="*/ 1663825 w 7257486"/>
              <a:gd name="connsiteY4073" fmla="*/ 1733925 h 6857155"/>
              <a:gd name="connsiteX4074" fmla="*/ 1663825 w 7257486"/>
              <a:gd name="connsiteY4074" fmla="*/ 1688318 h 6857155"/>
              <a:gd name="connsiteX4075" fmla="*/ 1659602 w 7257486"/>
              <a:gd name="connsiteY4075" fmla="*/ 1672271 h 6857155"/>
              <a:gd name="connsiteX4076" fmla="*/ 1679872 w 7257486"/>
              <a:gd name="connsiteY4076" fmla="*/ 1655379 h 6857155"/>
              <a:gd name="connsiteX4077" fmla="*/ 1672271 w 7257486"/>
              <a:gd name="connsiteY4077" fmla="*/ 1791357 h 6857155"/>
              <a:gd name="connsiteX4078" fmla="*/ 1692541 w 7257486"/>
              <a:gd name="connsiteY4078" fmla="*/ 1775310 h 6857155"/>
              <a:gd name="connsiteX4079" fmla="*/ 1696764 w 7257486"/>
              <a:gd name="connsiteY4079" fmla="*/ 1775310 h 6857155"/>
              <a:gd name="connsiteX4080" fmla="*/ 1700987 w 7257486"/>
              <a:gd name="connsiteY4080" fmla="*/ 1795580 h 6857155"/>
              <a:gd name="connsiteX4081" fmla="*/ 1688318 w 7257486"/>
              <a:gd name="connsiteY4081" fmla="*/ 1808249 h 6857155"/>
              <a:gd name="connsiteX4082" fmla="*/ 1651156 w 7257486"/>
              <a:gd name="connsiteY4082" fmla="*/ 1812472 h 6857155"/>
              <a:gd name="connsiteX4083" fmla="*/ 1651156 w 7257486"/>
              <a:gd name="connsiteY4083" fmla="*/ 1799803 h 6857155"/>
              <a:gd name="connsiteX4084" fmla="*/ 1672271 w 7257486"/>
              <a:gd name="connsiteY4084" fmla="*/ 1791357 h 6857155"/>
              <a:gd name="connsiteX4085" fmla="*/ 1485618 w 7257486"/>
              <a:gd name="connsiteY4085" fmla="*/ 5985548 h 6857155"/>
              <a:gd name="connsiteX4086" fmla="*/ 1494064 w 7257486"/>
              <a:gd name="connsiteY4086" fmla="*/ 5985548 h 6857155"/>
              <a:gd name="connsiteX4087" fmla="*/ 1498287 w 7257486"/>
              <a:gd name="connsiteY4087" fmla="*/ 6005818 h 6857155"/>
              <a:gd name="connsiteX4088" fmla="*/ 1489841 w 7257486"/>
              <a:gd name="connsiteY4088" fmla="*/ 6005818 h 6857155"/>
              <a:gd name="connsiteX4089" fmla="*/ 1485618 w 7257486"/>
              <a:gd name="connsiteY4089" fmla="*/ 5985548 h 6857155"/>
              <a:gd name="connsiteX4090" fmla="*/ 1534604 w 7257486"/>
              <a:gd name="connsiteY4090" fmla="*/ 6026932 h 6857155"/>
              <a:gd name="connsiteX4091" fmla="*/ 1518557 w 7257486"/>
              <a:gd name="connsiteY4091" fmla="*/ 6039601 h 6857155"/>
              <a:gd name="connsiteX4092" fmla="*/ 1498287 w 7257486"/>
              <a:gd name="connsiteY4092" fmla="*/ 6035378 h 6857155"/>
              <a:gd name="connsiteX4093" fmla="*/ 1506733 w 7257486"/>
              <a:gd name="connsiteY4093" fmla="*/ 6022709 h 6857155"/>
              <a:gd name="connsiteX4094" fmla="*/ 1535449 w 7257486"/>
              <a:gd name="connsiteY4094" fmla="*/ 6014263 h 6857155"/>
              <a:gd name="connsiteX4095" fmla="*/ 1535449 w 7257486"/>
              <a:gd name="connsiteY4095" fmla="*/ 6026932 h 6857155"/>
              <a:gd name="connsiteX4096" fmla="*/ 1532070 w 7257486"/>
              <a:gd name="connsiteY4096" fmla="*/ 1795580 h 6857155"/>
              <a:gd name="connsiteX4097" fmla="*/ 1527848 w 7257486"/>
              <a:gd name="connsiteY4097" fmla="*/ 1779533 h 6857155"/>
              <a:gd name="connsiteX4098" fmla="*/ 1536293 w 7257486"/>
              <a:gd name="connsiteY4098" fmla="*/ 1775310 h 6857155"/>
              <a:gd name="connsiteX4099" fmla="*/ 1540516 w 7257486"/>
              <a:gd name="connsiteY4099" fmla="*/ 1775310 h 6857155"/>
              <a:gd name="connsiteX4100" fmla="*/ 1544739 w 7257486"/>
              <a:gd name="connsiteY4100" fmla="*/ 1787979 h 6857155"/>
              <a:gd name="connsiteX4101" fmla="*/ 1532070 w 7257486"/>
              <a:gd name="connsiteY4101" fmla="*/ 1795580 h 6857155"/>
              <a:gd name="connsiteX4102" fmla="*/ 1560786 w 7257486"/>
              <a:gd name="connsiteY4102" fmla="*/ 1762641 h 6857155"/>
              <a:gd name="connsiteX4103" fmla="*/ 1548118 w 7257486"/>
              <a:gd name="connsiteY4103" fmla="*/ 1766864 h 6857155"/>
              <a:gd name="connsiteX4104" fmla="*/ 1552340 w 7257486"/>
              <a:gd name="connsiteY4104" fmla="*/ 1754195 h 6857155"/>
              <a:gd name="connsiteX4105" fmla="*/ 1560786 w 7257486"/>
              <a:gd name="connsiteY4105" fmla="*/ 1754195 h 6857155"/>
              <a:gd name="connsiteX4106" fmla="*/ 1560786 w 7257486"/>
              <a:gd name="connsiteY4106" fmla="*/ 1762641 h 6857155"/>
              <a:gd name="connsiteX4107" fmla="*/ 1544739 w 7257486"/>
              <a:gd name="connsiteY4107" fmla="*/ 1696764 h 6857155"/>
              <a:gd name="connsiteX4108" fmla="*/ 1524469 w 7257486"/>
              <a:gd name="connsiteY4108" fmla="*/ 1700987 h 6857155"/>
              <a:gd name="connsiteX4109" fmla="*/ 1524469 w 7257486"/>
              <a:gd name="connsiteY4109" fmla="*/ 1688318 h 6857155"/>
              <a:gd name="connsiteX4110" fmla="*/ 1540516 w 7257486"/>
              <a:gd name="connsiteY4110" fmla="*/ 1672271 h 6857155"/>
              <a:gd name="connsiteX4111" fmla="*/ 1569232 w 7257486"/>
              <a:gd name="connsiteY4111" fmla="*/ 1672271 h 6857155"/>
              <a:gd name="connsiteX4112" fmla="*/ 1577678 w 7257486"/>
              <a:gd name="connsiteY4112" fmla="*/ 1656224 h 6857155"/>
              <a:gd name="connsiteX4113" fmla="*/ 1602171 w 7257486"/>
              <a:gd name="connsiteY4113" fmla="*/ 1656224 h 6857155"/>
              <a:gd name="connsiteX4114" fmla="*/ 1606394 w 7257486"/>
              <a:gd name="connsiteY4114" fmla="*/ 1660447 h 6857155"/>
              <a:gd name="connsiteX4115" fmla="*/ 1593725 w 7257486"/>
              <a:gd name="connsiteY4115" fmla="*/ 1673116 h 6857155"/>
              <a:gd name="connsiteX4116" fmla="*/ 1565009 w 7257486"/>
              <a:gd name="connsiteY4116" fmla="*/ 1685784 h 6857155"/>
              <a:gd name="connsiteX4117" fmla="*/ 1544739 w 7257486"/>
              <a:gd name="connsiteY4117" fmla="*/ 1696764 h 6857155"/>
              <a:gd name="connsiteX4118" fmla="*/ 1573455 w 7257486"/>
              <a:gd name="connsiteY4118" fmla="*/ 1737304 h 6857155"/>
              <a:gd name="connsiteX4119" fmla="*/ 1602171 w 7257486"/>
              <a:gd name="connsiteY4119" fmla="*/ 1704365 h 6857155"/>
              <a:gd name="connsiteX4120" fmla="*/ 1618218 w 7257486"/>
              <a:gd name="connsiteY4120" fmla="*/ 1704365 h 6857155"/>
              <a:gd name="connsiteX4121" fmla="*/ 1622441 w 7257486"/>
              <a:gd name="connsiteY4121" fmla="*/ 1766020 h 6857155"/>
              <a:gd name="connsiteX4122" fmla="*/ 1597948 w 7257486"/>
              <a:gd name="connsiteY4122" fmla="*/ 1778688 h 6857155"/>
              <a:gd name="connsiteX4123" fmla="*/ 1577678 w 7257486"/>
              <a:gd name="connsiteY4123" fmla="*/ 1782911 h 6857155"/>
              <a:gd name="connsiteX4124" fmla="*/ 1565009 w 7257486"/>
              <a:gd name="connsiteY4124" fmla="*/ 1758418 h 6857155"/>
              <a:gd name="connsiteX4125" fmla="*/ 1573455 w 7257486"/>
              <a:gd name="connsiteY4125" fmla="*/ 1737304 h 6857155"/>
              <a:gd name="connsiteX4126" fmla="*/ 1641866 w 7257486"/>
              <a:gd name="connsiteY4126" fmla="*/ 5968656 h 6857155"/>
              <a:gd name="connsiteX4127" fmla="*/ 1629197 w 7257486"/>
              <a:gd name="connsiteY4127" fmla="*/ 5968656 h 6857155"/>
              <a:gd name="connsiteX4128" fmla="*/ 1633420 w 7257486"/>
              <a:gd name="connsiteY4128" fmla="*/ 5952609 h 6857155"/>
              <a:gd name="connsiteX4129" fmla="*/ 1646089 w 7257486"/>
              <a:gd name="connsiteY4129" fmla="*/ 5952609 h 6857155"/>
              <a:gd name="connsiteX4130" fmla="*/ 1641866 w 7257486"/>
              <a:gd name="connsiteY4130" fmla="*/ 5968656 h 6857155"/>
              <a:gd name="connsiteX4131" fmla="*/ 1643555 w 7257486"/>
              <a:gd name="connsiteY4131" fmla="*/ 1967874 h 6857155"/>
              <a:gd name="connsiteX4132" fmla="*/ 1623285 w 7257486"/>
              <a:gd name="connsiteY4132" fmla="*/ 1983921 h 6857155"/>
              <a:gd name="connsiteX4133" fmla="*/ 1598792 w 7257486"/>
              <a:gd name="connsiteY4133" fmla="*/ 1996590 h 6857155"/>
              <a:gd name="connsiteX4134" fmla="*/ 1578522 w 7257486"/>
              <a:gd name="connsiteY4134" fmla="*/ 1992367 h 6857155"/>
              <a:gd name="connsiteX4135" fmla="*/ 1578522 w 7257486"/>
              <a:gd name="connsiteY4135" fmla="*/ 2000813 h 6857155"/>
              <a:gd name="connsiteX4136" fmla="*/ 1565854 w 7257486"/>
              <a:gd name="connsiteY4136" fmla="*/ 2000813 h 6857155"/>
              <a:gd name="connsiteX4137" fmla="*/ 1570077 w 7257486"/>
              <a:gd name="connsiteY4137" fmla="*/ 1988144 h 6857155"/>
              <a:gd name="connsiteX4138" fmla="*/ 1570077 w 7257486"/>
              <a:gd name="connsiteY4138" fmla="*/ 1967874 h 6857155"/>
              <a:gd name="connsiteX4139" fmla="*/ 1590347 w 7257486"/>
              <a:gd name="connsiteY4139" fmla="*/ 1963652 h 6857155"/>
              <a:gd name="connsiteX4140" fmla="*/ 1603015 w 7257486"/>
              <a:gd name="connsiteY4140" fmla="*/ 1943382 h 6857155"/>
              <a:gd name="connsiteX4141" fmla="*/ 1652001 w 7257486"/>
              <a:gd name="connsiteY4141" fmla="*/ 1918889 h 6857155"/>
              <a:gd name="connsiteX4142" fmla="*/ 1668048 w 7257486"/>
              <a:gd name="connsiteY4142" fmla="*/ 1902842 h 6857155"/>
              <a:gd name="connsiteX4143" fmla="*/ 1717034 w 7257486"/>
              <a:gd name="connsiteY4143" fmla="*/ 1878349 h 6857155"/>
              <a:gd name="connsiteX4144" fmla="*/ 1717034 w 7257486"/>
              <a:gd name="connsiteY4144" fmla="*/ 1869903 h 6857155"/>
              <a:gd name="connsiteX4145" fmla="*/ 1741527 w 7257486"/>
              <a:gd name="connsiteY4145" fmla="*/ 1857234 h 6857155"/>
              <a:gd name="connsiteX4146" fmla="*/ 1754195 w 7257486"/>
              <a:gd name="connsiteY4146" fmla="*/ 1844566 h 6857155"/>
              <a:gd name="connsiteX4147" fmla="*/ 1815850 w 7257486"/>
              <a:gd name="connsiteY4147" fmla="*/ 1828519 h 6857155"/>
              <a:gd name="connsiteX4148" fmla="*/ 1840343 w 7257486"/>
              <a:gd name="connsiteY4148" fmla="*/ 1815850 h 6857155"/>
              <a:gd name="connsiteX4149" fmla="*/ 1848788 w 7257486"/>
              <a:gd name="connsiteY4149" fmla="*/ 1820073 h 6857155"/>
              <a:gd name="connsiteX4150" fmla="*/ 1836120 w 7257486"/>
              <a:gd name="connsiteY4150" fmla="*/ 1836120 h 6857155"/>
              <a:gd name="connsiteX4151" fmla="*/ 1803181 w 7257486"/>
              <a:gd name="connsiteY4151" fmla="*/ 1856390 h 6857155"/>
              <a:gd name="connsiteX4152" fmla="*/ 1790512 w 7257486"/>
              <a:gd name="connsiteY4152" fmla="*/ 1876660 h 6857155"/>
              <a:gd name="connsiteX4153" fmla="*/ 1774465 w 7257486"/>
              <a:gd name="connsiteY4153" fmla="*/ 1880883 h 6857155"/>
              <a:gd name="connsiteX4154" fmla="*/ 1758418 w 7257486"/>
              <a:gd name="connsiteY4154" fmla="*/ 1872437 h 6857155"/>
              <a:gd name="connsiteX4155" fmla="*/ 1758418 w 7257486"/>
              <a:gd name="connsiteY4155" fmla="*/ 1888484 h 6857155"/>
              <a:gd name="connsiteX4156" fmla="*/ 1745749 w 7257486"/>
              <a:gd name="connsiteY4156" fmla="*/ 1884261 h 6857155"/>
              <a:gd name="connsiteX4157" fmla="*/ 1721257 w 7257486"/>
              <a:gd name="connsiteY4157" fmla="*/ 1888484 h 6857155"/>
              <a:gd name="connsiteX4158" fmla="*/ 1717034 w 7257486"/>
              <a:gd name="connsiteY4158" fmla="*/ 1896930 h 6857155"/>
              <a:gd name="connsiteX4159" fmla="*/ 1696764 w 7257486"/>
              <a:gd name="connsiteY4159" fmla="*/ 1901153 h 6857155"/>
              <a:gd name="connsiteX4160" fmla="*/ 1672271 w 7257486"/>
              <a:gd name="connsiteY4160" fmla="*/ 1934091 h 6857155"/>
              <a:gd name="connsiteX4161" fmla="*/ 1680717 w 7257486"/>
              <a:gd name="connsiteY4161" fmla="*/ 1934091 h 6857155"/>
              <a:gd name="connsiteX4162" fmla="*/ 1684940 w 7257486"/>
              <a:gd name="connsiteY4162" fmla="*/ 1942537 h 6857155"/>
              <a:gd name="connsiteX4163" fmla="*/ 1656224 w 7257486"/>
              <a:gd name="connsiteY4163" fmla="*/ 1955206 h 6857155"/>
              <a:gd name="connsiteX4164" fmla="*/ 1643555 w 7257486"/>
              <a:gd name="connsiteY4164" fmla="*/ 1967874 h 6857155"/>
              <a:gd name="connsiteX4165" fmla="*/ 2184087 w 7257486"/>
              <a:gd name="connsiteY4165" fmla="*/ 5624067 h 6857155"/>
              <a:gd name="connsiteX4166" fmla="*/ 2151149 w 7257486"/>
              <a:gd name="connsiteY4166" fmla="*/ 5619844 h 6857155"/>
              <a:gd name="connsiteX4167" fmla="*/ 2142703 w 7257486"/>
              <a:gd name="connsiteY4167" fmla="*/ 5632513 h 6857155"/>
              <a:gd name="connsiteX4168" fmla="*/ 2122433 w 7257486"/>
              <a:gd name="connsiteY4168" fmla="*/ 5645182 h 6857155"/>
              <a:gd name="connsiteX4169" fmla="*/ 2085271 w 7257486"/>
              <a:gd name="connsiteY4169" fmla="*/ 5678120 h 6857155"/>
              <a:gd name="connsiteX4170" fmla="*/ 2039664 w 7257486"/>
              <a:gd name="connsiteY4170" fmla="*/ 5706836 h 6857155"/>
              <a:gd name="connsiteX4171" fmla="*/ 2019394 w 7257486"/>
              <a:gd name="connsiteY4171" fmla="*/ 5727106 h 6857155"/>
              <a:gd name="connsiteX4172" fmla="*/ 1953517 w 7257486"/>
              <a:gd name="connsiteY4172" fmla="*/ 5768490 h 6857155"/>
              <a:gd name="connsiteX4173" fmla="*/ 1912132 w 7257486"/>
              <a:gd name="connsiteY4173" fmla="*/ 5797206 h 6857155"/>
              <a:gd name="connsiteX4174" fmla="*/ 1879193 w 7257486"/>
              <a:gd name="connsiteY4174" fmla="*/ 5805652 h 6857155"/>
              <a:gd name="connsiteX4175" fmla="*/ 1870748 w 7257486"/>
              <a:gd name="connsiteY4175" fmla="*/ 5814098 h 6857155"/>
              <a:gd name="connsiteX4176" fmla="*/ 1825140 w 7257486"/>
              <a:gd name="connsiteY4176" fmla="*/ 5842813 h 6857155"/>
              <a:gd name="connsiteX4177" fmla="*/ 1792201 w 7257486"/>
              <a:gd name="connsiteY4177" fmla="*/ 5871529 h 6857155"/>
              <a:gd name="connsiteX4178" fmla="*/ 1759263 w 7257486"/>
              <a:gd name="connsiteY4178" fmla="*/ 5891799 h 6857155"/>
              <a:gd name="connsiteX4179" fmla="*/ 1701831 w 7257486"/>
              <a:gd name="connsiteY4179" fmla="*/ 5920515 h 6857155"/>
              <a:gd name="connsiteX4180" fmla="*/ 1677338 w 7257486"/>
              <a:gd name="connsiteY4180" fmla="*/ 5940785 h 6857155"/>
              <a:gd name="connsiteX4181" fmla="*/ 1657068 w 7257486"/>
              <a:gd name="connsiteY4181" fmla="*/ 5949231 h 6857155"/>
              <a:gd name="connsiteX4182" fmla="*/ 1657068 w 7257486"/>
              <a:gd name="connsiteY4182" fmla="*/ 5936562 h 6857155"/>
              <a:gd name="connsiteX4183" fmla="*/ 1673116 w 7257486"/>
              <a:gd name="connsiteY4183" fmla="*/ 5920515 h 6857155"/>
              <a:gd name="connsiteX4184" fmla="*/ 1697608 w 7257486"/>
              <a:gd name="connsiteY4184" fmla="*/ 5907846 h 6857155"/>
              <a:gd name="connsiteX4185" fmla="*/ 1722101 w 7257486"/>
              <a:gd name="connsiteY4185" fmla="*/ 5891799 h 6857155"/>
              <a:gd name="connsiteX4186" fmla="*/ 1742371 w 7257486"/>
              <a:gd name="connsiteY4186" fmla="*/ 5879130 h 6857155"/>
              <a:gd name="connsiteX4187" fmla="*/ 1775310 w 7257486"/>
              <a:gd name="connsiteY4187" fmla="*/ 5854638 h 6857155"/>
              <a:gd name="connsiteX4188" fmla="*/ 1812471 w 7257486"/>
              <a:gd name="connsiteY4188" fmla="*/ 5821699 h 6857155"/>
              <a:gd name="connsiteX4189" fmla="*/ 1832741 w 7257486"/>
              <a:gd name="connsiteY4189" fmla="*/ 5813253 h 6857155"/>
              <a:gd name="connsiteX4190" fmla="*/ 1832741 w 7257486"/>
              <a:gd name="connsiteY4190" fmla="*/ 5804807 h 6857155"/>
              <a:gd name="connsiteX4191" fmla="*/ 1845410 w 7257486"/>
              <a:gd name="connsiteY4191" fmla="*/ 5792139 h 6857155"/>
              <a:gd name="connsiteX4192" fmla="*/ 1874126 w 7257486"/>
              <a:gd name="connsiteY4192" fmla="*/ 5779470 h 6857155"/>
              <a:gd name="connsiteX4193" fmla="*/ 1890173 w 7257486"/>
              <a:gd name="connsiteY4193" fmla="*/ 5759200 h 6857155"/>
              <a:gd name="connsiteX4194" fmla="*/ 1918889 w 7257486"/>
              <a:gd name="connsiteY4194" fmla="*/ 5754977 h 6857155"/>
              <a:gd name="connsiteX4195" fmla="*/ 1927334 w 7257486"/>
              <a:gd name="connsiteY4195" fmla="*/ 5734707 h 6857155"/>
              <a:gd name="connsiteX4196" fmla="*/ 1947604 w 7257486"/>
              <a:gd name="connsiteY4196" fmla="*/ 5726261 h 6857155"/>
              <a:gd name="connsiteX4197" fmla="*/ 1960273 w 7257486"/>
              <a:gd name="connsiteY4197" fmla="*/ 5713593 h 6857155"/>
              <a:gd name="connsiteX4198" fmla="*/ 1980543 w 7257486"/>
              <a:gd name="connsiteY4198" fmla="*/ 5700924 h 6857155"/>
              <a:gd name="connsiteX4199" fmla="*/ 1993212 w 7257486"/>
              <a:gd name="connsiteY4199" fmla="*/ 5684877 h 6857155"/>
              <a:gd name="connsiteX4200" fmla="*/ 2021928 w 7257486"/>
              <a:gd name="connsiteY4200" fmla="*/ 5672208 h 6857155"/>
              <a:gd name="connsiteX4201" fmla="*/ 2026150 w 7257486"/>
              <a:gd name="connsiteY4201" fmla="*/ 5663762 h 6857155"/>
              <a:gd name="connsiteX4202" fmla="*/ 2046420 w 7257486"/>
              <a:gd name="connsiteY4202" fmla="*/ 5651093 h 6857155"/>
              <a:gd name="connsiteX4203" fmla="*/ 2095406 w 7257486"/>
              <a:gd name="connsiteY4203" fmla="*/ 5618155 h 6857155"/>
              <a:gd name="connsiteX4204" fmla="*/ 2136791 w 7257486"/>
              <a:gd name="connsiteY4204" fmla="*/ 5602108 h 6857155"/>
              <a:gd name="connsiteX4205" fmla="*/ 2161284 w 7257486"/>
              <a:gd name="connsiteY4205" fmla="*/ 5586061 h 6857155"/>
              <a:gd name="connsiteX4206" fmla="*/ 2185776 w 7257486"/>
              <a:gd name="connsiteY4206" fmla="*/ 5586061 h 6857155"/>
              <a:gd name="connsiteX4207" fmla="*/ 2189999 w 7257486"/>
              <a:gd name="connsiteY4207" fmla="*/ 5614777 h 6857155"/>
              <a:gd name="connsiteX4208" fmla="*/ 2184087 w 7257486"/>
              <a:gd name="connsiteY4208" fmla="*/ 5624067 h 6857155"/>
              <a:gd name="connsiteX4209" fmla="*/ 2222093 w 7257486"/>
              <a:gd name="connsiteY4209" fmla="*/ 1651156 h 6857155"/>
              <a:gd name="connsiteX4210" fmla="*/ 2209425 w 7257486"/>
              <a:gd name="connsiteY4210" fmla="*/ 1655379 h 6857155"/>
              <a:gd name="connsiteX4211" fmla="*/ 2209425 w 7257486"/>
              <a:gd name="connsiteY4211" fmla="*/ 1642711 h 6857155"/>
              <a:gd name="connsiteX4212" fmla="*/ 2222093 w 7257486"/>
              <a:gd name="connsiteY4212" fmla="*/ 1642711 h 6857155"/>
              <a:gd name="connsiteX4213" fmla="*/ 2222093 w 7257486"/>
              <a:gd name="connsiteY4213" fmla="*/ 1651156 h 6857155"/>
              <a:gd name="connsiteX4214" fmla="*/ 2329355 w 7257486"/>
              <a:gd name="connsiteY4214" fmla="*/ 1540516 h 6857155"/>
              <a:gd name="connsiteX4215" fmla="*/ 2313308 w 7257486"/>
              <a:gd name="connsiteY4215" fmla="*/ 1540516 h 6857155"/>
              <a:gd name="connsiteX4216" fmla="*/ 2317531 w 7257486"/>
              <a:gd name="connsiteY4216" fmla="*/ 1527848 h 6857155"/>
              <a:gd name="connsiteX4217" fmla="*/ 2330200 w 7257486"/>
              <a:gd name="connsiteY4217" fmla="*/ 1527848 h 6857155"/>
              <a:gd name="connsiteX4218" fmla="*/ 2330200 w 7257486"/>
              <a:gd name="connsiteY4218" fmla="*/ 1540516 h 6857155"/>
              <a:gd name="connsiteX4219" fmla="*/ 2668877 w 7257486"/>
              <a:gd name="connsiteY4219" fmla="*/ 5205155 h 6857155"/>
              <a:gd name="connsiteX4220" fmla="*/ 2722085 w 7257486"/>
              <a:gd name="connsiteY4220" fmla="*/ 5172216 h 6857155"/>
              <a:gd name="connsiteX4221" fmla="*/ 2746578 w 7257486"/>
              <a:gd name="connsiteY4221" fmla="*/ 5151946 h 6857155"/>
              <a:gd name="connsiteX4222" fmla="*/ 2755024 w 7257486"/>
              <a:gd name="connsiteY4222" fmla="*/ 5151946 h 6857155"/>
              <a:gd name="connsiteX4223" fmla="*/ 2755024 w 7257486"/>
              <a:gd name="connsiteY4223" fmla="*/ 5167993 h 6857155"/>
              <a:gd name="connsiteX4224" fmla="*/ 2730531 w 7257486"/>
              <a:gd name="connsiteY4224" fmla="*/ 5184040 h 6857155"/>
              <a:gd name="connsiteX4225" fmla="*/ 2677323 w 7257486"/>
              <a:gd name="connsiteY4225" fmla="*/ 5216979 h 6857155"/>
              <a:gd name="connsiteX4226" fmla="*/ 2661276 w 7257486"/>
              <a:gd name="connsiteY4226" fmla="*/ 5225425 h 6857155"/>
              <a:gd name="connsiteX4227" fmla="*/ 2657053 w 7257486"/>
              <a:gd name="connsiteY4227" fmla="*/ 5212756 h 6857155"/>
              <a:gd name="connsiteX4228" fmla="*/ 2668877 w 7257486"/>
              <a:gd name="connsiteY4228" fmla="*/ 5205155 h 6857155"/>
              <a:gd name="connsiteX4229" fmla="*/ 2624959 w 7257486"/>
              <a:gd name="connsiteY4229" fmla="*/ 1108935 h 6857155"/>
              <a:gd name="connsiteX4230" fmla="*/ 2633404 w 7257486"/>
              <a:gd name="connsiteY4230" fmla="*/ 1108935 h 6857155"/>
              <a:gd name="connsiteX4231" fmla="*/ 2637627 w 7257486"/>
              <a:gd name="connsiteY4231" fmla="*/ 1121604 h 6857155"/>
              <a:gd name="connsiteX4232" fmla="*/ 2621580 w 7257486"/>
              <a:gd name="connsiteY4232" fmla="*/ 1125827 h 6857155"/>
              <a:gd name="connsiteX4233" fmla="*/ 2624959 w 7257486"/>
              <a:gd name="connsiteY4233" fmla="*/ 1108935 h 6857155"/>
              <a:gd name="connsiteX4234" fmla="*/ 2499961 w 7257486"/>
              <a:gd name="connsiteY4234" fmla="*/ 5476265 h 6857155"/>
              <a:gd name="connsiteX4235" fmla="*/ 2487292 w 7257486"/>
              <a:gd name="connsiteY4235" fmla="*/ 5476265 h 6857155"/>
              <a:gd name="connsiteX4236" fmla="*/ 2524453 w 7257486"/>
              <a:gd name="connsiteY4236" fmla="*/ 5447550 h 6857155"/>
              <a:gd name="connsiteX4237" fmla="*/ 2532899 w 7257486"/>
              <a:gd name="connsiteY4237" fmla="*/ 5451772 h 6857155"/>
              <a:gd name="connsiteX4238" fmla="*/ 2499961 w 7257486"/>
              <a:gd name="connsiteY4238" fmla="*/ 5476265 h 6857155"/>
              <a:gd name="connsiteX4239" fmla="*/ 2614824 w 7257486"/>
              <a:gd name="connsiteY4239" fmla="*/ 5397719 h 6857155"/>
              <a:gd name="connsiteX4240" fmla="*/ 2594554 w 7257486"/>
              <a:gd name="connsiteY4240" fmla="*/ 5410388 h 6857155"/>
              <a:gd name="connsiteX4241" fmla="*/ 2553169 w 7257486"/>
              <a:gd name="connsiteY4241" fmla="*/ 5439104 h 6857155"/>
              <a:gd name="connsiteX4242" fmla="*/ 2532899 w 7257486"/>
              <a:gd name="connsiteY4242" fmla="*/ 5447550 h 6857155"/>
              <a:gd name="connsiteX4243" fmla="*/ 2545568 w 7257486"/>
              <a:gd name="connsiteY4243" fmla="*/ 5431502 h 6857155"/>
              <a:gd name="connsiteX4244" fmla="*/ 2611445 w 7257486"/>
              <a:gd name="connsiteY4244" fmla="*/ 5390118 h 6857155"/>
              <a:gd name="connsiteX4245" fmla="*/ 2619891 w 7257486"/>
              <a:gd name="connsiteY4245" fmla="*/ 5390118 h 6857155"/>
              <a:gd name="connsiteX4246" fmla="*/ 2614824 w 7257486"/>
              <a:gd name="connsiteY4246" fmla="*/ 5397719 h 6857155"/>
              <a:gd name="connsiteX4247" fmla="*/ 2651985 w 7257486"/>
              <a:gd name="connsiteY4247" fmla="*/ 5278633 h 6857155"/>
              <a:gd name="connsiteX4248" fmla="*/ 2639317 w 7257486"/>
              <a:gd name="connsiteY4248" fmla="*/ 5291302 h 6857155"/>
              <a:gd name="connsiteX4249" fmla="*/ 2619047 w 7257486"/>
              <a:gd name="connsiteY4249" fmla="*/ 5295525 h 6857155"/>
              <a:gd name="connsiteX4250" fmla="*/ 2619047 w 7257486"/>
              <a:gd name="connsiteY4250" fmla="*/ 5282856 h 6857155"/>
              <a:gd name="connsiteX4251" fmla="*/ 2643539 w 7257486"/>
              <a:gd name="connsiteY4251" fmla="*/ 5262586 h 6857155"/>
              <a:gd name="connsiteX4252" fmla="*/ 2663809 w 7257486"/>
              <a:gd name="connsiteY4252" fmla="*/ 5242316 h 6857155"/>
              <a:gd name="connsiteX4253" fmla="*/ 2679856 w 7257486"/>
              <a:gd name="connsiteY4253" fmla="*/ 5238093 h 6857155"/>
              <a:gd name="connsiteX4254" fmla="*/ 2695904 w 7257486"/>
              <a:gd name="connsiteY4254" fmla="*/ 5229648 h 6857155"/>
              <a:gd name="connsiteX4255" fmla="*/ 2724619 w 7257486"/>
              <a:gd name="connsiteY4255" fmla="*/ 5221202 h 6857155"/>
              <a:gd name="connsiteX4256" fmla="*/ 2744889 w 7257486"/>
              <a:gd name="connsiteY4256" fmla="*/ 5205155 h 6857155"/>
              <a:gd name="connsiteX4257" fmla="*/ 2765159 w 7257486"/>
              <a:gd name="connsiteY4257" fmla="*/ 5209377 h 6857155"/>
              <a:gd name="connsiteX4258" fmla="*/ 2765159 w 7257486"/>
              <a:gd name="connsiteY4258" fmla="*/ 5225425 h 6857155"/>
              <a:gd name="connsiteX4259" fmla="*/ 2744889 w 7257486"/>
              <a:gd name="connsiteY4259" fmla="*/ 5233871 h 6857155"/>
              <a:gd name="connsiteX4260" fmla="*/ 2720396 w 7257486"/>
              <a:gd name="connsiteY4260" fmla="*/ 5254140 h 6857155"/>
              <a:gd name="connsiteX4261" fmla="*/ 2651985 w 7257486"/>
              <a:gd name="connsiteY4261" fmla="*/ 5278633 h 6857155"/>
              <a:gd name="connsiteX4262" fmla="*/ 2832726 w 7257486"/>
              <a:gd name="connsiteY4262" fmla="*/ 5262586 h 6857155"/>
              <a:gd name="connsiteX4263" fmla="*/ 2795564 w 7257486"/>
              <a:gd name="connsiteY4263" fmla="*/ 5278633 h 6857155"/>
              <a:gd name="connsiteX4264" fmla="*/ 2787118 w 7257486"/>
              <a:gd name="connsiteY4264" fmla="*/ 5291302 h 6857155"/>
              <a:gd name="connsiteX4265" fmla="*/ 2738133 w 7257486"/>
              <a:gd name="connsiteY4265" fmla="*/ 5315795 h 6857155"/>
              <a:gd name="connsiteX4266" fmla="*/ 2663809 w 7257486"/>
              <a:gd name="connsiteY4266" fmla="*/ 5328464 h 6857155"/>
              <a:gd name="connsiteX4267" fmla="*/ 2684079 w 7257486"/>
              <a:gd name="connsiteY4267" fmla="*/ 5308194 h 6857155"/>
              <a:gd name="connsiteX4268" fmla="*/ 2787118 w 7257486"/>
              <a:gd name="connsiteY4268" fmla="*/ 5250762 h 6857155"/>
              <a:gd name="connsiteX4269" fmla="*/ 2815834 w 7257486"/>
              <a:gd name="connsiteY4269" fmla="*/ 5226269 h 6857155"/>
              <a:gd name="connsiteX4270" fmla="*/ 2828503 w 7257486"/>
              <a:gd name="connsiteY4270" fmla="*/ 5226269 h 6857155"/>
              <a:gd name="connsiteX4271" fmla="*/ 2824280 w 7257486"/>
              <a:gd name="connsiteY4271" fmla="*/ 5242316 h 6857155"/>
              <a:gd name="connsiteX4272" fmla="*/ 2815834 w 7257486"/>
              <a:gd name="connsiteY4272" fmla="*/ 5242316 h 6857155"/>
              <a:gd name="connsiteX4273" fmla="*/ 2815834 w 7257486"/>
              <a:gd name="connsiteY4273" fmla="*/ 5254985 h 6857155"/>
              <a:gd name="connsiteX4274" fmla="*/ 2836104 w 7257486"/>
              <a:gd name="connsiteY4274" fmla="*/ 5254985 h 6857155"/>
              <a:gd name="connsiteX4275" fmla="*/ 2832726 w 7257486"/>
              <a:gd name="connsiteY4275" fmla="*/ 5262586 h 6857155"/>
              <a:gd name="connsiteX4276" fmla="*/ 2845394 w 7257486"/>
              <a:gd name="connsiteY4276" fmla="*/ 5167993 h 6857155"/>
              <a:gd name="connsiteX4277" fmla="*/ 2808233 w 7257486"/>
              <a:gd name="connsiteY4277" fmla="*/ 5180662 h 6857155"/>
              <a:gd name="connsiteX4278" fmla="*/ 2812456 w 7257486"/>
              <a:gd name="connsiteY4278" fmla="*/ 5167993 h 6857155"/>
              <a:gd name="connsiteX4279" fmla="*/ 2849617 w 7257486"/>
              <a:gd name="connsiteY4279" fmla="*/ 5147723 h 6857155"/>
              <a:gd name="connsiteX4280" fmla="*/ 2858063 w 7257486"/>
              <a:gd name="connsiteY4280" fmla="*/ 5151946 h 6857155"/>
              <a:gd name="connsiteX4281" fmla="*/ 2845394 w 7257486"/>
              <a:gd name="connsiteY4281" fmla="*/ 5167993 h 6857155"/>
              <a:gd name="connsiteX4282" fmla="*/ 1707743 w 7257486"/>
              <a:gd name="connsiteY4282" fmla="*/ 6211051 h 6857155"/>
              <a:gd name="connsiteX4283" fmla="*/ 1695075 w 7257486"/>
              <a:gd name="connsiteY4283" fmla="*/ 6211051 h 6857155"/>
              <a:gd name="connsiteX4284" fmla="*/ 1699298 w 7257486"/>
              <a:gd name="connsiteY4284" fmla="*/ 6195004 h 6857155"/>
              <a:gd name="connsiteX4285" fmla="*/ 1707743 w 7257486"/>
              <a:gd name="connsiteY4285" fmla="*/ 6195004 h 6857155"/>
              <a:gd name="connsiteX4286" fmla="*/ 1707743 w 7257486"/>
              <a:gd name="connsiteY4286" fmla="*/ 6211051 h 6857155"/>
              <a:gd name="connsiteX4287" fmla="*/ 1908754 w 7257486"/>
              <a:gd name="connsiteY4287" fmla="*/ 6162065 h 6857155"/>
              <a:gd name="connsiteX4288" fmla="*/ 1896085 w 7257486"/>
              <a:gd name="connsiteY4288" fmla="*/ 6162065 h 6857155"/>
              <a:gd name="connsiteX4289" fmla="*/ 1891862 w 7257486"/>
              <a:gd name="connsiteY4289" fmla="*/ 6149396 h 6857155"/>
              <a:gd name="connsiteX4290" fmla="*/ 1904531 w 7257486"/>
              <a:gd name="connsiteY4290" fmla="*/ 6136728 h 6857155"/>
              <a:gd name="connsiteX4291" fmla="*/ 1912132 w 7257486"/>
              <a:gd name="connsiteY4291" fmla="*/ 6139262 h 6857155"/>
              <a:gd name="connsiteX4292" fmla="*/ 1908754 w 7257486"/>
              <a:gd name="connsiteY4292" fmla="*/ 6162065 h 6857155"/>
              <a:gd name="connsiteX4293" fmla="*/ 1941692 w 7257486"/>
              <a:gd name="connsiteY4293" fmla="*/ 6133350 h 6857155"/>
              <a:gd name="connsiteX4294" fmla="*/ 1931557 w 7257486"/>
              <a:gd name="connsiteY4294" fmla="*/ 6135039 h 6857155"/>
              <a:gd name="connsiteX4295" fmla="*/ 1925645 w 7257486"/>
              <a:gd name="connsiteY4295" fmla="*/ 6133350 h 6857155"/>
              <a:gd name="connsiteX4296" fmla="*/ 1938314 w 7257486"/>
              <a:gd name="connsiteY4296" fmla="*/ 6117302 h 6857155"/>
              <a:gd name="connsiteX4297" fmla="*/ 1954361 w 7257486"/>
              <a:gd name="connsiteY4297" fmla="*/ 6117302 h 6857155"/>
              <a:gd name="connsiteX4298" fmla="*/ 1941692 w 7257486"/>
              <a:gd name="connsiteY4298" fmla="*/ 6133350 h 6857155"/>
              <a:gd name="connsiteX4299" fmla="*/ 2105541 w 7257486"/>
              <a:gd name="connsiteY4299" fmla="*/ 6034534 h 6857155"/>
              <a:gd name="connsiteX4300" fmla="*/ 2089494 w 7257486"/>
              <a:gd name="connsiteY4300" fmla="*/ 6038756 h 6857155"/>
              <a:gd name="connsiteX4301" fmla="*/ 2085271 w 7257486"/>
              <a:gd name="connsiteY4301" fmla="*/ 6005818 h 6857155"/>
              <a:gd name="connsiteX4302" fmla="*/ 2089494 w 7257486"/>
              <a:gd name="connsiteY4302" fmla="*/ 6001595 h 6857155"/>
              <a:gd name="connsiteX4303" fmla="*/ 2105541 w 7257486"/>
              <a:gd name="connsiteY4303" fmla="*/ 6017642 h 6857155"/>
              <a:gd name="connsiteX4304" fmla="*/ 2105541 w 7257486"/>
              <a:gd name="connsiteY4304" fmla="*/ 6034534 h 6857155"/>
              <a:gd name="connsiteX4305" fmla="*/ 2217026 w 7257486"/>
              <a:gd name="connsiteY4305" fmla="*/ 5956832 h 6857155"/>
              <a:gd name="connsiteX4306" fmla="*/ 2212803 w 7257486"/>
              <a:gd name="connsiteY4306" fmla="*/ 5948386 h 6857155"/>
              <a:gd name="connsiteX4307" fmla="*/ 2221249 w 7257486"/>
              <a:gd name="connsiteY4307" fmla="*/ 5948386 h 6857155"/>
              <a:gd name="connsiteX4308" fmla="*/ 2217026 w 7257486"/>
              <a:gd name="connsiteY4308" fmla="*/ 5956832 h 6857155"/>
              <a:gd name="connsiteX4309" fmla="*/ 2212803 w 7257486"/>
              <a:gd name="connsiteY4309" fmla="*/ 5911225 h 6857155"/>
              <a:gd name="connsiteX4310" fmla="*/ 2196756 w 7257486"/>
              <a:gd name="connsiteY4310" fmla="*/ 5931494 h 6857155"/>
              <a:gd name="connsiteX4311" fmla="*/ 2159594 w 7257486"/>
              <a:gd name="connsiteY4311" fmla="*/ 5955988 h 6857155"/>
              <a:gd name="connsiteX4312" fmla="*/ 2151149 w 7257486"/>
              <a:gd name="connsiteY4312" fmla="*/ 5972034 h 6857155"/>
              <a:gd name="connsiteX4313" fmla="*/ 2163817 w 7257486"/>
              <a:gd name="connsiteY4313" fmla="*/ 5980480 h 6857155"/>
              <a:gd name="connsiteX4314" fmla="*/ 2159594 w 7257486"/>
              <a:gd name="connsiteY4314" fmla="*/ 5993149 h 6857155"/>
              <a:gd name="connsiteX4315" fmla="*/ 2146926 w 7257486"/>
              <a:gd name="connsiteY4315" fmla="*/ 5997372 h 6857155"/>
              <a:gd name="connsiteX4316" fmla="*/ 2146926 w 7257486"/>
              <a:gd name="connsiteY4316" fmla="*/ 6005818 h 6857155"/>
              <a:gd name="connsiteX4317" fmla="*/ 2126656 w 7257486"/>
              <a:gd name="connsiteY4317" fmla="*/ 6010040 h 6857155"/>
              <a:gd name="connsiteX4318" fmla="*/ 2122433 w 7257486"/>
              <a:gd name="connsiteY4318" fmla="*/ 5993994 h 6857155"/>
              <a:gd name="connsiteX4319" fmla="*/ 2135102 w 7257486"/>
              <a:gd name="connsiteY4319" fmla="*/ 5977946 h 6857155"/>
              <a:gd name="connsiteX4320" fmla="*/ 2122433 w 7257486"/>
              <a:gd name="connsiteY4320" fmla="*/ 5965278 h 6857155"/>
              <a:gd name="connsiteX4321" fmla="*/ 2126656 w 7257486"/>
              <a:gd name="connsiteY4321" fmla="*/ 5945008 h 6857155"/>
              <a:gd name="connsiteX4322" fmla="*/ 2118210 w 7257486"/>
              <a:gd name="connsiteY4322" fmla="*/ 5945008 h 6857155"/>
              <a:gd name="connsiteX4323" fmla="*/ 2093717 w 7257486"/>
              <a:gd name="connsiteY4323" fmla="*/ 5957677 h 6857155"/>
              <a:gd name="connsiteX4324" fmla="*/ 2097940 w 7257486"/>
              <a:gd name="connsiteY4324" fmla="*/ 5973724 h 6857155"/>
              <a:gd name="connsiteX4325" fmla="*/ 2093717 w 7257486"/>
              <a:gd name="connsiteY4325" fmla="*/ 5989771 h 6857155"/>
              <a:gd name="connsiteX4326" fmla="*/ 2060778 w 7257486"/>
              <a:gd name="connsiteY4326" fmla="*/ 5993994 h 6857155"/>
              <a:gd name="connsiteX4327" fmla="*/ 2056555 w 7257486"/>
              <a:gd name="connsiteY4327" fmla="*/ 5998217 h 6857155"/>
              <a:gd name="connsiteX4328" fmla="*/ 2019394 w 7257486"/>
              <a:gd name="connsiteY4328" fmla="*/ 6010885 h 6857155"/>
              <a:gd name="connsiteX4329" fmla="*/ 1990678 w 7257486"/>
              <a:gd name="connsiteY4329" fmla="*/ 6031155 h 6857155"/>
              <a:gd name="connsiteX4330" fmla="*/ 1982232 w 7257486"/>
              <a:gd name="connsiteY4330" fmla="*/ 6047202 h 6857155"/>
              <a:gd name="connsiteX4331" fmla="*/ 1966185 w 7257486"/>
              <a:gd name="connsiteY4331" fmla="*/ 6047202 h 6857155"/>
              <a:gd name="connsiteX4332" fmla="*/ 1945915 w 7257486"/>
              <a:gd name="connsiteY4332" fmla="*/ 6051425 h 6857155"/>
              <a:gd name="connsiteX4333" fmla="*/ 1929868 w 7257486"/>
              <a:gd name="connsiteY4333" fmla="*/ 6071695 h 6857155"/>
              <a:gd name="connsiteX4334" fmla="*/ 1880882 w 7257486"/>
              <a:gd name="connsiteY4334" fmla="*/ 6100411 h 6857155"/>
              <a:gd name="connsiteX4335" fmla="*/ 1839498 w 7257486"/>
              <a:gd name="connsiteY4335" fmla="*/ 6113079 h 6857155"/>
              <a:gd name="connsiteX4336" fmla="*/ 1839498 w 7257486"/>
              <a:gd name="connsiteY4336" fmla="*/ 6121525 h 6857155"/>
              <a:gd name="connsiteX4337" fmla="*/ 1819228 w 7257486"/>
              <a:gd name="connsiteY4337" fmla="*/ 6137573 h 6857155"/>
              <a:gd name="connsiteX4338" fmla="*/ 1798958 w 7257486"/>
              <a:gd name="connsiteY4338" fmla="*/ 6150241 h 6857155"/>
              <a:gd name="connsiteX4339" fmla="*/ 1794735 w 7257486"/>
              <a:gd name="connsiteY4339" fmla="*/ 6158687 h 6857155"/>
              <a:gd name="connsiteX4340" fmla="*/ 1810782 w 7257486"/>
              <a:gd name="connsiteY4340" fmla="*/ 6154464 h 6857155"/>
              <a:gd name="connsiteX4341" fmla="*/ 1839498 w 7257486"/>
              <a:gd name="connsiteY4341" fmla="*/ 6158687 h 6857155"/>
              <a:gd name="connsiteX4342" fmla="*/ 1843721 w 7257486"/>
              <a:gd name="connsiteY4342" fmla="*/ 6142640 h 6857155"/>
              <a:gd name="connsiteX4343" fmla="*/ 1852167 w 7257486"/>
              <a:gd name="connsiteY4343" fmla="*/ 6142640 h 6857155"/>
              <a:gd name="connsiteX4344" fmla="*/ 1856390 w 7257486"/>
              <a:gd name="connsiteY4344" fmla="*/ 6155309 h 6857155"/>
              <a:gd name="connsiteX4345" fmla="*/ 1864836 w 7257486"/>
              <a:gd name="connsiteY4345" fmla="*/ 6155309 h 6857155"/>
              <a:gd name="connsiteX4346" fmla="*/ 1869058 w 7257486"/>
              <a:gd name="connsiteY4346" fmla="*/ 6167977 h 6857155"/>
              <a:gd name="connsiteX4347" fmla="*/ 1836120 w 7257486"/>
              <a:gd name="connsiteY4347" fmla="*/ 6188247 h 6857155"/>
              <a:gd name="connsiteX4348" fmla="*/ 1811627 w 7257486"/>
              <a:gd name="connsiteY4348" fmla="*/ 6188247 h 6857155"/>
              <a:gd name="connsiteX4349" fmla="*/ 1798958 w 7257486"/>
              <a:gd name="connsiteY4349" fmla="*/ 6196693 h 6857155"/>
              <a:gd name="connsiteX4350" fmla="*/ 1765175 w 7257486"/>
              <a:gd name="connsiteY4350" fmla="*/ 6199227 h 6857155"/>
              <a:gd name="connsiteX4351" fmla="*/ 1760952 w 7257486"/>
              <a:gd name="connsiteY4351" fmla="*/ 6174734 h 6857155"/>
              <a:gd name="connsiteX4352" fmla="*/ 1732236 w 7257486"/>
              <a:gd name="connsiteY4352" fmla="*/ 6174734 h 6857155"/>
              <a:gd name="connsiteX4353" fmla="*/ 1736459 w 7257486"/>
              <a:gd name="connsiteY4353" fmla="*/ 6162065 h 6857155"/>
              <a:gd name="connsiteX4354" fmla="*/ 1756729 w 7257486"/>
              <a:gd name="connsiteY4354" fmla="*/ 6141795 h 6857155"/>
              <a:gd name="connsiteX4355" fmla="*/ 1798114 w 7257486"/>
              <a:gd name="connsiteY4355" fmla="*/ 6125748 h 6857155"/>
              <a:gd name="connsiteX4356" fmla="*/ 1814161 w 7257486"/>
              <a:gd name="connsiteY4356" fmla="*/ 6113079 h 6857155"/>
              <a:gd name="connsiteX4357" fmla="*/ 1838653 w 7257486"/>
              <a:gd name="connsiteY4357" fmla="*/ 6104634 h 6857155"/>
              <a:gd name="connsiteX4358" fmla="*/ 1875815 w 7257486"/>
              <a:gd name="connsiteY4358" fmla="*/ 6075918 h 6857155"/>
              <a:gd name="connsiteX4359" fmla="*/ 1908754 w 7257486"/>
              <a:gd name="connsiteY4359" fmla="*/ 6059871 h 6857155"/>
              <a:gd name="connsiteX4360" fmla="*/ 1961962 w 7257486"/>
              <a:gd name="connsiteY4360" fmla="*/ 6026932 h 6857155"/>
              <a:gd name="connsiteX4361" fmla="*/ 1986455 w 7257486"/>
              <a:gd name="connsiteY4361" fmla="*/ 6006662 h 6857155"/>
              <a:gd name="connsiteX4362" fmla="*/ 2019394 w 7257486"/>
              <a:gd name="connsiteY4362" fmla="*/ 5986392 h 6857155"/>
              <a:gd name="connsiteX4363" fmla="*/ 2039664 w 7257486"/>
              <a:gd name="connsiteY4363" fmla="*/ 5973724 h 6857155"/>
              <a:gd name="connsiteX4364" fmla="*/ 2072602 w 7257486"/>
              <a:gd name="connsiteY4364" fmla="*/ 5949231 h 6857155"/>
              <a:gd name="connsiteX4365" fmla="*/ 2109764 w 7257486"/>
              <a:gd name="connsiteY4365" fmla="*/ 5928961 h 6857155"/>
              <a:gd name="connsiteX4366" fmla="*/ 2138480 w 7257486"/>
              <a:gd name="connsiteY4366" fmla="*/ 5904468 h 6857155"/>
              <a:gd name="connsiteX4367" fmla="*/ 2162973 w 7257486"/>
              <a:gd name="connsiteY4367" fmla="*/ 5896022 h 6857155"/>
              <a:gd name="connsiteX4368" fmla="*/ 2195911 w 7257486"/>
              <a:gd name="connsiteY4368" fmla="*/ 5858861 h 6857155"/>
              <a:gd name="connsiteX4369" fmla="*/ 2224627 w 7257486"/>
              <a:gd name="connsiteY4369" fmla="*/ 5863084 h 6857155"/>
              <a:gd name="connsiteX4370" fmla="*/ 2237296 w 7257486"/>
              <a:gd name="connsiteY4370" fmla="*/ 5883353 h 6857155"/>
              <a:gd name="connsiteX4371" fmla="*/ 2241519 w 7257486"/>
              <a:gd name="connsiteY4371" fmla="*/ 5903623 h 6857155"/>
              <a:gd name="connsiteX4372" fmla="*/ 2212803 w 7257486"/>
              <a:gd name="connsiteY4372" fmla="*/ 5911225 h 6857155"/>
              <a:gd name="connsiteX4373" fmla="*/ 2331889 w 7257486"/>
              <a:gd name="connsiteY4373" fmla="*/ 5846192 h 6857155"/>
              <a:gd name="connsiteX4374" fmla="*/ 2303173 w 7257486"/>
              <a:gd name="connsiteY4374" fmla="*/ 5874907 h 6857155"/>
              <a:gd name="connsiteX4375" fmla="*/ 2298950 w 7257486"/>
              <a:gd name="connsiteY4375" fmla="*/ 5907846 h 6857155"/>
              <a:gd name="connsiteX4376" fmla="*/ 2270234 w 7257486"/>
              <a:gd name="connsiteY4376" fmla="*/ 5916292 h 6857155"/>
              <a:gd name="connsiteX4377" fmla="*/ 2278680 w 7257486"/>
              <a:gd name="connsiteY4377" fmla="*/ 5879130 h 6857155"/>
              <a:gd name="connsiteX4378" fmla="*/ 2262633 w 7257486"/>
              <a:gd name="connsiteY4378" fmla="*/ 5874907 h 6857155"/>
              <a:gd name="connsiteX4379" fmla="*/ 2254187 w 7257486"/>
              <a:gd name="connsiteY4379" fmla="*/ 5858861 h 6857155"/>
              <a:gd name="connsiteX4380" fmla="*/ 2241519 w 7257486"/>
              <a:gd name="connsiteY4380" fmla="*/ 5858861 h 6857155"/>
              <a:gd name="connsiteX4381" fmla="*/ 2237296 w 7257486"/>
              <a:gd name="connsiteY4381" fmla="*/ 5846192 h 6857155"/>
              <a:gd name="connsiteX4382" fmla="*/ 2257566 w 7257486"/>
              <a:gd name="connsiteY4382" fmla="*/ 5825922 h 6857155"/>
              <a:gd name="connsiteX4383" fmla="*/ 2298950 w 7257486"/>
              <a:gd name="connsiteY4383" fmla="*/ 5792983 h 6857155"/>
              <a:gd name="connsiteX4384" fmla="*/ 2311619 w 7257486"/>
              <a:gd name="connsiteY4384" fmla="*/ 5792983 h 6857155"/>
              <a:gd name="connsiteX4385" fmla="*/ 2303173 w 7257486"/>
              <a:gd name="connsiteY4385" fmla="*/ 5805652 h 6857155"/>
              <a:gd name="connsiteX4386" fmla="*/ 2298950 w 7257486"/>
              <a:gd name="connsiteY4386" fmla="*/ 5825922 h 6857155"/>
              <a:gd name="connsiteX4387" fmla="*/ 2307396 w 7257486"/>
              <a:gd name="connsiteY4387" fmla="*/ 5830145 h 6857155"/>
              <a:gd name="connsiteX4388" fmla="*/ 2348781 w 7257486"/>
              <a:gd name="connsiteY4388" fmla="*/ 5830145 h 6857155"/>
              <a:gd name="connsiteX4389" fmla="*/ 2348781 w 7257486"/>
              <a:gd name="connsiteY4389" fmla="*/ 5838591 h 6857155"/>
              <a:gd name="connsiteX4390" fmla="*/ 2331889 w 7257486"/>
              <a:gd name="connsiteY4390" fmla="*/ 5846192 h 6857155"/>
              <a:gd name="connsiteX4391" fmla="*/ 2372429 w 7257486"/>
              <a:gd name="connsiteY4391" fmla="*/ 5846192 h 6857155"/>
              <a:gd name="connsiteX4392" fmla="*/ 2376652 w 7257486"/>
              <a:gd name="connsiteY4392" fmla="*/ 5830145 h 6857155"/>
              <a:gd name="connsiteX4393" fmla="*/ 2389320 w 7257486"/>
              <a:gd name="connsiteY4393" fmla="*/ 5834368 h 6857155"/>
              <a:gd name="connsiteX4394" fmla="*/ 2385098 w 7257486"/>
              <a:gd name="connsiteY4394" fmla="*/ 5847036 h 6857155"/>
              <a:gd name="connsiteX4395" fmla="*/ 2385942 w 7257486"/>
              <a:gd name="connsiteY4395" fmla="*/ 5847881 h 6857155"/>
              <a:gd name="connsiteX4396" fmla="*/ 2385098 w 7257486"/>
              <a:gd name="connsiteY4396" fmla="*/ 5851259 h 6857155"/>
              <a:gd name="connsiteX4397" fmla="*/ 2376652 w 7257486"/>
              <a:gd name="connsiteY4397" fmla="*/ 5859705 h 6857155"/>
              <a:gd name="connsiteX4398" fmla="*/ 2356382 w 7257486"/>
              <a:gd name="connsiteY4398" fmla="*/ 5872374 h 6857155"/>
              <a:gd name="connsiteX4399" fmla="*/ 2356382 w 7257486"/>
              <a:gd name="connsiteY4399" fmla="*/ 5856327 h 6857155"/>
              <a:gd name="connsiteX4400" fmla="*/ 2372429 w 7257486"/>
              <a:gd name="connsiteY4400" fmla="*/ 5846192 h 6857155"/>
              <a:gd name="connsiteX4401" fmla="*/ 3237280 w 7257486"/>
              <a:gd name="connsiteY4401" fmla="*/ 1380046 h 6857155"/>
              <a:gd name="connsiteX4402" fmla="*/ 3245726 w 7257486"/>
              <a:gd name="connsiteY4402" fmla="*/ 1380046 h 6857155"/>
              <a:gd name="connsiteX4403" fmla="*/ 3229679 w 7257486"/>
              <a:gd name="connsiteY4403" fmla="*/ 1396093 h 6857155"/>
              <a:gd name="connsiteX4404" fmla="*/ 3225456 w 7257486"/>
              <a:gd name="connsiteY4404" fmla="*/ 1387647 h 6857155"/>
              <a:gd name="connsiteX4405" fmla="*/ 3237280 w 7257486"/>
              <a:gd name="connsiteY4405" fmla="*/ 1380046 h 6857155"/>
              <a:gd name="connsiteX4406" fmla="*/ 3187450 w 7257486"/>
              <a:gd name="connsiteY4406" fmla="*/ 1359776 h 6857155"/>
              <a:gd name="connsiteX4407" fmla="*/ 3191673 w 7257486"/>
              <a:gd name="connsiteY4407" fmla="*/ 1368222 h 6857155"/>
              <a:gd name="connsiteX4408" fmla="*/ 3179004 w 7257486"/>
              <a:gd name="connsiteY4408" fmla="*/ 1368222 h 6857155"/>
              <a:gd name="connsiteX4409" fmla="*/ 3187450 w 7257486"/>
              <a:gd name="connsiteY4409" fmla="*/ 1359776 h 6857155"/>
              <a:gd name="connsiteX4410" fmla="*/ 3093701 w 7257486"/>
              <a:gd name="connsiteY4410" fmla="*/ 804886 h 6857155"/>
              <a:gd name="connsiteX4411" fmla="*/ 3106370 w 7257486"/>
              <a:gd name="connsiteY4411" fmla="*/ 796440 h 6857155"/>
              <a:gd name="connsiteX4412" fmla="*/ 3122417 w 7257486"/>
              <a:gd name="connsiteY4412" fmla="*/ 796440 h 6857155"/>
              <a:gd name="connsiteX4413" fmla="*/ 3113971 w 7257486"/>
              <a:gd name="connsiteY4413" fmla="*/ 812487 h 6857155"/>
              <a:gd name="connsiteX4414" fmla="*/ 3093701 w 7257486"/>
              <a:gd name="connsiteY4414" fmla="*/ 816710 h 6857155"/>
              <a:gd name="connsiteX4415" fmla="*/ 3093701 w 7257486"/>
              <a:gd name="connsiteY4415" fmla="*/ 804886 h 6857155"/>
              <a:gd name="connsiteX4416" fmla="*/ 2931542 w 7257486"/>
              <a:gd name="connsiteY4416" fmla="*/ 5504981 h 6857155"/>
              <a:gd name="connsiteX4417" fmla="*/ 2894380 w 7257486"/>
              <a:gd name="connsiteY4417" fmla="*/ 5513427 h 6857155"/>
              <a:gd name="connsiteX4418" fmla="*/ 2878333 w 7257486"/>
              <a:gd name="connsiteY4418" fmla="*/ 5521873 h 6857155"/>
              <a:gd name="connsiteX4419" fmla="*/ 2874110 w 7257486"/>
              <a:gd name="connsiteY4419" fmla="*/ 5513427 h 6857155"/>
              <a:gd name="connsiteX4420" fmla="*/ 2841171 w 7257486"/>
              <a:gd name="connsiteY4420" fmla="*/ 5509204 h 6857155"/>
              <a:gd name="connsiteX4421" fmla="*/ 2841171 w 7257486"/>
              <a:gd name="connsiteY4421" fmla="*/ 5496535 h 6857155"/>
              <a:gd name="connsiteX4422" fmla="*/ 2857218 w 7257486"/>
              <a:gd name="connsiteY4422" fmla="*/ 5483866 h 6857155"/>
              <a:gd name="connsiteX4423" fmla="*/ 2885934 w 7257486"/>
              <a:gd name="connsiteY4423" fmla="*/ 5467820 h 6857155"/>
              <a:gd name="connsiteX4424" fmla="*/ 2927319 w 7257486"/>
              <a:gd name="connsiteY4424" fmla="*/ 5447550 h 6857155"/>
              <a:gd name="connsiteX4425" fmla="*/ 2939988 w 7257486"/>
              <a:gd name="connsiteY4425" fmla="*/ 5447550 h 6857155"/>
              <a:gd name="connsiteX4426" fmla="*/ 2939988 w 7257486"/>
              <a:gd name="connsiteY4426" fmla="*/ 5463597 h 6857155"/>
              <a:gd name="connsiteX4427" fmla="*/ 2907049 w 7257486"/>
              <a:gd name="connsiteY4427" fmla="*/ 5479643 h 6857155"/>
              <a:gd name="connsiteX4428" fmla="*/ 2902826 w 7257486"/>
              <a:gd name="connsiteY4428" fmla="*/ 5499914 h 6857155"/>
              <a:gd name="connsiteX4429" fmla="*/ 2907049 w 7257486"/>
              <a:gd name="connsiteY4429" fmla="*/ 5495691 h 6857155"/>
              <a:gd name="connsiteX4430" fmla="*/ 2944210 w 7257486"/>
              <a:gd name="connsiteY4430" fmla="*/ 5487245 h 6857155"/>
              <a:gd name="connsiteX4431" fmla="*/ 2931542 w 7257486"/>
              <a:gd name="connsiteY4431" fmla="*/ 5504981 h 6857155"/>
              <a:gd name="connsiteX4432" fmla="*/ 2947589 w 7257486"/>
              <a:gd name="connsiteY4432" fmla="*/ 5443327 h 6857155"/>
              <a:gd name="connsiteX4433" fmla="*/ 2943366 w 7257486"/>
              <a:gd name="connsiteY4433" fmla="*/ 5434881 h 6857155"/>
              <a:gd name="connsiteX4434" fmla="*/ 2959413 w 7257486"/>
              <a:gd name="connsiteY4434" fmla="*/ 5422212 h 6857155"/>
              <a:gd name="connsiteX4435" fmla="*/ 2963636 w 7257486"/>
              <a:gd name="connsiteY4435" fmla="*/ 5430658 h 6857155"/>
              <a:gd name="connsiteX4436" fmla="*/ 2947589 w 7257486"/>
              <a:gd name="connsiteY4436" fmla="*/ 5443327 h 6857155"/>
              <a:gd name="connsiteX4437" fmla="*/ 3009243 w 7257486"/>
              <a:gd name="connsiteY4437" fmla="*/ 5024414 h 6857155"/>
              <a:gd name="connsiteX4438" fmla="*/ 2960257 w 7257486"/>
              <a:gd name="connsiteY4438" fmla="*/ 5015969 h 6857155"/>
              <a:gd name="connsiteX4439" fmla="*/ 2968703 w 7257486"/>
              <a:gd name="connsiteY4439" fmla="*/ 5011746 h 6857155"/>
              <a:gd name="connsiteX4440" fmla="*/ 2968703 w 7257486"/>
              <a:gd name="connsiteY4440" fmla="*/ 5003300 h 6857155"/>
              <a:gd name="connsiteX4441" fmla="*/ 2981372 w 7257486"/>
              <a:gd name="connsiteY4441" fmla="*/ 4990631 h 6857155"/>
              <a:gd name="connsiteX4442" fmla="*/ 2997419 w 7257486"/>
              <a:gd name="connsiteY4442" fmla="*/ 4994854 h 6857155"/>
              <a:gd name="connsiteX4443" fmla="*/ 2997419 w 7257486"/>
              <a:gd name="connsiteY4443" fmla="*/ 4986408 h 6857155"/>
              <a:gd name="connsiteX4444" fmla="*/ 3010088 w 7257486"/>
              <a:gd name="connsiteY4444" fmla="*/ 4990631 h 6857155"/>
              <a:gd name="connsiteX4445" fmla="*/ 3010088 w 7257486"/>
              <a:gd name="connsiteY4445" fmla="*/ 5024414 h 6857155"/>
              <a:gd name="connsiteX4446" fmla="*/ 3003331 w 7257486"/>
              <a:gd name="connsiteY4446" fmla="*/ 1117381 h 6857155"/>
              <a:gd name="connsiteX4447" fmla="*/ 2983061 w 7257486"/>
              <a:gd name="connsiteY4447" fmla="*/ 1121604 h 6857155"/>
              <a:gd name="connsiteX4448" fmla="*/ 2983061 w 7257486"/>
              <a:gd name="connsiteY4448" fmla="*/ 1108935 h 6857155"/>
              <a:gd name="connsiteX4449" fmla="*/ 3003331 w 7257486"/>
              <a:gd name="connsiteY4449" fmla="*/ 1104712 h 6857155"/>
              <a:gd name="connsiteX4450" fmla="*/ 3048938 w 7257486"/>
              <a:gd name="connsiteY4450" fmla="*/ 1067551 h 6857155"/>
              <a:gd name="connsiteX4451" fmla="*/ 3053161 w 7257486"/>
              <a:gd name="connsiteY4451" fmla="*/ 1067551 h 6857155"/>
              <a:gd name="connsiteX4452" fmla="*/ 3061607 w 7257486"/>
              <a:gd name="connsiteY4452" fmla="*/ 1083598 h 6857155"/>
              <a:gd name="connsiteX4453" fmla="*/ 3037114 w 7257486"/>
              <a:gd name="connsiteY4453" fmla="*/ 1092044 h 6857155"/>
              <a:gd name="connsiteX4454" fmla="*/ 3003331 w 7257486"/>
              <a:gd name="connsiteY4454" fmla="*/ 1117381 h 6857155"/>
              <a:gd name="connsiteX4455" fmla="*/ 3157889 w 7257486"/>
              <a:gd name="connsiteY4455" fmla="*/ 5459374 h 6857155"/>
              <a:gd name="connsiteX4456" fmla="*/ 3162112 w 7257486"/>
              <a:gd name="connsiteY4456" fmla="*/ 5446705 h 6857155"/>
              <a:gd name="connsiteX4457" fmla="*/ 3166335 w 7257486"/>
              <a:gd name="connsiteY4457" fmla="*/ 5459374 h 6857155"/>
              <a:gd name="connsiteX4458" fmla="*/ 3157889 w 7257486"/>
              <a:gd name="connsiteY4458" fmla="*/ 5459374 h 6857155"/>
              <a:gd name="connsiteX4459" fmla="*/ 3272752 w 7257486"/>
              <a:gd name="connsiteY4459" fmla="*/ 4872390 h 6857155"/>
              <a:gd name="connsiteX4460" fmla="*/ 3235591 w 7257486"/>
              <a:gd name="connsiteY4460" fmla="*/ 4888437 h 6857155"/>
              <a:gd name="connsiteX4461" fmla="*/ 3231368 w 7257486"/>
              <a:gd name="connsiteY4461" fmla="*/ 4896882 h 6857155"/>
              <a:gd name="connsiteX4462" fmla="*/ 3202652 w 7257486"/>
              <a:gd name="connsiteY4462" fmla="*/ 4909551 h 6857155"/>
              <a:gd name="connsiteX4463" fmla="*/ 3178159 w 7257486"/>
              <a:gd name="connsiteY4463" fmla="*/ 4929821 h 6857155"/>
              <a:gd name="connsiteX4464" fmla="*/ 3153666 w 7257486"/>
              <a:gd name="connsiteY4464" fmla="*/ 4938267 h 6857155"/>
              <a:gd name="connsiteX4465" fmla="*/ 3133397 w 7257486"/>
              <a:gd name="connsiteY4465" fmla="*/ 4954314 h 6857155"/>
              <a:gd name="connsiteX4466" fmla="*/ 3113127 w 7257486"/>
              <a:gd name="connsiteY4466" fmla="*/ 4974584 h 6857155"/>
              <a:gd name="connsiteX4467" fmla="*/ 3055695 w 7257486"/>
              <a:gd name="connsiteY4467" fmla="*/ 5003300 h 6857155"/>
              <a:gd name="connsiteX4468" fmla="*/ 3035425 w 7257486"/>
              <a:gd name="connsiteY4468" fmla="*/ 5015969 h 6857155"/>
              <a:gd name="connsiteX4469" fmla="*/ 3026979 w 7257486"/>
              <a:gd name="connsiteY4469" fmla="*/ 4987253 h 6857155"/>
              <a:gd name="connsiteX4470" fmla="*/ 3039648 w 7257486"/>
              <a:gd name="connsiteY4470" fmla="*/ 4966983 h 6857155"/>
              <a:gd name="connsiteX4471" fmla="*/ 3072587 w 7257486"/>
              <a:gd name="connsiteY4471" fmla="*/ 4950936 h 6857155"/>
              <a:gd name="connsiteX4472" fmla="*/ 3105526 w 7257486"/>
              <a:gd name="connsiteY4472" fmla="*/ 4938267 h 6857155"/>
              <a:gd name="connsiteX4473" fmla="*/ 3130018 w 7257486"/>
              <a:gd name="connsiteY4473" fmla="*/ 4917997 h 6857155"/>
              <a:gd name="connsiteX4474" fmla="*/ 3146065 w 7257486"/>
              <a:gd name="connsiteY4474" fmla="*/ 4893504 h 6857155"/>
              <a:gd name="connsiteX4475" fmla="*/ 3166335 w 7257486"/>
              <a:gd name="connsiteY4475" fmla="*/ 4885059 h 6857155"/>
              <a:gd name="connsiteX4476" fmla="*/ 3182382 w 7257486"/>
              <a:gd name="connsiteY4476" fmla="*/ 4893504 h 6857155"/>
              <a:gd name="connsiteX4477" fmla="*/ 3202652 w 7257486"/>
              <a:gd name="connsiteY4477" fmla="*/ 4889281 h 6857155"/>
              <a:gd name="connsiteX4478" fmla="*/ 3218699 w 7257486"/>
              <a:gd name="connsiteY4478" fmla="*/ 4869011 h 6857155"/>
              <a:gd name="connsiteX4479" fmla="*/ 3243192 w 7257486"/>
              <a:gd name="connsiteY4479" fmla="*/ 4869011 h 6857155"/>
              <a:gd name="connsiteX4480" fmla="*/ 3263462 w 7257486"/>
              <a:gd name="connsiteY4480" fmla="*/ 4848741 h 6857155"/>
              <a:gd name="connsiteX4481" fmla="*/ 3276131 w 7257486"/>
              <a:gd name="connsiteY4481" fmla="*/ 4848741 h 6857155"/>
              <a:gd name="connsiteX4482" fmla="*/ 3280354 w 7257486"/>
              <a:gd name="connsiteY4482" fmla="*/ 4864788 h 6857155"/>
              <a:gd name="connsiteX4483" fmla="*/ 3272752 w 7257486"/>
              <a:gd name="connsiteY4483" fmla="*/ 4872390 h 6857155"/>
              <a:gd name="connsiteX4484" fmla="*/ 3383393 w 7257486"/>
              <a:gd name="connsiteY4484" fmla="*/ 5418834 h 6857155"/>
              <a:gd name="connsiteX4485" fmla="*/ 3363123 w 7257486"/>
              <a:gd name="connsiteY4485" fmla="*/ 5423056 h 6857155"/>
              <a:gd name="connsiteX4486" fmla="*/ 3363123 w 7257486"/>
              <a:gd name="connsiteY4486" fmla="*/ 5414611 h 6857155"/>
              <a:gd name="connsiteX4487" fmla="*/ 3375792 w 7257486"/>
              <a:gd name="connsiteY4487" fmla="*/ 5406165 h 6857155"/>
              <a:gd name="connsiteX4488" fmla="*/ 3388460 w 7257486"/>
              <a:gd name="connsiteY4488" fmla="*/ 5406165 h 6857155"/>
              <a:gd name="connsiteX4489" fmla="*/ 3383393 w 7257486"/>
              <a:gd name="connsiteY4489" fmla="*/ 5418834 h 6857155"/>
              <a:gd name="connsiteX4490" fmla="*/ 3422243 w 7257486"/>
              <a:gd name="connsiteY4490" fmla="*/ 1293899 h 6857155"/>
              <a:gd name="connsiteX4491" fmla="*/ 3413798 w 7257486"/>
              <a:gd name="connsiteY4491" fmla="*/ 1298121 h 6857155"/>
              <a:gd name="connsiteX4492" fmla="*/ 3376636 w 7257486"/>
              <a:gd name="connsiteY4492" fmla="*/ 1310790 h 6857155"/>
              <a:gd name="connsiteX4493" fmla="*/ 3360589 w 7257486"/>
              <a:gd name="connsiteY4493" fmla="*/ 1326837 h 6857155"/>
              <a:gd name="connsiteX4494" fmla="*/ 3319204 w 7257486"/>
              <a:gd name="connsiteY4494" fmla="*/ 1339506 h 6857155"/>
              <a:gd name="connsiteX4495" fmla="*/ 3310759 w 7257486"/>
              <a:gd name="connsiteY4495" fmla="*/ 1347952 h 6857155"/>
              <a:gd name="connsiteX4496" fmla="*/ 3286266 w 7257486"/>
              <a:gd name="connsiteY4496" fmla="*/ 1360621 h 6857155"/>
              <a:gd name="connsiteX4497" fmla="*/ 3265996 w 7257486"/>
              <a:gd name="connsiteY4497" fmla="*/ 1369066 h 6857155"/>
              <a:gd name="connsiteX4498" fmla="*/ 3265996 w 7257486"/>
              <a:gd name="connsiteY4498" fmla="*/ 1360621 h 6857155"/>
              <a:gd name="connsiteX4499" fmla="*/ 3286266 w 7257486"/>
              <a:gd name="connsiteY4499" fmla="*/ 1347952 h 6857155"/>
              <a:gd name="connsiteX4500" fmla="*/ 3302313 w 7257486"/>
              <a:gd name="connsiteY4500" fmla="*/ 1331905 h 6857155"/>
              <a:gd name="connsiteX4501" fmla="*/ 3322583 w 7257486"/>
              <a:gd name="connsiteY4501" fmla="*/ 1323459 h 6857155"/>
              <a:gd name="connsiteX4502" fmla="*/ 3363967 w 7257486"/>
              <a:gd name="connsiteY4502" fmla="*/ 1298966 h 6857155"/>
              <a:gd name="connsiteX4503" fmla="*/ 3401129 w 7257486"/>
              <a:gd name="connsiteY4503" fmla="*/ 1282919 h 6857155"/>
              <a:gd name="connsiteX4504" fmla="*/ 3421399 w 7257486"/>
              <a:gd name="connsiteY4504" fmla="*/ 1287142 h 6857155"/>
              <a:gd name="connsiteX4505" fmla="*/ 3421399 w 7257486"/>
              <a:gd name="connsiteY4505" fmla="*/ 1293899 h 6857155"/>
              <a:gd name="connsiteX4506" fmla="*/ 3442513 w 7257486"/>
              <a:gd name="connsiteY4506" fmla="*/ 854716 h 6857155"/>
              <a:gd name="connsiteX4507" fmla="*/ 3426466 w 7257486"/>
              <a:gd name="connsiteY4507" fmla="*/ 858939 h 6857155"/>
              <a:gd name="connsiteX4508" fmla="*/ 3434912 w 7257486"/>
              <a:gd name="connsiteY4508" fmla="*/ 846270 h 6857155"/>
              <a:gd name="connsiteX4509" fmla="*/ 3443358 w 7257486"/>
              <a:gd name="connsiteY4509" fmla="*/ 846270 h 6857155"/>
              <a:gd name="connsiteX4510" fmla="*/ 3443358 w 7257486"/>
              <a:gd name="connsiteY4510" fmla="*/ 854716 h 6857155"/>
              <a:gd name="connsiteX4511" fmla="*/ 3462783 w 7257486"/>
              <a:gd name="connsiteY4511" fmla="*/ 842048 h 6857155"/>
              <a:gd name="connsiteX4512" fmla="*/ 3446736 w 7257486"/>
              <a:gd name="connsiteY4512" fmla="*/ 842048 h 6857155"/>
              <a:gd name="connsiteX4513" fmla="*/ 3450959 w 7257486"/>
              <a:gd name="connsiteY4513" fmla="*/ 833602 h 6857155"/>
              <a:gd name="connsiteX4514" fmla="*/ 3463628 w 7257486"/>
              <a:gd name="connsiteY4514" fmla="*/ 833602 h 6857155"/>
              <a:gd name="connsiteX4515" fmla="*/ 3463628 w 7257486"/>
              <a:gd name="connsiteY4515" fmla="*/ 842048 h 6857155"/>
              <a:gd name="connsiteX4516" fmla="*/ 3728826 w 7257486"/>
              <a:gd name="connsiteY4516" fmla="*/ 5242316 h 6857155"/>
              <a:gd name="connsiteX4517" fmla="*/ 3724603 w 7257486"/>
              <a:gd name="connsiteY4517" fmla="*/ 5250762 h 6857155"/>
              <a:gd name="connsiteX4518" fmla="*/ 3704334 w 7257486"/>
              <a:gd name="connsiteY4518" fmla="*/ 5254985 h 6857155"/>
              <a:gd name="connsiteX4519" fmla="*/ 3704334 w 7257486"/>
              <a:gd name="connsiteY4519" fmla="*/ 5242316 h 6857155"/>
              <a:gd name="connsiteX4520" fmla="*/ 3724603 w 7257486"/>
              <a:gd name="connsiteY4520" fmla="*/ 5229648 h 6857155"/>
              <a:gd name="connsiteX4521" fmla="*/ 3737272 w 7257486"/>
              <a:gd name="connsiteY4521" fmla="*/ 5216979 h 6857155"/>
              <a:gd name="connsiteX4522" fmla="*/ 3745718 w 7257486"/>
              <a:gd name="connsiteY4522" fmla="*/ 5216979 h 6857155"/>
              <a:gd name="connsiteX4523" fmla="*/ 3749941 w 7257486"/>
              <a:gd name="connsiteY4523" fmla="*/ 5233026 h 6857155"/>
              <a:gd name="connsiteX4524" fmla="*/ 3728826 w 7257486"/>
              <a:gd name="connsiteY4524" fmla="*/ 5242316 h 6857155"/>
              <a:gd name="connsiteX4525" fmla="*/ 4549760 w 7257486"/>
              <a:gd name="connsiteY4525" fmla="*/ 4872390 h 6857155"/>
              <a:gd name="connsiteX4526" fmla="*/ 4545537 w 7257486"/>
              <a:gd name="connsiteY4526" fmla="*/ 4863944 h 6857155"/>
              <a:gd name="connsiteX4527" fmla="*/ 4553982 w 7257486"/>
              <a:gd name="connsiteY4527" fmla="*/ 4863944 h 6857155"/>
              <a:gd name="connsiteX4528" fmla="*/ 4549760 w 7257486"/>
              <a:gd name="connsiteY4528" fmla="*/ 4872390 h 6857155"/>
              <a:gd name="connsiteX4529" fmla="*/ 4595367 w 7257486"/>
              <a:gd name="connsiteY4529" fmla="*/ 4851275 h 6857155"/>
              <a:gd name="connsiteX4530" fmla="*/ 4575097 w 7257486"/>
              <a:gd name="connsiteY4530" fmla="*/ 4855498 h 6857155"/>
              <a:gd name="connsiteX4531" fmla="*/ 4591144 w 7257486"/>
              <a:gd name="connsiteY4531" fmla="*/ 4839451 h 6857155"/>
              <a:gd name="connsiteX4532" fmla="*/ 4599590 w 7257486"/>
              <a:gd name="connsiteY4532" fmla="*/ 4839451 h 6857155"/>
              <a:gd name="connsiteX4533" fmla="*/ 4595367 w 7257486"/>
              <a:gd name="connsiteY4533" fmla="*/ 4851275 h 6857155"/>
              <a:gd name="connsiteX4534" fmla="*/ 4706007 w 7257486"/>
              <a:gd name="connsiteY4534" fmla="*/ 4539625 h 6857155"/>
              <a:gd name="connsiteX4535" fmla="*/ 4689960 w 7257486"/>
              <a:gd name="connsiteY4535" fmla="*/ 4543848 h 6857155"/>
              <a:gd name="connsiteX4536" fmla="*/ 4689960 w 7257486"/>
              <a:gd name="connsiteY4536" fmla="*/ 4526956 h 6857155"/>
              <a:gd name="connsiteX4537" fmla="*/ 4706007 w 7257486"/>
              <a:gd name="connsiteY4537" fmla="*/ 4526956 h 6857155"/>
              <a:gd name="connsiteX4538" fmla="*/ 4706007 w 7257486"/>
              <a:gd name="connsiteY4538" fmla="*/ 4539625 h 6857155"/>
              <a:gd name="connsiteX4539" fmla="*/ 4730500 w 7257486"/>
              <a:gd name="connsiteY4539" fmla="*/ 4531179 h 6857155"/>
              <a:gd name="connsiteX4540" fmla="*/ 4722054 w 7257486"/>
              <a:gd name="connsiteY4540" fmla="*/ 4531179 h 6857155"/>
              <a:gd name="connsiteX4541" fmla="*/ 4722054 w 7257486"/>
              <a:gd name="connsiteY4541" fmla="*/ 4515132 h 6857155"/>
              <a:gd name="connsiteX4542" fmla="*/ 4734723 w 7257486"/>
              <a:gd name="connsiteY4542" fmla="*/ 4519354 h 6857155"/>
              <a:gd name="connsiteX4543" fmla="*/ 4730500 w 7257486"/>
              <a:gd name="connsiteY4543" fmla="*/ 4531179 h 6857155"/>
              <a:gd name="connsiteX4544" fmla="*/ 4804823 w 7257486"/>
              <a:gd name="connsiteY4544" fmla="*/ 4522733 h 6857155"/>
              <a:gd name="connsiteX4545" fmla="*/ 4800600 w 7257486"/>
              <a:gd name="connsiteY4545" fmla="*/ 4502463 h 6857155"/>
              <a:gd name="connsiteX4546" fmla="*/ 4816647 w 7257486"/>
              <a:gd name="connsiteY4546" fmla="*/ 4502463 h 6857155"/>
              <a:gd name="connsiteX4547" fmla="*/ 4820870 w 7257486"/>
              <a:gd name="connsiteY4547" fmla="*/ 4515132 h 6857155"/>
              <a:gd name="connsiteX4548" fmla="*/ 4804823 w 7257486"/>
              <a:gd name="connsiteY4548" fmla="*/ 4522733 h 6857155"/>
              <a:gd name="connsiteX4549" fmla="*/ 4853809 w 7257486"/>
              <a:gd name="connsiteY4549" fmla="*/ 4716142 h 6857155"/>
              <a:gd name="connsiteX4550" fmla="*/ 4858032 w 7257486"/>
              <a:gd name="connsiteY4550" fmla="*/ 4700095 h 6857155"/>
              <a:gd name="connsiteX4551" fmla="*/ 4862255 w 7257486"/>
              <a:gd name="connsiteY4551" fmla="*/ 4700095 h 6857155"/>
              <a:gd name="connsiteX4552" fmla="*/ 4866478 w 7257486"/>
              <a:gd name="connsiteY4552" fmla="*/ 4712764 h 6857155"/>
              <a:gd name="connsiteX4553" fmla="*/ 4853809 w 7257486"/>
              <a:gd name="connsiteY4553" fmla="*/ 4716142 h 6857155"/>
              <a:gd name="connsiteX4554" fmla="*/ 4866478 w 7257486"/>
              <a:gd name="connsiteY4554" fmla="*/ 4617326 h 6857155"/>
              <a:gd name="connsiteX4555" fmla="*/ 4858032 w 7257486"/>
              <a:gd name="connsiteY4555" fmla="*/ 4621549 h 6857155"/>
              <a:gd name="connsiteX4556" fmla="*/ 4825093 w 7257486"/>
              <a:gd name="connsiteY4556" fmla="*/ 4621549 h 6857155"/>
              <a:gd name="connsiteX4557" fmla="*/ 4825093 w 7257486"/>
              <a:gd name="connsiteY4557" fmla="*/ 4608880 h 6857155"/>
              <a:gd name="connsiteX4558" fmla="*/ 4866478 w 7257486"/>
              <a:gd name="connsiteY4558" fmla="*/ 4608880 h 6857155"/>
              <a:gd name="connsiteX4559" fmla="*/ 4866478 w 7257486"/>
              <a:gd name="connsiteY4559" fmla="*/ 4617326 h 6857155"/>
              <a:gd name="connsiteX4560" fmla="*/ 4899416 w 7257486"/>
              <a:gd name="connsiteY4560" fmla="*/ 4777797 h 6857155"/>
              <a:gd name="connsiteX4561" fmla="*/ 4903639 w 7257486"/>
              <a:gd name="connsiteY4561" fmla="*/ 4769351 h 6857155"/>
              <a:gd name="connsiteX4562" fmla="*/ 4912085 w 7257486"/>
              <a:gd name="connsiteY4562" fmla="*/ 4773574 h 6857155"/>
              <a:gd name="connsiteX4563" fmla="*/ 4899416 w 7257486"/>
              <a:gd name="connsiteY4563" fmla="*/ 4777797 h 6857155"/>
              <a:gd name="connsiteX4564" fmla="*/ 4907862 w 7257486"/>
              <a:gd name="connsiteY4564" fmla="*/ 4617326 h 6857155"/>
              <a:gd name="connsiteX4565" fmla="*/ 4912085 w 7257486"/>
              <a:gd name="connsiteY4565" fmla="*/ 4601279 h 6857155"/>
              <a:gd name="connsiteX4566" fmla="*/ 4920530 w 7257486"/>
              <a:gd name="connsiteY4566" fmla="*/ 4601279 h 6857155"/>
              <a:gd name="connsiteX4567" fmla="*/ 4924753 w 7257486"/>
              <a:gd name="connsiteY4567" fmla="*/ 4617326 h 6857155"/>
              <a:gd name="connsiteX4568" fmla="*/ 4907862 w 7257486"/>
              <a:gd name="connsiteY4568" fmla="*/ 4617326 h 6857155"/>
              <a:gd name="connsiteX4569" fmla="*/ 5028637 w 7257486"/>
              <a:gd name="connsiteY4569" fmla="*/ 1072618 h 6857155"/>
              <a:gd name="connsiteX4570" fmla="*/ 5032860 w 7257486"/>
              <a:gd name="connsiteY4570" fmla="*/ 1064172 h 6857155"/>
              <a:gd name="connsiteX4571" fmla="*/ 5041306 w 7257486"/>
              <a:gd name="connsiteY4571" fmla="*/ 1068395 h 6857155"/>
              <a:gd name="connsiteX4572" fmla="*/ 5028637 w 7257486"/>
              <a:gd name="connsiteY4572" fmla="*/ 1072618 h 6857155"/>
              <a:gd name="connsiteX4573" fmla="*/ 5060731 w 7257486"/>
              <a:gd name="connsiteY4573" fmla="*/ 1047281 h 6857155"/>
              <a:gd name="connsiteX4574" fmla="*/ 5056508 w 7257486"/>
              <a:gd name="connsiteY4574" fmla="*/ 1055727 h 6857155"/>
              <a:gd name="connsiteX4575" fmla="*/ 5040461 w 7257486"/>
              <a:gd name="connsiteY4575" fmla="*/ 1064172 h 6857155"/>
              <a:gd name="connsiteX4576" fmla="*/ 5053130 w 7257486"/>
              <a:gd name="connsiteY4576" fmla="*/ 1048125 h 6857155"/>
              <a:gd name="connsiteX4577" fmla="*/ 5060731 w 7257486"/>
              <a:gd name="connsiteY4577" fmla="*/ 1048125 h 6857155"/>
              <a:gd name="connsiteX4578" fmla="*/ 5064954 w 7257486"/>
              <a:gd name="connsiteY4578" fmla="*/ 1039680 h 6857155"/>
              <a:gd name="connsiteX4579" fmla="*/ 5073400 w 7257486"/>
              <a:gd name="connsiteY4579" fmla="*/ 1043902 h 6857155"/>
              <a:gd name="connsiteX4580" fmla="*/ 5060731 w 7257486"/>
              <a:gd name="connsiteY4580" fmla="*/ 1047281 h 6857155"/>
              <a:gd name="connsiteX4581" fmla="*/ 5153635 w 7257486"/>
              <a:gd name="connsiteY4581" fmla="*/ 4535402 h 6857155"/>
              <a:gd name="connsiteX4582" fmla="*/ 5104650 w 7257486"/>
              <a:gd name="connsiteY4582" fmla="*/ 4559895 h 6857155"/>
              <a:gd name="connsiteX4583" fmla="*/ 5096204 w 7257486"/>
              <a:gd name="connsiteY4583" fmla="*/ 4555672 h 6857155"/>
              <a:gd name="connsiteX4584" fmla="*/ 5100427 w 7257486"/>
              <a:gd name="connsiteY4584" fmla="*/ 4543003 h 6857155"/>
              <a:gd name="connsiteX4585" fmla="*/ 5157858 w 7257486"/>
              <a:gd name="connsiteY4585" fmla="*/ 4514287 h 6857155"/>
              <a:gd name="connsiteX4586" fmla="*/ 5166304 w 7257486"/>
              <a:gd name="connsiteY4586" fmla="*/ 4518510 h 6857155"/>
              <a:gd name="connsiteX4587" fmla="*/ 5153635 w 7257486"/>
              <a:gd name="connsiteY4587" fmla="*/ 4535402 h 6857155"/>
              <a:gd name="connsiteX4588" fmla="*/ 5219512 w 7257486"/>
              <a:gd name="connsiteY4588" fmla="*/ 4548070 h 6857155"/>
              <a:gd name="connsiteX4589" fmla="*/ 5199242 w 7257486"/>
              <a:gd name="connsiteY4589" fmla="*/ 4552293 h 6857155"/>
              <a:gd name="connsiteX4590" fmla="*/ 5203465 w 7257486"/>
              <a:gd name="connsiteY4590" fmla="*/ 4539625 h 6857155"/>
              <a:gd name="connsiteX4591" fmla="*/ 5227958 w 7257486"/>
              <a:gd name="connsiteY4591" fmla="*/ 4539625 h 6857155"/>
              <a:gd name="connsiteX4592" fmla="*/ 5219512 w 7257486"/>
              <a:gd name="connsiteY4592" fmla="*/ 4548070 h 6857155"/>
              <a:gd name="connsiteX4593" fmla="*/ 5244005 w 7257486"/>
              <a:gd name="connsiteY4593" fmla="*/ 4461079 h 6857155"/>
              <a:gd name="connsiteX4594" fmla="*/ 5223735 w 7257486"/>
              <a:gd name="connsiteY4594" fmla="*/ 4456856 h 6857155"/>
              <a:gd name="connsiteX4595" fmla="*/ 5211067 w 7257486"/>
              <a:gd name="connsiteY4595" fmla="*/ 4472903 h 6857155"/>
              <a:gd name="connsiteX4596" fmla="*/ 5186574 w 7257486"/>
              <a:gd name="connsiteY4596" fmla="*/ 4472903 h 6857155"/>
              <a:gd name="connsiteX4597" fmla="*/ 5157858 w 7257486"/>
              <a:gd name="connsiteY4597" fmla="*/ 4485571 h 6857155"/>
              <a:gd name="connsiteX4598" fmla="*/ 5137588 w 7257486"/>
              <a:gd name="connsiteY4598" fmla="*/ 4485571 h 6857155"/>
              <a:gd name="connsiteX4599" fmla="*/ 5137588 w 7257486"/>
              <a:gd name="connsiteY4599" fmla="*/ 4472903 h 6857155"/>
              <a:gd name="connsiteX4600" fmla="*/ 5170527 w 7257486"/>
              <a:gd name="connsiteY4600" fmla="*/ 4460234 h 6857155"/>
              <a:gd name="connsiteX4601" fmla="*/ 5199242 w 7257486"/>
              <a:gd name="connsiteY4601" fmla="*/ 4447565 h 6857155"/>
              <a:gd name="connsiteX4602" fmla="*/ 5219512 w 7257486"/>
              <a:gd name="connsiteY4602" fmla="*/ 4434896 h 6857155"/>
              <a:gd name="connsiteX4603" fmla="*/ 5260897 w 7257486"/>
              <a:gd name="connsiteY4603" fmla="*/ 4422228 h 6857155"/>
              <a:gd name="connsiteX4604" fmla="*/ 5281167 w 7257486"/>
              <a:gd name="connsiteY4604" fmla="*/ 4422228 h 6857155"/>
              <a:gd name="connsiteX4605" fmla="*/ 5244005 w 7257486"/>
              <a:gd name="connsiteY4605" fmla="*/ 4461079 h 6857155"/>
              <a:gd name="connsiteX4606" fmla="*/ 5195019 w 7257486"/>
              <a:gd name="connsiteY4606" fmla="*/ 2464488 h 6857155"/>
              <a:gd name="connsiteX4607" fmla="*/ 5197554 w 7257486"/>
              <a:gd name="connsiteY4607" fmla="*/ 2460265 h 6857155"/>
              <a:gd name="connsiteX4608" fmla="*/ 5200087 w 7257486"/>
              <a:gd name="connsiteY4608" fmla="*/ 2460265 h 6857155"/>
              <a:gd name="connsiteX4609" fmla="*/ 5200087 w 7257486"/>
              <a:gd name="connsiteY4609" fmla="*/ 2461955 h 6857155"/>
              <a:gd name="connsiteX4610" fmla="*/ 5195019 w 7257486"/>
              <a:gd name="connsiteY4610" fmla="*/ 2464488 h 6857155"/>
              <a:gd name="connsiteX4611" fmla="*/ 5211911 w 7257486"/>
              <a:gd name="connsiteY4611" fmla="*/ 4293007 h 6857155"/>
              <a:gd name="connsiteX4612" fmla="*/ 5211911 w 7257486"/>
              <a:gd name="connsiteY4612" fmla="*/ 4280338 h 6857155"/>
              <a:gd name="connsiteX4613" fmla="*/ 5220357 w 7257486"/>
              <a:gd name="connsiteY4613" fmla="*/ 4280338 h 6857155"/>
              <a:gd name="connsiteX4614" fmla="*/ 5220357 w 7257486"/>
              <a:gd name="connsiteY4614" fmla="*/ 4288784 h 6857155"/>
              <a:gd name="connsiteX4615" fmla="*/ 5211911 w 7257486"/>
              <a:gd name="connsiteY4615" fmla="*/ 4293007 h 6857155"/>
              <a:gd name="connsiteX4616" fmla="*/ 5309883 w 7257486"/>
              <a:gd name="connsiteY4616" fmla="*/ 4239798 h 6857155"/>
              <a:gd name="connsiteX4617" fmla="*/ 5285390 w 7257486"/>
              <a:gd name="connsiteY4617" fmla="*/ 4244021 h 6857155"/>
              <a:gd name="connsiteX4618" fmla="*/ 5248228 w 7257486"/>
              <a:gd name="connsiteY4618" fmla="*/ 4256690 h 6857155"/>
              <a:gd name="connsiteX4619" fmla="*/ 5211067 w 7257486"/>
              <a:gd name="connsiteY4619" fmla="*/ 4265136 h 6857155"/>
              <a:gd name="connsiteX4620" fmla="*/ 5215290 w 7257486"/>
              <a:gd name="connsiteY4620" fmla="*/ 4232197 h 6857155"/>
              <a:gd name="connsiteX4621" fmla="*/ 5223735 w 7257486"/>
              <a:gd name="connsiteY4621" fmla="*/ 4216150 h 6857155"/>
              <a:gd name="connsiteX4622" fmla="*/ 5285390 w 7257486"/>
              <a:gd name="connsiteY4622" fmla="*/ 4207704 h 6857155"/>
              <a:gd name="connsiteX4623" fmla="*/ 5293835 w 7257486"/>
              <a:gd name="connsiteY4623" fmla="*/ 4187434 h 6857155"/>
              <a:gd name="connsiteX4624" fmla="*/ 5302281 w 7257486"/>
              <a:gd name="connsiteY4624" fmla="*/ 4187434 h 6857155"/>
              <a:gd name="connsiteX4625" fmla="*/ 5318329 w 7257486"/>
              <a:gd name="connsiteY4625" fmla="*/ 4200103 h 6857155"/>
              <a:gd name="connsiteX4626" fmla="*/ 5309883 w 7257486"/>
              <a:gd name="connsiteY4626" fmla="*/ 4239798 h 6857155"/>
              <a:gd name="connsiteX4627" fmla="*/ 5223735 w 7257486"/>
              <a:gd name="connsiteY4627" fmla="*/ 4186590 h 6857155"/>
              <a:gd name="connsiteX4628" fmla="*/ 5227958 w 7257486"/>
              <a:gd name="connsiteY4628" fmla="*/ 4173921 h 6857155"/>
              <a:gd name="connsiteX4629" fmla="*/ 5232181 w 7257486"/>
              <a:gd name="connsiteY4629" fmla="*/ 4186590 h 6857155"/>
              <a:gd name="connsiteX4630" fmla="*/ 5223735 w 7257486"/>
              <a:gd name="connsiteY4630" fmla="*/ 4186590 h 6857155"/>
              <a:gd name="connsiteX4631" fmla="*/ 5326774 w 7257486"/>
              <a:gd name="connsiteY4631" fmla="*/ 4194191 h 6857155"/>
              <a:gd name="connsiteX4632" fmla="*/ 5330997 w 7257486"/>
              <a:gd name="connsiteY4632" fmla="*/ 4181522 h 6857155"/>
              <a:gd name="connsiteX4633" fmla="*/ 5339443 w 7257486"/>
              <a:gd name="connsiteY4633" fmla="*/ 4181522 h 6857155"/>
              <a:gd name="connsiteX4634" fmla="*/ 5339443 w 7257486"/>
              <a:gd name="connsiteY4634" fmla="*/ 4194191 h 6857155"/>
              <a:gd name="connsiteX4635" fmla="*/ 5326774 w 7257486"/>
              <a:gd name="connsiteY4635" fmla="*/ 4194191 h 6857155"/>
              <a:gd name="connsiteX4636" fmla="*/ 5338598 w 7257486"/>
              <a:gd name="connsiteY4636" fmla="*/ 4140982 h 6857155"/>
              <a:gd name="connsiteX4637" fmla="*/ 5309883 w 7257486"/>
              <a:gd name="connsiteY4637" fmla="*/ 4136759 h 6857155"/>
              <a:gd name="connsiteX4638" fmla="*/ 5305660 w 7257486"/>
              <a:gd name="connsiteY4638" fmla="*/ 4128313 h 6857155"/>
              <a:gd name="connsiteX4639" fmla="*/ 5334375 w 7257486"/>
              <a:gd name="connsiteY4639" fmla="*/ 4115645 h 6857155"/>
              <a:gd name="connsiteX4640" fmla="*/ 5342821 w 7257486"/>
              <a:gd name="connsiteY4640" fmla="*/ 4119868 h 6857155"/>
              <a:gd name="connsiteX4641" fmla="*/ 5338598 w 7257486"/>
              <a:gd name="connsiteY4641" fmla="*/ 4140982 h 6857155"/>
              <a:gd name="connsiteX4642" fmla="*/ 5307349 w 7257486"/>
              <a:gd name="connsiteY4642" fmla="*/ 956911 h 6857155"/>
              <a:gd name="connsiteX4643" fmla="*/ 5282856 w 7257486"/>
              <a:gd name="connsiteY4643" fmla="*/ 965356 h 6857155"/>
              <a:gd name="connsiteX4644" fmla="*/ 5270187 w 7257486"/>
              <a:gd name="connsiteY4644" fmla="*/ 978025 h 6857155"/>
              <a:gd name="connsiteX4645" fmla="*/ 5241471 w 7257486"/>
              <a:gd name="connsiteY4645" fmla="*/ 978025 h 6857155"/>
              <a:gd name="connsiteX4646" fmla="*/ 5146879 w 7257486"/>
              <a:gd name="connsiteY4646" fmla="*/ 1010964 h 6857155"/>
              <a:gd name="connsiteX4647" fmla="*/ 5130831 w 7257486"/>
              <a:gd name="connsiteY4647" fmla="*/ 1023633 h 6857155"/>
              <a:gd name="connsiteX4648" fmla="*/ 5110561 w 7257486"/>
              <a:gd name="connsiteY4648" fmla="*/ 1023633 h 6857155"/>
              <a:gd name="connsiteX4649" fmla="*/ 5110561 w 7257486"/>
              <a:gd name="connsiteY4649" fmla="*/ 1015187 h 6857155"/>
              <a:gd name="connsiteX4650" fmla="*/ 5123230 w 7257486"/>
              <a:gd name="connsiteY4650" fmla="*/ 1006741 h 6857155"/>
              <a:gd name="connsiteX4651" fmla="*/ 5164615 w 7257486"/>
              <a:gd name="connsiteY4651" fmla="*/ 982248 h 6857155"/>
              <a:gd name="connsiteX4652" fmla="*/ 5246539 w 7257486"/>
              <a:gd name="connsiteY4652" fmla="*/ 945086 h 6857155"/>
              <a:gd name="connsiteX4653" fmla="*/ 5312416 w 7257486"/>
              <a:gd name="connsiteY4653" fmla="*/ 912148 h 6857155"/>
              <a:gd name="connsiteX4654" fmla="*/ 5332687 w 7257486"/>
              <a:gd name="connsiteY4654" fmla="*/ 916371 h 6857155"/>
              <a:gd name="connsiteX4655" fmla="*/ 5345355 w 7257486"/>
              <a:gd name="connsiteY4655" fmla="*/ 936641 h 6857155"/>
              <a:gd name="connsiteX4656" fmla="*/ 5307349 w 7257486"/>
              <a:gd name="connsiteY4656" fmla="*/ 956911 h 6857155"/>
              <a:gd name="connsiteX4657" fmla="*/ 5542143 w 7257486"/>
              <a:gd name="connsiteY4657" fmla="*/ 2485603 h 6857155"/>
              <a:gd name="connsiteX4658" fmla="*/ 5550588 w 7257486"/>
              <a:gd name="connsiteY4658" fmla="*/ 2461110 h 6857155"/>
              <a:gd name="connsiteX4659" fmla="*/ 5575081 w 7257486"/>
              <a:gd name="connsiteY4659" fmla="*/ 2461110 h 6857155"/>
              <a:gd name="connsiteX4660" fmla="*/ 5591128 w 7257486"/>
              <a:gd name="connsiteY4660" fmla="*/ 2469556 h 6857155"/>
              <a:gd name="connsiteX4661" fmla="*/ 5611398 w 7257486"/>
              <a:gd name="connsiteY4661" fmla="*/ 2440840 h 6857155"/>
              <a:gd name="connsiteX4662" fmla="*/ 5631668 w 7257486"/>
              <a:gd name="connsiteY4662" fmla="*/ 2428171 h 6857155"/>
              <a:gd name="connsiteX4663" fmla="*/ 5634202 w 7257486"/>
              <a:gd name="connsiteY4663" fmla="*/ 2428171 h 6857155"/>
              <a:gd name="connsiteX4664" fmla="*/ 5625756 w 7257486"/>
              <a:gd name="connsiteY4664" fmla="*/ 2432394 h 6857155"/>
              <a:gd name="connsiteX4665" fmla="*/ 5621533 w 7257486"/>
              <a:gd name="connsiteY4665" fmla="*/ 2448441 h 6857155"/>
              <a:gd name="connsiteX4666" fmla="*/ 5662918 w 7257486"/>
              <a:gd name="connsiteY4666" fmla="*/ 2439995 h 6857155"/>
              <a:gd name="connsiteX4667" fmla="*/ 5700079 w 7257486"/>
              <a:gd name="connsiteY4667" fmla="*/ 2431550 h 6857155"/>
              <a:gd name="connsiteX4668" fmla="*/ 5695856 w 7257486"/>
              <a:gd name="connsiteY4668" fmla="*/ 2444218 h 6857155"/>
              <a:gd name="connsiteX4669" fmla="*/ 5646870 w 7257486"/>
              <a:gd name="connsiteY4669" fmla="*/ 2468711 h 6857155"/>
              <a:gd name="connsiteX4670" fmla="*/ 5564101 w 7257486"/>
              <a:gd name="connsiteY4670" fmla="*/ 2494049 h 6857155"/>
              <a:gd name="connsiteX4671" fmla="*/ 5566635 w 7257486"/>
              <a:gd name="connsiteY4671" fmla="*/ 2481380 h 6857155"/>
              <a:gd name="connsiteX4672" fmla="*/ 5553966 w 7257486"/>
              <a:gd name="connsiteY4672" fmla="*/ 2485603 h 6857155"/>
              <a:gd name="connsiteX4673" fmla="*/ 5553966 w 7257486"/>
              <a:gd name="connsiteY4673" fmla="*/ 2494049 h 6857155"/>
              <a:gd name="connsiteX4674" fmla="*/ 5545521 w 7257486"/>
              <a:gd name="connsiteY4674" fmla="*/ 2494049 h 6857155"/>
              <a:gd name="connsiteX4675" fmla="*/ 5545521 w 7257486"/>
              <a:gd name="connsiteY4675" fmla="*/ 2501650 h 6857155"/>
              <a:gd name="connsiteX4676" fmla="*/ 5544676 w 7257486"/>
              <a:gd name="connsiteY4676" fmla="*/ 2502494 h 6857155"/>
              <a:gd name="connsiteX4677" fmla="*/ 5532852 w 7257486"/>
              <a:gd name="connsiteY4677" fmla="*/ 2498271 h 6857155"/>
              <a:gd name="connsiteX4678" fmla="*/ 5542143 w 7257486"/>
              <a:gd name="connsiteY4678" fmla="*/ 2485603 h 6857155"/>
              <a:gd name="connsiteX4679" fmla="*/ 5492312 w 7257486"/>
              <a:gd name="connsiteY4679" fmla="*/ 2466177 h 6857155"/>
              <a:gd name="connsiteX4680" fmla="*/ 5519339 w 7257486"/>
              <a:gd name="connsiteY4680" fmla="*/ 2452664 h 6857155"/>
              <a:gd name="connsiteX4681" fmla="*/ 5521028 w 7257486"/>
              <a:gd name="connsiteY4681" fmla="*/ 2452664 h 6857155"/>
              <a:gd name="connsiteX4682" fmla="*/ 5529474 w 7257486"/>
              <a:gd name="connsiteY4682" fmla="*/ 2461110 h 6857155"/>
              <a:gd name="connsiteX4683" fmla="*/ 5525251 w 7257486"/>
              <a:gd name="connsiteY4683" fmla="*/ 2469556 h 6857155"/>
              <a:gd name="connsiteX4684" fmla="*/ 5523562 w 7257486"/>
              <a:gd name="connsiteY4684" fmla="*/ 2465333 h 6857155"/>
              <a:gd name="connsiteX4685" fmla="*/ 5492312 w 7257486"/>
              <a:gd name="connsiteY4685" fmla="*/ 2468711 h 6857155"/>
              <a:gd name="connsiteX4686" fmla="*/ 5492312 w 7257486"/>
              <a:gd name="connsiteY4686" fmla="*/ 2466177 h 6857155"/>
              <a:gd name="connsiteX4687" fmla="*/ 5404476 w 7257486"/>
              <a:gd name="connsiteY4687" fmla="*/ 4173921 h 6857155"/>
              <a:gd name="connsiteX4688" fmla="*/ 5396030 w 7257486"/>
              <a:gd name="connsiteY4688" fmla="*/ 4178144 h 6857155"/>
              <a:gd name="connsiteX4689" fmla="*/ 5391807 w 7257486"/>
              <a:gd name="connsiteY4689" fmla="*/ 4165475 h 6857155"/>
              <a:gd name="connsiteX4690" fmla="*/ 5404476 w 7257486"/>
              <a:gd name="connsiteY4690" fmla="*/ 4165475 h 6857155"/>
              <a:gd name="connsiteX4691" fmla="*/ 5404476 w 7257486"/>
              <a:gd name="connsiteY4691" fmla="*/ 4173921 h 6857155"/>
              <a:gd name="connsiteX4692" fmla="*/ 5408699 w 7257486"/>
              <a:gd name="connsiteY4692" fmla="*/ 4161252 h 6857155"/>
              <a:gd name="connsiteX4693" fmla="*/ 5412922 w 7257486"/>
              <a:gd name="connsiteY4693" fmla="*/ 4148583 h 6857155"/>
              <a:gd name="connsiteX4694" fmla="*/ 5421368 w 7257486"/>
              <a:gd name="connsiteY4694" fmla="*/ 4148583 h 6857155"/>
              <a:gd name="connsiteX4695" fmla="*/ 5421368 w 7257486"/>
              <a:gd name="connsiteY4695" fmla="*/ 4161252 h 6857155"/>
              <a:gd name="connsiteX4696" fmla="*/ 5408699 w 7257486"/>
              <a:gd name="connsiteY4696" fmla="*/ 4161252 h 6857155"/>
              <a:gd name="connsiteX4697" fmla="*/ 5428968 w 7257486"/>
              <a:gd name="connsiteY4697" fmla="*/ 4157029 h 6857155"/>
              <a:gd name="connsiteX4698" fmla="*/ 5437414 w 7257486"/>
              <a:gd name="connsiteY4698" fmla="*/ 4140982 h 6857155"/>
              <a:gd name="connsiteX4699" fmla="*/ 5450083 w 7257486"/>
              <a:gd name="connsiteY4699" fmla="*/ 4145205 h 6857155"/>
              <a:gd name="connsiteX4700" fmla="*/ 5450083 w 7257486"/>
              <a:gd name="connsiteY4700" fmla="*/ 4157874 h 6857155"/>
              <a:gd name="connsiteX4701" fmla="*/ 5428968 w 7257486"/>
              <a:gd name="connsiteY4701" fmla="*/ 4157874 h 6857155"/>
              <a:gd name="connsiteX4702" fmla="*/ 5466130 w 7257486"/>
              <a:gd name="connsiteY4702" fmla="*/ 4178144 h 6857155"/>
              <a:gd name="connsiteX4703" fmla="*/ 5470353 w 7257486"/>
              <a:gd name="connsiteY4703" fmla="*/ 4169698 h 6857155"/>
              <a:gd name="connsiteX4704" fmla="*/ 5478799 w 7257486"/>
              <a:gd name="connsiteY4704" fmla="*/ 4173921 h 6857155"/>
              <a:gd name="connsiteX4705" fmla="*/ 5466130 w 7257486"/>
              <a:gd name="connsiteY4705" fmla="*/ 4178144 h 6857155"/>
              <a:gd name="connsiteX4706" fmla="*/ 5630824 w 7257486"/>
              <a:gd name="connsiteY4706" fmla="*/ 4116489 h 6857155"/>
              <a:gd name="connsiteX4707" fmla="*/ 5610553 w 7257486"/>
              <a:gd name="connsiteY4707" fmla="*/ 4120712 h 6857155"/>
              <a:gd name="connsiteX4708" fmla="*/ 5586061 w 7257486"/>
              <a:gd name="connsiteY4708" fmla="*/ 4136759 h 6857155"/>
              <a:gd name="connsiteX4709" fmla="*/ 5570014 w 7257486"/>
              <a:gd name="connsiteY4709" fmla="*/ 4140982 h 6857155"/>
              <a:gd name="connsiteX4710" fmla="*/ 5549743 w 7257486"/>
              <a:gd name="connsiteY4710" fmla="*/ 4132536 h 6857155"/>
              <a:gd name="connsiteX4711" fmla="*/ 5549743 w 7257486"/>
              <a:gd name="connsiteY4711" fmla="*/ 4124090 h 6857155"/>
              <a:gd name="connsiteX4712" fmla="*/ 5562412 w 7257486"/>
              <a:gd name="connsiteY4712" fmla="*/ 4111422 h 6857155"/>
              <a:gd name="connsiteX4713" fmla="*/ 5558189 w 7257486"/>
              <a:gd name="connsiteY4713" fmla="*/ 4091152 h 6857155"/>
              <a:gd name="connsiteX4714" fmla="*/ 5529474 w 7257486"/>
              <a:gd name="connsiteY4714" fmla="*/ 4086929 h 6857155"/>
              <a:gd name="connsiteX4715" fmla="*/ 5483866 w 7257486"/>
              <a:gd name="connsiteY4715" fmla="*/ 4107199 h 6857155"/>
              <a:gd name="connsiteX4716" fmla="*/ 5475420 w 7257486"/>
              <a:gd name="connsiteY4716" fmla="*/ 4098753 h 6857155"/>
              <a:gd name="connsiteX4717" fmla="*/ 5516805 w 7257486"/>
              <a:gd name="connsiteY4717" fmla="*/ 4074260 h 6857155"/>
              <a:gd name="connsiteX4718" fmla="*/ 5562412 w 7257486"/>
              <a:gd name="connsiteY4718" fmla="*/ 4061591 h 6857155"/>
              <a:gd name="connsiteX4719" fmla="*/ 5582682 w 7257486"/>
              <a:gd name="connsiteY4719" fmla="*/ 4048923 h 6857155"/>
              <a:gd name="connsiteX4720" fmla="*/ 5595351 w 7257486"/>
              <a:gd name="connsiteY4720" fmla="*/ 4048923 h 6857155"/>
              <a:gd name="connsiteX4721" fmla="*/ 5595351 w 7257486"/>
              <a:gd name="connsiteY4721" fmla="*/ 4057369 h 6857155"/>
              <a:gd name="connsiteX4722" fmla="*/ 5579304 w 7257486"/>
              <a:gd name="connsiteY4722" fmla="*/ 4070037 h 6857155"/>
              <a:gd name="connsiteX4723" fmla="*/ 5575081 w 7257486"/>
              <a:gd name="connsiteY4723" fmla="*/ 4082706 h 6857155"/>
              <a:gd name="connsiteX4724" fmla="*/ 5587750 w 7257486"/>
              <a:gd name="connsiteY4724" fmla="*/ 4086929 h 6857155"/>
              <a:gd name="connsiteX4725" fmla="*/ 5608020 w 7257486"/>
              <a:gd name="connsiteY4725" fmla="*/ 4095375 h 6857155"/>
              <a:gd name="connsiteX4726" fmla="*/ 5632513 w 7257486"/>
              <a:gd name="connsiteY4726" fmla="*/ 4099598 h 6857155"/>
              <a:gd name="connsiteX4727" fmla="*/ 5630824 w 7257486"/>
              <a:gd name="connsiteY4727" fmla="*/ 4116489 h 6857155"/>
              <a:gd name="connsiteX4728" fmla="*/ 5667140 w 7257486"/>
              <a:gd name="connsiteY4728" fmla="*/ 4095375 h 6857155"/>
              <a:gd name="connsiteX4729" fmla="*/ 5651093 w 7257486"/>
              <a:gd name="connsiteY4729" fmla="*/ 4103821 h 6857155"/>
              <a:gd name="connsiteX4730" fmla="*/ 5651093 w 7257486"/>
              <a:gd name="connsiteY4730" fmla="*/ 4095375 h 6857155"/>
              <a:gd name="connsiteX4731" fmla="*/ 5663762 w 7257486"/>
              <a:gd name="connsiteY4731" fmla="*/ 4086929 h 6857155"/>
              <a:gd name="connsiteX4732" fmla="*/ 5659539 w 7257486"/>
              <a:gd name="connsiteY4732" fmla="*/ 4066659 h 6857155"/>
              <a:gd name="connsiteX4733" fmla="*/ 5663762 w 7257486"/>
              <a:gd name="connsiteY4733" fmla="*/ 4050612 h 6857155"/>
              <a:gd name="connsiteX4734" fmla="*/ 5676431 w 7257486"/>
              <a:gd name="connsiteY4734" fmla="*/ 4050612 h 6857155"/>
              <a:gd name="connsiteX4735" fmla="*/ 5684876 w 7257486"/>
              <a:gd name="connsiteY4735" fmla="*/ 4091996 h 6857155"/>
              <a:gd name="connsiteX4736" fmla="*/ 5667140 w 7257486"/>
              <a:gd name="connsiteY4736" fmla="*/ 4095375 h 6857155"/>
              <a:gd name="connsiteX4737" fmla="*/ 5692478 w 7257486"/>
              <a:gd name="connsiteY4737" fmla="*/ 4149428 h 6857155"/>
              <a:gd name="connsiteX4738" fmla="*/ 5696701 w 7257486"/>
              <a:gd name="connsiteY4738" fmla="*/ 4140982 h 6857155"/>
              <a:gd name="connsiteX4739" fmla="*/ 5705147 w 7257486"/>
              <a:gd name="connsiteY4739" fmla="*/ 4145205 h 6857155"/>
              <a:gd name="connsiteX4740" fmla="*/ 5692478 w 7257486"/>
              <a:gd name="connsiteY4740" fmla="*/ 4149428 h 6857155"/>
              <a:gd name="connsiteX4741" fmla="*/ 5722883 w 7257486"/>
              <a:gd name="connsiteY4741" fmla="*/ 2534589 h 6857155"/>
              <a:gd name="connsiteX4742" fmla="*/ 5722883 w 7257486"/>
              <a:gd name="connsiteY4742" fmla="*/ 2534589 h 6857155"/>
              <a:gd name="connsiteX4743" fmla="*/ 5710214 w 7257486"/>
              <a:gd name="connsiteY4743" fmla="*/ 2521920 h 6857155"/>
              <a:gd name="connsiteX4744" fmla="*/ 5694167 w 7257486"/>
              <a:gd name="connsiteY4744" fmla="*/ 2526143 h 6857155"/>
              <a:gd name="connsiteX4745" fmla="*/ 5640959 w 7257486"/>
              <a:gd name="connsiteY4745" fmla="*/ 2542190 h 6857155"/>
              <a:gd name="connsiteX4746" fmla="*/ 5657005 w 7257486"/>
              <a:gd name="connsiteY4746" fmla="*/ 2526143 h 6857155"/>
              <a:gd name="connsiteX4747" fmla="*/ 5685721 w 7257486"/>
              <a:gd name="connsiteY4747" fmla="*/ 2517697 h 6857155"/>
              <a:gd name="connsiteX4748" fmla="*/ 5694167 w 7257486"/>
              <a:gd name="connsiteY4748" fmla="*/ 2509251 h 6857155"/>
              <a:gd name="connsiteX4749" fmla="*/ 5693322 w 7257486"/>
              <a:gd name="connsiteY4749" fmla="*/ 2506717 h 6857155"/>
              <a:gd name="connsiteX4750" fmla="*/ 5705147 w 7257486"/>
              <a:gd name="connsiteY4750" fmla="*/ 2500805 h 6857155"/>
              <a:gd name="connsiteX4751" fmla="*/ 5725417 w 7257486"/>
              <a:gd name="connsiteY4751" fmla="*/ 2505028 h 6857155"/>
              <a:gd name="connsiteX4752" fmla="*/ 5738086 w 7257486"/>
              <a:gd name="connsiteY4752" fmla="*/ 2525298 h 6857155"/>
              <a:gd name="connsiteX4753" fmla="*/ 5722883 w 7257486"/>
              <a:gd name="connsiteY4753" fmla="*/ 2534589 h 6857155"/>
              <a:gd name="connsiteX4754" fmla="*/ 6107167 w 7257486"/>
              <a:gd name="connsiteY4754" fmla="*/ 4202637 h 6857155"/>
              <a:gd name="connsiteX4755" fmla="*/ 6119836 w 7257486"/>
              <a:gd name="connsiteY4755" fmla="*/ 4202637 h 6857155"/>
              <a:gd name="connsiteX4756" fmla="*/ 6119836 w 7257486"/>
              <a:gd name="connsiteY4756" fmla="*/ 4215305 h 6857155"/>
              <a:gd name="connsiteX4757" fmla="*/ 6107167 w 7257486"/>
              <a:gd name="connsiteY4757" fmla="*/ 4219528 h 6857155"/>
              <a:gd name="connsiteX4758" fmla="*/ 6107167 w 7257486"/>
              <a:gd name="connsiteY4758" fmla="*/ 4202637 h 6857155"/>
              <a:gd name="connsiteX4759" fmla="*/ 5913758 w 7257486"/>
              <a:gd name="connsiteY4759" fmla="*/ 4066659 h 6857155"/>
              <a:gd name="connsiteX4760" fmla="*/ 5885042 w 7257486"/>
              <a:gd name="connsiteY4760" fmla="*/ 4062436 h 6857155"/>
              <a:gd name="connsiteX4761" fmla="*/ 5885042 w 7257486"/>
              <a:gd name="connsiteY4761" fmla="*/ 4053990 h 6857155"/>
              <a:gd name="connsiteX4762" fmla="*/ 5897711 w 7257486"/>
              <a:gd name="connsiteY4762" fmla="*/ 4041322 h 6857155"/>
              <a:gd name="connsiteX4763" fmla="*/ 5913758 w 7257486"/>
              <a:gd name="connsiteY4763" fmla="*/ 4041322 h 6857155"/>
              <a:gd name="connsiteX4764" fmla="*/ 5922204 w 7257486"/>
              <a:gd name="connsiteY4764" fmla="*/ 4049767 h 6857155"/>
              <a:gd name="connsiteX4765" fmla="*/ 5913758 w 7257486"/>
              <a:gd name="connsiteY4765" fmla="*/ 4066659 h 6857155"/>
              <a:gd name="connsiteX4766" fmla="*/ 6090275 w 7257486"/>
              <a:gd name="connsiteY4766" fmla="*/ 3755009 h 6857155"/>
              <a:gd name="connsiteX4767" fmla="*/ 6094498 w 7257486"/>
              <a:gd name="connsiteY4767" fmla="*/ 3746563 h 6857155"/>
              <a:gd name="connsiteX4768" fmla="*/ 6107167 w 7257486"/>
              <a:gd name="connsiteY4768" fmla="*/ 3750786 h 6857155"/>
              <a:gd name="connsiteX4769" fmla="*/ 6090275 w 7257486"/>
              <a:gd name="connsiteY4769" fmla="*/ 3755009 h 6857155"/>
              <a:gd name="connsiteX4770" fmla="*/ 6123214 w 7257486"/>
              <a:gd name="connsiteY4770" fmla="*/ 2464488 h 6857155"/>
              <a:gd name="connsiteX4771" fmla="*/ 6077607 w 7257486"/>
              <a:gd name="connsiteY4771" fmla="*/ 2480535 h 6857155"/>
              <a:gd name="connsiteX4772" fmla="*/ 6069161 w 7257486"/>
              <a:gd name="connsiteY4772" fmla="*/ 2476313 h 6857155"/>
              <a:gd name="connsiteX4773" fmla="*/ 6110546 w 7257486"/>
              <a:gd name="connsiteY4773" fmla="*/ 2451819 h 6857155"/>
              <a:gd name="connsiteX4774" fmla="*/ 6176423 w 7257486"/>
              <a:gd name="connsiteY4774" fmla="*/ 2418881 h 6857155"/>
              <a:gd name="connsiteX4775" fmla="*/ 6184869 w 7257486"/>
              <a:gd name="connsiteY4775" fmla="*/ 2418881 h 6857155"/>
              <a:gd name="connsiteX4776" fmla="*/ 6184869 w 7257486"/>
              <a:gd name="connsiteY4776" fmla="*/ 2427327 h 6857155"/>
              <a:gd name="connsiteX4777" fmla="*/ 6172200 w 7257486"/>
              <a:gd name="connsiteY4777" fmla="*/ 2439995 h 6857155"/>
              <a:gd name="connsiteX4778" fmla="*/ 6123214 w 7257486"/>
              <a:gd name="connsiteY4778" fmla="*/ 2464488 h 6857155"/>
              <a:gd name="connsiteX4779" fmla="*/ 1391025 w 7257486"/>
              <a:gd name="connsiteY4779" fmla="*/ 6182335 h 6857155"/>
              <a:gd name="connsiteX4780" fmla="*/ 1382580 w 7257486"/>
              <a:gd name="connsiteY4780" fmla="*/ 6190781 h 6857155"/>
              <a:gd name="connsiteX4781" fmla="*/ 1366533 w 7257486"/>
              <a:gd name="connsiteY4781" fmla="*/ 6190781 h 6857155"/>
              <a:gd name="connsiteX4782" fmla="*/ 1362310 w 7257486"/>
              <a:gd name="connsiteY4782" fmla="*/ 6206828 h 6857155"/>
              <a:gd name="connsiteX4783" fmla="*/ 1358931 w 7257486"/>
              <a:gd name="connsiteY4783" fmla="*/ 6208517 h 6857155"/>
              <a:gd name="connsiteX4784" fmla="*/ 1358087 w 7257486"/>
              <a:gd name="connsiteY4784" fmla="*/ 6211051 h 6857155"/>
              <a:gd name="connsiteX4785" fmla="*/ 1325148 w 7257486"/>
              <a:gd name="connsiteY4785" fmla="*/ 6227098 h 6857155"/>
              <a:gd name="connsiteX4786" fmla="*/ 1304878 w 7257486"/>
              <a:gd name="connsiteY4786" fmla="*/ 6243145 h 6857155"/>
              <a:gd name="connsiteX4787" fmla="*/ 1292209 w 7257486"/>
              <a:gd name="connsiteY4787" fmla="*/ 6238922 h 6857155"/>
              <a:gd name="connsiteX4788" fmla="*/ 1287986 w 7257486"/>
              <a:gd name="connsiteY4788" fmla="*/ 6222875 h 6857155"/>
              <a:gd name="connsiteX4789" fmla="*/ 1292209 w 7257486"/>
              <a:gd name="connsiteY4789" fmla="*/ 6210206 h 6857155"/>
              <a:gd name="connsiteX4790" fmla="*/ 1316702 w 7257486"/>
              <a:gd name="connsiteY4790" fmla="*/ 6197538 h 6857155"/>
              <a:gd name="connsiteX4791" fmla="*/ 1336972 w 7257486"/>
              <a:gd name="connsiteY4791" fmla="*/ 6184869 h 6857155"/>
              <a:gd name="connsiteX4792" fmla="*/ 1361465 w 7257486"/>
              <a:gd name="connsiteY4792" fmla="*/ 6180646 h 6857155"/>
              <a:gd name="connsiteX4793" fmla="*/ 1353019 w 7257486"/>
              <a:gd name="connsiteY4793" fmla="*/ 6176423 h 6857155"/>
              <a:gd name="connsiteX4794" fmla="*/ 1357242 w 7257486"/>
              <a:gd name="connsiteY4794" fmla="*/ 6151931 h 6857155"/>
              <a:gd name="connsiteX4795" fmla="*/ 1365688 w 7257486"/>
              <a:gd name="connsiteY4795" fmla="*/ 6131660 h 6857155"/>
              <a:gd name="connsiteX4796" fmla="*/ 1414674 w 7257486"/>
              <a:gd name="connsiteY4796" fmla="*/ 6107167 h 6857155"/>
              <a:gd name="connsiteX4797" fmla="*/ 1427342 w 7257486"/>
              <a:gd name="connsiteY4797" fmla="*/ 6091121 h 6857155"/>
              <a:gd name="connsiteX4798" fmla="*/ 1451835 w 7257486"/>
              <a:gd name="connsiteY4798" fmla="*/ 6082675 h 6857155"/>
              <a:gd name="connsiteX4799" fmla="*/ 1464504 w 7257486"/>
              <a:gd name="connsiteY4799" fmla="*/ 6074229 h 6857155"/>
              <a:gd name="connsiteX4800" fmla="*/ 1484774 w 7257486"/>
              <a:gd name="connsiteY4800" fmla="*/ 6074229 h 6857155"/>
              <a:gd name="connsiteX4801" fmla="*/ 1497443 w 7257486"/>
              <a:gd name="connsiteY4801" fmla="*/ 6094499 h 6857155"/>
              <a:gd name="connsiteX4802" fmla="*/ 1513490 w 7257486"/>
              <a:gd name="connsiteY4802" fmla="*/ 6102944 h 6857155"/>
              <a:gd name="connsiteX4803" fmla="*/ 1509267 w 7257486"/>
              <a:gd name="connsiteY4803" fmla="*/ 6118992 h 6857155"/>
              <a:gd name="connsiteX4804" fmla="*/ 1488997 w 7257486"/>
              <a:gd name="connsiteY4804" fmla="*/ 6131660 h 6857155"/>
              <a:gd name="connsiteX4805" fmla="*/ 1480551 w 7257486"/>
              <a:gd name="connsiteY4805" fmla="*/ 6160376 h 6857155"/>
              <a:gd name="connsiteX4806" fmla="*/ 1467882 w 7257486"/>
              <a:gd name="connsiteY4806" fmla="*/ 6160376 h 6857155"/>
              <a:gd name="connsiteX4807" fmla="*/ 1467882 w 7257486"/>
              <a:gd name="connsiteY4807" fmla="*/ 6151931 h 6857155"/>
              <a:gd name="connsiteX4808" fmla="*/ 1447612 w 7257486"/>
              <a:gd name="connsiteY4808" fmla="*/ 6156153 h 6857155"/>
              <a:gd name="connsiteX4809" fmla="*/ 1431565 w 7257486"/>
              <a:gd name="connsiteY4809" fmla="*/ 6168822 h 6857155"/>
              <a:gd name="connsiteX4810" fmla="*/ 1415518 w 7257486"/>
              <a:gd name="connsiteY4810" fmla="*/ 6168822 h 6857155"/>
              <a:gd name="connsiteX4811" fmla="*/ 1419741 w 7257486"/>
              <a:gd name="connsiteY4811" fmla="*/ 6152775 h 6857155"/>
              <a:gd name="connsiteX4812" fmla="*/ 1423964 w 7257486"/>
              <a:gd name="connsiteY4812" fmla="*/ 6144329 h 6857155"/>
              <a:gd name="connsiteX4813" fmla="*/ 1403694 w 7257486"/>
              <a:gd name="connsiteY4813" fmla="*/ 6148552 h 6857155"/>
              <a:gd name="connsiteX4814" fmla="*/ 1391025 w 7257486"/>
              <a:gd name="connsiteY4814" fmla="*/ 6182335 h 6857155"/>
              <a:gd name="connsiteX4815" fmla="*/ 6735536 w 7257486"/>
              <a:gd name="connsiteY4815" fmla="*/ 3808217 h 6857155"/>
              <a:gd name="connsiteX4816" fmla="*/ 6722867 w 7257486"/>
              <a:gd name="connsiteY4816" fmla="*/ 3795548 h 6857155"/>
              <a:gd name="connsiteX4817" fmla="*/ 6718644 w 7257486"/>
              <a:gd name="connsiteY4817" fmla="*/ 3766833 h 6857155"/>
              <a:gd name="connsiteX4818" fmla="*/ 6747360 w 7257486"/>
              <a:gd name="connsiteY4818" fmla="*/ 3738117 h 6857155"/>
              <a:gd name="connsiteX4819" fmla="*/ 6771853 w 7257486"/>
              <a:gd name="connsiteY4819" fmla="*/ 3725448 h 6857155"/>
              <a:gd name="connsiteX4820" fmla="*/ 6800569 w 7257486"/>
              <a:gd name="connsiteY4820" fmla="*/ 3725448 h 6857155"/>
              <a:gd name="connsiteX4821" fmla="*/ 6825061 w 7257486"/>
              <a:gd name="connsiteY4821" fmla="*/ 3741495 h 6857155"/>
              <a:gd name="connsiteX4822" fmla="*/ 6833507 w 7257486"/>
              <a:gd name="connsiteY4822" fmla="*/ 3765988 h 6857155"/>
              <a:gd name="connsiteX4823" fmla="*/ 6862223 w 7257486"/>
              <a:gd name="connsiteY4823" fmla="*/ 3757542 h 6857155"/>
              <a:gd name="connsiteX4824" fmla="*/ 6866446 w 7257486"/>
              <a:gd name="connsiteY4824" fmla="*/ 3761765 h 6857155"/>
              <a:gd name="connsiteX4825" fmla="*/ 6866446 w 7257486"/>
              <a:gd name="connsiteY4825" fmla="*/ 3782035 h 6857155"/>
              <a:gd name="connsiteX4826" fmla="*/ 6846176 w 7257486"/>
              <a:gd name="connsiteY4826" fmla="*/ 3798082 h 6857155"/>
              <a:gd name="connsiteX4827" fmla="*/ 6833507 w 7257486"/>
              <a:gd name="connsiteY4827" fmla="*/ 3802305 h 6857155"/>
              <a:gd name="connsiteX4828" fmla="*/ 6759184 w 7257486"/>
              <a:gd name="connsiteY4828" fmla="*/ 3802305 h 6857155"/>
              <a:gd name="connsiteX4829" fmla="*/ 6735536 w 7257486"/>
              <a:gd name="connsiteY4829" fmla="*/ 3808217 h 6857155"/>
              <a:gd name="connsiteX4830" fmla="*/ 815866 w 7257486"/>
              <a:gd name="connsiteY4830" fmla="*/ 4896882 h 6857155"/>
              <a:gd name="connsiteX4831" fmla="*/ 758434 w 7257486"/>
              <a:gd name="connsiteY4831" fmla="*/ 4929821 h 6857155"/>
              <a:gd name="connsiteX4832" fmla="*/ 717050 w 7257486"/>
              <a:gd name="connsiteY4832" fmla="*/ 4934044 h 6857155"/>
              <a:gd name="connsiteX4833" fmla="*/ 712827 w 7257486"/>
              <a:gd name="connsiteY4833" fmla="*/ 4929821 h 6857155"/>
              <a:gd name="connsiteX4834" fmla="*/ 712827 w 7257486"/>
              <a:gd name="connsiteY4834" fmla="*/ 4901105 h 6857155"/>
              <a:gd name="connsiteX4835" fmla="*/ 757589 w 7257486"/>
              <a:gd name="connsiteY4835" fmla="*/ 4868167 h 6857155"/>
              <a:gd name="connsiteX4836" fmla="*/ 803197 w 7257486"/>
              <a:gd name="connsiteY4836" fmla="*/ 4839451 h 6857155"/>
              <a:gd name="connsiteX4837" fmla="*/ 827690 w 7257486"/>
              <a:gd name="connsiteY4837" fmla="*/ 4831005 h 6857155"/>
              <a:gd name="connsiteX4838" fmla="*/ 836135 w 7257486"/>
              <a:gd name="connsiteY4838" fmla="*/ 4839451 h 6857155"/>
              <a:gd name="connsiteX4839" fmla="*/ 827690 w 7257486"/>
              <a:gd name="connsiteY4839" fmla="*/ 4859721 h 6857155"/>
              <a:gd name="connsiteX4840" fmla="*/ 836135 w 7257486"/>
              <a:gd name="connsiteY4840" fmla="*/ 4872390 h 6857155"/>
              <a:gd name="connsiteX4841" fmla="*/ 815866 w 7257486"/>
              <a:gd name="connsiteY4841" fmla="*/ 4896882 h 6857155"/>
              <a:gd name="connsiteX4842" fmla="*/ 4249933 w 7257486"/>
              <a:gd name="connsiteY4842" fmla="*/ 5090292 h 6857155"/>
              <a:gd name="connsiteX4843" fmla="*/ 4270203 w 7257486"/>
              <a:gd name="connsiteY4843" fmla="*/ 5070022 h 6857155"/>
              <a:gd name="connsiteX4844" fmla="*/ 4261757 w 7257486"/>
              <a:gd name="connsiteY4844" fmla="*/ 5028637 h 6857155"/>
              <a:gd name="connsiteX4845" fmla="*/ 4277804 w 7257486"/>
              <a:gd name="connsiteY4845" fmla="*/ 5020192 h 6857155"/>
              <a:gd name="connsiteX4846" fmla="*/ 4282027 w 7257486"/>
              <a:gd name="connsiteY4846" fmla="*/ 5004144 h 6857155"/>
              <a:gd name="connsiteX4847" fmla="*/ 4261757 w 7257486"/>
              <a:gd name="connsiteY4847" fmla="*/ 5004144 h 6857155"/>
              <a:gd name="connsiteX4848" fmla="*/ 4249089 w 7257486"/>
              <a:gd name="connsiteY4848" fmla="*/ 5012590 h 6857155"/>
              <a:gd name="connsiteX4849" fmla="*/ 4220373 w 7257486"/>
              <a:gd name="connsiteY4849" fmla="*/ 5037083 h 6857155"/>
              <a:gd name="connsiteX4850" fmla="*/ 4200103 w 7257486"/>
              <a:gd name="connsiteY4850" fmla="*/ 5070022 h 6857155"/>
              <a:gd name="connsiteX4851" fmla="*/ 4154495 w 7257486"/>
              <a:gd name="connsiteY4851" fmla="*/ 5107183 h 6857155"/>
              <a:gd name="connsiteX4852" fmla="*/ 4126624 w 7257486"/>
              <a:gd name="connsiteY4852" fmla="*/ 5119852 h 6857155"/>
              <a:gd name="connsiteX4853" fmla="*/ 4121557 w 7257486"/>
              <a:gd name="connsiteY4853" fmla="*/ 5119852 h 6857155"/>
              <a:gd name="connsiteX4854" fmla="*/ 4117334 w 7257486"/>
              <a:gd name="connsiteY4854" fmla="*/ 5124075 h 6857155"/>
              <a:gd name="connsiteX4855" fmla="*/ 4113111 w 7257486"/>
              <a:gd name="connsiteY4855" fmla="*/ 5144345 h 6857155"/>
              <a:gd name="connsiteX4856" fmla="*/ 4125780 w 7257486"/>
              <a:gd name="connsiteY4856" fmla="*/ 5144345 h 6857155"/>
              <a:gd name="connsiteX4857" fmla="*/ 4141827 w 7257486"/>
              <a:gd name="connsiteY4857" fmla="*/ 5135899 h 6857155"/>
              <a:gd name="connsiteX4858" fmla="*/ 4174765 w 7257486"/>
              <a:gd name="connsiteY4858" fmla="*/ 5111406 h 6857155"/>
              <a:gd name="connsiteX4859" fmla="*/ 4187434 w 7257486"/>
              <a:gd name="connsiteY4859" fmla="*/ 5115629 h 6857155"/>
              <a:gd name="connsiteX4860" fmla="*/ 4191657 w 7257486"/>
              <a:gd name="connsiteY4860" fmla="*/ 5114784 h 6857155"/>
              <a:gd name="connsiteX4861" fmla="*/ 4195880 w 7257486"/>
              <a:gd name="connsiteY4861" fmla="*/ 5115629 h 6857155"/>
              <a:gd name="connsiteX4862" fmla="*/ 4195035 w 7257486"/>
              <a:gd name="connsiteY4862" fmla="*/ 5113940 h 6857155"/>
              <a:gd name="connsiteX4863" fmla="*/ 4207704 w 7257486"/>
              <a:gd name="connsiteY4863" fmla="*/ 5111406 h 6857155"/>
              <a:gd name="connsiteX4864" fmla="*/ 4249933 w 7257486"/>
              <a:gd name="connsiteY4864" fmla="*/ 5090292 h 6857155"/>
              <a:gd name="connsiteX4865" fmla="*/ 4213616 w 7257486"/>
              <a:gd name="connsiteY4865" fmla="*/ 5077623 h 6857155"/>
              <a:gd name="connsiteX4866" fmla="*/ 4226285 w 7257486"/>
              <a:gd name="connsiteY4866" fmla="*/ 5081846 h 6857155"/>
              <a:gd name="connsiteX4867" fmla="*/ 4210238 w 7257486"/>
              <a:gd name="connsiteY4867" fmla="*/ 5090292 h 6857155"/>
              <a:gd name="connsiteX4868" fmla="*/ 4213616 w 7257486"/>
              <a:gd name="connsiteY4868" fmla="*/ 5077623 h 6857155"/>
              <a:gd name="connsiteX4869" fmla="*/ 6374055 w 7257486"/>
              <a:gd name="connsiteY4869" fmla="*/ 3787947 h 6857155"/>
              <a:gd name="connsiteX4870" fmla="*/ 6382501 w 7257486"/>
              <a:gd name="connsiteY4870" fmla="*/ 3792170 h 6857155"/>
              <a:gd name="connsiteX4871" fmla="*/ 6382501 w 7257486"/>
              <a:gd name="connsiteY4871" fmla="*/ 3812440 h 6857155"/>
              <a:gd name="connsiteX4872" fmla="*/ 6341116 w 7257486"/>
              <a:gd name="connsiteY4872" fmla="*/ 3825109 h 6857155"/>
              <a:gd name="connsiteX4873" fmla="*/ 6320847 w 7257486"/>
              <a:gd name="connsiteY4873" fmla="*/ 3845379 h 6857155"/>
              <a:gd name="connsiteX4874" fmla="*/ 6300576 w 7257486"/>
              <a:gd name="connsiteY4874" fmla="*/ 3853824 h 6857155"/>
              <a:gd name="connsiteX4875" fmla="*/ 6271860 w 7257486"/>
              <a:gd name="connsiteY4875" fmla="*/ 3849601 h 6857155"/>
              <a:gd name="connsiteX4876" fmla="*/ 6255814 w 7257486"/>
              <a:gd name="connsiteY4876" fmla="*/ 3829332 h 6857155"/>
              <a:gd name="connsiteX4877" fmla="*/ 6251591 w 7257486"/>
              <a:gd name="connsiteY4877" fmla="*/ 3820886 h 6857155"/>
              <a:gd name="connsiteX4878" fmla="*/ 6251591 w 7257486"/>
              <a:gd name="connsiteY4878" fmla="*/ 3796393 h 6857155"/>
              <a:gd name="connsiteX4879" fmla="*/ 6264260 w 7257486"/>
              <a:gd name="connsiteY4879" fmla="*/ 3780346 h 6857155"/>
              <a:gd name="connsiteX4880" fmla="*/ 6276928 w 7257486"/>
              <a:gd name="connsiteY4880" fmla="*/ 3776123 h 6857155"/>
              <a:gd name="connsiteX4881" fmla="*/ 6334360 w 7257486"/>
              <a:gd name="connsiteY4881" fmla="*/ 3792170 h 6857155"/>
              <a:gd name="connsiteX4882" fmla="*/ 6358853 w 7257486"/>
              <a:gd name="connsiteY4882" fmla="*/ 3792170 h 6857155"/>
              <a:gd name="connsiteX4883" fmla="*/ 6358853 w 7257486"/>
              <a:gd name="connsiteY4883" fmla="*/ 3792170 h 6857155"/>
              <a:gd name="connsiteX4884" fmla="*/ 6374055 w 7257486"/>
              <a:gd name="connsiteY4884" fmla="*/ 3787947 h 6857155"/>
              <a:gd name="connsiteX4885" fmla="*/ 6287908 w 7257486"/>
              <a:gd name="connsiteY4885" fmla="*/ 4313277 h 6857155"/>
              <a:gd name="connsiteX4886" fmla="*/ 6254969 w 7257486"/>
              <a:gd name="connsiteY4886" fmla="*/ 4337770 h 6857155"/>
              <a:gd name="connsiteX4887" fmla="*/ 6234699 w 7257486"/>
              <a:gd name="connsiteY4887" fmla="*/ 4346215 h 6857155"/>
              <a:gd name="connsiteX4888" fmla="*/ 6205983 w 7257486"/>
              <a:gd name="connsiteY4888" fmla="*/ 4341992 h 6857155"/>
              <a:gd name="connsiteX4889" fmla="*/ 6189936 w 7257486"/>
              <a:gd name="connsiteY4889" fmla="*/ 4321723 h 6857155"/>
              <a:gd name="connsiteX4890" fmla="*/ 6173889 w 7257486"/>
              <a:gd name="connsiteY4890" fmla="*/ 4280338 h 6857155"/>
              <a:gd name="connsiteX4891" fmla="*/ 6178112 w 7257486"/>
              <a:gd name="connsiteY4891" fmla="*/ 4243177 h 6857155"/>
              <a:gd name="connsiteX4892" fmla="*/ 6194159 w 7257486"/>
              <a:gd name="connsiteY4892" fmla="*/ 4238954 h 6857155"/>
              <a:gd name="connsiteX4893" fmla="*/ 6202605 w 7257486"/>
              <a:gd name="connsiteY4893" fmla="*/ 4201792 h 6857155"/>
              <a:gd name="connsiteX4894" fmla="*/ 6218652 w 7257486"/>
              <a:gd name="connsiteY4894" fmla="*/ 4189123 h 6857155"/>
              <a:gd name="connsiteX4895" fmla="*/ 6267638 w 7257486"/>
              <a:gd name="connsiteY4895" fmla="*/ 4189123 h 6857155"/>
              <a:gd name="connsiteX4896" fmla="*/ 6287908 w 7257486"/>
              <a:gd name="connsiteY4896" fmla="*/ 4209393 h 6857155"/>
              <a:gd name="connsiteX4897" fmla="*/ 6308178 w 7257486"/>
              <a:gd name="connsiteY4897" fmla="*/ 4233886 h 6857155"/>
              <a:gd name="connsiteX4898" fmla="*/ 6312401 w 7257486"/>
              <a:gd name="connsiteY4898" fmla="*/ 4262602 h 6857155"/>
              <a:gd name="connsiteX4899" fmla="*/ 6296354 w 7257486"/>
              <a:gd name="connsiteY4899" fmla="*/ 4299764 h 6857155"/>
              <a:gd name="connsiteX4900" fmla="*/ 6329292 w 7257486"/>
              <a:gd name="connsiteY4900" fmla="*/ 4312432 h 6857155"/>
              <a:gd name="connsiteX4901" fmla="*/ 6316624 w 7257486"/>
              <a:gd name="connsiteY4901" fmla="*/ 4336925 h 6857155"/>
              <a:gd name="connsiteX4902" fmla="*/ 6300576 w 7257486"/>
              <a:gd name="connsiteY4902" fmla="*/ 4341148 h 6857155"/>
              <a:gd name="connsiteX4903" fmla="*/ 6287908 w 7257486"/>
              <a:gd name="connsiteY4903" fmla="*/ 4320878 h 6857155"/>
              <a:gd name="connsiteX4904" fmla="*/ 6287908 w 7257486"/>
              <a:gd name="connsiteY4904" fmla="*/ 4320878 h 6857155"/>
              <a:gd name="connsiteX4905" fmla="*/ 6287908 w 7257486"/>
              <a:gd name="connsiteY4905" fmla="*/ 4313277 h 6857155"/>
              <a:gd name="connsiteX4906" fmla="*/ 6131660 w 7257486"/>
              <a:gd name="connsiteY4906" fmla="*/ 4515132 h 6857155"/>
              <a:gd name="connsiteX4907" fmla="*/ 6123214 w 7257486"/>
              <a:gd name="connsiteY4907" fmla="*/ 4531179 h 6857155"/>
              <a:gd name="connsiteX4908" fmla="*/ 6114769 w 7257486"/>
              <a:gd name="connsiteY4908" fmla="*/ 4531179 h 6857155"/>
              <a:gd name="connsiteX4909" fmla="*/ 6114769 w 7257486"/>
              <a:gd name="connsiteY4909" fmla="*/ 4539625 h 6857155"/>
              <a:gd name="connsiteX4910" fmla="*/ 6127437 w 7257486"/>
              <a:gd name="connsiteY4910" fmla="*/ 4543848 h 6857155"/>
              <a:gd name="connsiteX4911" fmla="*/ 6127437 w 7257486"/>
              <a:gd name="connsiteY4911" fmla="*/ 4552293 h 6857155"/>
              <a:gd name="connsiteX4912" fmla="*/ 6094498 w 7257486"/>
              <a:gd name="connsiteY4912" fmla="*/ 4576786 h 6857155"/>
              <a:gd name="connsiteX4913" fmla="*/ 6074229 w 7257486"/>
              <a:gd name="connsiteY4913" fmla="*/ 4585232 h 6857155"/>
              <a:gd name="connsiteX4914" fmla="*/ 6053959 w 7257486"/>
              <a:gd name="connsiteY4914" fmla="*/ 4585232 h 6857155"/>
              <a:gd name="connsiteX4915" fmla="*/ 6058182 w 7257486"/>
              <a:gd name="connsiteY4915" fmla="*/ 4597901 h 6857155"/>
              <a:gd name="connsiteX4916" fmla="*/ 6070850 w 7257486"/>
              <a:gd name="connsiteY4916" fmla="*/ 4606347 h 6857155"/>
              <a:gd name="connsiteX4917" fmla="*/ 6062404 w 7257486"/>
              <a:gd name="connsiteY4917" fmla="*/ 4622393 h 6857155"/>
              <a:gd name="connsiteX4918" fmla="*/ 6037912 w 7257486"/>
              <a:gd name="connsiteY4918" fmla="*/ 4635062 h 6857155"/>
              <a:gd name="connsiteX4919" fmla="*/ 6029466 w 7257486"/>
              <a:gd name="connsiteY4919" fmla="*/ 4626616 h 6857155"/>
              <a:gd name="connsiteX4920" fmla="*/ 6033689 w 7257486"/>
              <a:gd name="connsiteY4920" fmla="*/ 4606347 h 6857155"/>
              <a:gd name="connsiteX4921" fmla="*/ 6042135 w 7257486"/>
              <a:gd name="connsiteY4921" fmla="*/ 4586077 h 6857155"/>
              <a:gd name="connsiteX4922" fmla="*/ 6033689 w 7257486"/>
              <a:gd name="connsiteY4922" fmla="*/ 4581854 h 6857155"/>
              <a:gd name="connsiteX4923" fmla="*/ 6037912 w 7257486"/>
              <a:gd name="connsiteY4923" fmla="*/ 4553138 h 6857155"/>
              <a:gd name="connsiteX4924" fmla="*/ 6075073 w 7257486"/>
              <a:gd name="connsiteY4924" fmla="*/ 4520199 h 6857155"/>
              <a:gd name="connsiteX4925" fmla="*/ 6091120 w 7257486"/>
              <a:gd name="connsiteY4925" fmla="*/ 4511754 h 6857155"/>
              <a:gd name="connsiteX4926" fmla="*/ 6131660 w 7257486"/>
              <a:gd name="connsiteY4926" fmla="*/ 4515132 h 6857155"/>
              <a:gd name="connsiteX4927" fmla="*/ 7072524 w 7257486"/>
              <a:gd name="connsiteY4927" fmla="*/ 4136759 h 6857155"/>
              <a:gd name="connsiteX4928" fmla="*/ 7076747 w 7257486"/>
              <a:gd name="connsiteY4928" fmla="*/ 4145205 h 6857155"/>
              <a:gd name="connsiteX4929" fmla="*/ 7076747 w 7257486"/>
              <a:gd name="connsiteY4929" fmla="*/ 4169698 h 6857155"/>
              <a:gd name="connsiteX4930" fmla="*/ 7060700 w 7257486"/>
              <a:gd name="connsiteY4930" fmla="*/ 4189968 h 6857155"/>
              <a:gd name="connsiteX4931" fmla="*/ 7035362 w 7257486"/>
              <a:gd name="connsiteY4931" fmla="*/ 4189968 h 6857155"/>
              <a:gd name="connsiteX4932" fmla="*/ 7010869 w 7257486"/>
              <a:gd name="connsiteY4932" fmla="*/ 4177299 h 6857155"/>
              <a:gd name="connsiteX4933" fmla="*/ 6990599 w 7257486"/>
              <a:gd name="connsiteY4933" fmla="*/ 4173076 h 6857155"/>
              <a:gd name="connsiteX4934" fmla="*/ 6986377 w 7257486"/>
              <a:gd name="connsiteY4934" fmla="*/ 4152806 h 6857155"/>
              <a:gd name="connsiteX4935" fmla="*/ 6999045 w 7257486"/>
              <a:gd name="connsiteY4935" fmla="*/ 4111422 h 6857155"/>
              <a:gd name="connsiteX4936" fmla="*/ 7007491 w 7257486"/>
              <a:gd name="connsiteY4936" fmla="*/ 4107199 h 6857155"/>
              <a:gd name="connsiteX4937" fmla="*/ 7048875 w 7257486"/>
              <a:gd name="connsiteY4937" fmla="*/ 4107199 h 6857155"/>
              <a:gd name="connsiteX4938" fmla="*/ 7048875 w 7257486"/>
              <a:gd name="connsiteY4938" fmla="*/ 4107199 h 6857155"/>
              <a:gd name="connsiteX4939" fmla="*/ 7072524 w 7257486"/>
              <a:gd name="connsiteY4939" fmla="*/ 4136759 h 6857155"/>
              <a:gd name="connsiteX4940" fmla="*/ 4048923 w 7257486"/>
              <a:gd name="connsiteY4940" fmla="*/ 5163770 h 6857155"/>
              <a:gd name="connsiteX4941" fmla="*/ 4069193 w 7257486"/>
              <a:gd name="connsiteY4941" fmla="*/ 5167993 h 6857155"/>
              <a:gd name="connsiteX4942" fmla="*/ 4069193 w 7257486"/>
              <a:gd name="connsiteY4942" fmla="*/ 5184040 h 6857155"/>
              <a:gd name="connsiteX4943" fmla="*/ 4003315 w 7257486"/>
              <a:gd name="connsiteY4943" fmla="*/ 5216979 h 6857155"/>
              <a:gd name="connsiteX4944" fmla="*/ 3961931 w 7257486"/>
              <a:gd name="connsiteY4944" fmla="*/ 5241471 h 6857155"/>
              <a:gd name="connsiteX4945" fmla="*/ 3961931 w 7257486"/>
              <a:gd name="connsiteY4945" fmla="*/ 5257519 h 6857155"/>
              <a:gd name="connsiteX4946" fmla="*/ 3957708 w 7257486"/>
              <a:gd name="connsiteY4946" fmla="*/ 5270187 h 6857155"/>
              <a:gd name="connsiteX4947" fmla="*/ 3933215 w 7257486"/>
              <a:gd name="connsiteY4947" fmla="*/ 5274410 h 6857155"/>
              <a:gd name="connsiteX4948" fmla="*/ 3941661 w 7257486"/>
              <a:gd name="connsiteY4948" fmla="*/ 5254140 h 6857155"/>
              <a:gd name="connsiteX4949" fmla="*/ 3896053 w 7257486"/>
              <a:gd name="connsiteY4949" fmla="*/ 5274410 h 6857155"/>
              <a:gd name="connsiteX4950" fmla="*/ 3859736 w 7257486"/>
              <a:gd name="connsiteY4950" fmla="*/ 5278633 h 6857155"/>
              <a:gd name="connsiteX4951" fmla="*/ 3859736 w 7257486"/>
              <a:gd name="connsiteY4951" fmla="*/ 5262586 h 6857155"/>
              <a:gd name="connsiteX4952" fmla="*/ 3908722 w 7257486"/>
              <a:gd name="connsiteY4952" fmla="*/ 5242316 h 6857155"/>
              <a:gd name="connsiteX4953" fmla="*/ 3974600 w 7257486"/>
              <a:gd name="connsiteY4953" fmla="*/ 5209377 h 6857155"/>
              <a:gd name="connsiteX4954" fmla="*/ 4007538 w 7257486"/>
              <a:gd name="connsiteY4954" fmla="*/ 5184885 h 6857155"/>
              <a:gd name="connsiteX4955" fmla="*/ 4036254 w 7257486"/>
              <a:gd name="connsiteY4955" fmla="*/ 5176439 h 6857155"/>
              <a:gd name="connsiteX4956" fmla="*/ 4036254 w 7257486"/>
              <a:gd name="connsiteY4956" fmla="*/ 5176439 h 6857155"/>
              <a:gd name="connsiteX4957" fmla="*/ 4048923 w 7257486"/>
              <a:gd name="connsiteY4957" fmla="*/ 5163770 h 6857155"/>
              <a:gd name="connsiteX4958" fmla="*/ 5618155 w 7257486"/>
              <a:gd name="connsiteY4958" fmla="*/ 4445031 h 6857155"/>
              <a:gd name="connsiteX4959" fmla="*/ 5597885 w 7257486"/>
              <a:gd name="connsiteY4959" fmla="*/ 4445031 h 6857155"/>
              <a:gd name="connsiteX4960" fmla="*/ 5589439 w 7257486"/>
              <a:gd name="connsiteY4960" fmla="*/ 4436586 h 6857155"/>
              <a:gd name="connsiteX4961" fmla="*/ 5564946 w 7257486"/>
              <a:gd name="connsiteY4961" fmla="*/ 4440809 h 6857155"/>
              <a:gd name="connsiteX4962" fmla="*/ 5519339 w 7257486"/>
              <a:gd name="connsiteY4962" fmla="*/ 4465302 h 6857155"/>
              <a:gd name="connsiteX4963" fmla="*/ 5490623 w 7257486"/>
              <a:gd name="connsiteY4963" fmla="*/ 4456856 h 6857155"/>
              <a:gd name="connsiteX4964" fmla="*/ 5470353 w 7257486"/>
              <a:gd name="connsiteY4964" fmla="*/ 4461079 h 6857155"/>
              <a:gd name="connsiteX4965" fmla="*/ 5474576 w 7257486"/>
              <a:gd name="connsiteY4965" fmla="*/ 4445031 h 6857155"/>
              <a:gd name="connsiteX4966" fmla="*/ 5503292 w 7257486"/>
              <a:gd name="connsiteY4966" fmla="*/ 4424762 h 6857155"/>
              <a:gd name="connsiteX4967" fmla="*/ 5511737 w 7257486"/>
              <a:gd name="connsiteY4967" fmla="*/ 4412093 h 6857155"/>
              <a:gd name="connsiteX4968" fmla="*/ 5536230 w 7257486"/>
              <a:gd name="connsiteY4968" fmla="*/ 4407870 h 6857155"/>
              <a:gd name="connsiteX4969" fmla="*/ 5581838 w 7257486"/>
              <a:gd name="connsiteY4969" fmla="*/ 4412093 h 6857155"/>
              <a:gd name="connsiteX4970" fmla="*/ 5590284 w 7257486"/>
              <a:gd name="connsiteY4970" fmla="*/ 4420539 h 6857155"/>
              <a:gd name="connsiteX4971" fmla="*/ 5623222 w 7257486"/>
              <a:gd name="connsiteY4971" fmla="*/ 4424762 h 6857155"/>
              <a:gd name="connsiteX4972" fmla="*/ 5623222 w 7257486"/>
              <a:gd name="connsiteY4972" fmla="*/ 4424762 h 6857155"/>
              <a:gd name="connsiteX4973" fmla="*/ 5618155 w 7257486"/>
              <a:gd name="connsiteY4973" fmla="*/ 4445031 h 6857155"/>
              <a:gd name="connsiteX4974" fmla="*/ 5754132 w 7257486"/>
              <a:gd name="connsiteY4974" fmla="*/ 4407870 h 6857155"/>
              <a:gd name="connsiteX4975" fmla="*/ 5741464 w 7257486"/>
              <a:gd name="connsiteY4975" fmla="*/ 4432363 h 6857155"/>
              <a:gd name="connsiteX4976" fmla="*/ 5721194 w 7257486"/>
              <a:gd name="connsiteY4976" fmla="*/ 4448410 h 6857155"/>
              <a:gd name="connsiteX4977" fmla="*/ 5708525 w 7257486"/>
              <a:gd name="connsiteY4977" fmla="*/ 4448410 h 6857155"/>
              <a:gd name="connsiteX4978" fmla="*/ 5700079 w 7257486"/>
              <a:gd name="connsiteY4978" fmla="*/ 4428140 h 6857155"/>
              <a:gd name="connsiteX4979" fmla="*/ 5691634 w 7257486"/>
              <a:gd name="connsiteY4979" fmla="*/ 4428140 h 6857155"/>
              <a:gd name="connsiteX4980" fmla="*/ 5683188 w 7257486"/>
              <a:gd name="connsiteY4980" fmla="*/ 4448410 h 6857155"/>
              <a:gd name="connsiteX4981" fmla="*/ 5667140 w 7257486"/>
              <a:gd name="connsiteY4981" fmla="*/ 4452633 h 6857155"/>
              <a:gd name="connsiteX4982" fmla="*/ 5646870 w 7257486"/>
              <a:gd name="connsiteY4982" fmla="*/ 4423917 h 6857155"/>
              <a:gd name="connsiteX4983" fmla="*/ 5651093 w 7257486"/>
              <a:gd name="connsiteY4983" fmla="*/ 4411248 h 6857155"/>
              <a:gd name="connsiteX4984" fmla="*/ 5675586 w 7257486"/>
              <a:gd name="connsiteY4984" fmla="*/ 4398579 h 6857155"/>
              <a:gd name="connsiteX4985" fmla="*/ 5691634 w 7257486"/>
              <a:gd name="connsiteY4985" fmla="*/ 4398579 h 6857155"/>
              <a:gd name="connsiteX4986" fmla="*/ 5697545 w 7257486"/>
              <a:gd name="connsiteY4986" fmla="*/ 4407025 h 6857155"/>
              <a:gd name="connsiteX4987" fmla="*/ 5703457 w 7257486"/>
              <a:gd name="connsiteY4987" fmla="*/ 4407025 h 6857155"/>
              <a:gd name="connsiteX4988" fmla="*/ 5727950 w 7257486"/>
              <a:gd name="connsiteY4988" fmla="*/ 4374087 h 6857155"/>
              <a:gd name="connsiteX4989" fmla="*/ 5740619 w 7257486"/>
              <a:gd name="connsiteY4989" fmla="*/ 4369864 h 6857155"/>
              <a:gd name="connsiteX4990" fmla="*/ 5753288 w 7257486"/>
              <a:gd name="connsiteY4990" fmla="*/ 4378310 h 6857155"/>
              <a:gd name="connsiteX4991" fmla="*/ 5753288 w 7257486"/>
              <a:gd name="connsiteY4991" fmla="*/ 4378310 h 6857155"/>
              <a:gd name="connsiteX4992" fmla="*/ 5753288 w 7257486"/>
              <a:gd name="connsiteY4992" fmla="*/ 4407870 h 6857155"/>
              <a:gd name="connsiteX4993" fmla="*/ 5996527 w 7257486"/>
              <a:gd name="connsiteY4993" fmla="*/ 4617326 h 6857155"/>
              <a:gd name="connsiteX4994" fmla="*/ 6009196 w 7257486"/>
              <a:gd name="connsiteY4994" fmla="*/ 4621549 h 6857155"/>
              <a:gd name="connsiteX4995" fmla="*/ 6004973 w 7257486"/>
              <a:gd name="connsiteY4995" fmla="*/ 4641819 h 6857155"/>
              <a:gd name="connsiteX4996" fmla="*/ 5927271 w 7257486"/>
              <a:gd name="connsiteY4996" fmla="*/ 4678981 h 6857155"/>
              <a:gd name="connsiteX4997" fmla="*/ 5865617 w 7257486"/>
              <a:gd name="connsiteY4997" fmla="*/ 4703474 h 6857155"/>
              <a:gd name="connsiteX4998" fmla="*/ 5845347 w 7257486"/>
              <a:gd name="connsiteY4998" fmla="*/ 4699251 h 6857155"/>
              <a:gd name="connsiteX4999" fmla="*/ 5845347 w 7257486"/>
              <a:gd name="connsiteY4999" fmla="*/ 4690805 h 6857155"/>
              <a:gd name="connsiteX5000" fmla="*/ 5927271 w 7257486"/>
              <a:gd name="connsiteY5000" fmla="*/ 4641819 h 6857155"/>
              <a:gd name="connsiteX5001" fmla="*/ 5972879 w 7257486"/>
              <a:gd name="connsiteY5001" fmla="*/ 4625772 h 6857155"/>
              <a:gd name="connsiteX5002" fmla="*/ 5997372 w 7257486"/>
              <a:gd name="connsiteY5002" fmla="*/ 4625772 h 6857155"/>
              <a:gd name="connsiteX5003" fmla="*/ 5997372 w 7257486"/>
              <a:gd name="connsiteY5003" fmla="*/ 4625772 h 6857155"/>
              <a:gd name="connsiteX5004" fmla="*/ 5997372 w 7257486"/>
              <a:gd name="connsiteY5004" fmla="*/ 4617326 h 6857155"/>
              <a:gd name="connsiteX5005" fmla="*/ 4377465 w 7257486"/>
              <a:gd name="connsiteY5005" fmla="*/ 5381672 h 6857155"/>
              <a:gd name="connsiteX5006" fmla="*/ 4390134 w 7257486"/>
              <a:gd name="connsiteY5006" fmla="*/ 5401942 h 6857155"/>
              <a:gd name="connsiteX5007" fmla="*/ 4385911 w 7257486"/>
              <a:gd name="connsiteY5007" fmla="*/ 5426435 h 6857155"/>
              <a:gd name="connsiteX5008" fmla="*/ 4357195 w 7257486"/>
              <a:gd name="connsiteY5008" fmla="*/ 5430658 h 6857155"/>
              <a:gd name="connsiteX5009" fmla="*/ 4332702 w 7257486"/>
              <a:gd name="connsiteY5009" fmla="*/ 5417989 h 6857155"/>
              <a:gd name="connsiteX5010" fmla="*/ 4291318 w 7257486"/>
              <a:gd name="connsiteY5010" fmla="*/ 5422212 h 6857155"/>
              <a:gd name="connsiteX5011" fmla="*/ 4254156 w 7257486"/>
              <a:gd name="connsiteY5011" fmla="*/ 5422212 h 6857155"/>
              <a:gd name="connsiteX5012" fmla="*/ 4254156 w 7257486"/>
              <a:gd name="connsiteY5012" fmla="*/ 5413766 h 6857155"/>
              <a:gd name="connsiteX5013" fmla="*/ 4245710 w 7257486"/>
              <a:gd name="connsiteY5013" fmla="*/ 5413766 h 6857155"/>
              <a:gd name="connsiteX5014" fmla="*/ 4233042 w 7257486"/>
              <a:gd name="connsiteY5014" fmla="*/ 5385050 h 6857155"/>
              <a:gd name="connsiteX5015" fmla="*/ 4241487 w 7257486"/>
              <a:gd name="connsiteY5015" fmla="*/ 5356335 h 6857155"/>
              <a:gd name="connsiteX5016" fmla="*/ 4261757 w 7257486"/>
              <a:gd name="connsiteY5016" fmla="*/ 5336065 h 6857155"/>
              <a:gd name="connsiteX5017" fmla="*/ 4270203 w 7257486"/>
              <a:gd name="connsiteY5017" fmla="*/ 5331842 h 6857155"/>
              <a:gd name="connsiteX5018" fmla="*/ 4307365 w 7257486"/>
              <a:gd name="connsiteY5018" fmla="*/ 5331842 h 6857155"/>
              <a:gd name="connsiteX5019" fmla="*/ 4348749 w 7257486"/>
              <a:gd name="connsiteY5019" fmla="*/ 5360558 h 6857155"/>
              <a:gd name="connsiteX5020" fmla="*/ 4348749 w 7257486"/>
              <a:gd name="connsiteY5020" fmla="*/ 5360558 h 6857155"/>
              <a:gd name="connsiteX5021" fmla="*/ 4377465 w 7257486"/>
              <a:gd name="connsiteY5021" fmla="*/ 5381672 h 6857155"/>
              <a:gd name="connsiteX5022" fmla="*/ 897790 w 7257486"/>
              <a:gd name="connsiteY5022" fmla="*/ 5533697 h 6857155"/>
              <a:gd name="connsiteX5023" fmla="*/ 844581 w 7257486"/>
              <a:gd name="connsiteY5023" fmla="*/ 5537920 h 6857155"/>
              <a:gd name="connsiteX5024" fmla="*/ 815866 w 7257486"/>
              <a:gd name="connsiteY5024" fmla="*/ 5542143 h 6857155"/>
              <a:gd name="connsiteX5025" fmla="*/ 795596 w 7257486"/>
              <a:gd name="connsiteY5025" fmla="*/ 5529474 h 6857155"/>
              <a:gd name="connsiteX5026" fmla="*/ 791373 w 7257486"/>
              <a:gd name="connsiteY5026" fmla="*/ 5509204 h 6857155"/>
              <a:gd name="connsiteX5027" fmla="*/ 836980 w 7257486"/>
              <a:gd name="connsiteY5027" fmla="*/ 5467820 h 6857155"/>
              <a:gd name="connsiteX5028" fmla="*/ 869919 w 7257486"/>
              <a:gd name="connsiteY5028" fmla="*/ 5447550 h 6857155"/>
              <a:gd name="connsiteX5029" fmla="*/ 915526 w 7257486"/>
              <a:gd name="connsiteY5029" fmla="*/ 5447550 h 6857155"/>
              <a:gd name="connsiteX5030" fmla="*/ 935796 w 7257486"/>
              <a:gd name="connsiteY5030" fmla="*/ 5455995 h 6857155"/>
              <a:gd name="connsiteX5031" fmla="*/ 940019 w 7257486"/>
              <a:gd name="connsiteY5031" fmla="*/ 5464441 h 6857155"/>
              <a:gd name="connsiteX5032" fmla="*/ 940019 w 7257486"/>
              <a:gd name="connsiteY5032" fmla="*/ 5493157 h 6857155"/>
              <a:gd name="connsiteX5033" fmla="*/ 915526 w 7257486"/>
              <a:gd name="connsiteY5033" fmla="*/ 5526095 h 6857155"/>
              <a:gd name="connsiteX5034" fmla="*/ 897790 w 7257486"/>
              <a:gd name="connsiteY5034" fmla="*/ 5533697 h 6857155"/>
              <a:gd name="connsiteX5035" fmla="*/ 6526080 w 7257486"/>
              <a:gd name="connsiteY5035" fmla="*/ 3964465 h 6857155"/>
              <a:gd name="connsiteX5036" fmla="*/ 6505810 w 7257486"/>
              <a:gd name="connsiteY5036" fmla="*/ 3951796 h 6857155"/>
              <a:gd name="connsiteX5037" fmla="*/ 6510032 w 7257486"/>
              <a:gd name="connsiteY5037" fmla="*/ 3923080 h 6857155"/>
              <a:gd name="connsiteX5038" fmla="*/ 6530303 w 7257486"/>
              <a:gd name="connsiteY5038" fmla="*/ 3907033 h 6857155"/>
              <a:gd name="connsiteX5039" fmla="*/ 6554795 w 7257486"/>
              <a:gd name="connsiteY5039" fmla="*/ 3907033 h 6857155"/>
              <a:gd name="connsiteX5040" fmla="*/ 6570842 w 7257486"/>
              <a:gd name="connsiteY5040" fmla="*/ 3927303 h 6857155"/>
              <a:gd name="connsiteX5041" fmla="*/ 6566620 w 7257486"/>
              <a:gd name="connsiteY5041" fmla="*/ 3956019 h 6857155"/>
              <a:gd name="connsiteX5042" fmla="*/ 6553951 w 7257486"/>
              <a:gd name="connsiteY5042" fmla="*/ 3976289 h 6857155"/>
              <a:gd name="connsiteX5043" fmla="*/ 6541282 w 7257486"/>
              <a:gd name="connsiteY5043" fmla="*/ 3988957 h 6857155"/>
              <a:gd name="connsiteX5044" fmla="*/ 6528613 w 7257486"/>
              <a:gd name="connsiteY5044" fmla="*/ 3984735 h 6857155"/>
              <a:gd name="connsiteX5045" fmla="*/ 6526080 w 7257486"/>
              <a:gd name="connsiteY5045" fmla="*/ 3964465 h 6857155"/>
              <a:gd name="connsiteX5046" fmla="*/ 6863067 w 7257486"/>
              <a:gd name="connsiteY5046" fmla="*/ 4128313 h 6857155"/>
              <a:gd name="connsiteX5047" fmla="*/ 6830129 w 7257486"/>
              <a:gd name="connsiteY5047" fmla="*/ 4148583 h 6857155"/>
              <a:gd name="connsiteX5048" fmla="*/ 6814082 w 7257486"/>
              <a:gd name="connsiteY5048" fmla="*/ 4144361 h 6857155"/>
              <a:gd name="connsiteX5049" fmla="*/ 6805636 w 7257486"/>
              <a:gd name="connsiteY5049" fmla="*/ 4124090 h 6857155"/>
              <a:gd name="connsiteX5050" fmla="*/ 6809859 w 7257486"/>
              <a:gd name="connsiteY5050" fmla="*/ 4091152 h 6857155"/>
              <a:gd name="connsiteX5051" fmla="*/ 6825906 w 7257486"/>
              <a:gd name="connsiteY5051" fmla="*/ 4075105 h 6857155"/>
              <a:gd name="connsiteX5052" fmla="*/ 6846176 w 7257486"/>
              <a:gd name="connsiteY5052" fmla="*/ 4079328 h 6857155"/>
              <a:gd name="connsiteX5053" fmla="*/ 6846176 w 7257486"/>
              <a:gd name="connsiteY5053" fmla="*/ 4079328 h 6857155"/>
              <a:gd name="connsiteX5054" fmla="*/ 6862223 w 7257486"/>
              <a:gd name="connsiteY5054" fmla="*/ 4099598 h 6857155"/>
              <a:gd name="connsiteX5055" fmla="*/ 6895162 w 7257486"/>
              <a:gd name="connsiteY5055" fmla="*/ 4128313 h 6857155"/>
              <a:gd name="connsiteX5056" fmla="*/ 6895162 w 7257486"/>
              <a:gd name="connsiteY5056" fmla="*/ 4136759 h 6857155"/>
              <a:gd name="connsiteX5057" fmla="*/ 6863067 w 7257486"/>
              <a:gd name="connsiteY5057" fmla="*/ 4128313 h 6857155"/>
              <a:gd name="connsiteX5058" fmla="*/ 6032844 w 7257486"/>
              <a:gd name="connsiteY5058" fmla="*/ 4580164 h 6857155"/>
              <a:gd name="connsiteX5059" fmla="*/ 6028621 w 7257486"/>
              <a:gd name="connsiteY5059" fmla="*/ 4596212 h 6857155"/>
              <a:gd name="connsiteX5060" fmla="*/ 5999906 w 7257486"/>
              <a:gd name="connsiteY5060" fmla="*/ 4600435 h 6857155"/>
              <a:gd name="connsiteX5061" fmla="*/ 5962744 w 7257486"/>
              <a:gd name="connsiteY5061" fmla="*/ 4591989 h 6857155"/>
              <a:gd name="connsiteX5062" fmla="*/ 5946697 w 7257486"/>
              <a:gd name="connsiteY5062" fmla="*/ 4587766 h 6857155"/>
              <a:gd name="connsiteX5063" fmla="*/ 5942474 w 7257486"/>
              <a:gd name="connsiteY5063" fmla="*/ 4575097 h 6857155"/>
              <a:gd name="connsiteX5064" fmla="*/ 5962744 w 7257486"/>
              <a:gd name="connsiteY5064" fmla="*/ 4566651 h 6857155"/>
              <a:gd name="connsiteX5065" fmla="*/ 5971190 w 7257486"/>
              <a:gd name="connsiteY5065" fmla="*/ 4550604 h 6857155"/>
              <a:gd name="connsiteX5066" fmla="*/ 5958521 w 7257486"/>
              <a:gd name="connsiteY5066" fmla="*/ 4546381 h 6857155"/>
              <a:gd name="connsiteX5067" fmla="*/ 5958521 w 7257486"/>
              <a:gd name="connsiteY5067" fmla="*/ 4535402 h 6857155"/>
              <a:gd name="connsiteX5068" fmla="*/ 5974568 w 7257486"/>
              <a:gd name="connsiteY5068" fmla="*/ 4526956 h 6857155"/>
              <a:gd name="connsiteX5069" fmla="*/ 5990615 w 7257486"/>
              <a:gd name="connsiteY5069" fmla="*/ 4526956 h 6857155"/>
              <a:gd name="connsiteX5070" fmla="*/ 5990615 w 7257486"/>
              <a:gd name="connsiteY5070" fmla="*/ 4551449 h 6857155"/>
              <a:gd name="connsiteX5071" fmla="*/ 5990615 w 7257486"/>
              <a:gd name="connsiteY5071" fmla="*/ 4551449 h 6857155"/>
              <a:gd name="connsiteX5072" fmla="*/ 6010885 w 7257486"/>
              <a:gd name="connsiteY5072" fmla="*/ 4567496 h 6857155"/>
              <a:gd name="connsiteX5073" fmla="*/ 6032844 w 7257486"/>
              <a:gd name="connsiteY5073" fmla="*/ 4580164 h 6857155"/>
              <a:gd name="connsiteX5074" fmla="*/ 6858844 w 7257486"/>
              <a:gd name="connsiteY5074" fmla="*/ 3676462 h 6857155"/>
              <a:gd name="connsiteX5075" fmla="*/ 6846176 w 7257486"/>
              <a:gd name="connsiteY5075" fmla="*/ 3689131 h 6857155"/>
              <a:gd name="connsiteX5076" fmla="*/ 6821683 w 7257486"/>
              <a:gd name="connsiteY5076" fmla="*/ 3689131 h 6857155"/>
              <a:gd name="connsiteX5077" fmla="*/ 6801413 w 7257486"/>
              <a:gd name="connsiteY5077" fmla="*/ 3668861 h 6857155"/>
              <a:gd name="connsiteX5078" fmla="*/ 6797190 w 7257486"/>
              <a:gd name="connsiteY5078" fmla="*/ 3644368 h 6857155"/>
              <a:gd name="connsiteX5079" fmla="*/ 6809859 w 7257486"/>
              <a:gd name="connsiteY5079" fmla="*/ 3624098 h 6857155"/>
              <a:gd name="connsiteX5080" fmla="*/ 6818305 w 7257486"/>
              <a:gd name="connsiteY5080" fmla="*/ 3619876 h 6857155"/>
              <a:gd name="connsiteX5081" fmla="*/ 6818305 w 7257486"/>
              <a:gd name="connsiteY5081" fmla="*/ 3619876 h 6857155"/>
              <a:gd name="connsiteX5082" fmla="*/ 6842798 w 7257486"/>
              <a:gd name="connsiteY5082" fmla="*/ 3628321 h 6857155"/>
              <a:gd name="connsiteX5083" fmla="*/ 6858844 w 7257486"/>
              <a:gd name="connsiteY5083" fmla="*/ 3648591 h 6857155"/>
              <a:gd name="connsiteX5084" fmla="*/ 6858844 w 7257486"/>
              <a:gd name="connsiteY5084" fmla="*/ 3676462 h 6857155"/>
              <a:gd name="connsiteX5085" fmla="*/ 7105462 w 7257486"/>
              <a:gd name="connsiteY5085" fmla="*/ 2723775 h 6857155"/>
              <a:gd name="connsiteX5086" fmla="*/ 7085193 w 7257486"/>
              <a:gd name="connsiteY5086" fmla="*/ 2739822 h 6857155"/>
              <a:gd name="connsiteX5087" fmla="*/ 7076747 w 7257486"/>
              <a:gd name="connsiteY5087" fmla="*/ 2744045 h 6857155"/>
              <a:gd name="connsiteX5088" fmla="*/ 7043808 w 7257486"/>
              <a:gd name="connsiteY5088" fmla="*/ 2744045 h 6857155"/>
              <a:gd name="connsiteX5089" fmla="*/ 7019315 w 7257486"/>
              <a:gd name="connsiteY5089" fmla="*/ 2727998 h 6857155"/>
              <a:gd name="connsiteX5090" fmla="*/ 7010869 w 7257486"/>
              <a:gd name="connsiteY5090" fmla="*/ 2719552 h 6857155"/>
              <a:gd name="connsiteX5091" fmla="*/ 7010869 w 7257486"/>
              <a:gd name="connsiteY5091" fmla="*/ 2690836 h 6857155"/>
              <a:gd name="connsiteX5092" fmla="*/ 7035362 w 7257486"/>
              <a:gd name="connsiteY5092" fmla="*/ 2657898 h 6857155"/>
              <a:gd name="connsiteX5093" fmla="*/ 7055632 w 7257486"/>
              <a:gd name="connsiteY5093" fmla="*/ 2641850 h 6857155"/>
              <a:gd name="connsiteX5094" fmla="*/ 7084348 w 7257486"/>
              <a:gd name="connsiteY5094" fmla="*/ 2646073 h 6857155"/>
              <a:gd name="connsiteX5095" fmla="*/ 7100395 w 7257486"/>
              <a:gd name="connsiteY5095" fmla="*/ 2666343 h 6857155"/>
              <a:gd name="connsiteX5096" fmla="*/ 7108841 w 7257486"/>
              <a:gd name="connsiteY5096" fmla="*/ 2686613 h 6857155"/>
              <a:gd name="connsiteX5097" fmla="*/ 7108841 w 7257486"/>
              <a:gd name="connsiteY5097" fmla="*/ 2686613 h 6857155"/>
              <a:gd name="connsiteX5098" fmla="*/ 7105462 w 7257486"/>
              <a:gd name="connsiteY5098" fmla="*/ 2723775 h 6857155"/>
              <a:gd name="connsiteX5099" fmla="*/ 3374947 w 7257486"/>
              <a:gd name="connsiteY5099" fmla="*/ 5509204 h 6857155"/>
              <a:gd name="connsiteX5100" fmla="*/ 3395217 w 7257486"/>
              <a:gd name="connsiteY5100" fmla="*/ 5521873 h 6857155"/>
              <a:gd name="connsiteX5101" fmla="*/ 3390994 w 7257486"/>
              <a:gd name="connsiteY5101" fmla="*/ 5542143 h 6857155"/>
              <a:gd name="connsiteX5102" fmla="*/ 3374947 w 7257486"/>
              <a:gd name="connsiteY5102" fmla="*/ 5562412 h 6857155"/>
              <a:gd name="connsiteX5103" fmla="*/ 3346231 w 7257486"/>
              <a:gd name="connsiteY5103" fmla="*/ 5562412 h 6857155"/>
              <a:gd name="connsiteX5104" fmla="*/ 3333562 w 7257486"/>
              <a:gd name="connsiteY5104" fmla="*/ 5549744 h 6857155"/>
              <a:gd name="connsiteX5105" fmla="*/ 3333562 w 7257486"/>
              <a:gd name="connsiteY5105" fmla="*/ 5521028 h 6857155"/>
              <a:gd name="connsiteX5106" fmla="*/ 3349609 w 7257486"/>
              <a:gd name="connsiteY5106" fmla="*/ 5504981 h 6857155"/>
              <a:gd name="connsiteX5107" fmla="*/ 3374947 w 7257486"/>
              <a:gd name="connsiteY5107" fmla="*/ 5509204 h 6857155"/>
              <a:gd name="connsiteX5108" fmla="*/ 6645165 w 7257486"/>
              <a:gd name="connsiteY5108" fmla="*/ 3993180 h 6857155"/>
              <a:gd name="connsiteX5109" fmla="*/ 6629119 w 7257486"/>
              <a:gd name="connsiteY5109" fmla="*/ 3988957 h 6857155"/>
              <a:gd name="connsiteX5110" fmla="*/ 6616450 w 7257486"/>
              <a:gd name="connsiteY5110" fmla="*/ 3964465 h 6857155"/>
              <a:gd name="connsiteX5111" fmla="*/ 6608004 w 7257486"/>
              <a:gd name="connsiteY5111" fmla="*/ 3956019 h 6857155"/>
              <a:gd name="connsiteX5112" fmla="*/ 6612227 w 7257486"/>
              <a:gd name="connsiteY5112" fmla="*/ 3927303 h 6857155"/>
              <a:gd name="connsiteX5113" fmla="*/ 6624896 w 7257486"/>
              <a:gd name="connsiteY5113" fmla="*/ 3914634 h 6857155"/>
              <a:gd name="connsiteX5114" fmla="*/ 6640943 w 7257486"/>
              <a:gd name="connsiteY5114" fmla="*/ 3923080 h 6857155"/>
              <a:gd name="connsiteX5115" fmla="*/ 6653611 w 7257486"/>
              <a:gd name="connsiteY5115" fmla="*/ 3947573 h 6857155"/>
              <a:gd name="connsiteX5116" fmla="*/ 6669659 w 7257486"/>
              <a:gd name="connsiteY5116" fmla="*/ 3963620 h 6857155"/>
              <a:gd name="connsiteX5117" fmla="*/ 6656990 w 7257486"/>
              <a:gd name="connsiteY5117" fmla="*/ 3983890 h 6857155"/>
              <a:gd name="connsiteX5118" fmla="*/ 6656990 w 7257486"/>
              <a:gd name="connsiteY5118" fmla="*/ 3983890 h 6857155"/>
              <a:gd name="connsiteX5119" fmla="*/ 6645165 w 7257486"/>
              <a:gd name="connsiteY5119" fmla="*/ 3993180 h 6857155"/>
              <a:gd name="connsiteX5120" fmla="*/ 6969485 w 7257486"/>
              <a:gd name="connsiteY5120" fmla="*/ 3927303 h 6857155"/>
              <a:gd name="connsiteX5121" fmla="*/ 6953438 w 7257486"/>
              <a:gd name="connsiteY5121" fmla="*/ 3943350 h 6857155"/>
              <a:gd name="connsiteX5122" fmla="*/ 6912053 w 7257486"/>
              <a:gd name="connsiteY5122" fmla="*/ 3943350 h 6857155"/>
              <a:gd name="connsiteX5123" fmla="*/ 6891783 w 7257486"/>
              <a:gd name="connsiteY5123" fmla="*/ 3927303 h 6857155"/>
              <a:gd name="connsiteX5124" fmla="*/ 6883337 w 7257486"/>
              <a:gd name="connsiteY5124" fmla="*/ 3907033 h 6857155"/>
              <a:gd name="connsiteX5125" fmla="*/ 6887560 w 7257486"/>
              <a:gd name="connsiteY5125" fmla="*/ 3878317 h 6857155"/>
              <a:gd name="connsiteX5126" fmla="*/ 6916276 w 7257486"/>
              <a:gd name="connsiteY5126" fmla="*/ 3845379 h 6857155"/>
              <a:gd name="connsiteX5127" fmla="*/ 6924722 w 7257486"/>
              <a:gd name="connsiteY5127" fmla="*/ 3841156 h 6857155"/>
              <a:gd name="connsiteX5128" fmla="*/ 6940769 w 7257486"/>
              <a:gd name="connsiteY5128" fmla="*/ 3849601 h 6857155"/>
              <a:gd name="connsiteX5129" fmla="*/ 6961039 w 7257486"/>
              <a:gd name="connsiteY5129" fmla="*/ 3869872 h 6857155"/>
              <a:gd name="connsiteX5130" fmla="*/ 6969485 w 7257486"/>
              <a:gd name="connsiteY5130" fmla="*/ 3890142 h 6857155"/>
              <a:gd name="connsiteX5131" fmla="*/ 6969485 w 7257486"/>
              <a:gd name="connsiteY5131" fmla="*/ 3890142 h 6857155"/>
              <a:gd name="connsiteX5132" fmla="*/ 6969485 w 7257486"/>
              <a:gd name="connsiteY5132" fmla="*/ 3927303 h 6857155"/>
              <a:gd name="connsiteX5133" fmla="*/ 1111469 w 7257486"/>
              <a:gd name="connsiteY5133" fmla="*/ 6305644 h 6857155"/>
              <a:gd name="connsiteX5134" fmla="*/ 1157076 w 7257486"/>
              <a:gd name="connsiteY5134" fmla="*/ 6305644 h 6857155"/>
              <a:gd name="connsiteX5135" fmla="*/ 1148631 w 7257486"/>
              <a:gd name="connsiteY5135" fmla="*/ 6321691 h 6857155"/>
              <a:gd name="connsiteX5136" fmla="*/ 1111469 w 7257486"/>
              <a:gd name="connsiteY5136" fmla="*/ 6346184 h 6857155"/>
              <a:gd name="connsiteX5137" fmla="*/ 1082753 w 7257486"/>
              <a:gd name="connsiteY5137" fmla="*/ 6358853 h 6857155"/>
              <a:gd name="connsiteX5138" fmla="*/ 1070084 w 7257486"/>
              <a:gd name="connsiteY5138" fmla="*/ 6367299 h 6857155"/>
              <a:gd name="connsiteX5139" fmla="*/ 1054037 w 7257486"/>
              <a:gd name="connsiteY5139" fmla="*/ 6342806 h 6857155"/>
              <a:gd name="connsiteX5140" fmla="*/ 1086976 w 7257486"/>
              <a:gd name="connsiteY5140" fmla="*/ 6322536 h 6857155"/>
              <a:gd name="connsiteX5141" fmla="*/ 1111469 w 7257486"/>
              <a:gd name="connsiteY5141" fmla="*/ 6305644 h 6857155"/>
              <a:gd name="connsiteX5142" fmla="*/ 6739759 w 7257486"/>
              <a:gd name="connsiteY5142" fmla="*/ 2132568 h 6857155"/>
              <a:gd name="connsiteX5143" fmla="*/ 6715266 w 7257486"/>
              <a:gd name="connsiteY5143" fmla="*/ 2132568 h 6857155"/>
              <a:gd name="connsiteX5144" fmla="*/ 6690773 w 7257486"/>
              <a:gd name="connsiteY5144" fmla="*/ 2116521 h 6857155"/>
              <a:gd name="connsiteX5145" fmla="*/ 6694996 w 7257486"/>
              <a:gd name="connsiteY5145" fmla="*/ 2096251 h 6857155"/>
              <a:gd name="connsiteX5146" fmla="*/ 6715266 w 7257486"/>
              <a:gd name="connsiteY5146" fmla="*/ 2063312 h 6857155"/>
              <a:gd name="connsiteX5147" fmla="*/ 6731313 w 7257486"/>
              <a:gd name="connsiteY5147" fmla="*/ 2067535 h 6857155"/>
              <a:gd name="connsiteX5148" fmla="*/ 6743982 w 7257486"/>
              <a:gd name="connsiteY5148" fmla="*/ 2104697 h 6857155"/>
              <a:gd name="connsiteX5149" fmla="*/ 6743982 w 7257486"/>
              <a:gd name="connsiteY5149" fmla="*/ 2129190 h 6857155"/>
              <a:gd name="connsiteX5150" fmla="*/ 6743982 w 7257486"/>
              <a:gd name="connsiteY5150" fmla="*/ 2129190 h 6857155"/>
              <a:gd name="connsiteX5151" fmla="*/ 6739759 w 7257486"/>
              <a:gd name="connsiteY5151" fmla="*/ 2132568 h 6857155"/>
              <a:gd name="connsiteX5152" fmla="*/ 725495 w 7257486"/>
              <a:gd name="connsiteY5152" fmla="*/ 6807325 h 6857155"/>
              <a:gd name="connsiteX5153" fmla="*/ 729718 w 7257486"/>
              <a:gd name="connsiteY5153" fmla="*/ 6815771 h 6857155"/>
              <a:gd name="connsiteX5154" fmla="*/ 729718 w 7257486"/>
              <a:gd name="connsiteY5154" fmla="*/ 6840264 h 6857155"/>
              <a:gd name="connsiteX5155" fmla="*/ 701002 w 7257486"/>
              <a:gd name="connsiteY5155" fmla="*/ 6836041 h 6857155"/>
              <a:gd name="connsiteX5156" fmla="*/ 692557 w 7257486"/>
              <a:gd name="connsiteY5156" fmla="*/ 6798880 h 6857155"/>
              <a:gd name="connsiteX5157" fmla="*/ 684111 w 7257486"/>
              <a:gd name="connsiteY5157" fmla="*/ 6786211 h 6857155"/>
              <a:gd name="connsiteX5158" fmla="*/ 684111 w 7257486"/>
              <a:gd name="connsiteY5158" fmla="*/ 6765941 h 6857155"/>
              <a:gd name="connsiteX5159" fmla="*/ 696780 w 7257486"/>
              <a:gd name="connsiteY5159" fmla="*/ 6757495 h 6857155"/>
              <a:gd name="connsiteX5160" fmla="*/ 717050 w 7257486"/>
              <a:gd name="connsiteY5160" fmla="*/ 6761718 h 6857155"/>
              <a:gd name="connsiteX5161" fmla="*/ 721272 w 7257486"/>
              <a:gd name="connsiteY5161" fmla="*/ 6790434 h 6857155"/>
              <a:gd name="connsiteX5162" fmla="*/ 725495 w 7257486"/>
              <a:gd name="connsiteY5162" fmla="*/ 6807325 h 6857155"/>
              <a:gd name="connsiteX5163" fmla="*/ 5651093 w 7257486"/>
              <a:gd name="connsiteY5163" fmla="*/ 5028637 h 6857155"/>
              <a:gd name="connsiteX5164" fmla="*/ 5663762 w 7257486"/>
              <a:gd name="connsiteY5164" fmla="*/ 5041306 h 6857155"/>
              <a:gd name="connsiteX5165" fmla="*/ 5659539 w 7257486"/>
              <a:gd name="connsiteY5165" fmla="*/ 5070022 h 6857155"/>
              <a:gd name="connsiteX5166" fmla="*/ 5643492 w 7257486"/>
              <a:gd name="connsiteY5166" fmla="*/ 5078467 h 6857155"/>
              <a:gd name="connsiteX5167" fmla="*/ 5614776 w 7257486"/>
              <a:gd name="connsiteY5167" fmla="*/ 5074244 h 6857155"/>
              <a:gd name="connsiteX5168" fmla="*/ 5602108 w 7257486"/>
              <a:gd name="connsiteY5168" fmla="*/ 5058198 h 6857155"/>
              <a:gd name="connsiteX5169" fmla="*/ 5610553 w 7257486"/>
              <a:gd name="connsiteY5169" fmla="*/ 5033705 h 6857155"/>
              <a:gd name="connsiteX5170" fmla="*/ 5618999 w 7257486"/>
              <a:gd name="connsiteY5170" fmla="*/ 5029482 h 6857155"/>
              <a:gd name="connsiteX5171" fmla="*/ 5651093 w 7257486"/>
              <a:gd name="connsiteY5171" fmla="*/ 5029482 h 6857155"/>
              <a:gd name="connsiteX5172" fmla="*/ 6308178 w 7257486"/>
              <a:gd name="connsiteY5172" fmla="*/ 4161252 h 6857155"/>
              <a:gd name="connsiteX5173" fmla="*/ 6283685 w 7257486"/>
              <a:gd name="connsiteY5173" fmla="*/ 4136759 h 6857155"/>
              <a:gd name="connsiteX5174" fmla="*/ 6287908 w 7257486"/>
              <a:gd name="connsiteY5174" fmla="*/ 4120712 h 6857155"/>
              <a:gd name="connsiteX5175" fmla="*/ 6303955 w 7257486"/>
              <a:gd name="connsiteY5175" fmla="*/ 4108043 h 6857155"/>
              <a:gd name="connsiteX5176" fmla="*/ 6324225 w 7257486"/>
              <a:gd name="connsiteY5176" fmla="*/ 4108043 h 6857155"/>
              <a:gd name="connsiteX5177" fmla="*/ 6340272 w 7257486"/>
              <a:gd name="connsiteY5177" fmla="*/ 4136759 h 6857155"/>
              <a:gd name="connsiteX5178" fmla="*/ 6336049 w 7257486"/>
              <a:gd name="connsiteY5178" fmla="*/ 4152806 h 6857155"/>
              <a:gd name="connsiteX5179" fmla="*/ 6323380 w 7257486"/>
              <a:gd name="connsiteY5179" fmla="*/ 4165475 h 6857155"/>
              <a:gd name="connsiteX5180" fmla="*/ 6308178 w 7257486"/>
              <a:gd name="connsiteY5180" fmla="*/ 4161252 h 6857155"/>
              <a:gd name="connsiteX5181" fmla="*/ 7158671 w 7257486"/>
              <a:gd name="connsiteY5181" fmla="*/ 3380859 h 6857155"/>
              <a:gd name="connsiteX5182" fmla="*/ 7171339 w 7257486"/>
              <a:gd name="connsiteY5182" fmla="*/ 3389305 h 6857155"/>
              <a:gd name="connsiteX5183" fmla="*/ 7171339 w 7257486"/>
              <a:gd name="connsiteY5183" fmla="*/ 3418021 h 6857155"/>
              <a:gd name="connsiteX5184" fmla="*/ 7151070 w 7257486"/>
              <a:gd name="connsiteY5184" fmla="*/ 3434068 h 6857155"/>
              <a:gd name="connsiteX5185" fmla="*/ 7130800 w 7257486"/>
              <a:gd name="connsiteY5185" fmla="*/ 3425622 h 6857155"/>
              <a:gd name="connsiteX5186" fmla="*/ 7122354 w 7257486"/>
              <a:gd name="connsiteY5186" fmla="*/ 3417176 h 6857155"/>
              <a:gd name="connsiteX5187" fmla="*/ 7122354 w 7257486"/>
              <a:gd name="connsiteY5187" fmla="*/ 3388460 h 6857155"/>
              <a:gd name="connsiteX5188" fmla="*/ 7135023 w 7257486"/>
              <a:gd name="connsiteY5188" fmla="*/ 3375792 h 6857155"/>
              <a:gd name="connsiteX5189" fmla="*/ 7158671 w 7257486"/>
              <a:gd name="connsiteY5189" fmla="*/ 3380859 h 6857155"/>
              <a:gd name="connsiteX5190" fmla="*/ 5560723 w 7257486"/>
              <a:gd name="connsiteY5190" fmla="*/ 4379154 h 6857155"/>
              <a:gd name="connsiteX5191" fmla="*/ 5527785 w 7257486"/>
              <a:gd name="connsiteY5191" fmla="*/ 4391823 h 6857155"/>
              <a:gd name="connsiteX5192" fmla="*/ 5527785 w 7257486"/>
              <a:gd name="connsiteY5192" fmla="*/ 4391823 h 6857155"/>
              <a:gd name="connsiteX5193" fmla="*/ 5519339 w 7257486"/>
              <a:gd name="connsiteY5193" fmla="*/ 4396046 h 6857155"/>
              <a:gd name="connsiteX5194" fmla="*/ 5494846 w 7257486"/>
              <a:gd name="connsiteY5194" fmla="*/ 4396046 h 6857155"/>
              <a:gd name="connsiteX5195" fmla="*/ 5503292 w 7257486"/>
              <a:gd name="connsiteY5195" fmla="*/ 4379999 h 6857155"/>
              <a:gd name="connsiteX5196" fmla="*/ 5523562 w 7257486"/>
              <a:gd name="connsiteY5196" fmla="*/ 4359729 h 6857155"/>
              <a:gd name="connsiteX5197" fmla="*/ 5552278 w 7257486"/>
              <a:gd name="connsiteY5197" fmla="*/ 4347060 h 6857155"/>
              <a:gd name="connsiteX5198" fmla="*/ 5585216 w 7257486"/>
              <a:gd name="connsiteY5198" fmla="*/ 4351283 h 6857155"/>
              <a:gd name="connsiteX5199" fmla="*/ 5585216 w 7257486"/>
              <a:gd name="connsiteY5199" fmla="*/ 4367330 h 6857155"/>
              <a:gd name="connsiteX5200" fmla="*/ 5560723 w 7257486"/>
              <a:gd name="connsiteY5200" fmla="*/ 4379154 h 6857155"/>
              <a:gd name="connsiteX5201" fmla="*/ 6238922 w 7257486"/>
              <a:gd name="connsiteY5201" fmla="*/ 4543848 h 6857155"/>
              <a:gd name="connsiteX5202" fmla="*/ 6251591 w 7257486"/>
              <a:gd name="connsiteY5202" fmla="*/ 4556516 h 6857155"/>
              <a:gd name="connsiteX5203" fmla="*/ 6251591 w 7257486"/>
              <a:gd name="connsiteY5203" fmla="*/ 4581009 h 6857155"/>
              <a:gd name="connsiteX5204" fmla="*/ 6238922 w 7257486"/>
              <a:gd name="connsiteY5204" fmla="*/ 4593678 h 6857155"/>
              <a:gd name="connsiteX5205" fmla="*/ 6214429 w 7257486"/>
              <a:gd name="connsiteY5205" fmla="*/ 4593678 h 6857155"/>
              <a:gd name="connsiteX5206" fmla="*/ 6201760 w 7257486"/>
              <a:gd name="connsiteY5206" fmla="*/ 4577631 h 6857155"/>
              <a:gd name="connsiteX5207" fmla="*/ 6201760 w 7257486"/>
              <a:gd name="connsiteY5207" fmla="*/ 4548915 h 6857155"/>
              <a:gd name="connsiteX5208" fmla="*/ 6217808 w 7257486"/>
              <a:gd name="connsiteY5208" fmla="*/ 4540469 h 6857155"/>
              <a:gd name="connsiteX5209" fmla="*/ 6238922 w 7257486"/>
              <a:gd name="connsiteY5209" fmla="*/ 4543848 h 6857155"/>
              <a:gd name="connsiteX5210" fmla="*/ 3321738 w 7257486"/>
              <a:gd name="connsiteY5210" fmla="*/ 5611398 h 6857155"/>
              <a:gd name="connsiteX5211" fmla="*/ 3325961 w 7257486"/>
              <a:gd name="connsiteY5211" fmla="*/ 5627445 h 6857155"/>
              <a:gd name="connsiteX5212" fmla="*/ 3313292 w 7257486"/>
              <a:gd name="connsiteY5212" fmla="*/ 5651938 h 6857155"/>
              <a:gd name="connsiteX5213" fmla="*/ 3300624 w 7257486"/>
              <a:gd name="connsiteY5213" fmla="*/ 5660384 h 6857155"/>
              <a:gd name="connsiteX5214" fmla="*/ 3276975 w 7257486"/>
              <a:gd name="connsiteY5214" fmla="*/ 5660384 h 6857155"/>
              <a:gd name="connsiteX5215" fmla="*/ 3272752 w 7257486"/>
              <a:gd name="connsiteY5215" fmla="*/ 5656161 h 6857155"/>
              <a:gd name="connsiteX5216" fmla="*/ 3276975 w 7257486"/>
              <a:gd name="connsiteY5216" fmla="*/ 5623222 h 6857155"/>
              <a:gd name="connsiteX5217" fmla="*/ 3289644 w 7257486"/>
              <a:gd name="connsiteY5217" fmla="*/ 5610554 h 6857155"/>
              <a:gd name="connsiteX5218" fmla="*/ 3302313 w 7257486"/>
              <a:gd name="connsiteY5218" fmla="*/ 5606331 h 6857155"/>
              <a:gd name="connsiteX5219" fmla="*/ 3321738 w 7257486"/>
              <a:gd name="connsiteY5219" fmla="*/ 5611398 h 6857155"/>
              <a:gd name="connsiteX5220" fmla="*/ 6874892 w 7257486"/>
              <a:gd name="connsiteY5220" fmla="*/ 4231352 h 6857155"/>
              <a:gd name="connsiteX5221" fmla="*/ 6883337 w 7257486"/>
              <a:gd name="connsiteY5221" fmla="*/ 4244021 h 6857155"/>
              <a:gd name="connsiteX5222" fmla="*/ 6883337 w 7257486"/>
              <a:gd name="connsiteY5222" fmla="*/ 4268514 h 6857155"/>
              <a:gd name="connsiteX5223" fmla="*/ 6863067 w 7257486"/>
              <a:gd name="connsiteY5223" fmla="*/ 4284561 h 6857155"/>
              <a:gd name="connsiteX5224" fmla="*/ 6842798 w 7257486"/>
              <a:gd name="connsiteY5224" fmla="*/ 4284561 h 6857155"/>
              <a:gd name="connsiteX5225" fmla="*/ 6838575 w 7257486"/>
              <a:gd name="connsiteY5225" fmla="*/ 4251622 h 6857155"/>
              <a:gd name="connsiteX5226" fmla="*/ 6834352 w 7257486"/>
              <a:gd name="connsiteY5226" fmla="*/ 4231352 h 6857155"/>
              <a:gd name="connsiteX5227" fmla="*/ 6858844 w 7257486"/>
              <a:gd name="connsiteY5227" fmla="*/ 4235575 h 6857155"/>
              <a:gd name="connsiteX5228" fmla="*/ 6858844 w 7257486"/>
              <a:gd name="connsiteY5228" fmla="*/ 4235575 h 6857155"/>
              <a:gd name="connsiteX5229" fmla="*/ 6874892 w 7257486"/>
              <a:gd name="connsiteY5229" fmla="*/ 4231352 h 6857155"/>
              <a:gd name="connsiteX5230" fmla="*/ 6349562 w 7257486"/>
              <a:gd name="connsiteY5230" fmla="*/ 4436586 h 6857155"/>
              <a:gd name="connsiteX5231" fmla="*/ 6365609 w 7257486"/>
              <a:gd name="connsiteY5231" fmla="*/ 4436586 h 6857155"/>
              <a:gd name="connsiteX5232" fmla="*/ 6361386 w 7257486"/>
              <a:gd name="connsiteY5232" fmla="*/ 4456856 h 6857155"/>
              <a:gd name="connsiteX5233" fmla="*/ 6324225 w 7257486"/>
              <a:gd name="connsiteY5233" fmla="*/ 4472903 h 6857155"/>
              <a:gd name="connsiteX5234" fmla="*/ 6282840 w 7257486"/>
              <a:gd name="connsiteY5234" fmla="*/ 4468680 h 6857155"/>
              <a:gd name="connsiteX5235" fmla="*/ 6282840 w 7257486"/>
              <a:gd name="connsiteY5235" fmla="*/ 4452633 h 6857155"/>
              <a:gd name="connsiteX5236" fmla="*/ 6315779 w 7257486"/>
              <a:gd name="connsiteY5236" fmla="*/ 4439964 h 6857155"/>
              <a:gd name="connsiteX5237" fmla="*/ 6315779 w 7257486"/>
              <a:gd name="connsiteY5237" fmla="*/ 4439964 h 6857155"/>
              <a:gd name="connsiteX5238" fmla="*/ 6349562 w 7257486"/>
              <a:gd name="connsiteY5238" fmla="*/ 4436586 h 6857155"/>
              <a:gd name="connsiteX5239" fmla="*/ 6924722 w 7257486"/>
              <a:gd name="connsiteY5239" fmla="*/ 1824296 h 6857155"/>
              <a:gd name="connsiteX5240" fmla="*/ 6916276 w 7257486"/>
              <a:gd name="connsiteY5240" fmla="*/ 1811627 h 6857155"/>
              <a:gd name="connsiteX5241" fmla="*/ 6920499 w 7257486"/>
              <a:gd name="connsiteY5241" fmla="*/ 1791357 h 6857155"/>
              <a:gd name="connsiteX5242" fmla="*/ 6940769 w 7257486"/>
              <a:gd name="connsiteY5242" fmla="*/ 1778688 h 6857155"/>
              <a:gd name="connsiteX5243" fmla="*/ 6961039 w 7257486"/>
              <a:gd name="connsiteY5243" fmla="*/ 1787134 h 6857155"/>
              <a:gd name="connsiteX5244" fmla="*/ 6965262 w 7257486"/>
              <a:gd name="connsiteY5244" fmla="*/ 1791357 h 6857155"/>
              <a:gd name="connsiteX5245" fmla="*/ 6965262 w 7257486"/>
              <a:gd name="connsiteY5245" fmla="*/ 1815850 h 6857155"/>
              <a:gd name="connsiteX5246" fmla="*/ 6952593 w 7257486"/>
              <a:gd name="connsiteY5246" fmla="*/ 1828519 h 6857155"/>
              <a:gd name="connsiteX5247" fmla="*/ 6952593 w 7257486"/>
              <a:gd name="connsiteY5247" fmla="*/ 1828519 h 6857155"/>
              <a:gd name="connsiteX5248" fmla="*/ 6924722 w 7257486"/>
              <a:gd name="connsiteY5248" fmla="*/ 1824296 h 6857155"/>
              <a:gd name="connsiteX5249" fmla="*/ 4771884 w 7257486"/>
              <a:gd name="connsiteY5249" fmla="*/ 4868167 h 6857155"/>
              <a:gd name="connsiteX5250" fmla="*/ 4747391 w 7257486"/>
              <a:gd name="connsiteY5250" fmla="*/ 4884214 h 6857155"/>
              <a:gd name="connsiteX5251" fmla="*/ 4731345 w 7257486"/>
              <a:gd name="connsiteY5251" fmla="*/ 4879991 h 6857155"/>
              <a:gd name="connsiteX5252" fmla="*/ 4722899 w 7257486"/>
              <a:gd name="connsiteY5252" fmla="*/ 4867322 h 6857155"/>
              <a:gd name="connsiteX5253" fmla="*/ 4702629 w 7257486"/>
              <a:gd name="connsiteY5253" fmla="*/ 4863099 h 6857155"/>
              <a:gd name="connsiteX5254" fmla="*/ 4706851 w 7257486"/>
              <a:gd name="connsiteY5254" fmla="*/ 4847052 h 6857155"/>
              <a:gd name="connsiteX5255" fmla="*/ 4722899 w 7257486"/>
              <a:gd name="connsiteY5255" fmla="*/ 4838607 h 6857155"/>
              <a:gd name="connsiteX5256" fmla="*/ 4743168 w 7257486"/>
              <a:gd name="connsiteY5256" fmla="*/ 4842830 h 6857155"/>
              <a:gd name="connsiteX5257" fmla="*/ 4771884 w 7257486"/>
              <a:gd name="connsiteY5257" fmla="*/ 4858876 h 6857155"/>
              <a:gd name="connsiteX5258" fmla="*/ 4771884 w 7257486"/>
              <a:gd name="connsiteY5258" fmla="*/ 4868167 h 6857155"/>
              <a:gd name="connsiteX5259" fmla="*/ 6690773 w 7257486"/>
              <a:gd name="connsiteY5259" fmla="*/ 4449254 h 6857155"/>
              <a:gd name="connsiteX5260" fmla="*/ 6703442 w 7257486"/>
              <a:gd name="connsiteY5260" fmla="*/ 4461923 h 6857155"/>
              <a:gd name="connsiteX5261" fmla="*/ 6703442 w 7257486"/>
              <a:gd name="connsiteY5261" fmla="*/ 4486416 h 6857155"/>
              <a:gd name="connsiteX5262" fmla="*/ 6687395 w 7257486"/>
              <a:gd name="connsiteY5262" fmla="*/ 4499085 h 6857155"/>
              <a:gd name="connsiteX5263" fmla="*/ 6667125 w 7257486"/>
              <a:gd name="connsiteY5263" fmla="*/ 4490639 h 6857155"/>
              <a:gd name="connsiteX5264" fmla="*/ 6658679 w 7257486"/>
              <a:gd name="connsiteY5264" fmla="*/ 4477970 h 6857155"/>
              <a:gd name="connsiteX5265" fmla="*/ 6662902 w 7257486"/>
              <a:gd name="connsiteY5265" fmla="*/ 4457700 h 6857155"/>
              <a:gd name="connsiteX5266" fmla="*/ 6671348 w 7257486"/>
              <a:gd name="connsiteY5266" fmla="*/ 4449254 h 6857155"/>
              <a:gd name="connsiteX5267" fmla="*/ 6671348 w 7257486"/>
              <a:gd name="connsiteY5267" fmla="*/ 4449254 h 6857155"/>
              <a:gd name="connsiteX5268" fmla="*/ 6690773 w 7257486"/>
              <a:gd name="connsiteY5268" fmla="*/ 4449254 h 6857155"/>
              <a:gd name="connsiteX5269" fmla="*/ 6151930 w 7257486"/>
              <a:gd name="connsiteY5269" fmla="*/ 4009228 h 6857155"/>
              <a:gd name="connsiteX5270" fmla="*/ 6180646 w 7257486"/>
              <a:gd name="connsiteY5270" fmla="*/ 4013450 h 6857155"/>
              <a:gd name="connsiteX5271" fmla="*/ 6189092 w 7257486"/>
              <a:gd name="connsiteY5271" fmla="*/ 4029497 h 6857155"/>
              <a:gd name="connsiteX5272" fmla="*/ 6189092 w 7257486"/>
              <a:gd name="connsiteY5272" fmla="*/ 4045544 h 6857155"/>
              <a:gd name="connsiteX5273" fmla="*/ 6148552 w 7257486"/>
              <a:gd name="connsiteY5273" fmla="*/ 4045544 h 6857155"/>
              <a:gd name="connsiteX5274" fmla="*/ 6135883 w 7257486"/>
              <a:gd name="connsiteY5274" fmla="*/ 4032876 h 6857155"/>
              <a:gd name="connsiteX5275" fmla="*/ 6144329 w 7257486"/>
              <a:gd name="connsiteY5275" fmla="*/ 4012606 h 6857155"/>
              <a:gd name="connsiteX5276" fmla="*/ 6144329 w 7257486"/>
              <a:gd name="connsiteY5276" fmla="*/ 4012606 h 6857155"/>
              <a:gd name="connsiteX5277" fmla="*/ 6151930 w 7257486"/>
              <a:gd name="connsiteY5277" fmla="*/ 4009228 h 6857155"/>
              <a:gd name="connsiteX5278" fmla="*/ 5901934 w 7257486"/>
              <a:gd name="connsiteY5278" fmla="*/ 4543848 h 6857155"/>
              <a:gd name="connsiteX5279" fmla="*/ 5906157 w 7257486"/>
              <a:gd name="connsiteY5279" fmla="*/ 4539625 h 6857155"/>
              <a:gd name="connsiteX5280" fmla="*/ 5914603 w 7257486"/>
              <a:gd name="connsiteY5280" fmla="*/ 4543848 h 6857155"/>
              <a:gd name="connsiteX5281" fmla="*/ 5918826 w 7257486"/>
              <a:gd name="connsiteY5281" fmla="*/ 4572564 h 6857155"/>
              <a:gd name="connsiteX5282" fmla="*/ 5918826 w 7257486"/>
              <a:gd name="connsiteY5282" fmla="*/ 4588610 h 6857155"/>
              <a:gd name="connsiteX5283" fmla="*/ 5890110 w 7257486"/>
              <a:gd name="connsiteY5283" fmla="*/ 4597056 h 6857155"/>
              <a:gd name="connsiteX5284" fmla="*/ 5881664 w 7257486"/>
              <a:gd name="connsiteY5284" fmla="*/ 4605502 h 6857155"/>
              <a:gd name="connsiteX5285" fmla="*/ 5861394 w 7257486"/>
              <a:gd name="connsiteY5285" fmla="*/ 4601279 h 6857155"/>
              <a:gd name="connsiteX5286" fmla="*/ 5865617 w 7257486"/>
              <a:gd name="connsiteY5286" fmla="*/ 4588610 h 6857155"/>
              <a:gd name="connsiteX5287" fmla="*/ 5890110 w 7257486"/>
              <a:gd name="connsiteY5287" fmla="*/ 4575942 h 6857155"/>
              <a:gd name="connsiteX5288" fmla="*/ 5901934 w 7257486"/>
              <a:gd name="connsiteY5288" fmla="*/ 4543848 h 6857155"/>
              <a:gd name="connsiteX5289" fmla="*/ 5906157 w 7257486"/>
              <a:gd name="connsiteY5289" fmla="*/ 4539625 h 6857155"/>
              <a:gd name="connsiteX5290" fmla="*/ 5906157 w 7257486"/>
              <a:gd name="connsiteY5290" fmla="*/ 4539625 h 6857155"/>
              <a:gd name="connsiteX5291" fmla="*/ 5906157 w 7257486"/>
              <a:gd name="connsiteY5291" fmla="*/ 4539625 h 6857155"/>
              <a:gd name="connsiteX5292" fmla="*/ 5906157 w 7257486"/>
              <a:gd name="connsiteY5292" fmla="*/ 4539625 h 6857155"/>
              <a:gd name="connsiteX5293" fmla="*/ 5807341 w 7257486"/>
              <a:gd name="connsiteY5293" fmla="*/ 4707697 h 6857155"/>
              <a:gd name="connsiteX5294" fmla="*/ 5823388 w 7257486"/>
              <a:gd name="connsiteY5294" fmla="*/ 4707697 h 6857155"/>
              <a:gd name="connsiteX5295" fmla="*/ 5823388 w 7257486"/>
              <a:gd name="connsiteY5295" fmla="*/ 4716142 h 6857155"/>
              <a:gd name="connsiteX5296" fmla="*/ 5786226 w 7257486"/>
              <a:gd name="connsiteY5296" fmla="*/ 4736412 h 6857155"/>
              <a:gd name="connsiteX5297" fmla="*/ 5773558 w 7257486"/>
              <a:gd name="connsiteY5297" fmla="*/ 4749081 h 6857155"/>
              <a:gd name="connsiteX5298" fmla="*/ 5744842 w 7257486"/>
              <a:gd name="connsiteY5298" fmla="*/ 4744858 h 6857155"/>
              <a:gd name="connsiteX5299" fmla="*/ 5769335 w 7257486"/>
              <a:gd name="connsiteY5299" fmla="*/ 4716142 h 6857155"/>
              <a:gd name="connsiteX5300" fmla="*/ 5807341 w 7257486"/>
              <a:gd name="connsiteY5300" fmla="*/ 4707697 h 6857155"/>
              <a:gd name="connsiteX5301" fmla="*/ 6358008 w 7257486"/>
              <a:gd name="connsiteY5301" fmla="*/ 4005005 h 6857155"/>
              <a:gd name="connsiteX5302" fmla="*/ 6370677 w 7257486"/>
              <a:gd name="connsiteY5302" fmla="*/ 3992336 h 6857155"/>
              <a:gd name="connsiteX5303" fmla="*/ 6370677 w 7257486"/>
              <a:gd name="connsiteY5303" fmla="*/ 3992336 h 6857155"/>
              <a:gd name="connsiteX5304" fmla="*/ 6383345 w 7257486"/>
              <a:gd name="connsiteY5304" fmla="*/ 3988113 h 6857155"/>
              <a:gd name="connsiteX5305" fmla="*/ 6403615 w 7257486"/>
              <a:gd name="connsiteY5305" fmla="*/ 3996559 h 6857155"/>
              <a:gd name="connsiteX5306" fmla="*/ 6399393 w 7257486"/>
              <a:gd name="connsiteY5306" fmla="*/ 4016829 h 6857155"/>
              <a:gd name="connsiteX5307" fmla="*/ 6383345 w 7257486"/>
              <a:gd name="connsiteY5307" fmla="*/ 4029497 h 6857155"/>
              <a:gd name="connsiteX5308" fmla="*/ 6358853 w 7257486"/>
              <a:gd name="connsiteY5308" fmla="*/ 4025275 h 6857155"/>
              <a:gd name="connsiteX5309" fmla="*/ 6358853 w 7257486"/>
              <a:gd name="connsiteY5309" fmla="*/ 4005005 h 6857155"/>
              <a:gd name="connsiteX5310" fmla="*/ 7068301 w 7257486"/>
              <a:gd name="connsiteY5310" fmla="*/ 2407057 h 6857155"/>
              <a:gd name="connsiteX5311" fmla="*/ 7052254 w 7257486"/>
              <a:gd name="connsiteY5311" fmla="*/ 2391010 h 6857155"/>
              <a:gd name="connsiteX5312" fmla="*/ 7052254 w 7257486"/>
              <a:gd name="connsiteY5312" fmla="*/ 2366517 h 6857155"/>
              <a:gd name="connsiteX5313" fmla="*/ 7060700 w 7257486"/>
              <a:gd name="connsiteY5313" fmla="*/ 2358071 h 6857155"/>
              <a:gd name="connsiteX5314" fmla="*/ 7076747 w 7257486"/>
              <a:gd name="connsiteY5314" fmla="*/ 2362294 h 6857155"/>
              <a:gd name="connsiteX5315" fmla="*/ 7089416 w 7257486"/>
              <a:gd name="connsiteY5315" fmla="*/ 2374963 h 6857155"/>
              <a:gd name="connsiteX5316" fmla="*/ 7089416 w 7257486"/>
              <a:gd name="connsiteY5316" fmla="*/ 2395233 h 6857155"/>
              <a:gd name="connsiteX5317" fmla="*/ 7068301 w 7257486"/>
              <a:gd name="connsiteY5317" fmla="*/ 2407057 h 6857155"/>
              <a:gd name="connsiteX5318" fmla="*/ 5840280 w 7257486"/>
              <a:gd name="connsiteY5318" fmla="*/ 4317500 h 6857155"/>
              <a:gd name="connsiteX5319" fmla="*/ 5827611 w 7257486"/>
              <a:gd name="connsiteY5319" fmla="*/ 4333547 h 6857155"/>
              <a:gd name="connsiteX5320" fmla="*/ 5807341 w 7257486"/>
              <a:gd name="connsiteY5320" fmla="*/ 4329324 h 6857155"/>
              <a:gd name="connsiteX5321" fmla="*/ 5823388 w 7257486"/>
              <a:gd name="connsiteY5321" fmla="*/ 4304831 h 6857155"/>
              <a:gd name="connsiteX5322" fmla="*/ 5843658 w 7257486"/>
              <a:gd name="connsiteY5322" fmla="*/ 4284561 h 6857155"/>
              <a:gd name="connsiteX5323" fmla="*/ 5852104 w 7257486"/>
              <a:gd name="connsiteY5323" fmla="*/ 4271892 h 6857155"/>
              <a:gd name="connsiteX5324" fmla="*/ 5872374 w 7257486"/>
              <a:gd name="connsiteY5324" fmla="*/ 4271892 h 6857155"/>
              <a:gd name="connsiteX5325" fmla="*/ 5868151 w 7257486"/>
              <a:gd name="connsiteY5325" fmla="*/ 4292162 h 6857155"/>
              <a:gd name="connsiteX5326" fmla="*/ 5847881 w 7257486"/>
              <a:gd name="connsiteY5326" fmla="*/ 4296385 h 6857155"/>
              <a:gd name="connsiteX5327" fmla="*/ 5847881 w 7257486"/>
              <a:gd name="connsiteY5327" fmla="*/ 4296385 h 6857155"/>
              <a:gd name="connsiteX5328" fmla="*/ 5840280 w 7257486"/>
              <a:gd name="connsiteY5328" fmla="*/ 4317500 h 6857155"/>
              <a:gd name="connsiteX5329" fmla="*/ 6940769 w 7257486"/>
              <a:gd name="connsiteY5329" fmla="*/ 3537106 h 6857155"/>
              <a:gd name="connsiteX5330" fmla="*/ 6928100 w 7257486"/>
              <a:gd name="connsiteY5330" fmla="*/ 3524438 h 6857155"/>
              <a:gd name="connsiteX5331" fmla="*/ 6932323 w 7257486"/>
              <a:gd name="connsiteY5331" fmla="*/ 3499945 h 6857155"/>
              <a:gd name="connsiteX5332" fmla="*/ 6940769 w 7257486"/>
              <a:gd name="connsiteY5332" fmla="*/ 3495722 h 6857155"/>
              <a:gd name="connsiteX5333" fmla="*/ 6961039 w 7257486"/>
              <a:gd name="connsiteY5333" fmla="*/ 3499945 h 6857155"/>
              <a:gd name="connsiteX5334" fmla="*/ 6969485 w 7257486"/>
              <a:gd name="connsiteY5334" fmla="*/ 3508391 h 6857155"/>
              <a:gd name="connsiteX5335" fmla="*/ 6965262 w 7257486"/>
              <a:gd name="connsiteY5335" fmla="*/ 3532884 h 6857155"/>
              <a:gd name="connsiteX5336" fmla="*/ 6940769 w 7257486"/>
              <a:gd name="connsiteY5336" fmla="*/ 3537106 h 6857155"/>
              <a:gd name="connsiteX5337" fmla="*/ 6591957 w 7257486"/>
              <a:gd name="connsiteY5337" fmla="*/ 4387600 h 6857155"/>
              <a:gd name="connsiteX5338" fmla="*/ 6612227 w 7257486"/>
              <a:gd name="connsiteY5338" fmla="*/ 4387600 h 6857155"/>
              <a:gd name="connsiteX5339" fmla="*/ 6612227 w 7257486"/>
              <a:gd name="connsiteY5339" fmla="*/ 4396046 h 6857155"/>
              <a:gd name="connsiteX5340" fmla="*/ 6550572 w 7257486"/>
              <a:gd name="connsiteY5340" fmla="*/ 4424762 h 6857155"/>
              <a:gd name="connsiteX5341" fmla="*/ 6530303 w 7257486"/>
              <a:gd name="connsiteY5341" fmla="*/ 4420539 h 6857155"/>
              <a:gd name="connsiteX5342" fmla="*/ 6559018 w 7257486"/>
              <a:gd name="connsiteY5342" fmla="*/ 4391823 h 6857155"/>
              <a:gd name="connsiteX5343" fmla="*/ 6559018 w 7257486"/>
              <a:gd name="connsiteY5343" fmla="*/ 4391823 h 6857155"/>
              <a:gd name="connsiteX5344" fmla="*/ 6591957 w 7257486"/>
              <a:gd name="connsiteY5344" fmla="*/ 4387600 h 6857155"/>
              <a:gd name="connsiteX5345" fmla="*/ 6665436 w 7257486"/>
              <a:gd name="connsiteY5345" fmla="*/ 4091996 h 6857155"/>
              <a:gd name="connsiteX5346" fmla="*/ 6681482 w 7257486"/>
              <a:gd name="connsiteY5346" fmla="*/ 4096219 h 6857155"/>
              <a:gd name="connsiteX5347" fmla="*/ 6677259 w 7257486"/>
              <a:gd name="connsiteY5347" fmla="*/ 4133381 h 6857155"/>
              <a:gd name="connsiteX5348" fmla="*/ 6673037 w 7257486"/>
              <a:gd name="connsiteY5348" fmla="*/ 4137604 h 6857155"/>
              <a:gd name="connsiteX5349" fmla="*/ 6652767 w 7257486"/>
              <a:gd name="connsiteY5349" fmla="*/ 4137604 h 6857155"/>
              <a:gd name="connsiteX5350" fmla="*/ 6644321 w 7257486"/>
              <a:gd name="connsiteY5350" fmla="*/ 4129158 h 6857155"/>
              <a:gd name="connsiteX5351" fmla="*/ 6648544 w 7257486"/>
              <a:gd name="connsiteY5351" fmla="*/ 4104665 h 6857155"/>
              <a:gd name="connsiteX5352" fmla="*/ 6665436 w 7257486"/>
              <a:gd name="connsiteY5352" fmla="*/ 4091996 h 6857155"/>
              <a:gd name="connsiteX5353" fmla="*/ 3769366 w 7257486"/>
              <a:gd name="connsiteY5353" fmla="*/ 5423056 h 6857155"/>
              <a:gd name="connsiteX5354" fmla="*/ 3785413 w 7257486"/>
              <a:gd name="connsiteY5354" fmla="*/ 5447550 h 6857155"/>
              <a:gd name="connsiteX5355" fmla="*/ 3776968 w 7257486"/>
              <a:gd name="connsiteY5355" fmla="*/ 5463597 h 6857155"/>
              <a:gd name="connsiteX5356" fmla="*/ 3752475 w 7257486"/>
              <a:gd name="connsiteY5356" fmla="*/ 5463597 h 6857155"/>
              <a:gd name="connsiteX5357" fmla="*/ 3744029 w 7257486"/>
              <a:gd name="connsiteY5357" fmla="*/ 5447550 h 6857155"/>
              <a:gd name="connsiteX5358" fmla="*/ 3748252 w 7257486"/>
              <a:gd name="connsiteY5358" fmla="*/ 5418834 h 6857155"/>
              <a:gd name="connsiteX5359" fmla="*/ 3769366 w 7257486"/>
              <a:gd name="connsiteY5359" fmla="*/ 5423056 h 6857155"/>
              <a:gd name="connsiteX5360" fmla="*/ 6706820 w 7257486"/>
              <a:gd name="connsiteY5360" fmla="*/ 2012637 h 6857155"/>
              <a:gd name="connsiteX5361" fmla="*/ 6678104 w 7257486"/>
              <a:gd name="connsiteY5361" fmla="*/ 2012637 h 6857155"/>
              <a:gd name="connsiteX5362" fmla="*/ 6669659 w 7257486"/>
              <a:gd name="connsiteY5362" fmla="*/ 1999969 h 6857155"/>
              <a:gd name="connsiteX5363" fmla="*/ 6673881 w 7257486"/>
              <a:gd name="connsiteY5363" fmla="*/ 1979699 h 6857155"/>
              <a:gd name="connsiteX5364" fmla="*/ 6678104 w 7257486"/>
              <a:gd name="connsiteY5364" fmla="*/ 1975476 h 6857155"/>
              <a:gd name="connsiteX5365" fmla="*/ 6698374 w 7257486"/>
              <a:gd name="connsiteY5365" fmla="*/ 1975476 h 6857155"/>
              <a:gd name="connsiteX5366" fmla="*/ 6711043 w 7257486"/>
              <a:gd name="connsiteY5366" fmla="*/ 1988144 h 6857155"/>
              <a:gd name="connsiteX5367" fmla="*/ 6711043 w 7257486"/>
              <a:gd name="connsiteY5367" fmla="*/ 2008414 h 6857155"/>
              <a:gd name="connsiteX5368" fmla="*/ 6711043 w 7257486"/>
              <a:gd name="connsiteY5368" fmla="*/ 2008414 h 6857155"/>
              <a:gd name="connsiteX5369" fmla="*/ 6706820 w 7257486"/>
              <a:gd name="connsiteY5369" fmla="*/ 2012637 h 6857155"/>
              <a:gd name="connsiteX5370" fmla="*/ 6406993 w 7257486"/>
              <a:gd name="connsiteY5370" fmla="*/ 4136759 h 6857155"/>
              <a:gd name="connsiteX5371" fmla="*/ 6423041 w 7257486"/>
              <a:gd name="connsiteY5371" fmla="*/ 4140982 h 6857155"/>
              <a:gd name="connsiteX5372" fmla="*/ 6423041 w 7257486"/>
              <a:gd name="connsiteY5372" fmla="*/ 4161252 h 6857155"/>
              <a:gd name="connsiteX5373" fmla="*/ 6402771 w 7257486"/>
              <a:gd name="connsiteY5373" fmla="*/ 4189968 h 6857155"/>
              <a:gd name="connsiteX5374" fmla="*/ 6390102 w 7257486"/>
              <a:gd name="connsiteY5374" fmla="*/ 4185745 h 6857155"/>
              <a:gd name="connsiteX5375" fmla="*/ 6394325 w 7257486"/>
              <a:gd name="connsiteY5375" fmla="*/ 4148583 h 6857155"/>
              <a:gd name="connsiteX5376" fmla="*/ 6394325 w 7257486"/>
              <a:gd name="connsiteY5376" fmla="*/ 4148583 h 6857155"/>
              <a:gd name="connsiteX5377" fmla="*/ 6406993 w 7257486"/>
              <a:gd name="connsiteY5377" fmla="*/ 4136759 h 6857155"/>
              <a:gd name="connsiteX5378" fmla="*/ 5700079 w 7257486"/>
              <a:gd name="connsiteY5378" fmla="*/ 4325946 h 6857155"/>
              <a:gd name="connsiteX5379" fmla="*/ 5695856 w 7257486"/>
              <a:gd name="connsiteY5379" fmla="*/ 4313277 h 6857155"/>
              <a:gd name="connsiteX5380" fmla="*/ 5720349 w 7257486"/>
              <a:gd name="connsiteY5380" fmla="*/ 4300608 h 6857155"/>
              <a:gd name="connsiteX5381" fmla="*/ 5740619 w 7257486"/>
              <a:gd name="connsiteY5381" fmla="*/ 4304831 h 6857155"/>
              <a:gd name="connsiteX5382" fmla="*/ 5756666 w 7257486"/>
              <a:gd name="connsiteY5382" fmla="*/ 4313277 h 6857155"/>
              <a:gd name="connsiteX5383" fmla="*/ 5756666 w 7257486"/>
              <a:gd name="connsiteY5383" fmla="*/ 4321723 h 6857155"/>
              <a:gd name="connsiteX5384" fmla="*/ 5723728 w 7257486"/>
              <a:gd name="connsiteY5384" fmla="*/ 4330169 h 6857155"/>
              <a:gd name="connsiteX5385" fmla="*/ 5700079 w 7257486"/>
              <a:gd name="connsiteY5385" fmla="*/ 4325946 h 6857155"/>
              <a:gd name="connsiteX5386" fmla="*/ 6493141 w 7257486"/>
              <a:gd name="connsiteY5386" fmla="*/ 2058245 h 6857155"/>
              <a:gd name="connsiteX5387" fmla="*/ 6472871 w 7257486"/>
              <a:gd name="connsiteY5387" fmla="*/ 2054022 h 6857155"/>
              <a:gd name="connsiteX5388" fmla="*/ 6468648 w 7257486"/>
              <a:gd name="connsiteY5388" fmla="*/ 2045576 h 6857155"/>
              <a:gd name="connsiteX5389" fmla="*/ 6468648 w 7257486"/>
              <a:gd name="connsiteY5389" fmla="*/ 2021083 h 6857155"/>
              <a:gd name="connsiteX5390" fmla="*/ 6472871 w 7257486"/>
              <a:gd name="connsiteY5390" fmla="*/ 2016860 h 6857155"/>
              <a:gd name="connsiteX5391" fmla="*/ 6497364 w 7257486"/>
              <a:gd name="connsiteY5391" fmla="*/ 2021083 h 6857155"/>
              <a:gd name="connsiteX5392" fmla="*/ 6501587 w 7257486"/>
              <a:gd name="connsiteY5392" fmla="*/ 2045576 h 6857155"/>
              <a:gd name="connsiteX5393" fmla="*/ 6493141 w 7257486"/>
              <a:gd name="connsiteY5393" fmla="*/ 2058245 h 6857155"/>
              <a:gd name="connsiteX5394" fmla="*/ 5515116 w 7257486"/>
              <a:gd name="connsiteY5394" fmla="*/ 4489794 h 6857155"/>
              <a:gd name="connsiteX5395" fmla="*/ 5531163 w 7257486"/>
              <a:gd name="connsiteY5395" fmla="*/ 4494017 h 6857155"/>
              <a:gd name="connsiteX5396" fmla="*/ 5522717 w 7257486"/>
              <a:gd name="connsiteY5396" fmla="*/ 4518510 h 6857155"/>
              <a:gd name="connsiteX5397" fmla="*/ 5502447 w 7257486"/>
              <a:gd name="connsiteY5397" fmla="*/ 4526956 h 6857155"/>
              <a:gd name="connsiteX5398" fmla="*/ 5502447 w 7257486"/>
              <a:gd name="connsiteY5398" fmla="*/ 4535402 h 6857155"/>
              <a:gd name="connsiteX5399" fmla="*/ 5486400 w 7257486"/>
              <a:gd name="connsiteY5399" fmla="*/ 4535402 h 6857155"/>
              <a:gd name="connsiteX5400" fmla="*/ 5490623 w 7257486"/>
              <a:gd name="connsiteY5400" fmla="*/ 4519354 h 6857155"/>
              <a:gd name="connsiteX5401" fmla="*/ 5506670 w 7257486"/>
              <a:gd name="connsiteY5401" fmla="*/ 4494862 h 6857155"/>
              <a:gd name="connsiteX5402" fmla="*/ 5515116 w 7257486"/>
              <a:gd name="connsiteY5402" fmla="*/ 4489794 h 6857155"/>
              <a:gd name="connsiteX5403" fmla="*/ 6299732 w 7257486"/>
              <a:gd name="connsiteY5403" fmla="*/ 4350438 h 6857155"/>
              <a:gd name="connsiteX5404" fmla="*/ 6315779 w 7257486"/>
              <a:gd name="connsiteY5404" fmla="*/ 4358884 h 6857155"/>
              <a:gd name="connsiteX5405" fmla="*/ 6315779 w 7257486"/>
              <a:gd name="connsiteY5405" fmla="*/ 4387600 h 6857155"/>
              <a:gd name="connsiteX5406" fmla="*/ 6303110 w 7257486"/>
              <a:gd name="connsiteY5406" fmla="*/ 4400269 h 6857155"/>
              <a:gd name="connsiteX5407" fmla="*/ 6290441 w 7257486"/>
              <a:gd name="connsiteY5407" fmla="*/ 4396046 h 6857155"/>
              <a:gd name="connsiteX5408" fmla="*/ 6286218 w 7257486"/>
              <a:gd name="connsiteY5408" fmla="*/ 4387600 h 6857155"/>
              <a:gd name="connsiteX5409" fmla="*/ 6286218 w 7257486"/>
              <a:gd name="connsiteY5409" fmla="*/ 4363107 h 6857155"/>
              <a:gd name="connsiteX5410" fmla="*/ 6286218 w 7257486"/>
              <a:gd name="connsiteY5410" fmla="*/ 4363107 h 6857155"/>
              <a:gd name="connsiteX5411" fmla="*/ 6299732 w 7257486"/>
              <a:gd name="connsiteY5411" fmla="*/ 4350438 h 6857155"/>
              <a:gd name="connsiteX5412" fmla="*/ 6936546 w 7257486"/>
              <a:gd name="connsiteY5412" fmla="*/ 3984735 h 6857155"/>
              <a:gd name="connsiteX5413" fmla="*/ 6940769 w 7257486"/>
              <a:gd name="connsiteY5413" fmla="*/ 4005005 h 6857155"/>
              <a:gd name="connsiteX5414" fmla="*/ 6932323 w 7257486"/>
              <a:gd name="connsiteY5414" fmla="*/ 4021052 h 6857155"/>
              <a:gd name="connsiteX5415" fmla="*/ 6912053 w 7257486"/>
              <a:gd name="connsiteY5415" fmla="*/ 4016829 h 6857155"/>
              <a:gd name="connsiteX5416" fmla="*/ 6903608 w 7257486"/>
              <a:gd name="connsiteY5416" fmla="*/ 3996559 h 6857155"/>
              <a:gd name="connsiteX5417" fmla="*/ 6916276 w 7257486"/>
              <a:gd name="connsiteY5417" fmla="*/ 3980512 h 6857155"/>
              <a:gd name="connsiteX5418" fmla="*/ 6936546 w 7257486"/>
              <a:gd name="connsiteY5418" fmla="*/ 3984735 h 6857155"/>
              <a:gd name="connsiteX5419" fmla="*/ 5367314 w 7257486"/>
              <a:gd name="connsiteY5419" fmla="*/ 4555672 h 6857155"/>
              <a:gd name="connsiteX5420" fmla="*/ 5387584 w 7257486"/>
              <a:gd name="connsiteY5420" fmla="*/ 4559895 h 6857155"/>
              <a:gd name="connsiteX5421" fmla="*/ 5387584 w 7257486"/>
              <a:gd name="connsiteY5421" fmla="*/ 4572564 h 6857155"/>
              <a:gd name="connsiteX5422" fmla="*/ 5363091 w 7257486"/>
              <a:gd name="connsiteY5422" fmla="*/ 4576786 h 6857155"/>
              <a:gd name="connsiteX5423" fmla="*/ 5363091 w 7257486"/>
              <a:gd name="connsiteY5423" fmla="*/ 4585232 h 6857155"/>
              <a:gd name="connsiteX5424" fmla="*/ 5330152 w 7257486"/>
              <a:gd name="connsiteY5424" fmla="*/ 4593678 h 6857155"/>
              <a:gd name="connsiteX5425" fmla="*/ 5317484 w 7257486"/>
              <a:gd name="connsiteY5425" fmla="*/ 4581009 h 6857155"/>
              <a:gd name="connsiteX5426" fmla="*/ 5325929 w 7257486"/>
              <a:gd name="connsiteY5426" fmla="*/ 4572564 h 6857155"/>
              <a:gd name="connsiteX5427" fmla="*/ 5354645 w 7257486"/>
              <a:gd name="connsiteY5427" fmla="*/ 4568341 h 6857155"/>
              <a:gd name="connsiteX5428" fmla="*/ 5354645 w 7257486"/>
              <a:gd name="connsiteY5428" fmla="*/ 4568341 h 6857155"/>
              <a:gd name="connsiteX5429" fmla="*/ 5367314 w 7257486"/>
              <a:gd name="connsiteY5429" fmla="*/ 4555672 h 6857155"/>
              <a:gd name="connsiteX5430" fmla="*/ 5124919 w 7257486"/>
              <a:gd name="connsiteY5430" fmla="*/ 4683203 h 6857155"/>
              <a:gd name="connsiteX5431" fmla="*/ 5140966 w 7257486"/>
              <a:gd name="connsiteY5431" fmla="*/ 4687426 h 6857155"/>
              <a:gd name="connsiteX5432" fmla="*/ 5120696 w 7257486"/>
              <a:gd name="connsiteY5432" fmla="*/ 4716142 h 6857155"/>
              <a:gd name="connsiteX5433" fmla="*/ 5091981 w 7257486"/>
              <a:gd name="connsiteY5433" fmla="*/ 4720365 h 6857155"/>
              <a:gd name="connsiteX5434" fmla="*/ 5087758 w 7257486"/>
              <a:gd name="connsiteY5434" fmla="*/ 4711919 h 6857155"/>
              <a:gd name="connsiteX5435" fmla="*/ 5103805 w 7257486"/>
              <a:gd name="connsiteY5435" fmla="*/ 4695872 h 6857155"/>
              <a:gd name="connsiteX5436" fmla="*/ 5124919 w 7257486"/>
              <a:gd name="connsiteY5436" fmla="*/ 4683203 h 6857155"/>
              <a:gd name="connsiteX5437" fmla="*/ 4763439 w 7257486"/>
              <a:gd name="connsiteY5437" fmla="*/ 4917153 h 6857155"/>
              <a:gd name="connsiteX5438" fmla="*/ 4763439 w 7257486"/>
              <a:gd name="connsiteY5438" fmla="*/ 4917153 h 6857155"/>
              <a:gd name="connsiteX5439" fmla="*/ 4763439 w 7257486"/>
              <a:gd name="connsiteY5439" fmla="*/ 4917153 h 6857155"/>
              <a:gd name="connsiteX5440" fmla="*/ 4763439 w 7257486"/>
              <a:gd name="connsiteY5440" fmla="*/ 4917153 h 6857155"/>
              <a:gd name="connsiteX5441" fmla="*/ 4788776 w 7257486"/>
              <a:gd name="connsiteY5441" fmla="*/ 4921375 h 6857155"/>
              <a:gd name="connsiteX5442" fmla="*/ 4797222 w 7257486"/>
              <a:gd name="connsiteY5442" fmla="*/ 4945868 h 6857155"/>
              <a:gd name="connsiteX5443" fmla="*/ 4755837 w 7257486"/>
              <a:gd name="connsiteY5443" fmla="*/ 4941645 h 6857155"/>
              <a:gd name="connsiteX5444" fmla="*/ 4751614 w 7257486"/>
              <a:gd name="connsiteY5444" fmla="*/ 4925598 h 6857155"/>
              <a:gd name="connsiteX5445" fmla="*/ 4764283 w 7257486"/>
              <a:gd name="connsiteY5445" fmla="*/ 4917153 h 6857155"/>
              <a:gd name="connsiteX5446" fmla="*/ 4788776 w 7257486"/>
              <a:gd name="connsiteY5446" fmla="*/ 4921375 h 6857155"/>
              <a:gd name="connsiteX5447" fmla="*/ 1571766 w 7257486"/>
              <a:gd name="connsiteY5447" fmla="*/ 6269327 h 6857155"/>
              <a:gd name="connsiteX5448" fmla="*/ 1559097 w 7257486"/>
              <a:gd name="connsiteY5448" fmla="*/ 6273550 h 6857155"/>
              <a:gd name="connsiteX5449" fmla="*/ 1563320 w 7257486"/>
              <a:gd name="connsiteY5449" fmla="*/ 6298043 h 6857155"/>
              <a:gd name="connsiteX5450" fmla="*/ 1543050 w 7257486"/>
              <a:gd name="connsiteY5450" fmla="*/ 6302266 h 6857155"/>
              <a:gd name="connsiteX5451" fmla="*/ 1534604 w 7257486"/>
              <a:gd name="connsiteY5451" fmla="*/ 6286219 h 6857155"/>
              <a:gd name="connsiteX5452" fmla="*/ 1550651 w 7257486"/>
              <a:gd name="connsiteY5452" fmla="*/ 6273550 h 6857155"/>
              <a:gd name="connsiteX5453" fmla="*/ 1554874 w 7257486"/>
              <a:gd name="connsiteY5453" fmla="*/ 6253280 h 6857155"/>
              <a:gd name="connsiteX5454" fmla="*/ 1567543 w 7257486"/>
              <a:gd name="connsiteY5454" fmla="*/ 6253280 h 6857155"/>
              <a:gd name="connsiteX5455" fmla="*/ 1571766 w 7257486"/>
              <a:gd name="connsiteY5455" fmla="*/ 6269327 h 6857155"/>
              <a:gd name="connsiteX5456" fmla="*/ 5913758 w 7257486"/>
              <a:gd name="connsiteY5456" fmla="*/ 4601279 h 6857155"/>
              <a:gd name="connsiteX5457" fmla="*/ 5942474 w 7257486"/>
              <a:gd name="connsiteY5457" fmla="*/ 4605502 h 6857155"/>
              <a:gd name="connsiteX5458" fmla="*/ 5938251 w 7257486"/>
              <a:gd name="connsiteY5458" fmla="*/ 4618171 h 6857155"/>
              <a:gd name="connsiteX5459" fmla="*/ 5901090 w 7257486"/>
              <a:gd name="connsiteY5459" fmla="*/ 4634218 h 6857155"/>
              <a:gd name="connsiteX5460" fmla="*/ 5885042 w 7257486"/>
              <a:gd name="connsiteY5460" fmla="*/ 4638441 h 6857155"/>
              <a:gd name="connsiteX5461" fmla="*/ 5893488 w 7257486"/>
              <a:gd name="connsiteY5461" fmla="*/ 4622393 h 6857155"/>
              <a:gd name="connsiteX5462" fmla="*/ 5913758 w 7257486"/>
              <a:gd name="connsiteY5462" fmla="*/ 4601279 h 6857155"/>
              <a:gd name="connsiteX5463" fmla="*/ 6189092 w 7257486"/>
              <a:gd name="connsiteY5463" fmla="*/ 3944195 h 6857155"/>
              <a:gd name="connsiteX5464" fmla="*/ 6173045 w 7257486"/>
              <a:gd name="connsiteY5464" fmla="*/ 3956863 h 6857155"/>
              <a:gd name="connsiteX5465" fmla="*/ 6152775 w 7257486"/>
              <a:gd name="connsiteY5465" fmla="*/ 3961086 h 6857155"/>
              <a:gd name="connsiteX5466" fmla="*/ 6156998 w 7257486"/>
              <a:gd name="connsiteY5466" fmla="*/ 3940816 h 6857155"/>
              <a:gd name="connsiteX5467" fmla="*/ 6181491 w 7257486"/>
              <a:gd name="connsiteY5467" fmla="*/ 3924769 h 6857155"/>
              <a:gd name="connsiteX5468" fmla="*/ 6194159 w 7257486"/>
              <a:gd name="connsiteY5468" fmla="*/ 3928992 h 6857155"/>
              <a:gd name="connsiteX5469" fmla="*/ 6194159 w 7257486"/>
              <a:gd name="connsiteY5469" fmla="*/ 3928992 h 6857155"/>
              <a:gd name="connsiteX5470" fmla="*/ 6189092 w 7257486"/>
              <a:gd name="connsiteY5470" fmla="*/ 3944195 h 6857155"/>
              <a:gd name="connsiteX5471" fmla="*/ 1440011 w 7257486"/>
              <a:gd name="connsiteY5471" fmla="*/ 6424730 h 6857155"/>
              <a:gd name="connsiteX5472" fmla="*/ 1448457 w 7257486"/>
              <a:gd name="connsiteY5472" fmla="*/ 6424730 h 6857155"/>
              <a:gd name="connsiteX5473" fmla="*/ 1444234 w 7257486"/>
              <a:gd name="connsiteY5473" fmla="*/ 6440777 h 6857155"/>
              <a:gd name="connsiteX5474" fmla="*/ 1395248 w 7257486"/>
              <a:gd name="connsiteY5474" fmla="*/ 6473716 h 6857155"/>
              <a:gd name="connsiteX5475" fmla="*/ 1386802 w 7257486"/>
              <a:gd name="connsiteY5475" fmla="*/ 6469493 h 6857155"/>
              <a:gd name="connsiteX5476" fmla="*/ 1391025 w 7257486"/>
              <a:gd name="connsiteY5476" fmla="*/ 6456824 h 6857155"/>
              <a:gd name="connsiteX5477" fmla="*/ 1440011 w 7257486"/>
              <a:gd name="connsiteY5477" fmla="*/ 6424730 h 6857155"/>
              <a:gd name="connsiteX5478" fmla="*/ 6493141 w 7257486"/>
              <a:gd name="connsiteY5478" fmla="*/ 3968688 h 6857155"/>
              <a:gd name="connsiteX5479" fmla="*/ 6488918 w 7257486"/>
              <a:gd name="connsiteY5479" fmla="*/ 3984735 h 6857155"/>
              <a:gd name="connsiteX5480" fmla="*/ 6472871 w 7257486"/>
              <a:gd name="connsiteY5480" fmla="*/ 4005005 h 6857155"/>
              <a:gd name="connsiteX5481" fmla="*/ 6452601 w 7257486"/>
              <a:gd name="connsiteY5481" fmla="*/ 4000782 h 6857155"/>
              <a:gd name="connsiteX5482" fmla="*/ 6461047 w 7257486"/>
              <a:gd name="connsiteY5482" fmla="*/ 3984735 h 6857155"/>
              <a:gd name="connsiteX5483" fmla="*/ 6473716 w 7257486"/>
              <a:gd name="connsiteY5483" fmla="*/ 3968688 h 6857155"/>
              <a:gd name="connsiteX5484" fmla="*/ 6493141 w 7257486"/>
              <a:gd name="connsiteY5484" fmla="*/ 3968688 h 6857155"/>
              <a:gd name="connsiteX5485" fmla="*/ 6078452 w 7257486"/>
              <a:gd name="connsiteY5485" fmla="*/ 4412093 h 6857155"/>
              <a:gd name="connsiteX5486" fmla="*/ 6058182 w 7257486"/>
              <a:gd name="connsiteY5486" fmla="*/ 4412093 h 6857155"/>
              <a:gd name="connsiteX5487" fmla="*/ 6049736 w 7257486"/>
              <a:gd name="connsiteY5487" fmla="*/ 4403647 h 6857155"/>
              <a:gd name="connsiteX5488" fmla="*/ 6053959 w 7257486"/>
              <a:gd name="connsiteY5488" fmla="*/ 4383377 h 6857155"/>
              <a:gd name="connsiteX5489" fmla="*/ 6058182 w 7257486"/>
              <a:gd name="connsiteY5489" fmla="*/ 4379154 h 6857155"/>
              <a:gd name="connsiteX5490" fmla="*/ 6070850 w 7257486"/>
              <a:gd name="connsiteY5490" fmla="*/ 4379154 h 6857155"/>
              <a:gd name="connsiteX5491" fmla="*/ 6086897 w 7257486"/>
              <a:gd name="connsiteY5491" fmla="*/ 4403647 h 6857155"/>
              <a:gd name="connsiteX5492" fmla="*/ 6078452 w 7257486"/>
              <a:gd name="connsiteY5492" fmla="*/ 4412093 h 6857155"/>
              <a:gd name="connsiteX5493" fmla="*/ 1222954 w 7257486"/>
              <a:gd name="connsiteY5493" fmla="*/ 6256658 h 6857155"/>
              <a:gd name="connsiteX5494" fmla="*/ 1231400 w 7257486"/>
              <a:gd name="connsiteY5494" fmla="*/ 6256658 h 6857155"/>
              <a:gd name="connsiteX5495" fmla="*/ 1222954 w 7257486"/>
              <a:gd name="connsiteY5495" fmla="*/ 6272706 h 6857155"/>
              <a:gd name="connsiteX5496" fmla="*/ 1210285 w 7257486"/>
              <a:gd name="connsiteY5496" fmla="*/ 6292975 h 6857155"/>
              <a:gd name="connsiteX5497" fmla="*/ 1181569 w 7257486"/>
              <a:gd name="connsiteY5497" fmla="*/ 6292975 h 6857155"/>
              <a:gd name="connsiteX5498" fmla="*/ 1190015 w 7257486"/>
              <a:gd name="connsiteY5498" fmla="*/ 6276928 h 6857155"/>
              <a:gd name="connsiteX5499" fmla="*/ 1222954 w 7257486"/>
              <a:gd name="connsiteY5499" fmla="*/ 6256658 h 6857155"/>
              <a:gd name="connsiteX5500" fmla="*/ 7117287 w 7257486"/>
              <a:gd name="connsiteY5500" fmla="*/ 3828487 h 6857155"/>
              <a:gd name="connsiteX5501" fmla="*/ 7121510 w 7257486"/>
              <a:gd name="connsiteY5501" fmla="*/ 3841156 h 6857155"/>
              <a:gd name="connsiteX5502" fmla="*/ 7113064 w 7257486"/>
              <a:gd name="connsiteY5502" fmla="*/ 3853824 h 6857155"/>
              <a:gd name="connsiteX5503" fmla="*/ 7092794 w 7257486"/>
              <a:gd name="connsiteY5503" fmla="*/ 3849601 h 6857155"/>
              <a:gd name="connsiteX5504" fmla="*/ 7088571 w 7257486"/>
              <a:gd name="connsiteY5504" fmla="*/ 3833555 h 6857155"/>
              <a:gd name="connsiteX5505" fmla="*/ 7101239 w 7257486"/>
              <a:gd name="connsiteY5505" fmla="*/ 3820886 h 6857155"/>
              <a:gd name="connsiteX5506" fmla="*/ 7117287 w 7257486"/>
              <a:gd name="connsiteY5506" fmla="*/ 3828487 h 6857155"/>
              <a:gd name="connsiteX5507" fmla="*/ 3515147 w 7257486"/>
              <a:gd name="connsiteY5507" fmla="*/ 5553967 h 6857155"/>
              <a:gd name="connsiteX5508" fmla="*/ 3543863 w 7257486"/>
              <a:gd name="connsiteY5508" fmla="*/ 5553967 h 6857155"/>
              <a:gd name="connsiteX5509" fmla="*/ 3531194 w 7257486"/>
              <a:gd name="connsiteY5509" fmla="*/ 5566635 h 6857155"/>
              <a:gd name="connsiteX5510" fmla="*/ 3506702 w 7257486"/>
              <a:gd name="connsiteY5510" fmla="*/ 5579304 h 6857155"/>
              <a:gd name="connsiteX5511" fmla="*/ 3486431 w 7257486"/>
              <a:gd name="connsiteY5511" fmla="*/ 5575081 h 6857155"/>
              <a:gd name="connsiteX5512" fmla="*/ 3502479 w 7257486"/>
              <a:gd name="connsiteY5512" fmla="*/ 5559034 h 6857155"/>
              <a:gd name="connsiteX5513" fmla="*/ 3502479 w 7257486"/>
              <a:gd name="connsiteY5513" fmla="*/ 5559034 h 6857155"/>
              <a:gd name="connsiteX5514" fmla="*/ 3515147 w 7257486"/>
              <a:gd name="connsiteY5514" fmla="*/ 5553967 h 6857155"/>
              <a:gd name="connsiteX5515" fmla="*/ 6764252 w 7257486"/>
              <a:gd name="connsiteY5515" fmla="*/ 4260068 h 6857155"/>
              <a:gd name="connsiteX5516" fmla="*/ 6780298 w 7257486"/>
              <a:gd name="connsiteY5516" fmla="*/ 4260068 h 6857155"/>
              <a:gd name="connsiteX5517" fmla="*/ 6771853 w 7257486"/>
              <a:gd name="connsiteY5517" fmla="*/ 4280338 h 6857155"/>
              <a:gd name="connsiteX5518" fmla="*/ 6767630 w 7257486"/>
              <a:gd name="connsiteY5518" fmla="*/ 4284561 h 6857155"/>
              <a:gd name="connsiteX5519" fmla="*/ 6739759 w 7257486"/>
              <a:gd name="connsiteY5519" fmla="*/ 4284561 h 6857155"/>
              <a:gd name="connsiteX5520" fmla="*/ 6739759 w 7257486"/>
              <a:gd name="connsiteY5520" fmla="*/ 4271892 h 6857155"/>
              <a:gd name="connsiteX5521" fmla="*/ 6739759 w 7257486"/>
              <a:gd name="connsiteY5521" fmla="*/ 4271892 h 6857155"/>
              <a:gd name="connsiteX5522" fmla="*/ 6764252 w 7257486"/>
              <a:gd name="connsiteY5522" fmla="*/ 4260068 h 6857155"/>
              <a:gd name="connsiteX5523" fmla="*/ 4673068 w 7257486"/>
              <a:gd name="connsiteY5523" fmla="*/ 5143500 h 6857155"/>
              <a:gd name="connsiteX5524" fmla="*/ 4689115 w 7257486"/>
              <a:gd name="connsiteY5524" fmla="*/ 5151946 h 6857155"/>
              <a:gd name="connsiteX5525" fmla="*/ 4684893 w 7257486"/>
              <a:gd name="connsiteY5525" fmla="*/ 5172216 h 6857155"/>
              <a:gd name="connsiteX5526" fmla="*/ 4668845 w 7257486"/>
              <a:gd name="connsiteY5526" fmla="*/ 5167993 h 6857155"/>
              <a:gd name="connsiteX5527" fmla="*/ 4652799 w 7257486"/>
              <a:gd name="connsiteY5527" fmla="*/ 5151946 h 6857155"/>
              <a:gd name="connsiteX5528" fmla="*/ 4657022 w 7257486"/>
              <a:gd name="connsiteY5528" fmla="*/ 5139277 h 6857155"/>
              <a:gd name="connsiteX5529" fmla="*/ 4673068 w 7257486"/>
              <a:gd name="connsiteY5529" fmla="*/ 5143500 h 6857155"/>
              <a:gd name="connsiteX5530" fmla="*/ 1501666 w 7257486"/>
              <a:gd name="connsiteY5530" fmla="*/ 6396014 h 6857155"/>
              <a:gd name="connsiteX5531" fmla="*/ 1510111 w 7257486"/>
              <a:gd name="connsiteY5531" fmla="*/ 6400237 h 6857155"/>
              <a:gd name="connsiteX5532" fmla="*/ 1501666 w 7257486"/>
              <a:gd name="connsiteY5532" fmla="*/ 6416284 h 6857155"/>
              <a:gd name="connsiteX5533" fmla="*/ 1485618 w 7257486"/>
              <a:gd name="connsiteY5533" fmla="*/ 6424730 h 6857155"/>
              <a:gd name="connsiteX5534" fmla="*/ 1469571 w 7257486"/>
              <a:gd name="connsiteY5534" fmla="*/ 6424730 h 6857155"/>
              <a:gd name="connsiteX5535" fmla="*/ 1473794 w 7257486"/>
              <a:gd name="connsiteY5535" fmla="*/ 6404460 h 6857155"/>
              <a:gd name="connsiteX5536" fmla="*/ 1473794 w 7257486"/>
              <a:gd name="connsiteY5536" fmla="*/ 6404460 h 6857155"/>
              <a:gd name="connsiteX5537" fmla="*/ 1501666 w 7257486"/>
              <a:gd name="connsiteY5537" fmla="*/ 6396014 h 6857155"/>
              <a:gd name="connsiteX5538" fmla="*/ 4123246 w 7257486"/>
              <a:gd name="connsiteY5538" fmla="*/ 5151946 h 6857155"/>
              <a:gd name="connsiteX5539" fmla="*/ 4119023 w 7257486"/>
              <a:gd name="connsiteY5539" fmla="*/ 5167993 h 6857155"/>
              <a:gd name="connsiteX5540" fmla="*/ 4098753 w 7257486"/>
              <a:gd name="connsiteY5540" fmla="*/ 5176439 h 6857155"/>
              <a:gd name="connsiteX5541" fmla="*/ 4082706 w 7257486"/>
              <a:gd name="connsiteY5541" fmla="*/ 5176439 h 6857155"/>
              <a:gd name="connsiteX5542" fmla="*/ 4091152 w 7257486"/>
              <a:gd name="connsiteY5542" fmla="*/ 5151946 h 6857155"/>
              <a:gd name="connsiteX5543" fmla="*/ 4123246 w 7257486"/>
              <a:gd name="connsiteY5543" fmla="*/ 5151946 h 6857155"/>
              <a:gd name="connsiteX5544" fmla="*/ 3284577 w 7257486"/>
              <a:gd name="connsiteY5544" fmla="*/ 5829300 h 6857155"/>
              <a:gd name="connsiteX5545" fmla="*/ 3300624 w 7257486"/>
              <a:gd name="connsiteY5545" fmla="*/ 5837746 h 6857155"/>
              <a:gd name="connsiteX5546" fmla="*/ 3296401 w 7257486"/>
              <a:gd name="connsiteY5546" fmla="*/ 5858016 h 6857155"/>
              <a:gd name="connsiteX5547" fmla="*/ 3283732 w 7257486"/>
              <a:gd name="connsiteY5547" fmla="*/ 5862239 h 6857155"/>
              <a:gd name="connsiteX5548" fmla="*/ 3271063 w 7257486"/>
              <a:gd name="connsiteY5548" fmla="*/ 5849570 h 6857155"/>
              <a:gd name="connsiteX5549" fmla="*/ 3275286 w 7257486"/>
              <a:gd name="connsiteY5549" fmla="*/ 5833523 h 6857155"/>
              <a:gd name="connsiteX5550" fmla="*/ 3275286 w 7257486"/>
              <a:gd name="connsiteY5550" fmla="*/ 5833523 h 6857155"/>
              <a:gd name="connsiteX5551" fmla="*/ 3284577 w 7257486"/>
              <a:gd name="connsiteY5551" fmla="*/ 5829300 h 6857155"/>
              <a:gd name="connsiteX5552" fmla="*/ 3736428 w 7257486"/>
              <a:gd name="connsiteY5552" fmla="*/ 5439104 h 6857155"/>
              <a:gd name="connsiteX5553" fmla="*/ 3740650 w 7257486"/>
              <a:gd name="connsiteY5553" fmla="*/ 5455151 h 6857155"/>
              <a:gd name="connsiteX5554" fmla="*/ 3727982 w 7257486"/>
              <a:gd name="connsiteY5554" fmla="*/ 5467820 h 6857155"/>
              <a:gd name="connsiteX5555" fmla="*/ 3707712 w 7257486"/>
              <a:gd name="connsiteY5555" fmla="*/ 5467820 h 6857155"/>
              <a:gd name="connsiteX5556" fmla="*/ 3720381 w 7257486"/>
              <a:gd name="connsiteY5556" fmla="*/ 5434881 h 6857155"/>
              <a:gd name="connsiteX5557" fmla="*/ 3736428 w 7257486"/>
              <a:gd name="connsiteY5557" fmla="*/ 5439104 h 6857155"/>
              <a:gd name="connsiteX5558" fmla="*/ 6669659 w 7257486"/>
              <a:gd name="connsiteY5558" fmla="*/ 4211083 h 6857155"/>
              <a:gd name="connsiteX5559" fmla="*/ 6649388 w 7257486"/>
              <a:gd name="connsiteY5559" fmla="*/ 4215305 h 6857155"/>
              <a:gd name="connsiteX5560" fmla="*/ 6645165 w 7257486"/>
              <a:gd name="connsiteY5560" fmla="*/ 4199258 h 6857155"/>
              <a:gd name="connsiteX5561" fmla="*/ 6653611 w 7257486"/>
              <a:gd name="connsiteY5561" fmla="*/ 4186590 h 6857155"/>
              <a:gd name="connsiteX5562" fmla="*/ 6673881 w 7257486"/>
              <a:gd name="connsiteY5562" fmla="*/ 4190813 h 6857155"/>
              <a:gd name="connsiteX5563" fmla="*/ 6669659 w 7257486"/>
              <a:gd name="connsiteY5563" fmla="*/ 4211083 h 6857155"/>
              <a:gd name="connsiteX5564" fmla="*/ 4315810 w 7257486"/>
              <a:gd name="connsiteY5564" fmla="*/ 5119007 h 6857155"/>
              <a:gd name="connsiteX5565" fmla="*/ 4307365 w 7257486"/>
              <a:gd name="connsiteY5565" fmla="*/ 5110561 h 6857155"/>
              <a:gd name="connsiteX5566" fmla="*/ 4307365 w 7257486"/>
              <a:gd name="connsiteY5566" fmla="*/ 5097893 h 6857155"/>
              <a:gd name="connsiteX5567" fmla="*/ 4315810 w 7257486"/>
              <a:gd name="connsiteY5567" fmla="*/ 5093670 h 6857155"/>
              <a:gd name="connsiteX5568" fmla="*/ 4336081 w 7257486"/>
              <a:gd name="connsiteY5568" fmla="*/ 5102116 h 6857155"/>
              <a:gd name="connsiteX5569" fmla="*/ 4340304 w 7257486"/>
              <a:gd name="connsiteY5569" fmla="*/ 5122386 h 6857155"/>
              <a:gd name="connsiteX5570" fmla="*/ 4315810 w 7257486"/>
              <a:gd name="connsiteY5570" fmla="*/ 5119007 h 6857155"/>
              <a:gd name="connsiteX5571" fmla="*/ 5580993 w 7257486"/>
              <a:gd name="connsiteY5571" fmla="*/ 4502463 h 6857155"/>
              <a:gd name="connsiteX5572" fmla="*/ 5560723 w 7257486"/>
              <a:gd name="connsiteY5572" fmla="*/ 4510909 h 6857155"/>
              <a:gd name="connsiteX5573" fmla="*/ 5544676 w 7257486"/>
              <a:gd name="connsiteY5573" fmla="*/ 4510909 h 6857155"/>
              <a:gd name="connsiteX5574" fmla="*/ 5544676 w 7257486"/>
              <a:gd name="connsiteY5574" fmla="*/ 4494862 h 6857155"/>
              <a:gd name="connsiteX5575" fmla="*/ 5553122 w 7257486"/>
              <a:gd name="connsiteY5575" fmla="*/ 4490639 h 6857155"/>
              <a:gd name="connsiteX5576" fmla="*/ 5581838 w 7257486"/>
              <a:gd name="connsiteY5576" fmla="*/ 4490639 h 6857155"/>
              <a:gd name="connsiteX5577" fmla="*/ 5581838 w 7257486"/>
              <a:gd name="connsiteY5577" fmla="*/ 4502463 h 6857155"/>
              <a:gd name="connsiteX5578" fmla="*/ 6435709 w 7257486"/>
              <a:gd name="connsiteY5578" fmla="*/ 3931526 h 6857155"/>
              <a:gd name="connsiteX5579" fmla="*/ 6439932 w 7257486"/>
              <a:gd name="connsiteY5579" fmla="*/ 3956019 h 6857155"/>
              <a:gd name="connsiteX5580" fmla="*/ 6431487 w 7257486"/>
              <a:gd name="connsiteY5580" fmla="*/ 3960242 h 6857155"/>
              <a:gd name="connsiteX5581" fmla="*/ 6411216 w 7257486"/>
              <a:gd name="connsiteY5581" fmla="*/ 3939972 h 6857155"/>
              <a:gd name="connsiteX5582" fmla="*/ 6419662 w 7257486"/>
              <a:gd name="connsiteY5582" fmla="*/ 3927303 h 6857155"/>
              <a:gd name="connsiteX5583" fmla="*/ 6435709 w 7257486"/>
              <a:gd name="connsiteY5583" fmla="*/ 3931526 h 6857155"/>
              <a:gd name="connsiteX5584" fmla="*/ 6517634 w 7257486"/>
              <a:gd name="connsiteY5584" fmla="*/ 1717034 h 6857155"/>
              <a:gd name="connsiteX5585" fmla="*/ 6497364 w 7257486"/>
              <a:gd name="connsiteY5585" fmla="*/ 1712811 h 6857155"/>
              <a:gd name="connsiteX5586" fmla="*/ 6501587 w 7257486"/>
              <a:gd name="connsiteY5586" fmla="*/ 1688318 h 6857155"/>
              <a:gd name="connsiteX5587" fmla="*/ 6517634 w 7257486"/>
              <a:gd name="connsiteY5587" fmla="*/ 1688318 h 6857155"/>
              <a:gd name="connsiteX5588" fmla="*/ 6521857 w 7257486"/>
              <a:gd name="connsiteY5588" fmla="*/ 1708588 h 6857155"/>
              <a:gd name="connsiteX5589" fmla="*/ 6517634 w 7257486"/>
              <a:gd name="connsiteY5589" fmla="*/ 1717034 h 6857155"/>
              <a:gd name="connsiteX5590" fmla="*/ 4385911 w 7257486"/>
              <a:gd name="connsiteY5590" fmla="*/ 5172216 h 6857155"/>
              <a:gd name="connsiteX5591" fmla="*/ 4365641 w 7257486"/>
              <a:gd name="connsiteY5591" fmla="*/ 5167993 h 6857155"/>
              <a:gd name="connsiteX5592" fmla="*/ 4361418 w 7257486"/>
              <a:gd name="connsiteY5592" fmla="*/ 5151946 h 6857155"/>
              <a:gd name="connsiteX5593" fmla="*/ 4369864 w 7257486"/>
              <a:gd name="connsiteY5593" fmla="*/ 5147723 h 6857155"/>
              <a:gd name="connsiteX5594" fmla="*/ 4390134 w 7257486"/>
              <a:gd name="connsiteY5594" fmla="*/ 5151946 h 6857155"/>
              <a:gd name="connsiteX5595" fmla="*/ 4385911 w 7257486"/>
              <a:gd name="connsiteY5595" fmla="*/ 5172216 h 6857155"/>
              <a:gd name="connsiteX5596" fmla="*/ 1587813 w 7257486"/>
              <a:gd name="connsiteY5596" fmla="*/ 6272706 h 6857155"/>
              <a:gd name="connsiteX5597" fmla="*/ 1608083 w 7257486"/>
              <a:gd name="connsiteY5597" fmla="*/ 6252435 h 6857155"/>
              <a:gd name="connsiteX5598" fmla="*/ 1632576 w 7257486"/>
              <a:gd name="connsiteY5598" fmla="*/ 6252435 h 6857155"/>
              <a:gd name="connsiteX5599" fmla="*/ 1632576 w 7257486"/>
              <a:gd name="connsiteY5599" fmla="*/ 6265104 h 6857155"/>
              <a:gd name="connsiteX5600" fmla="*/ 1608083 w 7257486"/>
              <a:gd name="connsiteY5600" fmla="*/ 6273550 h 6857155"/>
              <a:gd name="connsiteX5601" fmla="*/ 1587813 w 7257486"/>
              <a:gd name="connsiteY5601" fmla="*/ 6273550 h 6857155"/>
              <a:gd name="connsiteX5602" fmla="*/ 4102131 w 7257486"/>
              <a:gd name="connsiteY5602" fmla="*/ 5348733 h 6857155"/>
              <a:gd name="connsiteX5603" fmla="*/ 4106354 w 7257486"/>
              <a:gd name="connsiteY5603" fmla="*/ 5361402 h 6857155"/>
              <a:gd name="connsiteX5604" fmla="*/ 4097908 w 7257486"/>
              <a:gd name="connsiteY5604" fmla="*/ 5374071 h 6857155"/>
              <a:gd name="connsiteX5605" fmla="*/ 4081861 w 7257486"/>
              <a:gd name="connsiteY5605" fmla="*/ 5369848 h 6857155"/>
              <a:gd name="connsiteX5606" fmla="*/ 4077638 w 7257486"/>
              <a:gd name="connsiteY5606" fmla="*/ 5353801 h 6857155"/>
              <a:gd name="connsiteX5607" fmla="*/ 4090307 w 7257486"/>
              <a:gd name="connsiteY5607" fmla="*/ 5345355 h 6857155"/>
              <a:gd name="connsiteX5608" fmla="*/ 4090307 w 7257486"/>
              <a:gd name="connsiteY5608" fmla="*/ 5345355 h 6857155"/>
              <a:gd name="connsiteX5609" fmla="*/ 4102131 w 7257486"/>
              <a:gd name="connsiteY5609" fmla="*/ 5348733 h 6857155"/>
              <a:gd name="connsiteX5610" fmla="*/ 1287986 w 7257486"/>
              <a:gd name="connsiteY5610" fmla="*/ 6129127 h 6857155"/>
              <a:gd name="connsiteX5611" fmla="*/ 1279541 w 7257486"/>
              <a:gd name="connsiteY5611" fmla="*/ 6145173 h 6857155"/>
              <a:gd name="connsiteX5612" fmla="*/ 1259271 w 7257486"/>
              <a:gd name="connsiteY5612" fmla="*/ 6149396 h 6857155"/>
              <a:gd name="connsiteX5613" fmla="*/ 1259271 w 7257486"/>
              <a:gd name="connsiteY5613" fmla="*/ 6133350 h 6857155"/>
              <a:gd name="connsiteX5614" fmla="*/ 1263494 w 7257486"/>
              <a:gd name="connsiteY5614" fmla="*/ 6129127 h 6857155"/>
              <a:gd name="connsiteX5615" fmla="*/ 1287986 w 7257486"/>
              <a:gd name="connsiteY5615" fmla="*/ 6129127 h 6857155"/>
              <a:gd name="connsiteX5616" fmla="*/ 6850399 w 7257486"/>
              <a:gd name="connsiteY5616" fmla="*/ 3738117 h 6857155"/>
              <a:gd name="connsiteX5617" fmla="*/ 6850399 w 7257486"/>
              <a:gd name="connsiteY5617" fmla="*/ 3722070 h 6857155"/>
              <a:gd name="connsiteX5618" fmla="*/ 6850399 w 7257486"/>
              <a:gd name="connsiteY5618" fmla="*/ 3722070 h 6857155"/>
              <a:gd name="connsiteX5619" fmla="*/ 6854622 w 7257486"/>
              <a:gd name="connsiteY5619" fmla="*/ 3717847 h 6857155"/>
              <a:gd name="connsiteX5620" fmla="*/ 6874892 w 7257486"/>
              <a:gd name="connsiteY5620" fmla="*/ 3722070 h 6857155"/>
              <a:gd name="connsiteX5621" fmla="*/ 6870669 w 7257486"/>
              <a:gd name="connsiteY5621" fmla="*/ 3738117 h 6857155"/>
              <a:gd name="connsiteX5622" fmla="*/ 6850399 w 7257486"/>
              <a:gd name="connsiteY5622" fmla="*/ 3738117 h 6857155"/>
              <a:gd name="connsiteX5623" fmla="*/ 1263494 w 7257486"/>
              <a:gd name="connsiteY5623" fmla="*/ 6433176 h 6857155"/>
              <a:gd name="connsiteX5624" fmla="*/ 1279541 w 7257486"/>
              <a:gd name="connsiteY5624" fmla="*/ 6437399 h 6857155"/>
              <a:gd name="connsiteX5625" fmla="*/ 1279541 w 7257486"/>
              <a:gd name="connsiteY5625" fmla="*/ 6461891 h 6857155"/>
              <a:gd name="connsiteX5626" fmla="*/ 1266872 w 7257486"/>
              <a:gd name="connsiteY5626" fmla="*/ 6466114 h 6857155"/>
              <a:gd name="connsiteX5627" fmla="*/ 1262649 w 7257486"/>
              <a:gd name="connsiteY5627" fmla="*/ 6457669 h 6857155"/>
              <a:gd name="connsiteX5628" fmla="*/ 1262649 w 7257486"/>
              <a:gd name="connsiteY5628" fmla="*/ 6433176 h 6857155"/>
              <a:gd name="connsiteX5629" fmla="*/ 3917168 w 7257486"/>
              <a:gd name="connsiteY5629" fmla="*/ 5274410 h 6857155"/>
              <a:gd name="connsiteX5630" fmla="*/ 3933215 w 7257486"/>
              <a:gd name="connsiteY5630" fmla="*/ 5278633 h 6857155"/>
              <a:gd name="connsiteX5631" fmla="*/ 3908722 w 7257486"/>
              <a:gd name="connsiteY5631" fmla="*/ 5298903 h 6857155"/>
              <a:gd name="connsiteX5632" fmla="*/ 3896053 w 7257486"/>
              <a:gd name="connsiteY5632" fmla="*/ 5294681 h 6857155"/>
              <a:gd name="connsiteX5633" fmla="*/ 3900276 w 7257486"/>
              <a:gd name="connsiteY5633" fmla="*/ 5282012 h 6857155"/>
              <a:gd name="connsiteX5634" fmla="*/ 3900276 w 7257486"/>
              <a:gd name="connsiteY5634" fmla="*/ 5282012 h 6857155"/>
              <a:gd name="connsiteX5635" fmla="*/ 3917168 w 7257486"/>
              <a:gd name="connsiteY5635" fmla="*/ 5274410 h 6857155"/>
              <a:gd name="connsiteX5636" fmla="*/ 5314106 w 7257486"/>
              <a:gd name="connsiteY5636" fmla="*/ 4905328 h 6857155"/>
              <a:gd name="connsiteX5637" fmla="*/ 5318329 w 7257486"/>
              <a:gd name="connsiteY5637" fmla="*/ 4925598 h 6857155"/>
              <a:gd name="connsiteX5638" fmla="*/ 5298058 w 7257486"/>
              <a:gd name="connsiteY5638" fmla="*/ 4921375 h 6857155"/>
              <a:gd name="connsiteX5639" fmla="*/ 5293835 w 7257486"/>
              <a:gd name="connsiteY5639" fmla="*/ 4905328 h 6857155"/>
              <a:gd name="connsiteX5640" fmla="*/ 5298058 w 7257486"/>
              <a:gd name="connsiteY5640" fmla="*/ 4901105 h 6857155"/>
              <a:gd name="connsiteX5641" fmla="*/ 5298058 w 7257486"/>
              <a:gd name="connsiteY5641" fmla="*/ 4901105 h 6857155"/>
              <a:gd name="connsiteX5642" fmla="*/ 5314106 w 7257486"/>
              <a:gd name="connsiteY5642" fmla="*/ 4905328 h 6857155"/>
              <a:gd name="connsiteX5643" fmla="*/ 5642647 w 7257486"/>
              <a:gd name="connsiteY5643" fmla="*/ 4760905 h 6857155"/>
              <a:gd name="connsiteX5644" fmla="*/ 5671363 w 7257486"/>
              <a:gd name="connsiteY5644" fmla="*/ 4765128 h 6857155"/>
              <a:gd name="connsiteX5645" fmla="*/ 5671363 w 7257486"/>
              <a:gd name="connsiteY5645" fmla="*/ 4773574 h 6857155"/>
              <a:gd name="connsiteX5646" fmla="*/ 5634202 w 7257486"/>
              <a:gd name="connsiteY5646" fmla="*/ 4777797 h 6857155"/>
              <a:gd name="connsiteX5647" fmla="*/ 5634202 w 7257486"/>
              <a:gd name="connsiteY5647" fmla="*/ 4765128 h 6857155"/>
              <a:gd name="connsiteX5648" fmla="*/ 5634202 w 7257486"/>
              <a:gd name="connsiteY5648" fmla="*/ 4765128 h 6857155"/>
              <a:gd name="connsiteX5649" fmla="*/ 5642647 w 7257486"/>
              <a:gd name="connsiteY5649" fmla="*/ 4760905 h 6857155"/>
              <a:gd name="connsiteX5650" fmla="*/ 6612227 w 7257486"/>
              <a:gd name="connsiteY5650" fmla="*/ 4317500 h 6857155"/>
              <a:gd name="connsiteX5651" fmla="*/ 6620673 w 7257486"/>
              <a:gd name="connsiteY5651" fmla="*/ 4321723 h 6857155"/>
              <a:gd name="connsiteX5652" fmla="*/ 6612227 w 7257486"/>
              <a:gd name="connsiteY5652" fmla="*/ 4337770 h 6857155"/>
              <a:gd name="connsiteX5653" fmla="*/ 6591957 w 7257486"/>
              <a:gd name="connsiteY5653" fmla="*/ 4358040 h 6857155"/>
              <a:gd name="connsiteX5654" fmla="*/ 6530303 w 7257486"/>
              <a:gd name="connsiteY5654" fmla="*/ 4382533 h 6857155"/>
              <a:gd name="connsiteX5655" fmla="*/ 6510032 w 7257486"/>
              <a:gd name="connsiteY5655" fmla="*/ 4386756 h 6857155"/>
              <a:gd name="connsiteX5656" fmla="*/ 6518478 w 7257486"/>
              <a:gd name="connsiteY5656" fmla="*/ 4370708 h 6857155"/>
              <a:gd name="connsiteX5657" fmla="*/ 6518478 w 7257486"/>
              <a:gd name="connsiteY5657" fmla="*/ 4341992 h 6857155"/>
              <a:gd name="connsiteX5658" fmla="*/ 6538748 w 7257486"/>
              <a:gd name="connsiteY5658" fmla="*/ 4337770 h 6857155"/>
              <a:gd name="connsiteX5659" fmla="*/ 6542971 w 7257486"/>
              <a:gd name="connsiteY5659" fmla="*/ 4353817 h 6857155"/>
              <a:gd name="connsiteX5660" fmla="*/ 6584356 w 7257486"/>
              <a:gd name="connsiteY5660" fmla="*/ 4337770 h 6857155"/>
              <a:gd name="connsiteX5661" fmla="*/ 6589423 w 7257486"/>
              <a:gd name="connsiteY5661" fmla="*/ 4334391 h 6857155"/>
              <a:gd name="connsiteX5662" fmla="*/ 6588578 w 7257486"/>
              <a:gd name="connsiteY5662" fmla="*/ 4333547 h 6857155"/>
              <a:gd name="connsiteX5663" fmla="*/ 6588578 w 7257486"/>
              <a:gd name="connsiteY5663" fmla="*/ 4333547 h 6857155"/>
              <a:gd name="connsiteX5664" fmla="*/ 6612227 w 7257486"/>
              <a:gd name="connsiteY5664" fmla="*/ 4317500 h 6857155"/>
              <a:gd name="connsiteX5665" fmla="*/ 6879115 w 7257486"/>
              <a:gd name="connsiteY5665" fmla="*/ 3459405 h 6857155"/>
              <a:gd name="connsiteX5666" fmla="*/ 6870669 w 7257486"/>
              <a:gd name="connsiteY5666" fmla="*/ 3472074 h 6857155"/>
              <a:gd name="connsiteX5667" fmla="*/ 6854622 w 7257486"/>
              <a:gd name="connsiteY5667" fmla="*/ 3467851 h 6857155"/>
              <a:gd name="connsiteX5668" fmla="*/ 6858844 w 7257486"/>
              <a:gd name="connsiteY5668" fmla="*/ 3451804 h 6857155"/>
              <a:gd name="connsiteX5669" fmla="*/ 6863067 w 7257486"/>
              <a:gd name="connsiteY5669" fmla="*/ 3447581 h 6857155"/>
              <a:gd name="connsiteX5670" fmla="*/ 6875736 w 7257486"/>
              <a:gd name="connsiteY5670" fmla="*/ 3447581 h 6857155"/>
              <a:gd name="connsiteX5671" fmla="*/ 6879115 w 7257486"/>
              <a:gd name="connsiteY5671" fmla="*/ 3459405 h 6857155"/>
              <a:gd name="connsiteX5672" fmla="*/ 6263415 w 7257486"/>
              <a:gd name="connsiteY5672" fmla="*/ 4087774 h 6857155"/>
              <a:gd name="connsiteX5673" fmla="*/ 6271860 w 7257486"/>
              <a:gd name="connsiteY5673" fmla="*/ 4071727 h 6857155"/>
              <a:gd name="connsiteX5674" fmla="*/ 6287908 w 7257486"/>
              <a:gd name="connsiteY5674" fmla="*/ 4075949 h 6857155"/>
              <a:gd name="connsiteX5675" fmla="*/ 6283685 w 7257486"/>
              <a:gd name="connsiteY5675" fmla="*/ 4091996 h 6857155"/>
              <a:gd name="connsiteX5676" fmla="*/ 6267638 w 7257486"/>
              <a:gd name="connsiteY5676" fmla="*/ 4100442 h 6857155"/>
              <a:gd name="connsiteX5677" fmla="*/ 6263415 w 7257486"/>
              <a:gd name="connsiteY5677" fmla="*/ 4087774 h 6857155"/>
              <a:gd name="connsiteX5678" fmla="*/ 6965262 w 7257486"/>
              <a:gd name="connsiteY5678" fmla="*/ 2690836 h 6857155"/>
              <a:gd name="connsiteX5679" fmla="*/ 6973708 w 7257486"/>
              <a:gd name="connsiteY5679" fmla="*/ 2690836 h 6857155"/>
              <a:gd name="connsiteX5680" fmla="*/ 6969485 w 7257486"/>
              <a:gd name="connsiteY5680" fmla="*/ 2715329 h 6857155"/>
              <a:gd name="connsiteX5681" fmla="*/ 6953438 w 7257486"/>
              <a:gd name="connsiteY5681" fmla="*/ 2719552 h 6857155"/>
              <a:gd name="connsiteX5682" fmla="*/ 6957661 w 7257486"/>
              <a:gd name="connsiteY5682" fmla="*/ 2695059 h 6857155"/>
              <a:gd name="connsiteX5683" fmla="*/ 6965262 w 7257486"/>
              <a:gd name="connsiteY5683" fmla="*/ 2690836 h 6857155"/>
              <a:gd name="connsiteX5684" fmla="*/ 3412108 w 7257486"/>
              <a:gd name="connsiteY5684" fmla="*/ 5525251 h 6857155"/>
              <a:gd name="connsiteX5685" fmla="*/ 3424777 w 7257486"/>
              <a:gd name="connsiteY5685" fmla="*/ 5529474 h 6857155"/>
              <a:gd name="connsiteX5686" fmla="*/ 3420554 w 7257486"/>
              <a:gd name="connsiteY5686" fmla="*/ 5553967 h 6857155"/>
              <a:gd name="connsiteX5687" fmla="*/ 3407885 w 7257486"/>
              <a:gd name="connsiteY5687" fmla="*/ 5553967 h 6857155"/>
              <a:gd name="connsiteX5688" fmla="*/ 3407885 w 7257486"/>
              <a:gd name="connsiteY5688" fmla="*/ 5529474 h 6857155"/>
              <a:gd name="connsiteX5689" fmla="*/ 3412108 w 7257486"/>
              <a:gd name="connsiteY5689" fmla="*/ 5525251 h 6857155"/>
              <a:gd name="connsiteX5690" fmla="*/ 738164 w 7257486"/>
              <a:gd name="connsiteY5690" fmla="*/ 3993180 h 6857155"/>
              <a:gd name="connsiteX5691" fmla="*/ 733941 w 7257486"/>
              <a:gd name="connsiteY5691" fmla="*/ 4013450 h 6857155"/>
              <a:gd name="connsiteX5692" fmla="*/ 717894 w 7257486"/>
              <a:gd name="connsiteY5692" fmla="*/ 4009228 h 6857155"/>
              <a:gd name="connsiteX5693" fmla="*/ 722117 w 7257486"/>
              <a:gd name="connsiteY5693" fmla="*/ 3993180 h 6857155"/>
              <a:gd name="connsiteX5694" fmla="*/ 726340 w 7257486"/>
              <a:gd name="connsiteY5694" fmla="*/ 3988957 h 6857155"/>
              <a:gd name="connsiteX5695" fmla="*/ 738164 w 7257486"/>
              <a:gd name="connsiteY5695" fmla="*/ 3993180 h 6857155"/>
              <a:gd name="connsiteX5696" fmla="*/ 1814161 w 7257486"/>
              <a:gd name="connsiteY5696" fmla="*/ 5998217 h 6857155"/>
              <a:gd name="connsiteX5697" fmla="*/ 1789668 w 7257486"/>
              <a:gd name="connsiteY5697" fmla="*/ 6018486 h 6857155"/>
              <a:gd name="connsiteX5698" fmla="*/ 1798114 w 7257486"/>
              <a:gd name="connsiteY5698" fmla="*/ 5998217 h 6857155"/>
              <a:gd name="connsiteX5699" fmla="*/ 1810782 w 7257486"/>
              <a:gd name="connsiteY5699" fmla="*/ 5982169 h 6857155"/>
              <a:gd name="connsiteX5700" fmla="*/ 1819228 w 7257486"/>
              <a:gd name="connsiteY5700" fmla="*/ 5982169 h 6857155"/>
              <a:gd name="connsiteX5701" fmla="*/ 1814161 w 7257486"/>
              <a:gd name="connsiteY5701" fmla="*/ 5998217 h 6857155"/>
              <a:gd name="connsiteX5702" fmla="*/ 5778625 w 7257486"/>
              <a:gd name="connsiteY5702" fmla="*/ 4457700 h 6857155"/>
              <a:gd name="connsiteX5703" fmla="*/ 5778625 w 7257486"/>
              <a:gd name="connsiteY5703" fmla="*/ 4457700 h 6857155"/>
              <a:gd name="connsiteX5704" fmla="*/ 5778625 w 7257486"/>
              <a:gd name="connsiteY5704" fmla="*/ 4457700 h 6857155"/>
              <a:gd name="connsiteX5705" fmla="*/ 5778625 w 7257486"/>
              <a:gd name="connsiteY5705" fmla="*/ 4457700 h 6857155"/>
              <a:gd name="connsiteX5706" fmla="*/ 5774402 w 7257486"/>
              <a:gd name="connsiteY5706" fmla="*/ 4477970 h 6857155"/>
              <a:gd name="connsiteX5707" fmla="*/ 5778625 w 7257486"/>
              <a:gd name="connsiteY5707" fmla="*/ 4457700 h 6857155"/>
              <a:gd name="connsiteX5708" fmla="*/ 5794672 w 7257486"/>
              <a:gd name="connsiteY5708" fmla="*/ 4461923 h 6857155"/>
              <a:gd name="connsiteX5709" fmla="*/ 5790449 w 7257486"/>
              <a:gd name="connsiteY5709" fmla="*/ 4477970 h 6857155"/>
              <a:gd name="connsiteX5710" fmla="*/ 5774402 w 7257486"/>
              <a:gd name="connsiteY5710" fmla="*/ 4477970 h 6857155"/>
              <a:gd name="connsiteX5711" fmla="*/ 3149444 w 7257486"/>
              <a:gd name="connsiteY5711" fmla="*/ 5767646 h 6857155"/>
              <a:gd name="connsiteX5712" fmla="*/ 3162112 w 7257486"/>
              <a:gd name="connsiteY5712" fmla="*/ 5771869 h 6857155"/>
              <a:gd name="connsiteX5713" fmla="*/ 3157889 w 7257486"/>
              <a:gd name="connsiteY5713" fmla="*/ 5792139 h 6857155"/>
              <a:gd name="connsiteX5714" fmla="*/ 3141842 w 7257486"/>
              <a:gd name="connsiteY5714" fmla="*/ 5783693 h 6857155"/>
              <a:gd name="connsiteX5715" fmla="*/ 3149444 w 7257486"/>
              <a:gd name="connsiteY5715" fmla="*/ 5767646 h 6857155"/>
              <a:gd name="connsiteX5716" fmla="*/ 2422259 w 7257486"/>
              <a:gd name="connsiteY5716" fmla="*/ 5718660 h 6857155"/>
              <a:gd name="connsiteX5717" fmla="*/ 2409590 w 7257486"/>
              <a:gd name="connsiteY5717" fmla="*/ 5718660 h 6857155"/>
              <a:gd name="connsiteX5718" fmla="*/ 2418036 w 7257486"/>
              <a:gd name="connsiteY5718" fmla="*/ 5702613 h 6857155"/>
              <a:gd name="connsiteX5719" fmla="*/ 2422259 w 7257486"/>
              <a:gd name="connsiteY5719" fmla="*/ 5698390 h 6857155"/>
              <a:gd name="connsiteX5720" fmla="*/ 2438306 w 7257486"/>
              <a:gd name="connsiteY5720" fmla="*/ 5702613 h 6857155"/>
              <a:gd name="connsiteX5721" fmla="*/ 2422259 w 7257486"/>
              <a:gd name="connsiteY5721" fmla="*/ 5718660 h 6857155"/>
              <a:gd name="connsiteX5722" fmla="*/ 3522749 w 7257486"/>
              <a:gd name="connsiteY5722" fmla="*/ 5434881 h 6857155"/>
              <a:gd name="connsiteX5723" fmla="*/ 3502479 w 7257486"/>
              <a:gd name="connsiteY5723" fmla="*/ 5430658 h 6857155"/>
              <a:gd name="connsiteX5724" fmla="*/ 3506702 w 7257486"/>
              <a:gd name="connsiteY5724" fmla="*/ 5417989 h 6857155"/>
              <a:gd name="connsiteX5725" fmla="*/ 3526972 w 7257486"/>
              <a:gd name="connsiteY5725" fmla="*/ 5417989 h 6857155"/>
              <a:gd name="connsiteX5726" fmla="*/ 3522749 w 7257486"/>
              <a:gd name="connsiteY5726" fmla="*/ 5434881 h 6857155"/>
              <a:gd name="connsiteX5727" fmla="*/ 6320847 w 7257486"/>
              <a:gd name="connsiteY5727" fmla="*/ 3997403 h 6857155"/>
              <a:gd name="connsiteX5728" fmla="*/ 6336893 w 7257486"/>
              <a:gd name="connsiteY5728" fmla="*/ 4001626 h 6857155"/>
              <a:gd name="connsiteX5729" fmla="*/ 6332670 w 7257486"/>
              <a:gd name="connsiteY5729" fmla="*/ 4017673 h 6857155"/>
              <a:gd name="connsiteX5730" fmla="*/ 6316624 w 7257486"/>
              <a:gd name="connsiteY5730" fmla="*/ 4017673 h 6857155"/>
              <a:gd name="connsiteX5731" fmla="*/ 6320847 w 7257486"/>
              <a:gd name="connsiteY5731" fmla="*/ 3997403 h 6857155"/>
              <a:gd name="connsiteX5732" fmla="*/ 6973708 w 7257486"/>
              <a:gd name="connsiteY5732" fmla="*/ 3019378 h 6857155"/>
              <a:gd name="connsiteX5733" fmla="*/ 6957661 w 7257486"/>
              <a:gd name="connsiteY5733" fmla="*/ 3015155 h 6857155"/>
              <a:gd name="connsiteX5734" fmla="*/ 6961883 w 7257486"/>
              <a:gd name="connsiteY5734" fmla="*/ 2999108 h 6857155"/>
              <a:gd name="connsiteX5735" fmla="*/ 6977931 w 7257486"/>
              <a:gd name="connsiteY5735" fmla="*/ 3003331 h 6857155"/>
              <a:gd name="connsiteX5736" fmla="*/ 6973708 w 7257486"/>
              <a:gd name="connsiteY5736" fmla="*/ 3019378 h 6857155"/>
              <a:gd name="connsiteX5737" fmla="*/ 1526158 w 7257486"/>
              <a:gd name="connsiteY5737" fmla="*/ 6375745 h 6857155"/>
              <a:gd name="connsiteX5738" fmla="*/ 1546428 w 7257486"/>
              <a:gd name="connsiteY5738" fmla="*/ 6375745 h 6857155"/>
              <a:gd name="connsiteX5739" fmla="*/ 1526158 w 7257486"/>
              <a:gd name="connsiteY5739" fmla="*/ 6396014 h 6857155"/>
              <a:gd name="connsiteX5740" fmla="*/ 1517713 w 7257486"/>
              <a:gd name="connsiteY5740" fmla="*/ 6391791 h 6857155"/>
              <a:gd name="connsiteX5741" fmla="*/ 1526158 w 7257486"/>
              <a:gd name="connsiteY5741" fmla="*/ 6375745 h 6857155"/>
              <a:gd name="connsiteX5742" fmla="*/ 7138401 w 7257486"/>
              <a:gd name="connsiteY5742" fmla="*/ 4206860 h 6857155"/>
              <a:gd name="connsiteX5743" fmla="*/ 7151070 w 7257486"/>
              <a:gd name="connsiteY5743" fmla="*/ 4215305 h 6857155"/>
              <a:gd name="connsiteX5744" fmla="*/ 7142624 w 7257486"/>
              <a:gd name="connsiteY5744" fmla="*/ 4231352 h 6857155"/>
              <a:gd name="connsiteX5745" fmla="*/ 7129955 w 7257486"/>
              <a:gd name="connsiteY5745" fmla="*/ 4231352 h 6857155"/>
              <a:gd name="connsiteX5746" fmla="*/ 7134178 w 7257486"/>
              <a:gd name="connsiteY5746" fmla="*/ 4211083 h 6857155"/>
              <a:gd name="connsiteX5747" fmla="*/ 7138401 w 7257486"/>
              <a:gd name="connsiteY5747" fmla="*/ 4206860 h 6857155"/>
              <a:gd name="connsiteX5748" fmla="*/ 6308178 w 7257486"/>
              <a:gd name="connsiteY5748" fmla="*/ 3927303 h 6857155"/>
              <a:gd name="connsiteX5749" fmla="*/ 6324225 w 7257486"/>
              <a:gd name="connsiteY5749" fmla="*/ 3931526 h 6857155"/>
              <a:gd name="connsiteX5750" fmla="*/ 6324225 w 7257486"/>
              <a:gd name="connsiteY5750" fmla="*/ 3947573 h 6857155"/>
              <a:gd name="connsiteX5751" fmla="*/ 6308178 w 7257486"/>
              <a:gd name="connsiteY5751" fmla="*/ 3947573 h 6857155"/>
              <a:gd name="connsiteX5752" fmla="*/ 6303955 w 7257486"/>
              <a:gd name="connsiteY5752" fmla="*/ 3934904 h 6857155"/>
              <a:gd name="connsiteX5753" fmla="*/ 6308178 w 7257486"/>
              <a:gd name="connsiteY5753" fmla="*/ 3927303 h 6857155"/>
              <a:gd name="connsiteX5754" fmla="*/ 6423041 w 7257486"/>
              <a:gd name="connsiteY5754" fmla="*/ 3865649 h 6857155"/>
              <a:gd name="connsiteX5755" fmla="*/ 6439088 w 7257486"/>
              <a:gd name="connsiteY5755" fmla="*/ 3865649 h 6857155"/>
              <a:gd name="connsiteX5756" fmla="*/ 6434865 w 7257486"/>
              <a:gd name="connsiteY5756" fmla="*/ 3885919 h 6857155"/>
              <a:gd name="connsiteX5757" fmla="*/ 6418818 w 7257486"/>
              <a:gd name="connsiteY5757" fmla="*/ 3881696 h 6857155"/>
              <a:gd name="connsiteX5758" fmla="*/ 6418818 w 7257486"/>
              <a:gd name="connsiteY5758" fmla="*/ 3881696 h 6857155"/>
              <a:gd name="connsiteX5759" fmla="*/ 6423041 w 7257486"/>
              <a:gd name="connsiteY5759" fmla="*/ 3865649 h 6857155"/>
              <a:gd name="connsiteX5760" fmla="*/ 1353864 w 7257486"/>
              <a:gd name="connsiteY5760" fmla="*/ 6478783 h 6857155"/>
              <a:gd name="connsiteX5761" fmla="*/ 1366533 w 7257486"/>
              <a:gd name="connsiteY5761" fmla="*/ 6483006 h 6857155"/>
              <a:gd name="connsiteX5762" fmla="*/ 1358087 w 7257486"/>
              <a:gd name="connsiteY5762" fmla="*/ 6499053 h 6857155"/>
              <a:gd name="connsiteX5763" fmla="*/ 1345418 w 7257486"/>
              <a:gd name="connsiteY5763" fmla="*/ 6499053 h 6857155"/>
              <a:gd name="connsiteX5764" fmla="*/ 1349641 w 7257486"/>
              <a:gd name="connsiteY5764" fmla="*/ 6483006 h 6857155"/>
              <a:gd name="connsiteX5765" fmla="*/ 1353864 w 7257486"/>
              <a:gd name="connsiteY5765" fmla="*/ 6478783 h 6857155"/>
              <a:gd name="connsiteX5766" fmla="*/ 1247447 w 7257486"/>
              <a:gd name="connsiteY5766" fmla="*/ 5784538 h 6857155"/>
              <a:gd name="connsiteX5767" fmla="*/ 1243224 w 7257486"/>
              <a:gd name="connsiteY5767" fmla="*/ 5804807 h 6857155"/>
              <a:gd name="connsiteX5768" fmla="*/ 1230555 w 7257486"/>
              <a:gd name="connsiteY5768" fmla="*/ 5800584 h 6857155"/>
              <a:gd name="connsiteX5769" fmla="*/ 1230555 w 7257486"/>
              <a:gd name="connsiteY5769" fmla="*/ 5784538 h 6857155"/>
              <a:gd name="connsiteX5770" fmla="*/ 1247447 w 7257486"/>
              <a:gd name="connsiteY5770" fmla="*/ 5784538 h 6857155"/>
              <a:gd name="connsiteX5771" fmla="*/ 3609740 w 7257486"/>
              <a:gd name="connsiteY5771" fmla="*/ 5504981 h 6857155"/>
              <a:gd name="connsiteX5772" fmla="*/ 3634233 w 7257486"/>
              <a:gd name="connsiteY5772" fmla="*/ 5504981 h 6857155"/>
              <a:gd name="connsiteX5773" fmla="*/ 3634233 w 7257486"/>
              <a:gd name="connsiteY5773" fmla="*/ 5513427 h 6857155"/>
              <a:gd name="connsiteX5774" fmla="*/ 3613963 w 7257486"/>
              <a:gd name="connsiteY5774" fmla="*/ 5521873 h 6857155"/>
              <a:gd name="connsiteX5775" fmla="*/ 3609740 w 7257486"/>
              <a:gd name="connsiteY5775" fmla="*/ 5504981 h 6857155"/>
              <a:gd name="connsiteX5776" fmla="*/ 6402771 w 7257486"/>
              <a:gd name="connsiteY5776" fmla="*/ 4449254 h 6857155"/>
              <a:gd name="connsiteX5777" fmla="*/ 6418818 w 7257486"/>
              <a:gd name="connsiteY5777" fmla="*/ 4457700 h 6857155"/>
              <a:gd name="connsiteX5778" fmla="*/ 6418818 w 7257486"/>
              <a:gd name="connsiteY5778" fmla="*/ 4470369 h 6857155"/>
              <a:gd name="connsiteX5779" fmla="*/ 6402771 w 7257486"/>
              <a:gd name="connsiteY5779" fmla="*/ 4470369 h 6857155"/>
              <a:gd name="connsiteX5780" fmla="*/ 6402771 w 7257486"/>
              <a:gd name="connsiteY5780" fmla="*/ 4449254 h 6857155"/>
              <a:gd name="connsiteX5781" fmla="*/ 6567464 w 7257486"/>
              <a:gd name="connsiteY5781" fmla="*/ 4083551 h 6857155"/>
              <a:gd name="connsiteX5782" fmla="*/ 6587734 w 7257486"/>
              <a:gd name="connsiteY5782" fmla="*/ 4087774 h 6857155"/>
              <a:gd name="connsiteX5783" fmla="*/ 6583511 w 7257486"/>
              <a:gd name="connsiteY5783" fmla="*/ 4100442 h 6857155"/>
              <a:gd name="connsiteX5784" fmla="*/ 6567464 w 7257486"/>
              <a:gd name="connsiteY5784" fmla="*/ 4100442 h 6857155"/>
              <a:gd name="connsiteX5785" fmla="*/ 6567464 w 7257486"/>
              <a:gd name="connsiteY5785" fmla="*/ 4100442 h 6857155"/>
              <a:gd name="connsiteX5786" fmla="*/ 6567464 w 7257486"/>
              <a:gd name="connsiteY5786" fmla="*/ 4083551 h 6857155"/>
              <a:gd name="connsiteX5787" fmla="*/ 6969485 w 7257486"/>
              <a:gd name="connsiteY5787" fmla="*/ 3766833 h 6857155"/>
              <a:gd name="connsiteX5788" fmla="*/ 6982154 w 7257486"/>
              <a:gd name="connsiteY5788" fmla="*/ 3771056 h 6857155"/>
              <a:gd name="connsiteX5789" fmla="*/ 6977931 w 7257486"/>
              <a:gd name="connsiteY5789" fmla="*/ 3787103 h 6857155"/>
              <a:gd name="connsiteX5790" fmla="*/ 6961883 w 7257486"/>
              <a:gd name="connsiteY5790" fmla="*/ 3778657 h 6857155"/>
              <a:gd name="connsiteX5791" fmla="*/ 6961883 w 7257486"/>
              <a:gd name="connsiteY5791" fmla="*/ 3770211 h 6857155"/>
              <a:gd name="connsiteX5792" fmla="*/ 6969485 w 7257486"/>
              <a:gd name="connsiteY5792" fmla="*/ 3766833 h 6857155"/>
              <a:gd name="connsiteX5793" fmla="*/ 2142703 w 7257486"/>
              <a:gd name="connsiteY5793" fmla="*/ 5919671 h 6857155"/>
              <a:gd name="connsiteX5794" fmla="*/ 2155371 w 7257486"/>
              <a:gd name="connsiteY5794" fmla="*/ 5919671 h 6857155"/>
              <a:gd name="connsiteX5795" fmla="*/ 2151149 w 7257486"/>
              <a:gd name="connsiteY5795" fmla="*/ 5935717 h 6857155"/>
              <a:gd name="connsiteX5796" fmla="*/ 2138480 w 7257486"/>
              <a:gd name="connsiteY5796" fmla="*/ 5939940 h 6857155"/>
              <a:gd name="connsiteX5797" fmla="*/ 2138480 w 7257486"/>
              <a:gd name="connsiteY5797" fmla="*/ 5923894 h 6857155"/>
              <a:gd name="connsiteX5798" fmla="*/ 2142703 w 7257486"/>
              <a:gd name="connsiteY5798" fmla="*/ 5919671 h 6857155"/>
              <a:gd name="connsiteX5799" fmla="*/ 3013466 w 7257486"/>
              <a:gd name="connsiteY5799" fmla="*/ 5644337 h 6857155"/>
              <a:gd name="connsiteX5800" fmla="*/ 3017689 w 7257486"/>
              <a:gd name="connsiteY5800" fmla="*/ 5660384 h 6857155"/>
              <a:gd name="connsiteX5801" fmla="*/ 2997419 w 7257486"/>
              <a:gd name="connsiteY5801" fmla="*/ 5656161 h 6857155"/>
              <a:gd name="connsiteX5802" fmla="*/ 2997419 w 7257486"/>
              <a:gd name="connsiteY5802" fmla="*/ 5643492 h 6857155"/>
              <a:gd name="connsiteX5803" fmla="*/ 3013466 w 7257486"/>
              <a:gd name="connsiteY5803" fmla="*/ 5643492 h 6857155"/>
              <a:gd name="connsiteX5804" fmla="*/ 5445860 w 7257486"/>
              <a:gd name="connsiteY5804" fmla="*/ 4457700 h 6857155"/>
              <a:gd name="connsiteX5805" fmla="*/ 5461907 w 7257486"/>
              <a:gd name="connsiteY5805" fmla="*/ 4461923 h 6857155"/>
              <a:gd name="connsiteX5806" fmla="*/ 5457684 w 7257486"/>
              <a:gd name="connsiteY5806" fmla="*/ 4477970 h 6857155"/>
              <a:gd name="connsiteX5807" fmla="*/ 5445016 w 7257486"/>
              <a:gd name="connsiteY5807" fmla="*/ 4477970 h 6857155"/>
              <a:gd name="connsiteX5808" fmla="*/ 5445016 w 7257486"/>
              <a:gd name="connsiteY5808" fmla="*/ 4457700 h 6857155"/>
              <a:gd name="connsiteX5809" fmla="*/ 4718676 w 7257486"/>
              <a:gd name="connsiteY5809" fmla="*/ 5130832 h 6857155"/>
              <a:gd name="connsiteX5810" fmla="*/ 4738945 w 7257486"/>
              <a:gd name="connsiteY5810" fmla="*/ 5135054 h 6857155"/>
              <a:gd name="connsiteX5811" fmla="*/ 4734723 w 7257486"/>
              <a:gd name="connsiteY5811" fmla="*/ 5147723 h 6857155"/>
              <a:gd name="connsiteX5812" fmla="*/ 4718676 w 7257486"/>
              <a:gd name="connsiteY5812" fmla="*/ 5143500 h 6857155"/>
              <a:gd name="connsiteX5813" fmla="*/ 4718676 w 7257486"/>
              <a:gd name="connsiteY5813" fmla="*/ 5143500 h 6857155"/>
              <a:gd name="connsiteX5814" fmla="*/ 4718676 w 7257486"/>
              <a:gd name="connsiteY5814" fmla="*/ 5130832 h 6857155"/>
              <a:gd name="connsiteX5815" fmla="*/ 6336893 w 7257486"/>
              <a:gd name="connsiteY5815" fmla="*/ 4489794 h 6857155"/>
              <a:gd name="connsiteX5816" fmla="*/ 6352941 w 7257486"/>
              <a:gd name="connsiteY5816" fmla="*/ 4489794 h 6857155"/>
              <a:gd name="connsiteX5817" fmla="*/ 6344495 w 7257486"/>
              <a:gd name="connsiteY5817" fmla="*/ 4505841 h 6857155"/>
              <a:gd name="connsiteX5818" fmla="*/ 6331826 w 7257486"/>
              <a:gd name="connsiteY5818" fmla="*/ 4505841 h 6857155"/>
              <a:gd name="connsiteX5819" fmla="*/ 6331826 w 7257486"/>
              <a:gd name="connsiteY5819" fmla="*/ 4505841 h 6857155"/>
              <a:gd name="connsiteX5820" fmla="*/ 6336893 w 7257486"/>
              <a:gd name="connsiteY5820" fmla="*/ 4489794 h 6857155"/>
              <a:gd name="connsiteX5821" fmla="*/ 1349641 w 7257486"/>
              <a:gd name="connsiteY5821" fmla="*/ 6424730 h 6857155"/>
              <a:gd name="connsiteX5822" fmla="*/ 1341195 w 7257486"/>
              <a:gd name="connsiteY5822" fmla="*/ 6412061 h 6857155"/>
              <a:gd name="connsiteX5823" fmla="*/ 1345418 w 7257486"/>
              <a:gd name="connsiteY5823" fmla="*/ 6407839 h 6857155"/>
              <a:gd name="connsiteX5824" fmla="*/ 1361465 w 7257486"/>
              <a:gd name="connsiteY5824" fmla="*/ 6412061 h 6857155"/>
              <a:gd name="connsiteX5825" fmla="*/ 1361465 w 7257486"/>
              <a:gd name="connsiteY5825" fmla="*/ 6420507 h 6857155"/>
              <a:gd name="connsiteX5826" fmla="*/ 1349641 w 7257486"/>
              <a:gd name="connsiteY5826" fmla="*/ 6424730 h 6857155"/>
              <a:gd name="connsiteX5827" fmla="*/ 955221 w 7257486"/>
              <a:gd name="connsiteY5827" fmla="*/ 6293820 h 6857155"/>
              <a:gd name="connsiteX5828" fmla="*/ 967890 w 7257486"/>
              <a:gd name="connsiteY5828" fmla="*/ 6293820 h 6857155"/>
              <a:gd name="connsiteX5829" fmla="*/ 963667 w 7257486"/>
              <a:gd name="connsiteY5829" fmla="*/ 6309867 h 6857155"/>
              <a:gd name="connsiteX5830" fmla="*/ 950999 w 7257486"/>
              <a:gd name="connsiteY5830" fmla="*/ 6305644 h 6857155"/>
              <a:gd name="connsiteX5831" fmla="*/ 955221 w 7257486"/>
              <a:gd name="connsiteY5831" fmla="*/ 6293820 h 6857155"/>
              <a:gd name="connsiteX5832" fmla="*/ 4989786 w 7257486"/>
              <a:gd name="connsiteY5832" fmla="*/ 5024414 h 6857155"/>
              <a:gd name="connsiteX5833" fmla="*/ 5002455 w 7257486"/>
              <a:gd name="connsiteY5833" fmla="*/ 5028637 h 6857155"/>
              <a:gd name="connsiteX5834" fmla="*/ 4998232 w 7257486"/>
              <a:gd name="connsiteY5834" fmla="*/ 5041306 h 6857155"/>
              <a:gd name="connsiteX5835" fmla="*/ 4985563 w 7257486"/>
              <a:gd name="connsiteY5835" fmla="*/ 5041306 h 6857155"/>
              <a:gd name="connsiteX5836" fmla="*/ 4989786 w 7257486"/>
              <a:gd name="connsiteY5836" fmla="*/ 5024414 h 6857155"/>
              <a:gd name="connsiteX5837" fmla="*/ 6755806 w 7257486"/>
              <a:gd name="connsiteY5837" fmla="*/ 3874095 h 6857155"/>
              <a:gd name="connsiteX5838" fmla="*/ 6768475 w 7257486"/>
              <a:gd name="connsiteY5838" fmla="*/ 3874095 h 6857155"/>
              <a:gd name="connsiteX5839" fmla="*/ 6764252 w 7257486"/>
              <a:gd name="connsiteY5839" fmla="*/ 3890142 h 6857155"/>
              <a:gd name="connsiteX5840" fmla="*/ 6751583 w 7257486"/>
              <a:gd name="connsiteY5840" fmla="*/ 3885919 h 6857155"/>
              <a:gd name="connsiteX5841" fmla="*/ 6751583 w 7257486"/>
              <a:gd name="connsiteY5841" fmla="*/ 3885919 h 6857155"/>
              <a:gd name="connsiteX5842" fmla="*/ 6755806 w 7257486"/>
              <a:gd name="connsiteY5842" fmla="*/ 3874095 h 6857155"/>
              <a:gd name="connsiteX5843" fmla="*/ 6673881 w 7257486"/>
              <a:gd name="connsiteY5843" fmla="*/ 3771056 h 6857155"/>
              <a:gd name="connsiteX5844" fmla="*/ 6673881 w 7257486"/>
              <a:gd name="connsiteY5844" fmla="*/ 3771056 h 6857155"/>
              <a:gd name="connsiteX5845" fmla="*/ 6678104 w 7257486"/>
              <a:gd name="connsiteY5845" fmla="*/ 3783724 h 6857155"/>
              <a:gd name="connsiteX5846" fmla="*/ 6662057 w 7257486"/>
              <a:gd name="connsiteY5846" fmla="*/ 3787947 h 6857155"/>
              <a:gd name="connsiteX5847" fmla="*/ 6662057 w 7257486"/>
              <a:gd name="connsiteY5847" fmla="*/ 3771900 h 6857155"/>
              <a:gd name="connsiteX5848" fmla="*/ 6673881 w 7257486"/>
              <a:gd name="connsiteY5848" fmla="*/ 3771900 h 6857155"/>
              <a:gd name="connsiteX5849" fmla="*/ 1107246 w 7257486"/>
              <a:gd name="connsiteY5849" fmla="*/ 5993994 h 6857155"/>
              <a:gd name="connsiteX5850" fmla="*/ 1094577 w 7257486"/>
              <a:gd name="connsiteY5850" fmla="*/ 6010040 h 6857155"/>
              <a:gd name="connsiteX5851" fmla="*/ 1094577 w 7257486"/>
              <a:gd name="connsiteY5851" fmla="*/ 5989771 h 6857155"/>
              <a:gd name="connsiteX5852" fmla="*/ 1103023 w 7257486"/>
              <a:gd name="connsiteY5852" fmla="*/ 5981325 h 6857155"/>
              <a:gd name="connsiteX5853" fmla="*/ 1107246 w 7257486"/>
              <a:gd name="connsiteY5853" fmla="*/ 5993994 h 6857155"/>
              <a:gd name="connsiteX5854" fmla="*/ 4472058 w 7257486"/>
              <a:gd name="connsiteY5854" fmla="*/ 5233871 h 6857155"/>
              <a:gd name="connsiteX5855" fmla="*/ 4484727 w 7257486"/>
              <a:gd name="connsiteY5855" fmla="*/ 5233871 h 6857155"/>
              <a:gd name="connsiteX5856" fmla="*/ 4484727 w 7257486"/>
              <a:gd name="connsiteY5856" fmla="*/ 5249917 h 6857155"/>
              <a:gd name="connsiteX5857" fmla="*/ 4468679 w 7257486"/>
              <a:gd name="connsiteY5857" fmla="*/ 5241471 h 6857155"/>
              <a:gd name="connsiteX5858" fmla="*/ 4472058 w 7257486"/>
              <a:gd name="connsiteY5858" fmla="*/ 5233871 h 6857155"/>
              <a:gd name="connsiteX5859" fmla="*/ 4467835 w 7257486"/>
              <a:gd name="connsiteY5859" fmla="*/ 5242316 h 6857155"/>
              <a:gd name="connsiteX5860" fmla="*/ 4467835 w 7257486"/>
              <a:gd name="connsiteY5860" fmla="*/ 5242316 h 6857155"/>
              <a:gd name="connsiteX5861" fmla="*/ 4467835 w 7257486"/>
              <a:gd name="connsiteY5861" fmla="*/ 5242316 h 6857155"/>
              <a:gd name="connsiteX5862" fmla="*/ 4467835 w 7257486"/>
              <a:gd name="connsiteY5862" fmla="*/ 5242316 h 6857155"/>
              <a:gd name="connsiteX5863" fmla="*/ 4895193 w 7257486"/>
              <a:gd name="connsiteY5863" fmla="*/ 5077623 h 6857155"/>
              <a:gd name="connsiteX5864" fmla="*/ 4911240 w 7257486"/>
              <a:gd name="connsiteY5864" fmla="*/ 5081846 h 6857155"/>
              <a:gd name="connsiteX5865" fmla="*/ 4911240 w 7257486"/>
              <a:gd name="connsiteY5865" fmla="*/ 5094515 h 6857155"/>
              <a:gd name="connsiteX5866" fmla="*/ 4895193 w 7257486"/>
              <a:gd name="connsiteY5866" fmla="*/ 5086069 h 6857155"/>
              <a:gd name="connsiteX5867" fmla="*/ 4895193 w 7257486"/>
              <a:gd name="connsiteY5867" fmla="*/ 5077623 h 6857155"/>
              <a:gd name="connsiteX5868" fmla="*/ 6965262 w 7257486"/>
              <a:gd name="connsiteY5868" fmla="*/ 3257550 h 6857155"/>
              <a:gd name="connsiteX5869" fmla="*/ 6956816 w 7257486"/>
              <a:gd name="connsiteY5869" fmla="*/ 3270219 h 6857155"/>
              <a:gd name="connsiteX5870" fmla="*/ 6948370 w 7257486"/>
              <a:gd name="connsiteY5870" fmla="*/ 3270219 h 6857155"/>
              <a:gd name="connsiteX5871" fmla="*/ 6948370 w 7257486"/>
              <a:gd name="connsiteY5871" fmla="*/ 3254172 h 6857155"/>
              <a:gd name="connsiteX5872" fmla="*/ 6965262 w 7257486"/>
              <a:gd name="connsiteY5872" fmla="*/ 3257550 h 6857155"/>
              <a:gd name="connsiteX5873" fmla="*/ 1005052 w 7257486"/>
              <a:gd name="connsiteY5873" fmla="*/ 5932339 h 6857155"/>
              <a:gd name="connsiteX5874" fmla="*/ 1000829 w 7257486"/>
              <a:gd name="connsiteY5874" fmla="*/ 5948386 h 6857155"/>
              <a:gd name="connsiteX5875" fmla="*/ 992383 w 7257486"/>
              <a:gd name="connsiteY5875" fmla="*/ 5948386 h 6857155"/>
              <a:gd name="connsiteX5876" fmla="*/ 992383 w 7257486"/>
              <a:gd name="connsiteY5876" fmla="*/ 5932339 h 6857155"/>
              <a:gd name="connsiteX5877" fmla="*/ 1005052 w 7257486"/>
              <a:gd name="connsiteY5877" fmla="*/ 5932339 h 6857155"/>
              <a:gd name="connsiteX5878" fmla="*/ 3654503 w 7257486"/>
              <a:gd name="connsiteY5878" fmla="*/ 5537920 h 6857155"/>
              <a:gd name="connsiteX5879" fmla="*/ 3667172 w 7257486"/>
              <a:gd name="connsiteY5879" fmla="*/ 5542143 h 6857155"/>
              <a:gd name="connsiteX5880" fmla="*/ 3667172 w 7257486"/>
              <a:gd name="connsiteY5880" fmla="*/ 5554811 h 6857155"/>
              <a:gd name="connsiteX5881" fmla="*/ 3654503 w 7257486"/>
              <a:gd name="connsiteY5881" fmla="*/ 5554811 h 6857155"/>
              <a:gd name="connsiteX5882" fmla="*/ 3654503 w 7257486"/>
              <a:gd name="connsiteY5882" fmla="*/ 5537920 h 6857155"/>
              <a:gd name="connsiteX5883" fmla="*/ 6070006 w 7257486"/>
              <a:gd name="connsiteY5883" fmla="*/ 3918857 h 6857155"/>
              <a:gd name="connsiteX5884" fmla="*/ 6070006 w 7257486"/>
              <a:gd name="connsiteY5884" fmla="*/ 3910411 h 6857155"/>
              <a:gd name="connsiteX5885" fmla="*/ 6086053 w 7257486"/>
              <a:gd name="connsiteY5885" fmla="*/ 3910411 h 6857155"/>
              <a:gd name="connsiteX5886" fmla="*/ 6086053 w 7257486"/>
              <a:gd name="connsiteY5886" fmla="*/ 3923080 h 6857155"/>
              <a:gd name="connsiteX5887" fmla="*/ 6070006 w 7257486"/>
              <a:gd name="connsiteY5887" fmla="*/ 3918857 h 6857155"/>
              <a:gd name="connsiteX5888" fmla="*/ 1095422 w 7257486"/>
              <a:gd name="connsiteY5888" fmla="*/ 6026932 h 6857155"/>
              <a:gd name="connsiteX5889" fmla="*/ 1082753 w 7257486"/>
              <a:gd name="connsiteY5889" fmla="*/ 6026932 h 6857155"/>
              <a:gd name="connsiteX5890" fmla="*/ 1082753 w 7257486"/>
              <a:gd name="connsiteY5890" fmla="*/ 6014263 h 6857155"/>
              <a:gd name="connsiteX5891" fmla="*/ 1091199 w 7257486"/>
              <a:gd name="connsiteY5891" fmla="*/ 6010040 h 6857155"/>
              <a:gd name="connsiteX5892" fmla="*/ 1095422 w 7257486"/>
              <a:gd name="connsiteY5892" fmla="*/ 6026932 h 6857155"/>
              <a:gd name="connsiteX5893" fmla="*/ 2512629 w 7257486"/>
              <a:gd name="connsiteY5893" fmla="*/ 5722883 h 6857155"/>
              <a:gd name="connsiteX5894" fmla="*/ 2521075 w 7257486"/>
              <a:gd name="connsiteY5894" fmla="*/ 5718660 h 6857155"/>
              <a:gd name="connsiteX5895" fmla="*/ 2529521 w 7257486"/>
              <a:gd name="connsiteY5895" fmla="*/ 5727106 h 6857155"/>
              <a:gd name="connsiteX5896" fmla="*/ 2513474 w 7257486"/>
              <a:gd name="connsiteY5896" fmla="*/ 5735552 h 6857155"/>
              <a:gd name="connsiteX5897" fmla="*/ 2513474 w 7257486"/>
              <a:gd name="connsiteY5897" fmla="*/ 5722883 h 6857155"/>
              <a:gd name="connsiteX5898" fmla="*/ 5371537 w 7257486"/>
              <a:gd name="connsiteY5898" fmla="*/ 4510909 h 6857155"/>
              <a:gd name="connsiteX5899" fmla="*/ 5351267 w 7257486"/>
              <a:gd name="connsiteY5899" fmla="*/ 4510909 h 6857155"/>
              <a:gd name="connsiteX5900" fmla="*/ 5351267 w 7257486"/>
              <a:gd name="connsiteY5900" fmla="*/ 4502463 h 6857155"/>
              <a:gd name="connsiteX5901" fmla="*/ 5371537 w 7257486"/>
              <a:gd name="connsiteY5901" fmla="*/ 4502463 h 6857155"/>
              <a:gd name="connsiteX5902" fmla="*/ 5371537 w 7257486"/>
              <a:gd name="connsiteY5902" fmla="*/ 4510909 h 6857155"/>
              <a:gd name="connsiteX5903" fmla="*/ 6222030 w 7257486"/>
              <a:gd name="connsiteY5903" fmla="*/ 4461079 h 6857155"/>
              <a:gd name="connsiteX5904" fmla="*/ 6209362 w 7257486"/>
              <a:gd name="connsiteY5904" fmla="*/ 4461079 h 6857155"/>
              <a:gd name="connsiteX5905" fmla="*/ 6209362 w 7257486"/>
              <a:gd name="connsiteY5905" fmla="*/ 4448410 h 6857155"/>
              <a:gd name="connsiteX5906" fmla="*/ 6225408 w 7257486"/>
              <a:gd name="connsiteY5906" fmla="*/ 4452633 h 6857155"/>
              <a:gd name="connsiteX5907" fmla="*/ 6222030 w 7257486"/>
              <a:gd name="connsiteY5907" fmla="*/ 4461079 h 6857155"/>
              <a:gd name="connsiteX5908" fmla="*/ 6390102 w 7257486"/>
              <a:gd name="connsiteY5908" fmla="*/ 4120712 h 6857155"/>
              <a:gd name="connsiteX5909" fmla="*/ 6377433 w 7257486"/>
              <a:gd name="connsiteY5909" fmla="*/ 4120712 h 6857155"/>
              <a:gd name="connsiteX5910" fmla="*/ 6377433 w 7257486"/>
              <a:gd name="connsiteY5910" fmla="*/ 4108043 h 6857155"/>
              <a:gd name="connsiteX5911" fmla="*/ 6393480 w 7257486"/>
              <a:gd name="connsiteY5911" fmla="*/ 4112266 h 6857155"/>
              <a:gd name="connsiteX5912" fmla="*/ 6390102 w 7257486"/>
              <a:gd name="connsiteY5912" fmla="*/ 4120712 h 6857155"/>
              <a:gd name="connsiteX5913" fmla="*/ 6488918 w 7257486"/>
              <a:gd name="connsiteY5913" fmla="*/ 1836120 h 6857155"/>
              <a:gd name="connsiteX5914" fmla="*/ 6480472 w 7257486"/>
              <a:gd name="connsiteY5914" fmla="*/ 1836120 h 6857155"/>
              <a:gd name="connsiteX5915" fmla="*/ 6480472 w 7257486"/>
              <a:gd name="connsiteY5915" fmla="*/ 1820073 h 6857155"/>
              <a:gd name="connsiteX5916" fmla="*/ 6493141 w 7257486"/>
              <a:gd name="connsiteY5916" fmla="*/ 1824296 h 6857155"/>
              <a:gd name="connsiteX5917" fmla="*/ 6493141 w 7257486"/>
              <a:gd name="connsiteY5917" fmla="*/ 1824296 h 6857155"/>
              <a:gd name="connsiteX5918" fmla="*/ 6488918 w 7257486"/>
              <a:gd name="connsiteY5918" fmla="*/ 1836120 h 6857155"/>
              <a:gd name="connsiteX5919" fmla="*/ 6629119 w 7257486"/>
              <a:gd name="connsiteY5919" fmla="*/ 1831897 h 6857155"/>
              <a:gd name="connsiteX5920" fmla="*/ 6629119 w 7257486"/>
              <a:gd name="connsiteY5920" fmla="*/ 1815850 h 6857155"/>
              <a:gd name="connsiteX5921" fmla="*/ 6641787 w 7257486"/>
              <a:gd name="connsiteY5921" fmla="*/ 1820073 h 6857155"/>
              <a:gd name="connsiteX5922" fmla="*/ 6637565 w 7257486"/>
              <a:gd name="connsiteY5922" fmla="*/ 1832741 h 6857155"/>
              <a:gd name="connsiteX5923" fmla="*/ 6637565 w 7257486"/>
              <a:gd name="connsiteY5923" fmla="*/ 1832741 h 6857155"/>
              <a:gd name="connsiteX5924" fmla="*/ 6629119 w 7257486"/>
              <a:gd name="connsiteY5924" fmla="*/ 1832741 h 6857155"/>
              <a:gd name="connsiteX5925" fmla="*/ 1173123 w 7257486"/>
              <a:gd name="connsiteY5925" fmla="*/ 5837746 h 6857155"/>
              <a:gd name="connsiteX5926" fmla="*/ 1157076 w 7257486"/>
              <a:gd name="connsiteY5926" fmla="*/ 5841969 h 6857155"/>
              <a:gd name="connsiteX5927" fmla="*/ 1169745 w 7257486"/>
              <a:gd name="connsiteY5927" fmla="*/ 5825922 h 6857155"/>
              <a:gd name="connsiteX5928" fmla="*/ 1173123 w 7257486"/>
              <a:gd name="connsiteY5928" fmla="*/ 5837746 h 6857155"/>
              <a:gd name="connsiteX5929" fmla="*/ 2483914 w 7257486"/>
              <a:gd name="connsiteY5929" fmla="*/ 5665451 h 6857155"/>
              <a:gd name="connsiteX5930" fmla="*/ 2483914 w 7257486"/>
              <a:gd name="connsiteY5930" fmla="*/ 5678120 h 6857155"/>
              <a:gd name="connsiteX5931" fmla="*/ 2471245 w 7257486"/>
              <a:gd name="connsiteY5931" fmla="*/ 5678120 h 6857155"/>
              <a:gd name="connsiteX5932" fmla="*/ 2471245 w 7257486"/>
              <a:gd name="connsiteY5932" fmla="*/ 5665451 h 6857155"/>
              <a:gd name="connsiteX5933" fmla="*/ 2483914 w 7257486"/>
              <a:gd name="connsiteY5933" fmla="*/ 5665451 h 6857155"/>
              <a:gd name="connsiteX5934" fmla="*/ 2537122 w 7257486"/>
              <a:gd name="connsiteY5934" fmla="*/ 5566635 h 6857155"/>
              <a:gd name="connsiteX5935" fmla="*/ 2537122 w 7257486"/>
              <a:gd name="connsiteY5935" fmla="*/ 5579304 h 6857155"/>
              <a:gd name="connsiteX5936" fmla="*/ 2524453 w 7257486"/>
              <a:gd name="connsiteY5936" fmla="*/ 5579304 h 6857155"/>
              <a:gd name="connsiteX5937" fmla="*/ 2524453 w 7257486"/>
              <a:gd name="connsiteY5937" fmla="*/ 5566635 h 6857155"/>
              <a:gd name="connsiteX5938" fmla="*/ 2537122 w 7257486"/>
              <a:gd name="connsiteY5938" fmla="*/ 5566635 h 6857155"/>
              <a:gd name="connsiteX5939" fmla="*/ 906236 w 7257486"/>
              <a:gd name="connsiteY5939" fmla="*/ 5303971 h 6857155"/>
              <a:gd name="connsiteX5940" fmla="*/ 902013 w 7257486"/>
              <a:gd name="connsiteY5940" fmla="*/ 5320018 h 6857155"/>
              <a:gd name="connsiteX5941" fmla="*/ 893567 w 7257486"/>
              <a:gd name="connsiteY5941" fmla="*/ 5315795 h 6857155"/>
              <a:gd name="connsiteX5942" fmla="*/ 897790 w 7257486"/>
              <a:gd name="connsiteY5942" fmla="*/ 5303126 h 6857155"/>
              <a:gd name="connsiteX5943" fmla="*/ 906236 w 7257486"/>
              <a:gd name="connsiteY5943" fmla="*/ 5303126 h 6857155"/>
              <a:gd name="connsiteX5944" fmla="*/ 4858032 w 7257486"/>
              <a:gd name="connsiteY5944" fmla="*/ 5093670 h 6857155"/>
              <a:gd name="connsiteX5945" fmla="*/ 4870700 w 7257486"/>
              <a:gd name="connsiteY5945" fmla="*/ 5093670 h 6857155"/>
              <a:gd name="connsiteX5946" fmla="*/ 4870700 w 7257486"/>
              <a:gd name="connsiteY5946" fmla="*/ 5106338 h 6857155"/>
              <a:gd name="connsiteX5947" fmla="*/ 4858032 w 7257486"/>
              <a:gd name="connsiteY5947" fmla="*/ 5106338 h 6857155"/>
              <a:gd name="connsiteX5948" fmla="*/ 4858032 w 7257486"/>
              <a:gd name="connsiteY5948" fmla="*/ 5093670 h 6857155"/>
              <a:gd name="connsiteX5949" fmla="*/ 7257487 w 7257486"/>
              <a:gd name="connsiteY5949" fmla="*/ 3799771 h 6857155"/>
              <a:gd name="connsiteX5950" fmla="*/ 7257487 w 7257486"/>
              <a:gd name="connsiteY5950" fmla="*/ 3812440 h 6857155"/>
              <a:gd name="connsiteX5951" fmla="*/ 7244818 w 7257486"/>
              <a:gd name="connsiteY5951" fmla="*/ 3812440 h 6857155"/>
              <a:gd name="connsiteX5952" fmla="*/ 7244818 w 7257486"/>
              <a:gd name="connsiteY5952" fmla="*/ 3799771 h 6857155"/>
              <a:gd name="connsiteX5953" fmla="*/ 7257487 w 7257486"/>
              <a:gd name="connsiteY5953" fmla="*/ 3799771 h 6857155"/>
              <a:gd name="connsiteX5954" fmla="*/ 7039585 w 7257486"/>
              <a:gd name="connsiteY5954" fmla="*/ 3808217 h 6857155"/>
              <a:gd name="connsiteX5955" fmla="*/ 7043808 w 7257486"/>
              <a:gd name="connsiteY5955" fmla="*/ 3792170 h 6857155"/>
              <a:gd name="connsiteX5956" fmla="*/ 7052254 w 7257486"/>
              <a:gd name="connsiteY5956" fmla="*/ 3796393 h 6857155"/>
              <a:gd name="connsiteX5957" fmla="*/ 7048031 w 7257486"/>
              <a:gd name="connsiteY5957" fmla="*/ 3809062 h 6857155"/>
              <a:gd name="connsiteX5958" fmla="*/ 7048031 w 7257486"/>
              <a:gd name="connsiteY5958" fmla="*/ 3809062 h 6857155"/>
              <a:gd name="connsiteX5959" fmla="*/ 7039585 w 7257486"/>
              <a:gd name="connsiteY5959" fmla="*/ 3809062 h 6857155"/>
              <a:gd name="connsiteX5960" fmla="*/ 1395248 w 7257486"/>
              <a:gd name="connsiteY5960" fmla="*/ 6375745 h 6857155"/>
              <a:gd name="connsiteX5961" fmla="*/ 1407917 w 7257486"/>
              <a:gd name="connsiteY5961" fmla="*/ 6388413 h 6857155"/>
              <a:gd name="connsiteX5962" fmla="*/ 1395248 w 7257486"/>
              <a:gd name="connsiteY5962" fmla="*/ 6392636 h 6857155"/>
              <a:gd name="connsiteX5963" fmla="*/ 1395248 w 7257486"/>
              <a:gd name="connsiteY5963" fmla="*/ 6375745 h 6857155"/>
              <a:gd name="connsiteX5964" fmla="*/ 1419741 w 7257486"/>
              <a:gd name="connsiteY5964" fmla="*/ 6026932 h 6857155"/>
              <a:gd name="connsiteX5965" fmla="*/ 1403694 w 7257486"/>
              <a:gd name="connsiteY5965" fmla="*/ 6039601 h 6857155"/>
              <a:gd name="connsiteX5966" fmla="*/ 1407917 w 7257486"/>
              <a:gd name="connsiteY5966" fmla="*/ 6023554 h 6857155"/>
              <a:gd name="connsiteX5967" fmla="*/ 1419741 w 7257486"/>
              <a:gd name="connsiteY5967" fmla="*/ 6026932 h 6857155"/>
              <a:gd name="connsiteX5968" fmla="*/ 3288799 w 7257486"/>
              <a:gd name="connsiteY5968" fmla="*/ 5542143 h 6857155"/>
              <a:gd name="connsiteX5969" fmla="*/ 3301468 w 7257486"/>
              <a:gd name="connsiteY5969" fmla="*/ 5546366 h 6857155"/>
              <a:gd name="connsiteX5970" fmla="*/ 3301468 w 7257486"/>
              <a:gd name="connsiteY5970" fmla="*/ 5554811 h 6857155"/>
              <a:gd name="connsiteX5971" fmla="*/ 3288799 w 7257486"/>
              <a:gd name="connsiteY5971" fmla="*/ 5554811 h 6857155"/>
              <a:gd name="connsiteX5972" fmla="*/ 3288799 w 7257486"/>
              <a:gd name="connsiteY5972" fmla="*/ 5542143 h 6857155"/>
              <a:gd name="connsiteX5973" fmla="*/ 3978822 w 7257486"/>
              <a:gd name="connsiteY5973" fmla="*/ 5385895 h 6857155"/>
              <a:gd name="connsiteX5974" fmla="*/ 3991491 w 7257486"/>
              <a:gd name="connsiteY5974" fmla="*/ 5385895 h 6857155"/>
              <a:gd name="connsiteX5975" fmla="*/ 3987268 w 7257486"/>
              <a:gd name="connsiteY5975" fmla="*/ 5398564 h 6857155"/>
              <a:gd name="connsiteX5976" fmla="*/ 3978822 w 7257486"/>
              <a:gd name="connsiteY5976" fmla="*/ 5398564 h 6857155"/>
              <a:gd name="connsiteX5977" fmla="*/ 3978822 w 7257486"/>
              <a:gd name="connsiteY5977" fmla="*/ 5385895 h 6857155"/>
              <a:gd name="connsiteX5978" fmla="*/ 4357195 w 7257486"/>
              <a:gd name="connsiteY5978" fmla="*/ 5106338 h 6857155"/>
              <a:gd name="connsiteX5979" fmla="*/ 4344526 w 7257486"/>
              <a:gd name="connsiteY5979" fmla="*/ 5102116 h 6857155"/>
              <a:gd name="connsiteX5980" fmla="*/ 4344526 w 7257486"/>
              <a:gd name="connsiteY5980" fmla="*/ 5093670 h 6857155"/>
              <a:gd name="connsiteX5981" fmla="*/ 4357195 w 7257486"/>
              <a:gd name="connsiteY5981" fmla="*/ 5093670 h 6857155"/>
              <a:gd name="connsiteX5982" fmla="*/ 4357195 w 7257486"/>
              <a:gd name="connsiteY5982" fmla="*/ 5106338 h 6857155"/>
              <a:gd name="connsiteX5983" fmla="*/ 5815787 w 7257486"/>
              <a:gd name="connsiteY5983" fmla="*/ 4391823 h 6857155"/>
              <a:gd name="connsiteX5984" fmla="*/ 5807341 w 7257486"/>
              <a:gd name="connsiteY5984" fmla="*/ 4391823 h 6857155"/>
              <a:gd name="connsiteX5985" fmla="*/ 5807341 w 7257486"/>
              <a:gd name="connsiteY5985" fmla="*/ 4379154 h 6857155"/>
              <a:gd name="connsiteX5986" fmla="*/ 5820009 w 7257486"/>
              <a:gd name="connsiteY5986" fmla="*/ 4379154 h 6857155"/>
              <a:gd name="connsiteX5987" fmla="*/ 5815787 w 7257486"/>
              <a:gd name="connsiteY5987" fmla="*/ 4391823 h 6857155"/>
              <a:gd name="connsiteX5988" fmla="*/ 7088571 w 7257486"/>
              <a:gd name="connsiteY5988" fmla="*/ 4112266 h 6857155"/>
              <a:gd name="connsiteX5989" fmla="*/ 7101239 w 7257486"/>
              <a:gd name="connsiteY5989" fmla="*/ 4116489 h 6857155"/>
              <a:gd name="connsiteX5990" fmla="*/ 7101239 w 7257486"/>
              <a:gd name="connsiteY5990" fmla="*/ 4124935 h 6857155"/>
              <a:gd name="connsiteX5991" fmla="*/ 7088571 w 7257486"/>
              <a:gd name="connsiteY5991" fmla="*/ 4124935 h 6857155"/>
              <a:gd name="connsiteX5992" fmla="*/ 7088571 w 7257486"/>
              <a:gd name="connsiteY5992" fmla="*/ 4112266 h 6857155"/>
              <a:gd name="connsiteX5993" fmla="*/ 1214508 w 7257486"/>
              <a:gd name="connsiteY5993" fmla="*/ 6844487 h 6857155"/>
              <a:gd name="connsiteX5994" fmla="*/ 1222954 w 7257486"/>
              <a:gd name="connsiteY5994" fmla="*/ 6848710 h 6857155"/>
              <a:gd name="connsiteX5995" fmla="*/ 1222954 w 7257486"/>
              <a:gd name="connsiteY5995" fmla="*/ 6857156 h 6857155"/>
              <a:gd name="connsiteX5996" fmla="*/ 1210285 w 7257486"/>
              <a:gd name="connsiteY5996" fmla="*/ 6857156 h 6857155"/>
              <a:gd name="connsiteX5997" fmla="*/ 1214508 w 7257486"/>
              <a:gd name="connsiteY5997" fmla="*/ 6844487 h 6857155"/>
              <a:gd name="connsiteX5998" fmla="*/ 1587813 w 7257486"/>
              <a:gd name="connsiteY5998" fmla="*/ 6227943 h 6857155"/>
              <a:gd name="connsiteX5999" fmla="*/ 1600482 w 7257486"/>
              <a:gd name="connsiteY5999" fmla="*/ 6227943 h 6857155"/>
              <a:gd name="connsiteX6000" fmla="*/ 1600482 w 7257486"/>
              <a:gd name="connsiteY6000" fmla="*/ 6236389 h 6857155"/>
              <a:gd name="connsiteX6001" fmla="*/ 1584435 w 7257486"/>
              <a:gd name="connsiteY6001" fmla="*/ 6232166 h 6857155"/>
              <a:gd name="connsiteX6002" fmla="*/ 1587813 w 7257486"/>
              <a:gd name="connsiteY6002" fmla="*/ 6227943 h 6857155"/>
              <a:gd name="connsiteX6003" fmla="*/ 1403694 w 7257486"/>
              <a:gd name="connsiteY6003" fmla="*/ 6047202 h 6857155"/>
              <a:gd name="connsiteX6004" fmla="*/ 1403694 w 7257486"/>
              <a:gd name="connsiteY6004" fmla="*/ 6059871 h 6857155"/>
              <a:gd name="connsiteX6005" fmla="*/ 1391025 w 7257486"/>
              <a:gd name="connsiteY6005" fmla="*/ 6055648 h 6857155"/>
              <a:gd name="connsiteX6006" fmla="*/ 1395248 w 7257486"/>
              <a:gd name="connsiteY6006" fmla="*/ 6047202 h 6857155"/>
              <a:gd name="connsiteX6007" fmla="*/ 1403694 w 7257486"/>
              <a:gd name="connsiteY6007" fmla="*/ 6047202 h 6857155"/>
              <a:gd name="connsiteX6008" fmla="*/ 4303986 w 7257486"/>
              <a:gd name="connsiteY6008" fmla="*/ 5254140 h 6857155"/>
              <a:gd name="connsiteX6009" fmla="*/ 4312432 w 7257486"/>
              <a:gd name="connsiteY6009" fmla="*/ 5258363 h 6857155"/>
              <a:gd name="connsiteX6010" fmla="*/ 4312432 w 7257486"/>
              <a:gd name="connsiteY6010" fmla="*/ 5266809 h 6857155"/>
              <a:gd name="connsiteX6011" fmla="*/ 4299763 w 7257486"/>
              <a:gd name="connsiteY6011" fmla="*/ 5266809 h 6857155"/>
              <a:gd name="connsiteX6012" fmla="*/ 4303986 w 7257486"/>
              <a:gd name="connsiteY6012" fmla="*/ 5254140 h 6857155"/>
              <a:gd name="connsiteX6013" fmla="*/ 5836057 w 7257486"/>
              <a:gd name="connsiteY6013" fmla="*/ 4580164 h 6857155"/>
              <a:gd name="connsiteX6014" fmla="*/ 5831834 w 7257486"/>
              <a:gd name="connsiteY6014" fmla="*/ 4564118 h 6857155"/>
              <a:gd name="connsiteX6015" fmla="*/ 5840280 w 7257486"/>
              <a:gd name="connsiteY6015" fmla="*/ 4564118 h 6857155"/>
              <a:gd name="connsiteX6016" fmla="*/ 5836057 w 7257486"/>
              <a:gd name="connsiteY6016" fmla="*/ 4580164 h 6857155"/>
              <a:gd name="connsiteX6017" fmla="*/ 6883337 w 7257486"/>
              <a:gd name="connsiteY6017" fmla="*/ 4178144 h 6857155"/>
              <a:gd name="connsiteX6018" fmla="*/ 6896006 w 7257486"/>
              <a:gd name="connsiteY6018" fmla="*/ 4178144 h 6857155"/>
              <a:gd name="connsiteX6019" fmla="*/ 6891783 w 7257486"/>
              <a:gd name="connsiteY6019" fmla="*/ 4190813 h 6857155"/>
              <a:gd name="connsiteX6020" fmla="*/ 6883337 w 7257486"/>
              <a:gd name="connsiteY6020" fmla="*/ 4186590 h 6857155"/>
              <a:gd name="connsiteX6021" fmla="*/ 6883337 w 7257486"/>
              <a:gd name="connsiteY6021" fmla="*/ 4178144 h 6857155"/>
              <a:gd name="connsiteX6022" fmla="*/ 6275239 w 7257486"/>
              <a:gd name="connsiteY6022" fmla="*/ 3923080 h 6857155"/>
              <a:gd name="connsiteX6023" fmla="*/ 6262570 w 7257486"/>
              <a:gd name="connsiteY6023" fmla="*/ 3923080 h 6857155"/>
              <a:gd name="connsiteX6024" fmla="*/ 6266793 w 7257486"/>
              <a:gd name="connsiteY6024" fmla="*/ 3910411 h 6857155"/>
              <a:gd name="connsiteX6025" fmla="*/ 6275239 w 7257486"/>
              <a:gd name="connsiteY6025" fmla="*/ 3914634 h 6857155"/>
              <a:gd name="connsiteX6026" fmla="*/ 6275239 w 7257486"/>
              <a:gd name="connsiteY6026" fmla="*/ 3923080 h 6857155"/>
              <a:gd name="connsiteX6027" fmla="*/ 5030326 w 7257486"/>
              <a:gd name="connsiteY6027" fmla="*/ 5011746 h 6857155"/>
              <a:gd name="connsiteX6028" fmla="*/ 5038772 w 7257486"/>
              <a:gd name="connsiteY6028" fmla="*/ 5015969 h 6857155"/>
              <a:gd name="connsiteX6029" fmla="*/ 5038772 w 7257486"/>
              <a:gd name="connsiteY6029" fmla="*/ 5024414 h 6857155"/>
              <a:gd name="connsiteX6030" fmla="*/ 5026103 w 7257486"/>
              <a:gd name="connsiteY6030" fmla="*/ 5020192 h 6857155"/>
              <a:gd name="connsiteX6031" fmla="*/ 5030326 w 7257486"/>
              <a:gd name="connsiteY6031" fmla="*/ 5011746 h 6857155"/>
              <a:gd name="connsiteX6032" fmla="*/ 3103836 w 7257486"/>
              <a:gd name="connsiteY6032" fmla="*/ 4945868 h 6857155"/>
              <a:gd name="connsiteX6033" fmla="*/ 3112282 w 7257486"/>
              <a:gd name="connsiteY6033" fmla="*/ 4945868 h 6857155"/>
              <a:gd name="connsiteX6034" fmla="*/ 3112282 w 7257486"/>
              <a:gd name="connsiteY6034" fmla="*/ 4958537 h 6857155"/>
              <a:gd name="connsiteX6035" fmla="*/ 3103836 w 7257486"/>
              <a:gd name="connsiteY6035" fmla="*/ 4958537 h 6857155"/>
              <a:gd name="connsiteX6036" fmla="*/ 3103836 w 7257486"/>
              <a:gd name="connsiteY6036" fmla="*/ 4945868 h 6857155"/>
              <a:gd name="connsiteX6037" fmla="*/ 5844503 w 7257486"/>
              <a:gd name="connsiteY6037" fmla="*/ 4641819 h 6857155"/>
              <a:gd name="connsiteX6038" fmla="*/ 5836057 w 7257486"/>
              <a:gd name="connsiteY6038" fmla="*/ 4650265 h 6857155"/>
              <a:gd name="connsiteX6039" fmla="*/ 5831834 w 7257486"/>
              <a:gd name="connsiteY6039" fmla="*/ 4637596 h 6857155"/>
              <a:gd name="connsiteX6040" fmla="*/ 5844503 w 7257486"/>
              <a:gd name="connsiteY6040" fmla="*/ 4641819 h 6857155"/>
              <a:gd name="connsiteX6041" fmla="*/ 7043808 w 7257486"/>
              <a:gd name="connsiteY6041" fmla="*/ 3717847 h 6857155"/>
              <a:gd name="connsiteX6042" fmla="*/ 7052254 w 7257486"/>
              <a:gd name="connsiteY6042" fmla="*/ 3722070 h 6857155"/>
              <a:gd name="connsiteX6043" fmla="*/ 7052254 w 7257486"/>
              <a:gd name="connsiteY6043" fmla="*/ 3730516 h 6857155"/>
              <a:gd name="connsiteX6044" fmla="*/ 7039585 w 7257486"/>
              <a:gd name="connsiteY6044" fmla="*/ 3726293 h 6857155"/>
              <a:gd name="connsiteX6045" fmla="*/ 7039585 w 7257486"/>
              <a:gd name="connsiteY6045" fmla="*/ 3726293 h 6857155"/>
              <a:gd name="connsiteX6046" fmla="*/ 7043808 w 7257486"/>
              <a:gd name="connsiteY6046" fmla="*/ 3717847 h 6857155"/>
              <a:gd name="connsiteX6047" fmla="*/ 6900229 w 7257486"/>
              <a:gd name="connsiteY6047" fmla="*/ 3524438 h 6857155"/>
              <a:gd name="connsiteX6048" fmla="*/ 6887560 w 7257486"/>
              <a:gd name="connsiteY6048" fmla="*/ 3524438 h 6857155"/>
              <a:gd name="connsiteX6049" fmla="*/ 6887560 w 7257486"/>
              <a:gd name="connsiteY6049" fmla="*/ 3515992 h 6857155"/>
              <a:gd name="connsiteX6050" fmla="*/ 6900229 w 7257486"/>
              <a:gd name="connsiteY6050" fmla="*/ 3515992 h 6857155"/>
              <a:gd name="connsiteX6051" fmla="*/ 6900229 w 7257486"/>
              <a:gd name="connsiteY6051" fmla="*/ 3524438 h 6857155"/>
              <a:gd name="connsiteX6052" fmla="*/ 705225 w 7257486"/>
              <a:gd name="connsiteY6052" fmla="*/ 3483898 h 6857155"/>
              <a:gd name="connsiteX6053" fmla="*/ 705225 w 7257486"/>
              <a:gd name="connsiteY6053" fmla="*/ 3492344 h 6857155"/>
              <a:gd name="connsiteX6054" fmla="*/ 692557 w 7257486"/>
              <a:gd name="connsiteY6054" fmla="*/ 3492344 h 6857155"/>
              <a:gd name="connsiteX6055" fmla="*/ 692557 w 7257486"/>
              <a:gd name="connsiteY6055" fmla="*/ 3483898 h 6857155"/>
              <a:gd name="connsiteX6056" fmla="*/ 705225 w 7257486"/>
              <a:gd name="connsiteY6056" fmla="*/ 3483898 h 6857155"/>
              <a:gd name="connsiteX6057" fmla="*/ 6965262 w 7257486"/>
              <a:gd name="connsiteY6057" fmla="*/ 2111453 h 6857155"/>
              <a:gd name="connsiteX6058" fmla="*/ 6977931 w 7257486"/>
              <a:gd name="connsiteY6058" fmla="*/ 2115676 h 6857155"/>
              <a:gd name="connsiteX6059" fmla="*/ 6969485 w 7257486"/>
              <a:gd name="connsiteY6059" fmla="*/ 2124122 h 6857155"/>
              <a:gd name="connsiteX6060" fmla="*/ 6965262 w 7257486"/>
              <a:gd name="connsiteY6060" fmla="*/ 2111453 h 6857155"/>
              <a:gd name="connsiteX6061" fmla="*/ 2545568 w 7257486"/>
              <a:gd name="connsiteY6061" fmla="*/ 5718660 h 6857155"/>
              <a:gd name="connsiteX6062" fmla="*/ 2554014 w 7257486"/>
              <a:gd name="connsiteY6062" fmla="*/ 5718660 h 6857155"/>
              <a:gd name="connsiteX6063" fmla="*/ 2549791 w 7257486"/>
              <a:gd name="connsiteY6063" fmla="*/ 5731329 h 6857155"/>
              <a:gd name="connsiteX6064" fmla="*/ 2545568 w 7257486"/>
              <a:gd name="connsiteY6064" fmla="*/ 5718660 h 6857155"/>
              <a:gd name="connsiteX6065" fmla="*/ 6415439 w 7257486"/>
              <a:gd name="connsiteY6065" fmla="*/ 4424762 h 6857155"/>
              <a:gd name="connsiteX6066" fmla="*/ 6423885 w 7257486"/>
              <a:gd name="connsiteY6066" fmla="*/ 4424762 h 6857155"/>
              <a:gd name="connsiteX6067" fmla="*/ 6419662 w 7257486"/>
              <a:gd name="connsiteY6067" fmla="*/ 4437431 h 6857155"/>
              <a:gd name="connsiteX6068" fmla="*/ 6415439 w 7257486"/>
              <a:gd name="connsiteY6068" fmla="*/ 4424762 h 6857155"/>
              <a:gd name="connsiteX6069" fmla="*/ 6706820 w 7257486"/>
              <a:gd name="connsiteY6069" fmla="*/ 4280338 h 6857155"/>
              <a:gd name="connsiteX6070" fmla="*/ 6715266 w 7257486"/>
              <a:gd name="connsiteY6070" fmla="*/ 4280338 h 6857155"/>
              <a:gd name="connsiteX6071" fmla="*/ 6715266 w 7257486"/>
              <a:gd name="connsiteY6071" fmla="*/ 4288784 h 6857155"/>
              <a:gd name="connsiteX6072" fmla="*/ 6702597 w 7257486"/>
              <a:gd name="connsiteY6072" fmla="*/ 4284561 h 6857155"/>
              <a:gd name="connsiteX6073" fmla="*/ 6706820 w 7257486"/>
              <a:gd name="connsiteY6073" fmla="*/ 4280338 h 6857155"/>
              <a:gd name="connsiteX6074" fmla="*/ 6521857 w 7257486"/>
              <a:gd name="connsiteY6074" fmla="*/ 4194191 h 6857155"/>
              <a:gd name="connsiteX6075" fmla="*/ 6530303 w 7257486"/>
              <a:gd name="connsiteY6075" fmla="*/ 4202637 h 6857155"/>
              <a:gd name="connsiteX6076" fmla="*/ 6517634 w 7257486"/>
              <a:gd name="connsiteY6076" fmla="*/ 4202637 h 6857155"/>
              <a:gd name="connsiteX6077" fmla="*/ 6521857 w 7257486"/>
              <a:gd name="connsiteY6077" fmla="*/ 4194191 h 6857155"/>
              <a:gd name="connsiteX6078" fmla="*/ 6961883 w 7257486"/>
              <a:gd name="connsiteY6078" fmla="*/ 4116489 h 6857155"/>
              <a:gd name="connsiteX6079" fmla="*/ 6974552 w 7257486"/>
              <a:gd name="connsiteY6079" fmla="*/ 4120712 h 6857155"/>
              <a:gd name="connsiteX6080" fmla="*/ 6961883 w 7257486"/>
              <a:gd name="connsiteY6080" fmla="*/ 4124935 h 6857155"/>
              <a:gd name="connsiteX6081" fmla="*/ 6961883 w 7257486"/>
              <a:gd name="connsiteY6081" fmla="*/ 4116489 h 6857155"/>
              <a:gd name="connsiteX6082" fmla="*/ 6743982 w 7257486"/>
              <a:gd name="connsiteY6082" fmla="*/ 3993180 h 6857155"/>
              <a:gd name="connsiteX6083" fmla="*/ 6731313 w 7257486"/>
              <a:gd name="connsiteY6083" fmla="*/ 3993180 h 6857155"/>
              <a:gd name="connsiteX6084" fmla="*/ 6735536 w 7257486"/>
              <a:gd name="connsiteY6084" fmla="*/ 3984735 h 6857155"/>
              <a:gd name="connsiteX6085" fmla="*/ 6743982 w 7257486"/>
              <a:gd name="connsiteY6085" fmla="*/ 3993180 h 6857155"/>
              <a:gd name="connsiteX6086" fmla="*/ 1624974 w 7257486"/>
              <a:gd name="connsiteY6086" fmla="*/ 6334360 h 6857155"/>
              <a:gd name="connsiteX6087" fmla="*/ 1633420 w 7257486"/>
              <a:gd name="connsiteY6087" fmla="*/ 6334360 h 6857155"/>
              <a:gd name="connsiteX6088" fmla="*/ 1633420 w 7257486"/>
              <a:gd name="connsiteY6088" fmla="*/ 6342806 h 6857155"/>
              <a:gd name="connsiteX6089" fmla="*/ 1624974 w 7257486"/>
              <a:gd name="connsiteY6089" fmla="*/ 6342806 h 6857155"/>
              <a:gd name="connsiteX6090" fmla="*/ 1624974 w 7257486"/>
              <a:gd name="connsiteY6090" fmla="*/ 6334360 h 6857155"/>
              <a:gd name="connsiteX6091" fmla="*/ 861473 w 7257486"/>
              <a:gd name="connsiteY6091" fmla="*/ 5965278 h 6857155"/>
              <a:gd name="connsiteX6092" fmla="*/ 869919 w 7257486"/>
              <a:gd name="connsiteY6092" fmla="*/ 5965278 h 6857155"/>
              <a:gd name="connsiteX6093" fmla="*/ 869919 w 7257486"/>
              <a:gd name="connsiteY6093" fmla="*/ 5973724 h 6857155"/>
              <a:gd name="connsiteX6094" fmla="*/ 861473 w 7257486"/>
              <a:gd name="connsiteY6094" fmla="*/ 5973724 h 6857155"/>
              <a:gd name="connsiteX6095" fmla="*/ 861473 w 7257486"/>
              <a:gd name="connsiteY6095" fmla="*/ 5965278 h 6857155"/>
              <a:gd name="connsiteX6096" fmla="*/ 3449270 w 7257486"/>
              <a:gd name="connsiteY6096" fmla="*/ 5611398 h 6857155"/>
              <a:gd name="connsiteX6097" fmla="*/ 3457716 w 7257486"/>
              <a:gd name="connsiteY6097" fmla="*/ 5611398 h 6857155"/>
              <a:gd name="connsiteX6098" fmla="*/ 3457716 w 7257486"/>
              <a:gd name="connsiteY6098" fmla="*/ 5619844 h 6857155"/>
              <a:gd name="connsiteX6099" fmla="*/ 3449270 w 7257486"/>
              <a:gd name="connsiteY6099" fmla="*/ 5619844 h 6857155"/>
              <a:gd name="connsiteX6100" fmla="*/ 3449270 w 7257486"/>
              <a:gd name="connsiteY6100" fmla="*/ 5611398 h 6857155"/>
              <a:gd name="connsiteX6101" fmla="*/ 4123246 w 7257486"/>
              <a:gd name="connsiteY6101" fmla="*/ 5401942 h 6857155"/>
              <a:gd name="connsiteX6102" fmla="*/ 4131692 w 7257486"/>
              <a:gd name="connsiteY6102" fmla="*/ 5401942 h 6857155"/>
              <a:gd name="connsiteX6103" fmla="*/ 4131692 w 7257486"/>
              <a:gd name="connsiteY6103" fmla="*/ 5410388 h 6857155"/>
              <a:gd name="connsiteX6104" fmla="*/ 4123246 w 7257486"/>
              <a:gd name="connsiteY6104" fmla="*/ 5410388 h 6857155"/>
              <a:gd name="connsiteX6105" fmla="*/ 4123246 w 7257486"/>
              <a:gd name="connsiteY6105" fmla="*/ 5401942 h 6857155"/>
              <a:gd name="connsiteX6106" fmla="*/ 4291318 w 7257486"/>
              <a:gd name="connsiteY6106" fmla="*/ 5291302 h 6857155"/>
              <a:gd name="connsiteX6107" fmla="*/ 4299763 w 7257486"/>
              <a:gd name="connsiteY6107" fmla="*/ 5295525 h 6857155"/>
              <a:gd name="connsiteX6108" fmla="*/ 4287095 w 7257486"/>
              <a:gd name="connsiteY6108" fmla="*/ 5295525 h 6857155"/>
              <a:gd name="connsiteX6109" fmla="*/ 4291318 w 7257486"/>
              <a:gd name="connsiteY6109" fmla="*/ 5291302 h 6857155"/>
              <a:gd name="connsiteX6110" fmla="*/ 733941 w 7257486"/>
              <a:gd name="connsiteY6110" fmla="*/ 5003300 h 6857155"/>
              <a:gd name="connsiteX6111" fmla="*/ 742387 w 7257486"/>
              <a:gd name="connsiteY6111" fmla="*/ 5003300 h 6857155"/>
              <a:gd name="connsiteX6112" fmla="*/ 742387 w 7257486"/>
              <a:gd name="connsiteY6112" fmla="*/ 5011746 h 6857155"/>
              <a:gd name="connsiteX6113" fmla="*/ 733941 w 7257486"/>
              <a:gd name="connsiteY6113" fmla="*/ 5011746 h 6857155"/>
              <a:gd name="connsiteX6114" fmla="*/ 733941 w 7257486"/>
              <a:gd name="connsiteY6114" fmla="*/ 5003300 h 6857155"/>
              <a:gd name="connsiteX6115" fmla="*/ 5223735 w 7257486"/>
              <a:gd name="connsiteY6115" fmla="*/ 4945868 h 6857155"/>
              <a:gd name="connsiteX6116" fmla="*/ 5232181 w 7257486"/>
              <a:gd name="connsiteY6116" fmla="*/ 4945868 h 6857155"/>
              <a:gd name="connsiteX6117" fmla="*/ 5232181 w 7257486"/>
              <a:gd name="connsiteY6117" fmla="*/ 4954314 h 6857155"/>
              <a:gd name="connsiteX6118" fmla="*/ 5223735 w 7257486"/>
              <a:gd name="connsiteY6118" fmla="*/ 4954314 h 6857155"/>
              <a:gd name="connsiteX6119" fmla="*/ 5223735 w 7257486"/>
              <a:gd name="connsiteY6119" fmla="*/ 4945868 h 6857155"/>
              <a:gd name="connsiteX6120" fmla="*/ 5404476 w 7257486"/>
              <a:gd name="connsiteY6120" fmla="*/ 4486416 h 6857155"/>
              <a:gd name="connsiteX6121" fmla="*/ 5412922 w 7257486"/>
              <a:gd name="connsiteY6121" fmla="*/ 4494862 h 6857155"/>
              <a:gd name="connsiteX6122" fmla="*/ 5400253 w 7257486"/>
              <a:gd name="connsiteY6122" fmla="*/ 4490639 h 6857155"/>
              <a:gd name="connsiteX6123" fmla="*/ 5404476 w 7257486"/>
              <a:gd name="connsiteY6123" fmla="*/ 4486416 h 6857155"/>
              <a:gd name="connsiteX6124" fmla="*/ 680733 w 7257486"/>
              <a:gd name="connsiteY6124" fmla="*/ 4235575 h 6857155"/>
              <a:gd name="connsiteX6125" fmla="*/ 680733 w 7257486"/>
              <a:gd name="connsiteY6125" fmla="*/ 4244021 h 6857155"/>
              <a:gd name="connsiteX6126" fmla="*/ 672287 w 7257486"/>
              <a:gd name="connsiteY6126" fmla="*/ 4244021 h 6857155"/>
              <a:gd name="connsiteX6127" fmla="*/ 672287 w 7257486"/>
              <a:gd name="connsiteY6127" fmla="*/ 4235575 h 6857155"/>
              <a:gd name="connsiteX6128" fmla="*/ 680733 w 7257486"/>
              <a:gd name="connsiteY6128" fmla="*/ 4235575 h 6857155"/>
              <a:gd name="connsiteX6129" fmla="*/ 6423041 w 7257486"/>
              <a:gd name="connsiteY6129" fmla="*/ 4009228 h 6857155"/>
              <a:gd name="connsiteX6130" fmla="*/ 6431487 w 7257486"/>
              <a:gd name="connsiteY6130" fmla="*/ 4009228 h 6857155"/>
              <a:gd name="connsiteX6131" fmla="*/ 6431487 w 7257486"/>
              <a:gd name="connsiteY6131" fmla="*/ 4017673 h 6857155"/>
              <a:gd name="connsiteX6132" fmla="*/ 6423041 w 7257486"/>
              <a:gd name="connsiteY6132" fmla="*/ 4017673 h 6857155"/>
              <a:gd name="connsiteX6133" fmla="*/ 6423041 w 7257486"/>
              <a:gd name="connsiteY6133" fmla="*/ 4009228 h 6857155"/>
              <a:gd name="connsiteX6134" fmla="*/ 6846176 w 7257486"/>
              <a:gd name="connsiteY6134" fmla="*/ 3849601 h 6857155"/>
              <a:gd name="connsiteX6135" fmla="*/ 6854622 w 7257486"/>
              <a:gd name="connsiteY6135" fmla="*/ 3858047 h 6857155"/>
              <a:gd name="connsiteX6136" fmla="*/ 6846176 w 7257486"/>
              <a:gd name="connsiteY6136" fmla="*/ 3862270 h 6857155"/>
              <a:gd name="connsiteX6137" fmla="*/ 6846176 w 7257486"/>
              <a:gd name="connsiteY6137" fmla="*/ 3849601 h 6857155"/>
              <a:gd name="connsiteX6138" fmla="*/ 6924722 w 7257486"/>
              <a:gd name="connsiteY6138" fmla="*/ 3820886 h 6857155"/>
              <a:gd name="connsiteX6139" fmla="*/ 6933168 w 7257486"/>
              <a:gd name="connsiteY6139" fmla="*/ 3820886 h 6857155"/>
              <a:gd name="connsiteX6140" fmla="*/ 6933168 w 7257486"/>
              <a:gd name="connsiteY6140" fmla="*/ 3829332 h 6857155"/>
              <a:gd name="connsiteX6141" fmla="*/ 6924722 w 7257486"/>
              <a:gd name="connsiteY6141" fmla="*/ 3829332 h 6857155"/>
              <a:gd name="connsiteX6142" fmla="*/ 6924722 w 7257486"/>
              <a:gd name="connsiteY6142" fmla="*/ 3820886 h 6857155"/>
              <a:gd name="connsiteX6143" fmla="*/ 7207657 w 7257486"/>
              <a:gd name="connsiteY6143" fmla="*/ 3733894 h 6857155"/>
              <a:gd name="connsiteX6144" fmla="*/ 7216103 w 7257486"/>
              <a:gd name="connsiteY6144" fmla="*/ 3733894 h 6857155"/>
              <a:gd name="connsiteX6145" fmla="*/ 7216103 w 7257486"/>
              <a:gd name="connsiteY6145" fmla="*/ 3742340 h 6857155"/>
              <a:gd name="connsiteX6146" fmla="*/ 7207657 w 7257486"/>
              <a:gd name="connsiteY6146" fmla="*/ 3742340 h 6857155"/>
              <a:gd name="connsiteX6147" fmla="*/ 7207657 w 7257486"/>
              <a:gd name="connsiteY6147" fmla="*/ 3733894 h 6857155"/>
              <a:gd name="connsiteX6148" fmla="*/ 6439932 w 7257486"/>
              <a:gd name="connsiteY6148" fmla="*/ 2435772 h 6857155"/>
              <a:gd name="connsiteX6149" fmla="*/ 6448378 w 7257486"/>
              <a:gd name="connsiteY6149" fmla="*/ 2444218 h 6857155"/>
              <a:gd name="connsiteX6150" fmla="*/ 6439932 w 7257486"/>
              <a:gd name="connsiteY6150" fmla="*/ 2448441 h 6857155"/>
              <a:gd name="connsiteX6151" fmla="*/ 6439932 w 7257486"/>
              <a:gd name="connsiteY6151" fmla="*/ 2435772 h 6857155"/>
              <a:gd name="connsiteX6152" fmla="*/ 3305691 w 7257486"/>
              <a:gd name="connsiteY6152" fmla="*/ 5467820 h 6857155"/>
              <a:gd name="connsiteX6153" fmla="*/ 3301468 w 7257486"/>
              <a:gd name="connsiteY6153" fmla="*/ 5476265 h 6857155"/>
              <a:gd name="connsiteX6154" fmla="*/ 3297245 w 7257486"/>
              <a:gd name="connsiteY6154" fmla="*/ 5467820 h 6857155"/>
              <a:gd name="connsiteX6155" fmla="*/ 3305691 w 7257486"/>
              <a:gd name="connsiteY6155" fmla="*/ 5467820 h 6857155"/>
              <a:gd name="connsiteX6156" fmla="*/ 4385911 w 7257486"/>
              <a:gd name="connsiteY6156" fmla="*/ 5271032 h 6857155"/>
              <a:gd name="connsiteX6157" fmla="*/ 4390134 w 7257486"/>
              <a:gd name="connsiteY6157" fmla="*/ 5279478 h 6857155"/>
              <a:gd name="connsiteX6158" fmla="*/ 4381688 w 7257486"/>
              <a:gd name="connsiteY6158" fmla="*/ 5275255 h 6857155"/>
              <a:gd name="connsiteX6159" fmla="*/ 4385911 w 7257486"/>
              <a:gd name="connsiteY6159" fmla="*/ 5271032 h 6857155"/>
              <a:gd name="connsiteX6160" fmla="*/ 5580993 w 7257486"/>
              <a:gd name="connsiteY6160" fmla="*/ 4806512 h 6857155"/>
              <a:gd name="connsiteX6161" fmla="*/ 5585216 w 7257486"/>
              <a:gd name="connsiteY6161" fmla="*/ 4814958 h 6857155"/>
              <a:gd name="connsiteX6162" fmla="*/ 5576770 w 7257486"/>
              <a:gd name="connsiteY6162" fmla="*/ 4810735 h 6857155"/>
              <a:gd name="connsiteX6163" fmla="*/ 5580993 w 7257486"/>
              <a:gd name="connsiteY6163" fmla="*/ 4806512 h 6857155"/>
              <a:gd name="connsiteX6164" fmla="*/ 5232181 w 7257486"/>
              <a:gd name="connsiteY6164" fmla="*/ 4790465 h 6857155"/>
              <a:gd name="connsiteX6165" fmla="*/ 5240627 w 7257486"/>
              <a:gd name="connsiteY6165" fmla="*/ 4798911 h 6857155"/>
              <a:gd name="connsiteX6166" fmla="*/ 5232181 w 7257486"/>
              <a:gd name="connsiteY6166" fmla="*/ 4798911 h 6857155"/>
              <a:gd name="connsiteX6167" fmla="*/ 5232181 w 7257486"/>
              <a:gd name="connsiteY6167" fmla="*/ 4790465 h 6857155"/>
              <a:gd name="connsiteX6168" fmla="*/ 6488918 w 7257486"/>
              <a:gd name="connsiteY6168" fmla="*/ 4157029 h 6857155"/>
              <a:gd name="connsiteX6169" fmla="*/ 6497364 w 7257486"/>
              <a:gd name="connsiteY6169" fmla="*/ 4161252 h 6857155"/>
              <a:gd name="connsiteX6170" fmla="*/ 6488918 w 7257486"/>
              <a:gd name="connsiteY6170" fmla="*/ 4165475 h 6857155"/>
              <a:gd name="connsiteX6171" fmla="*/ 6488918 w 7257486"/>
              <a:gd name="connsiteY6171" fmla="*/ 4157029 h 6857155"/>
              <a:gd name="connsiteX6172" fmla="*/ 7052254 w 7257486"/>
              <a:gd name="connsiteY6172" fmla="*/ 4009228 h 6857155"/>
              <a:gd name="connsiteX6173" fmla="*/ 7056477 w 7257486"/>
              <a:gd name="connsiteY6173" fmla="*/ 4017673 h 6857155"/>
              <a:gd name="connsiteX6174" fmla="*/ 7048031 w 7257486"/>
              <a:gd name="connsiteY6174" fmla="*/ 4013450 h 6857155"/>
              <a:gd name="connsiteX6175" fmla="*/ 7052254 w 7257486"/>
              <a:gd name="connsiteY6175" fmla="*/ 4009228 h 6857155"/>
              <a:gd name="connsiteX6176" fmla="*/ 6891783 w 7257486"/>
              <a:gd name="connsiteY6176" fmla="*/ 3647747 h 6857155"/>
              <a:gd name="connsiteX6177" fmla="*/ 6891783 w 7257486"/>
              <a:gd name="connsiteY6177" fmla="*/ 3639301 h 6857155"/>
              <a:gd name="connsiteX6178" fmla="*/ 6900229 w 7257486"/>
              <a:gd name="connsiteY6178" fmla="*/ 3643524 h 6857155"/>
              <a:gd name="connsiteX6179" fmla="*/ 6891783 w 7257486"/>
              <a:gd name="connsiteY6179" fmla="*/ 3647747 h 685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</a:cxnLst>
            <a:rect l="l" t="t" r="r" b="b"/>
            <a:pathLst>
              <a:path w="7257486" h="6857155">
                <a:moveTo>
                  <a:pt x="4173921" y="341211"/>
                </a:moveTo>
                <a:lnTo>
                  <a:pt x="4173921" y="341211"/>
                </a:lnTo>
                <a:lnTo>
                  <a:pt x="4215305" y="341211"/>
                </a:lnTo>
                <a:lnTo>
                  <a:pt x="4223751" y="325164"/>
                </a:lnTo>
                <a:lnTo>
                  <a:pt x="4239798" y="325164"/>
                </a:lnTo>
                <a:lnTo>
                  <a:pt x="4239798" y="333610"/>
                </a:lnTo>
                <a:lnTo>
                  <a:pt x="4252467" y="353880"/>
                </a:lnTo>
                <a:lnTo>
                  <a:pt x="4256690" y="345434"/>
                </a:lnTo>
                <a:lnTo>
                  <a:pt x="4272737" y="349657"/>
                </a:lnTo>
                <a:lnTo>
                  <a:pt x="4293007" y="341211"/>
                </a:lnTo>
                <a:lnTo>
                  <a:pt x="4313277" y="320941"/>
                </a:lnTo>
                <a:lnTo>
                  <a:pt x="4358884" y="308272"/>
                </a:lnTo>
                <a:lnTo>
                  <a:pt x="4367330" y="295603"/>
                </a:lnTo>
                <a:lnTo>
                  <a:pt x="4371553" y="275334"/>
                </a:lnTo>
                <a:lnTo>
                  <a:pt x="4338614" y="275334"/>
                </a:lnTo>
                <a:lnTo>
                  <a:pt x="4338614" y="266888"/>
                </a:lnTo>
                <a:lnTo>
                  <a:pt x="4354661" y="254219"/>
                </a:lnTo>
                <a:lnTo>
                  <a:pt x="4387600" y="233949"/>
                </a:lnTo>
                <a:lnTo>
                  <a:pt x="4416316" y="225503"/>
                </a:lnTo>
                <a:lnTo>
                  <a:pt x="4420539" y="209456"/>
                </a:lnTo>
                <a:lnTo>
                  <a:pt x="4407870" y="209456"/>
                </a:lnTo>
                <a:lnTo>
                  <a:pt x="4403647" y="213679"/>
                </a:lnTo>
                <a:lnTo>
                  <a:pt x="4362262" y="217902"/>
                </a:lnTo>
                <a:lnTo>
                  <a:pt x="4346215" y="226348"/>
                </a:lnTo>
                <a:lnTo>
                  <a:pt x="4346215" y="239017"/>
                </a:lnTo>
                <a:lnTo>
                  <a:pt x="4293007" y="243239"/>
                </a:lnTo>
                <a:lnTo>
                  <a:pt x="4276960" y="263509"/>
                </a:lnTo>
                <a:lnTo>
                  <a:pt x="4256690" y="271955"/>
                </a:lnTo>
                <a:lnTo>
                  <a:pt x="4239798" y="287158"/>
                </a:lnTo>
                <a:lnTo>
                  <a:pt x="4219528" y="295603"/>
                </a:lnTo>
                <a:lnTo>
                  <a:pt x="4215305" y="308272"/>
                </a:lnTo>
                <a:lnTo>
                  <a:pt x="4166319" y="316718"/>
                </a:lnTo>
                <a:lnTo>
                  <a:pt x="4137604" y="325164"/>
                </a:lnTo>
                <a:lnTo>
                  <a:pt x="4133381" y="349657"/>
                </a:lnTo>
                <a:lnTo>
                  <a:pt x="4153651" y="353880"/>
                </a:lnTo>
                <a:lnTo>
                  <a:pt x="4173921" y="341211"/>
                </a:lnTo>
                <a:close/>
                <a:moveTo>
                  <a:pt x="4301452" y="295603"/>
                </a:moveTo>
                <a:lnTo>
                  <a:pt x="4314121" y="295603"/>
                </a:lnTo>
                <a:lnTo>
                  <a:pt x="4314121" y="315873"/>
                </a:lnTo>
                <a:lnTo>
                  <a:pt x="4308209" y="314184"/>
                </a:lnTo>
                <a:lnTo>
                  <a:pt x="4302297" y="308272"/>
                </a:lnTo>
                <a:lnTo>
                  <a:pt x="4302297" y="295603"/>
                </a:lnTo>
                <a:close/>
                <a:moveTo>
                  <a:pt x="4260068" y="308272"/>
                </a:moveTo>
                <a:lnTo>
                  <a:pt x="4288784" y="308272"/>
                </a:lnTo>
                <a:lnTo>
                  <a:pt x="4288784" y="316718"/>
                </a:lnTo>
                <a:lnTo>
                  <a:pt x="4276115" y="316718"/>
                </a:lnTo>
                <a:lnTo>
                  <a:pt x="4259223" y="326853"/>
                </a:lnTo>
                <a:lnTo>
                  <a:pt x="4247399" y="320941"/>
                </a:lnTo>
                <a:lnTo>
                  <a:pt x="4260068" y="308272"/>
                </a:lnTo>
                <a:close/>
                <a:moveTo>
                  <a:pt x="423135" y="3307380"/>
                </a:moveTo>
                <a:lnTo>
                  <a:pt x="365704" y="3340319"/>
                </a:lnTo>
                <a:lnTo>
                  <a:pt x="324319" y="3344542"/>
                </a:lnTo>
                <a:lnTo>
                  <a:pt x="320096" y="3340319"/>
                </a:lnTo>
                <a:lnTo>
                  <a:pt x="320096" y="3310759"/>
                </a:lnTo>
                <a:lnTo>
                  <a:pt x="364859" y="3277820"/>
                </a:lnTo>
                <a:lnTo>
                  <a:pt x="410466" y="3249104"/>
                </a:lnTo>
                <a:lnTo>
                  <a:pt x="434959" y="3240659"/>
                </a:lnTo>
                <a:lnTo>
                  <a:pt x="443405" y="3249104"/>
                </a:lnTo>
                <a:lnTo>
                  <a:pt x="434959" y="3269374"/>
                </a:lnTo>
                <a:lnTo>
                  <a:pt x="443405" y="3282043"/>
                </a:lnTo>
                <a:lnTo>
                  <a:pt x="443405" y="3282043"/>
                </a:lnTo>
                <a:lnTo>
                  <a:pt x="423135" y="3307380"/>
                </a:lnTo>
                <a:close/>
                <a:moveTo>
                  <a:pt x="5928116" y="2255032"/>
                </a:moveTo>
                <a:lnTo>
                  <a:pt x="5928116" y="2255032"/>
                </a:lnTo>
                <a:lnTo>
                  <a:pt x="5907846" y="2263478"/>
                </a:lnTo>
                <a:lnTo>
                  <a:pt x="5879130" y="2259255"/>
                </a:lnTo>
                <a:lnTo>
                  <a:pt x="5863083" y="2238985"/>
                </a:lnTo>
                <a:lnTo>
                  <a:pt x="5858861" y="2230539"/>
                </a:lnTo>
                <a:lnTo>
                  <a:pt x="5858861" y="2206047"/>
                </a:lnTo>
                <a:lnTo>
                  <a:pt x="5871529" y="2189999"/>
                </a:lnTo>
                <a:lnTo>
                  <a:pt x="5884198" y="2185776"/>
                </a:lnTo>
                <a:lnTo>
                  <a:pt x="5941629" y="2201824"/>
                </a:lnTo>
                <a:lnTo>
                  <a:pt x="5966122" y="2201824"/>
                </a:lnTo>
                <a:lnTo>
                  <a:pt x="5982169" y="2197601"/>
                </a:lnTo>
                <a:lnTo>
                  <a:pt x="5990615" y="2201824"/>
                </a:lnTo>
                <a:lnTo>
                  <a:pt x="5990615" y="2222094"/>
                </a:lnTo>
                <a:lnTo>
                  <a:pt x="5949231" y="2234762"/>
                </a:lnTo>
                <a:lnTo>
                  <a:pt x="5928116" y="2255032"/>
                </a:lnTo>
                <a:close/>
                <a:moveTo>
                  <a:pt x="1130050" y="2033752"/>
                </a:moveTo>
                <a:lnTo>
                  <a:pt x="1175657" y="2025306"/>
                </a:lnTo>
                <a:lnTo>
                  <a:pt x="1184103" y="2049799"/>
                </a:lnTo>
                <a:lnTo>
                  <a:pt x="1204373" y="2037130"/>
                </a:lnTo>
                <a:lnTo>
                  <a:pt x="1208596" y="2032907"/>
                </a:lnTo>
                <a:lnTo>
                  <a:pt x="1221265" y="2020238"/>
                </a:lnTo>
                <a:lnTo>
                  <a:pt x="1241535" y="2020238"/>
                </a:lnTo>
                <a:lnTo>
                  <a:pt x="1245757" y="2036286"/>
                </a:lnTo>
                <a:lnTo>
                  <a:pt x="1258426" y="2044731"/>
                </a:lnTo>
                <a:lnTo>
                  <a:pt x="1258426" y="2069224"/>
                </a:lnTo>
                <a:lnTo>
                  <a:pt x="1242379" y="2081893"/>
                </a:lnTo>
                <a:lnTo>
                  <a:pt x="1216197" y="2081893"/>
                </a:lnTo>
                <a:lnTo>
                  <a:pt x="1211974" y="2077670"/>
                </a:lnTo>
                <a:lnTo>
                  <a:pt x="1207751" y="2073447"/>
                </a:lnTo>
                <a:lnTo>
                  <a:pt x="1207751" y="2057400"/>
                </a:lnTo>
                <a:lnTo>
                  <a:pt x="1195083" y="2061623"/>
                </a:lnTo>
                <a:lnTo>
                  <a:pt x="1179036" y="2081893"/>
                </a:lnTo>
                <a:lnTo>
                  <a:pt x="1170590" y="2097940"/>
                </a:lnTo>
                <a:lnTo>
                  <a:pt x="1154543" y="2093717"/>
                </a:lnTo>
                <a:lnTo>
                  <a:pt x="1158766" y="2048954"/>
                </a:lnTo>
                <a:lnTo>
                  <a:pt x="1125827" y="2057400"/>
                </a:lnTo>
                <a:lnTo>
                  <a:pt x="1121604" y="2048954"/>
                </a:lnTo>
                <a:lnTo>
                  <a:pt x="1130050" y="2033752"/>
                </a:lnTo>
                <a:close/>
                <a:moveTo>
                  <a:pt x="476344" y="3857203"/>
                </a:moveTo>
                <a:lnTo>
                  <a:pt x="521951" y="3857203"/>
                </a:lnTo>
                <a:lnTo>
                  <a:pt x="542221" y="3865649"/>
                </a:lnTo>
                <a:lnTo>
                  <a:pt x="546444" y="3874095"/>
                </a:lnTo>
                <a:lnTo>
                  <a:pt x="546444" y="3902810"/>
                </a:lnTo>
                <a:lnTo>
                  <a:pt x="521951" y="3935749"/>
                </a:lnTo>
                <a:lnTo>
                  <a:pt x="505904" y="3944195"/>
                </a:lnTo>
                <a:lnTo>
                  <a:pt x="452696" y="3948418"/>
                </a:lnTo>
                <a:lnTo>
                  <a:pt x="423980" y="3952641"/>
                </a:lnTo>
                <a:lnTo>
                  <a:pt x="403710" y="3939972"/>
                </a:lnTo>
                <a:lnTo>
                  <a:pt x="399487" y="3919702"/>
                </a:lnTo>
                <a:lnTo>
                  <a:pt x="445094" y="3878317"/>
                </a:lnTo>
                <a:lnTo>
                  <a:pt x="476344" y="3857203"/>
                </a:lnTo>
                <a:close/>
                <a:moveTo>
                  <a:pt x="3988957" y="369927"/>
                </a:moveTo>
                <a:lnTo>
                  <a:pt x="3931526" y="361481"/>
                </a:lnTo>
                <a:lnTo>
                  <a:pt x="3931526" y="348812"/>
                </a:lnTo>
                <a:lnTo>
                  <a:pt x="3931526" y="324319"/>
                </a:lnTo>
                <a:lnTo>
                  <a:pt x="3951796" y="304049"/>
                </a:lnTo>
                <a:lnTo>
                  <a:pt x="3964464" y="312495"/>
                </a:lnTo>
                <a:lnTo>
                  <a:pt x="3960242" y="345434"/>
                </a:lnTo>
                <a:lnTo>
                  <a:pt x="4005849" y="336988"/>
                </a:lnTo>
                <a:lnTo>
                  <a:pt x="4071726" y="320941"/>
                </a:lnTo>
                <a:lnTo>
                  <a:pt x="4067504" y="336988"/>
                </a:lnTo>
                <a:lnTo>
                  <a:pt x="4021896" y="361481"/>
                </a:lnTo>
                <a:lnTo>
                  <a:pt x="4021896" y="361481"/>
                </a:lnTo>
                <a:lnTo>
                  <a:pt x="3988957" y="369927"/>
                </a:lnTo>
                <a:close/>
                <a:moveTo>
                  <a:pt x="5776092" y="559113"/>
                </a:moveTo>
                <a:lnTo>
                  <a:pt x="5767646" y="550667"/>
                </a:lnTo>
                <a:lnTo>
                  <a:pt x="5767646" y="513505"/>
                </a:lnTo>
                <a:lnTo>
                  <a:pt x="5787916" y="493235"/>
                </a:lnTo>
                <a:lnTo>
                  <a:pt x="5812409" y="497458"/>
                </a:lnTo>
                <a:lnTo>
                  <a:pt x="5825077" y="513505"/>
                </a:lnTo>
                <a:lnTo>
                  <a:pt x="5825077" y="542221"/>
                </a:lnTo>
                <a:lnTo>
                  <a:pt x="5804807" y="562491"/>
                </a:lnTo>
                <a:lnTo>
                  <a:pt x="5804807" y="562491"/>
                </a:lnTo>
                <a:lnTo>
                  <a:pt x="5776092" y="559113"/>
                </a:lnTo>
                <a:close/>
                <a:moveTo>
                  <a:pt x="1820073" y="981403"/>
                </a:moveTo>
                <a:lnTo>
                  <a:pt x="1811627" y="972958"/>
                </a:lnTo>
                <a:lnTo>
                  <a:pt x="1815850" y="944242"/>
                </a:lnTo>
                <a:lnTo>
                  <a:pt x="1844565" y="928195"/>
                </a:lnTo>
                <a:lnTo>
                  <a:pt x="1853011" y="923972"/>
                </a:lnTo>
                <a:lnTo>
                  <a:pt x="1885950" y="923972"/>
                </a:lnTo>
                <a:lnTo>
                  <a:pt x="1890173" y="940019"/>
                </a:lnTo>
                <a:lnTo>
                  <a:pt x="1874126" y="964512"/>
                </a:lnTo>
                <a:lnTo>
                  <a:pt x="1853856" y="980559"/>
                </a:lnTo>
                <a:lnTo>
                  <a:pt x="1820073" y="980559"/>
                </a:lnTo>
                <a:close/>
                <a:moveTo>
                  <a:pt x="6424730" y="2029529"/>
                </a:moveTo>
                <a:lnTo>
                  <a:pt x="6424730" y="2029529"/>
                </a:lnTo>
                <a:lnTo>
                  <a:pt x="6449223" y="2037975"/>
                </a:lnTo>
                <a:lnTo>
                  <a:pt x="6465270" y="2058245"/>
                </a:lnTo>
                <a:lnTo>
                  <a:pt x="6465270" y="2086960"/>
                </a:lnTo>
                <a:lnTo>
                  <a:pt x="6452601" y="2099629"/>
                </a:lnTo>
                <a:lnTo>
                  <a:pt x="6428108" y="2099629"/>
                </a:lnTo>
                <a:lnTo>
                  <a:pt x="6407838" y="2079359"/>
                </a:lnTo>
                <a:lnTo>
                  <a:pt x="6403615" y="2054866"/>
                </a:lnTo>
                <a:lnTo>
                  <a:pt x="6416284" y="2034596"/>
                </a:lnTo>
                <a:lnTo>
                  <a:pt x="6424730" y="2029529"/>
                </a:lnTo>
                <a:close/>
                <a:moveTo>
                  <a:pt x="1101334" y="710293"/>
                </a:moveTo>
                <a:lnTo>
                  <a:pt x="1076841" y="661307"/>
                </a:lnTo>
                <a:lnTo>
                  <a:pt x="1101334" y="648638"/>
                </a:lnTo>
                <a:lnTo>
                  <a:pt x="1105557" y="644416"/>
                </a:lnTo>
                <a:lnTo>
                  <a:pt x="1125827" y="644416"/>
                </a:lnTo>
                <a:lnTo>
                  <a:pt x="1141874" y="664685"/>
                </a:lnTo>
                <a:lnTo>
                  <a:pt x="1141874" y="701847"/>
                </a:lnTo>
                <a:lnTo>
                  <a:pt x="1129205" y="714516"/>
                </a:lnTo>
                <a:lnTo>
                  <a:pt x="1101334" y="710293"/>
                </a:lnTo>
                <a:close/>
                <a:moveTo>
                  <a:pt x="4905328" y="509283"/>
                </a:moveTo>
                <a:lnTo>
                  <a:pt x="4901105" y="489013"/>
                </a:lnTo>
                <a:lnTo>
                  <a:pt x="4909551" y="472966"/>
                </a:lnTo>
                <a:lnTo>
                  <a:pt x="4917997" y="468743"/>
                </a:lnTo>
                <a:lnTo>
                  <a:pt x="4942490" y="472966"/>
                </a:lnTo>
                <a:lnTo>
                  <a:pt x="4955159" y="485634"/>
                </a:lnTo>
                <a:lnTo>
                  <a:pt x="4955159" y="534620"/>
                </a:lnTo>
                <a:lnTo>
                  <a:pt x="4950936" y="538843"/>
                </a:lnTo>
                <a:lnTo>
                  <a:pt x="4922220" y="534620"/>
                </a:lnTo>
                <a:lnTo>
                  <a:pt x="4905328" y="509283"/>
                </a:lnTo>
                <a:close/>
                <a:moveTo>
                  <a:pt x="6626585" y="1137651"/>
                </a:moveTo>
                <a:lnTo>
                  <a:pt x="6618139" y="1129205"/>
                </a:lnTo>
                <a:lnTo>
                  <a:pt x="6618139" y="1100489"/>
                </a:lnTo>
                <a:lnTo>
                  <a:pt x="6642632" y="1067551"/>
                </a:lnTo>
                <a:lnTo>
                  <a:pt x="6662902" y="1051504"/>
                </a:lnTo>
                <a:lnTo>
                  <a:pt x="6691617" y="1055727"/>
                </a:lnTo>
                <a:lnTo>
                  <a:pt x="6707665" y="1075997"/>
                </a:lnTo>
                <a:lnTo>
                  <a:pt x="6716111" y="1096267"/>
                </a:lnTo>
                <a:lnTo>
                  <a:pt x="6711888" y="1133428"/>
                </a:lnTo>
                <a:lnTo>
                  <a:pt x="6691617" y="1149475"/>
                </a:lnTo>
                <a:lnTo>
                  <a:pt x="6683172" y="1153698"/>
                </a:lnTo>
                <a:lnTo>
                  <a:pt x="6650233" y="1153698"/>
                </a:lnTo>
                <a:lnTo>
                  <a:pt x="6650233" y="1153698"/>
                </a:lnTo>
                <a:lnTo>
                  <a:pt x="6626585" y="1137651"/>
                </a:lnTo>
                <a:close/>
                <a:moveTo>
                  <a:pt x="1976320" y="1277852"/>
                </a:moveTo>
                <a:lnTo>
                  <a:pt x="1988989" y="1261804"/>
                </a:lnTo>
                <a:lnTo>
                  <a:pt x="2017705" y="1249136"/>
                </a:lnTo>
                <a:lnTo>
                  <a:pt x="2037975" y="1233089"/>
                </a:lnTo>
                <a:lnTo>
                  <a:pt x="2066690" y="1237312"/>
                </a:lnTo>
                <a:lnTo>
                  <a:pt x="2070913" y="1221265"/>
                </a:lnTo>
                <a:lnTo>
                  <a:pt x="2103852" y="1225488"/>
                </a:lnTo>
                <a:lnTo>
                  <a:pt x="2108075" y="1212819"/>
                </a:lnTo>
                <a:lnTo>
                  <a:pt x="2136791" y="1212819"/>
                </a:lnTo>
                <a:lnTo>
                  <a:pt x="2141014" y="1228866"/>
                </a:lnTo>
                <a:lnTo>
                  <a:pt x="2145237" y="1277852"/>
                </a:lnTo>
                <a:lnTo>
                  <a:pt x="2103852" y="1306567"/>
                </a:lnTo>
                <a:lnTo>
                  <a:pt x="2017705" y="1347952"/>
                </a:lnTo>
                <a:lnTo>
                  <a:pt x="1976320" y="1380890"/>
                </a:lnTo>
                <a:lnTo>
                  <a:pt x="1939159" y="1396937"/>
                </a:lnTo>
                <a:lnTo>
                  <a:pt x="1923112" y="1396937"/>
                </a:lnTo>
                <a:lnTo>
                  <a:pt x="1923112" y="1368222"/>
                </a:lnTo>
                <a:lnTo>
                  <a:pt x="1927334" y="1363999"/>
                </a:lnTo>
                <a:lnTo>
                  <a:pt x="1956050" y="1363999"/>
                </a:lnTo>
                <a:lnTo>
                  <a:pt x="1964496" y="1339506"/>
                </a:lnTo>
                <a:lnTo>
                  <a:pt x="1988989" y="1310790"/>
                </a:lnTo>
                <a:lnTo>
                  <a:pt x="2033752" y="1286297"/>
                </a:lnTo>
                <a:lnTo>
                  <a:pt x="2070913" y="1261804"/>
                </a:lnTo>
                <a:lnTo>
                  <a:pt x="2086960" y="1253359"/>
                </a:lnTo>
                <a:lnTo>
                  <a:pt x="2091183" y="1240690"/>
                </a:lnTo>
                <a:lnTo>
                  <a:pt x="2070913" y="1253359"/>
                </a:lnTo>
                <a:lnTo>
                  <a:pt x="2033752" y="1266027"/>
                </a:lnTo>
                <a:lnTo>
                  <a:pt x="2017705" y="1282074"/>
                </a:lnTo>
                <a:lnTo>
                  <a:pt x="1980543" y="1294743"/>
                </a:lnTo>
                <a:lnTo>
                  <a:pt x="1980543" y="1294743"/>
                </a:lnTo>
                <a:lnTo>
                  <a:pt x="1976320" y="1277852"/>
                </a:lnTo>
                <a:close/>
                <a:moveTo>
                  <a:pt x="1881727" y="978025"/>
                </a:moveTo>
                <a:lnTo>
                  <a:pt x="1897774" y="957755"/>
                </a:lnTo>
                <a:lnTo>
                  <a:pt x="1959429" y="937485"/>
                </a:lnTo>
                <a:lnTo>
                  <a:pt x="1963651" y="933262"/>
                </a:lnTo>
                <a:lnTo>
                  <a:pt x="1979698" y="941708"/>
                </a:lnTo>
                <a:lnTo>
                  <a:pt x="1979698" y="966201"/>
                </a:lnTo>
                <a:lnTo>
                  <a:pt x="1963651" y="999140"/>
                </a:lnTo>
                <a:lnTo>
                  <a:pt x="1930713" y="1023633"/>
                </a:lnTo>
                <a:lnTo>
                  <a:pt x="1901997" y="1023633"/>
                </a:lnTo>
                <a:lnTo>
                  <a:pt x="1881727" y="1003363"/>
                </a:lnTo>
                <a:lnTo>
                  <a:pt x="1881727" y="978025"/>
                </a:lnTo>
                <a:close/>
                <a:moveTo>
                  <a:pt x="1478862" y="1565009"/>
                </a:moveTo>
                <a:lnTo>
                  <a:pt x="1441700" y="1569232"/>
                </a:lnTo>
                <a:lnTo>
                  <a:pt x="1441700" y="1560786"/>
                </a:lnTo>
                <a:lnTo>
                  <a:pt x="1474639" y="1544739"/>
                </a:lnTo>
                <a:lnTo>
                  <a:pt x="1503355" y="1520246"/>
                </a:lnTo>
                <a:lnTo>
                  <a:pt x="1569232" y="1487308"/>
                </a:lnTo>
                <a:lnTo>
                  <a:pt x="1581901" y="1491531"/>
                </a:lnTo>
                <a:lnTo>
                  <a:pt x="1577678" y="1507578"/>
                </a:lnTo>
                <a:lnTo>
                  <a:pt x="1561631" y="1511801"/>
                </a:lnTo>
                <a:lnTo>
                  <a:pt x="1553185" y="1527848"/>
                </a:lnTo>
                <a:lnTo>
                  <a:pt x="1520246" y="1540516"/>
                </a:lnTo>
                <a:lnTo>
                  <a:pt x="1487308" y="1556563"/>
                </a:lnTo>
                <a:lnTo>
                  <a:pt x="1487308" y="1556563"/>
                </a:lnTo>
                <a:lnTo>
                  <a:pt x="1478862" y="1565009"/>
                </a:lnTo>
                <a:close/>
                <a:moveTo>
                  <a:pt x="739853" y="2312464"/>
                </a:moveTo>
                <a:lnTo>
                  <a:pt x="735630" y="2292194"/>
                </a:lnTo>
                <a:lnTo>
                  <a:pt x="760123" y="2280370"/>
                </a:lnTo>
                <a:lnTo>
                  <a:pt x="788839" y="2260100"/>
                </a:lnTo>
                <a:lnTo>
                  <a:pt x="817555" y="2264323"/>
                </a:lnTo>
                <a:lnTo>
                  <a:pt x="826001" y="2280370"/>
                </a:lnTo>
                <a:lnTo>
                  <a:pt x="780393" y="2309085"/>
                </a:lnTo>
                <a:lnTo>
                  <a:pt x="764346" y="2317531"/>
                </a:lnTo>
                <a:lnTo>
                  <a:pt x="739853" y="2312464"/>
                </a:lnTo>
                <a:close/>
                <a:moveTo>
                  <a:pt x="6560707" y="2353848"/>
                </a:moveTo>
                <a:lnTo>
                  <a:pt x="6519323" y="2353848"/>
                </a:lnTo>
                <a:lnTo>
                  <a:pt x="6499053" y="2337801"/>
                </a:lnTo>
                <a:lnTo>
                  <a:pt x="6490607" y="2317531"/>
                </a:lnTo>
                <a:lnTo>
                  <a:pt x="6494830" y="2288815"/>
                </a:lnTo>
                <a:lnTo>
                  <a:pt x="6523546" y="2255877"/>
                </a:lnTo>
                <a:lnTo>
                  <a:pt x="6531992" y="2251654"/>
                </a:lnTo>
                <a:lnTo>
                  <a:pt x="6548039" y="2260100"/>
                </a:lnTo>
                <a:lnTo>
                  <a:pt x="6568309" y="2280370"/>
                </a:lnTo>
                <a:lnTo>
                  <a:pt x="6576755" y="2300639"/>
                </a:lnTo>
                <a:lnTo>
                  <a:pt x="6576755" y="2337801"/>
                </a:lnTo>
                <a:lnTo>
                  <a:pt x="6560707" y="2353848"/>
                </a:lnTo>
                <a:close/>
                <a:moveTo>
                  <a:pt x="6301421" y="505060"/>
                </a:moveTo>
                <a:lnTo>
                  <a:pt x="6321691" y="472121"/>
                </a:lnTo>
                <a:lnTo>
                  <a:pt x="6337738" y="476344"/>
                </a:lnTo>
                <a:lnTo>
                  <a:pt x="6350407" y="513505"/>
                </a:lnTo>
                <a:lnTo>
                  <a:pt x="6350407" y="537998"/>
                </a:lnTo>
                <a:lnTo>
                  <a:pt x="6346184" y="542221"/>
                </a:lnTo>
                <a:lnTo>
                  <a:pt x="6321691" y="542221"/>
                </a:lnTo>
                <a:lnTo>
                  <a:pt x="6297198" y="526174"/>
                </a:lnTo>
                <a:lnTo>
                  <a:pt x="6297198" y="526174"/>
                </a:lnTo>
                <a:lnTo>
                  <a:pt x="6301421" y="505060"/>
                </a:lnTo>
                <a:close/>
                <a:moveTo>
                  <a:pt x="3270219" y="685800"/>
                </a:moveTo>
                <a:lnTo>
                  <a:pt x="3303157" y="669753"/>
                </a:lnTo>
                <a:lnTo>
                  <a:pt x="3340319" y="665530"/>
                </a:lnTo>
                <a:lnTo>
                  <a:pt x="3356366" y="669753"/>
                </a:lnTo>
                <a:lnTo>
                  <a:pt x="3347920" y="690023"/>
                </a:lnTo>
                <a:lnTo>
                  <a:pt x="3314982" y="706070"/>
                </a:lnTo>
                <a:lnTo>
                  <a:pt x="3273597" y="710293"/>
                </a:lnTo>
                <a:lnTo>
                  <a:pt x="3265151" y="701847"/>
                </a:lnTo>
                <a:lnTo>
                  <a:pt x="3265151" y="701847"/>
                </a:lnTo>
                <a:lnTo>
                  <a:pt x="3270219" y="685800"/>
                </a:lnTo>
                <a:close/>
                <a:moveTo>
                  <a:pt x="332765" y="5216979"/>
                </a:moveTo>
                <a:lnTo>
                  <a:pt x="336988" y="5225425"/>
                </a:lnTo>
                <a:lnTo>
                  <a:pt x="336988" y="5249917"/>
                </a:lnTo>
                <a:lnTo>
                  <a:pt x="308272" y="5245694"/>
                </a:lnTo>
                <a:lnTo>
                  <a:pt x="299826" y="5208533"/>
                </a:lnTo>
                <a:lnTo>
                  <a:pt x="291381" y="5195864"/>
                </a:lnTo>
                <a:lnTo>
                  <a:pt x="291381" y="5175594"/>
                </a:lnTo>
                <a:lnTo>
                  <a:pt x="304049" y="5167148"/>
                </a:lnTo>
                <a:lnTo>
                  <a:pt x="324319" y="5171371"/>
                </a:lnTo>
                <a:lnTo>
                  <a:pt x="328542" y="5200087"/>
                </a:lnTo>
                <a:lnTo>
                  <a:pt x="328542" y="5200087"/>
                </a:lnTo>
                <a:lnTo>
                  <a:pt x="332765" y="5216979"/>
                </a:lnTo>
                <a:close/>
                <a:moveTo>
                  <a:pt x="2210269" y="472121"/>
                </a:moveTo>
                <a:lnTo>
                  <a:pt x="2206046" y="467898"/>
                </a:lnTo>
                <a:lnTo>
                  <a:pt x="2210269" y="439182"/>
                </a:lnTo>
                <a:lnTo>
                  <a:pt x="2222938" y="423135"/>
                </a:lnTo>
                <a:lnTo>
                  <a:pt x="2238985" y="427358"/>
                </a:lnTo>
                <a:lnTo>
                  <a:pt x="2259255" y="447628"/>
                </a:lnTo>
                <a:lnTo>
                  <a:pt x="2271924" y="456074"/>
                </a:lnTo>
                <a:lnTo>
                  <a:pt x="2267701" y="476344"/>
                </a:lnTo>
                <a:lnTo>
                  <a:pt x="2267701" y="476344"/>
                </a:lnTo>
                <a:lnTo>
                  <a:pt x="2210269" y="472121"/>
                </a:lnTo>
                <a:close/>
                <a:moveTo>
                  <a:pt x="6757495" y="1844566"/>
                </a:moveTo>
                <a:lnTo>
                  <a:pt x="6757495" y="1844566"/>
                </a:lnTo>
                <a:lnTo>
                  <a:pt x="6757495" y="1844566"/>
                </a:lnTo>
                <a:lnTo>
                  <a:pt x="6757495" y="1844566"/>
                </a:lnTo>
                <a:close/>
                <a:moveTo>
                  <a:pt x="6737225" y="1836120"/>
                </a:moveTo>
                <a:lnTo>
                  <a:pt x="6728779" y="1827674"/>
                </a:lnTo>
                <a:lnTo>
                  <a:pt x="6728779" y="1798958"/>
                </a:lnTo>
                <a:lnTo>
                  <a:pt x="6741448" y="1786289"/>
                </a:lnTo>
                <a:lnTo>
                  <a:pt x="6765940" y="1790512"/>
                </a:lnTo>
                <a:lnTo>
                  <a:pt x="6778609" y="1798958"/>
                </a:lnTo>
                <a:lnTo>
                  <a:pt x="6778609" y="1827674"/>
                </a:lnTo>
                <a:lnTo>
                  <a:pt x="6758340" y="1843721"/>
                </a:lnTo>
                <a:lnTo>
                  <a:pt x="6737225" y="1836120"/>
                </a:lnTo>
                <a:close/>
                <a:moveTo>
                  <a:pt x="771947" y="1758418"/>
                </a:moveTo>
                <a:lnTo>
                  <a:pt x="747454" y="1758418"/>
                </a:lnTo>
                <a:lnTo>
                  <a:pt x="767724" y="1733925"/>
                </a:lnTo>
                <a:lnTo>
                  <a:pt x="787994" y="1729703"/>
                </a:lnTo>
                <a:lnTo>
                  <a:pt x="816710" y="1700987"/>
                </a:lnTo>
                <a:lnTo>
                  <a:pt x="825156" y="1696764"/>
                </a:lnTo>
                <a:lnTo>
                  <a:pt x="833602" y="1700987"/>
                </a:lnTo>
                <a:lnTo>
                  <a:pt x="833602" y="1725480"/>
                </a:lnTo>
                <a:lnTo>
                  <a:pt x="829379" y="1727169"/>
                </a:lnTo>
                <a:lnTo>
                  <a:pt x="829379" y="1728858"/>
                </a:lnTo>
                <a:lnTo>
                  <a:pt x="822622" y="1730547"/>
                </a:lnTo>
                <a:lnTo>
                  <a:pt x="817555" y="1733081"/>
                </a:lnTo>
                <a:lnTo>
                  <a:pt x="809109" y="1733081"/>
                </a:lnTo>
                <a:lnTo>
                  <a:pt x="809109" y="1741527"/>
                </a:lnTo>
                <a:lnTo>
                  <a:pt x="804886" y="1743216"/>
                </a:lnTo>
                <a:lnTo>
                  <a:pt x="800663" y="1754195"/>
                </a:lnTo>
                <a:lnTo>
                  <a:pt x="787994" y="1758418"/>
                </a:lnTo>
                <a:lnTo>
                  <a:pt x="771947" y="1758418"/>
                </a:lnTo>
                <a:close/>
                <a:moveTo>
                  <a:pt x="2320909" y="833602"/>
                </a:moveTo>
                <a:lnTo>
                  <a:pt x="2312464" y="820933"/>
                </a:lnTo>
                <a:lnTo>
                  <a:pt x="2316686" y="800663"/>
                </a:lnTo>
                <a:lnTo>
                  <a:pt x="2325132" y="787994"/>
                </a:lnTo>
                <a:lnTo>
                  <a:pt x="2349625" y="787994"/>
                </a:lnTo>
                <a:lnTo>
                  <a:pt x="2365672" y="808264"/>
                </a:lnTo>
                <a:lnTo>
                  <a:pt x="2361449" y="824311"/>
                </a:lnTo>
                <a:lnTo>
                  <a:pt x="2353004" y="832757"/>
                </a:lnTo>
                <a:lnTo>
                  <a:pt x="2320909" y="832757"/>
                </a:lnTo>
                <a:close/>
                <a:moveTo>
                  <a:pt x="6531992" y="233949"/>
                </a:moveTo>
                <a:lnTo>
                  <a:pt x="6523546" y="221280"/>
                </a:lnTo>
                <a:lnTo>
                  <a:pt x="6527769" y="201010"/>
                </a:lnTo>
                <a:lnTo>
                  <a:pt x="6548039" y="188342"/>
                </a:lnTo>
                <a:lnTo>
                  <a:pt x="6568309" y="196787"/>
                </a:lnTo>
                <a:lnTo>
                  <a:pt x="6572532" y="201010"/>
                </a:lnTo>
                <a:lnTo>
                  <a:pt x="6572532" y="225503"/>
                </a:lnTo>
                <a:lnTo>
                  <a:pt x="6559863" y="238172"/>
                </a:lnTo>
                <a:lnTo>
                  <a:pt x="6559863" y="238172"/>
                </a:lnTo>
                <a:lnTo>
                  <a:pt x="6531992" y="233949"/>
                </a:lnTo>
                <a:close/>
                <a:moveTo>
                  <a:pt x="4905328" y="616544"/>
                </a:moveTo>
                <a:lnTo>
                  <a:pt x="4896882" y="612321"/>
                </a:lnTo>
                <a:lnTo>
                  <a:pt x="4901105" y="583606"/>
                </a:lnTo>
                <a:lnTo>
                  <a:pt x="4913774" y="570937"/>
                </a:lnTo>
                <a:lnTo>
                  <a:pt x="4938267" y="575160"/>
                </a:lnTo>
                <a:lnTo>
                  <a:pt x="4950936" y="599653"/>
                </a:lnTo>
                <a:lnTo>
                  <a:pt x="4938267" y="612321"/>
                </a:lnTo>
                <a:lnTo>
                  <a:pt x="4938267" y="612321"/>
                </a:lnTo>
                <a:lnTo>
                  <a:pt x="4905328" y="616544"/>
                </a:lnTo>
                <a:close/>
                <a:moveTo>
                  <a:pt x="4095375" y="48986"/>
                </a:moveTo>
                <a:lnTo>
                  <a:pt x="4075105" y="36317"/>
                </a:lnTo>
                <a:lnTo>
                  <a:pt x="4079328" y="16047"/>
                </a:lnTo>
                <a:lnTo>
                  <a:pt x="4095375" y="7601"/>
                </a:lnTo>
                <a:lnTo>
                  <a:pt x="4119867" y="16047"/>
                </a:lnTo>
                <a:lnTo>
                  <a:pt x="4128313" y="24493"/>
                </a:lnTo>
                <a:lnTo>
                  <a:pt x="4124090" y="44763"/>
                </a:lnTo>
                <a:lnTo>
                  <a:pt x="4124090" y="44763"/>
                </a:lnTo>
                <a:lnTo>
                  <a:pt x="4095375" y="48986"/>
                </a:lnTo>
                <a:close/>
                <a:moveTo>
                  <a:pt x="4674758" y="599653"/>
                </a:moveTo>
                <a:lnTo>
                  <a:pt x="4650264" y="579383"/>
                </a:lnTo>
                <a:lnTo>
                  <a:pt x="4650264" y="559113"/>
                </a:lnTo>
                <a:lnTo>
                  <a:pt x="4662933" y="550667"/>
                </a:lnTo>
                <a:lnTo>
                  <a:pt x="4683203" y="559113"/>
                </a:lnTo>
                <a:lnTo>
                  <a:pt x="4695872" y="587829"/>
                </a:lnTo>
                <a:lnTo>
                  <a:pt x="4691649" y="603876"/>
                </a:lnTo>
                <a:lnTo>
                  <a:pt x="4691649" y="603876"/>
                </a:lnTo>
                <a:lnTo>
                  <a:pt x="4674758" y="599653"/>
                </a:lnTo>
                <a:close/>
                <a:moveTo>
                  <a:pt x="4605502" y="410467"/>
                </a:moveTo>
                <a:lnTo>
                  <a:pt x="4601279" y="353035"/>
                </a:lnTo>
                <a:lnTo>
                  <a:pt x="4609725" y="348812"/>
                </a:lnTo>
                <a:lnTo>
                  <a:pt x="4629995" y="369082"/>
                </a:lnTo>
                <a:lnTo>
                  <a:pt x="4634218" y="377528"/>
                </a:lnTo>
                <a:lnTo>
                  <a:pt x="4634218" y="402021"/>
                </a:lnTo>
                <a:lnTo>
                  <a:pt x="4621549" y="410467"/>
                </a:lnTo>
                <a:lnTo>
                  <a:pt x="4621549" y="410467"/>
                </a:lnTo>
                <a:lnTo>
                  <a:pt x="4605502" y="410467"/>
                </a:lnTo>
                <a:close/>
                <a:moveTo>
                  <a:pt x="6675571" y="817555"/>
                </a:moveTo>
                <a:lnTo>
                  <a:pt x="6659523" y="801508"/>
                </a:lnTo>
                <a:lnTo>
                  <a:pt x="6659523" y="777015"/>
                </a:lnTo>
                <a:lnTo>
                  <a:pt x="6667969" y="768569"/>
                </a:lnTo>
                <a:lnTo>
                  <a:pt x="6684017" y="772792"/>
                </a:lnTo>
                <a:lnTo>
                  <a:pt x="6696685" y="785461"/>
                </a:lnTo>
                <a:lnTo>
                  <a:pt x="6696685" y="805731"/>
                </a:lnTo>
                <a:lnTo>
                  <a:pt x="6696685" y="805731"/>
                </a:lnTo>
                <a:lnTo>
                  <a:pt x="6675571" y="817555"/>
                </a:lnTo>
                <a:close/>
                <a:moveTo>
                  <a:pt x="6540438" y="1910443"/>
                </a:moveTo>
                <a:lnTo>
                  <a:pt x="6540438" y="1910443"/>
                </a:lnTo>
                <a:lnTo>
                  <a:pt x="6548884" y="1906220"/>
                </a:lnTo>
                <a:lnTo>
                  <a:pt x="6569153" y="1910443"/>
                </a:lnTo>
                <a:lnTo>
                  <a:pt x="6577599" y="1918889"/>
                </a:lnTo>
                <a:lnTo>
                  <a:pt x="6573376" y="1943382"/>
                </a:lnTo>
                <a:lnTo>
                  <a:pt x="6548884" y="1947605"/>
                </a:lnTo>
                <a:lnTo>
                  <a:pt x="6536215" y="1934936"/>
                </a:lnTo>
                <a:lnTo>
                  <a:pt x="6540438" y="1910443"/>
                </a:lnTo>
                <a:close/>
                <a:moveTo>
                  <a:pt x="694246" y="1824296"/>
                </a:moveTo>
                <a:lnTo>
                  <a:pt x="678199" y="1820073"/>
                </a:lnTo>
                <a:lnTo>
                  <a:pt x="678199" y="1798958"/>
                </a:lnTo>
                <a:lnTo>
                  <a:pt x="706915" y="1782911"/>
                </a:lnTo>
                <a:lnTo>
                  <a:pt x="722962" y="1782911"/>
                </a:lnTo>
                <a:lnTo>
                  <a:pt x="727184" y="1803181"/>
                </a:lnTo>
                <a:lnTo>
                  <a:pt x="694246" y="1824296"/>
                </a:lnTo>
                <a:close/>
                <a:moveTo>
                  <a:pt x="727184" y="1803181"/>
                </a:moveTo>
                <a:lnTo>
                  <a:pt x="727184" y="1803181"/>
                </a:lnTo>
                <a:lnTo>
                  <a:pt x="727184" y="1803181"/>
                </a:lnTo>
                <a:lnTo>
                  <a:pt x="727184" y="1803181"/>
                </a:lnTo>
                <a:close/>
                <a:moveTo>
                  <a:pt x="2571750" y="994072"/>
                </a:moveTo>
                <a:lnTo>
                  <a:pt x="2567527" y="978025"/>
                </a:lnTo>
                <a:lnTo>
                  <a:pt x="2596243" y="957755"/>
                </a:lnTo>
                <a:lnTo>
                  <a:pt x="2612290" y="961978"/>
                </a:lnTo>
                <a:lnTo>
                  <a:pt x="2608067" y="990694"/>
                </a:lnTo>
                <a:lnTo>
                  <a:pt x="2599621" y="999140"/>
                </a:lnTo>
                <a:lnTo>
                  <a:pt x="2571750" y="994072"/>
                </a:lnTo>
                <a:close/>
                <a:moveTo>
                  <a:pt x="6285374" y="423135"/>
                </a:moveTo>
                <a:lnTo>
                  <a:pt x="6276928" y="410467"/>
                </a:lnTo>
                <a:lnTo>
                  <a:pt x="6281151" y="390197"/>
                </a:lnTo>
                <a:lnTo>
                  <a:pt x="6285374" y="385974"/>
                </a:lnTo>
                <a:lnTo>
                  <a:pt x="6305644" y="385974"/>
                </a:lnTo>
                <a:lnTo>
                  <a:pt x="6318312" y="398642"/>
                </a:lnTo>
                <a:lnTo>
                  <a:pt x="6318312" y="418912"/>
                </a:lnTo>
                <a:lnTo>
                  <a:pt x="6314090" y="423135"/>
                </a:lnTo>
                <a:lnTo>
                  <a:pt x="6314090" y="423135"/>
                </a:lnTo>
                <a:lnTo>
                  <a:pt x="6285374" y="423135"/>
                </a:lnTo>
                <a:close/>
                <a:moveTo>
                  <a:pt x="4108043" y="407088"/>
                </a:moveTo>
                <a:lnTo>
                  <a:pt x="4128313" y="386818"/>
                </a:lnTo>
                <a:lnTo>
                  <a:pt x="4140982" y="386818"/>
                </a:lnTo>
                <a:lnTo>
                  <a:pt x="4165475" y="386818"/>
                </a:lnTo>
                <a:lnTo>
                  <a:pt x="4169698" y="402865"/>
                </a:lnTo>
                <a:lnTo>
                  <a:pt x="4149428" y="407088"/>
                </a:lnTo>
                <a:lnTo>
                  <a:pt x="4133381" y="415534"/>
                </a:lnTo>
                <a:lnTo>
                  <a:pt x="4120712" y="423980"/>
                </a:lnTo>
                <a:lnTo>
                  <a:pt x="4104665" y="423980"/>
                </a:lnTo>
                <a:lnTo>
                  <a:pt x="4108043" y="407088"/>
                </a:lnTo>
                <a:close/>
                <a:moveTo>
                  <a:pt x="870763" y="2259255"/>
                </a:moveTo>
                <a:lnTo>
                  <a:pt x="854716" y="2255032"/>
                </a:lnTo>
                <a:lnTo>
                  <a:pt x="858939" y="2234762"/>
                </a:lnTo>
                <a:lnTo>
                  <a:pt x="874986" y="2210269"/>
                </a:lnTo>
                <a:lnTo>
                  <a:pt x="895256" y="2214492"/>
                </a:lnTo>
                <a:lnTo>
                  <a:pt x="895256" y="2230539"/>
                </a:lnTo>
                <a:lnTo>
                  <a:pt x="882587" y="2238985"/>
                </a:lnTo>
                <a:lnTo>
                  <a:pt x="870763" y="2259255"/>
                </a:lnTo>
                <a:close/>
                <a:moveTo>
                  <a:pt x="6080141" y="464520"/>
                </a:moveTo>
                <a:lnTo>
                  <a:pt x="6075918" y="456074"/>
                </a:lnTo>
                <a:lnTo>
                  <a:pt x="6075918" y="431581"/>
                </a:lnTo>
                <a:lnTo>
                  <a:pt x="6080141" y="427358"/>
                </a:lnTo>
                <a:lnTo>
                  <a:pt x="6104633" y="431581"/>
                </a:lnTo>
                <a:lnTo>
                  <a:pt x="6108856" y="456074"/>
                </a:lnTo>
                <a:lnTo>
                  <a:pt x="6100411" y="468743"/>
                </a:lnTo>
                <a:lnTo>
                  <a:pt x="6080141" y="464520"/>
                </a:lnTo>
                <a:close/>
                <a:moveTo>
                  <a:pt x="6523546" y="2391010"/>
                </a:moveTo>
                <a:lnTo>
                  <a:pt x="6543816" y="2395233"/>
                </a:lnTo>
                <a:lnTo>
                  <a:pt x="6548039" y="2415503"/>
                </a:lnTo>
                <a:lnTo>
                  <a:pt x="6539593" y="2431550"/>
                </a:lnTo>
                <a:lnTo>
                  <a:pt x="6519323" y="2427327"/>
                </a:lnTo>
                <a:lnTo>
                  <a:pt x="6510877" y="2407057"/>
                </a:lnTo>
                <a:lnTo>
                  <a:pt x="6510877" y="2407057"/>
                </a:lnTo>
                <a:lnTo>
                  <a:pt x="6523546" y="2391010"/>
                </a:lnTo>
                <a:close/>
                <a:moveTo>
                  <a:pt x="1002518" y="2131723"/>
                </a:moveTo>
                <a:lnTo>
                  <a:pt x="1015187" y="2151993"/>
                </a:lnTo>
                <a:lnTo>
                  <a:pt x="1015187" y="2160439"/>
                </a:lnTo>
                <a:lnTo>
                  <a:pt x="983093" y="2168040"/>
                </a:lnTo>
                <a:lnTo>
                  <a:pt x="978025" y="2172263"/>
                </a:lnTo>
                <a:lnTo>
                  <a:pt x="969579" y="2172263"/>
                </a:lnTo>
                <a:lnTo>
                  <a:pt x="970424" y="2168040"/>
                </a:lnTo>
                <a:lnTo>
                  <a:pt x="965356" y="2168040"/>
                </a:lnTo>
                <a:lnTo>
                  <a:pt x="969579" y="2151993"/>
                </a:lnTo>
                <a:lnTo>
                  <a:pt x="985626" y="2143547"/>
                </a:lnTo>
                <a:lnTo>
                  <a:pt x="989849" y="2130879"/>
                </a:lnTo>
                <a:lnTo>
                  <a:pt x="989849" y="2130879"/>
                </a:lnTo>
                <a:lnTo>
                  <a:pt x="1002518" y="2130879"/>
                </a:lnTo>
                <a:close/>
                <a:moveTo>
                  <a:pt x="874986" y="1696764"/>
                </a:moveTo>
                <a:lnTo>
                  <a:pt x="858939" y="1688318"/>
                </a:lnTo>
                <a:lnTo>
                  <a:pt x="863162" y="1672271"/>
                </a:lnTo>
                <a:lnTo>
                  <a:pt x="875831" y="1659602"/>
                </a:lnTo>
                <a:lnTo>
                  <a:pt x="896101" y="1659602"/>
                </a:lnTo>
                <a:lnTo>
                  <a:pt x="900324" y="1663825"/>
                </a:lnTo>
                <a:lnTo>
                  <a:pt x="900324" y="1684095"/>
                </a:lnTo>
                <a:lnTo>
                  <a:pt x="874986" y="1696764"/>
                </a:lnTo>
                <a:close/>
                <a:moveTo>
                  <a:pt x="1798958" y="1141874"/>
                </a:moveTo>
                <a:lnTo>
                  <a:pt x="1790512" y="1133428"/>
                </a:lnTo>
                <a:lnTo>
                  <a:pt x="1794735" y="1117381"/>
                </a:lnTo>
                <a:lnTo>
                  <a:pt x="1815005" y="1092888"/>
                </a:lnTo>
                <a:lnTo>
                  <a:pt x="1831052" y="1097111"/>
                </a:lnTo>
                <a:lnTo>
                  <a:pt x="1822606" y="1117381"/>
                </a:lnTo>
                <a:lnTo>
                  <a:pt x="1809938" y="1137651"/>
                </a:lnTo>
                <a:lnTo>
                  <a:pt x="1809938" y="1137651"/>
                </a:lnTo>
                <a:lnTo>
                  <a:pt x="1798958" y="1141874"/>
                </a:lnTo>
                <a:close/>
                <a:moveTo>
                  <a:pt x="923972" y="1524469"/>
                </a:moveTo>
                <a:lnTo>
                  <a:pt x="920594" y="1503355"/>
                </a:lnTo>
                <a:lnTo>
                  <a:pt x="936641" y="1490686"/>
                </a:lnTo>
                <a:lnTo>
                  <a:pt x="952688" y="1499132"/>
                </a:lnTo>
                <a:lnTo>
                  <a:pt x="956911" y="1515179"/>
                </a:lnTo>
                <a:lnTo>
                  <a:pt x="940864" y="1527848"/>
                </a:lnTo>
                <a:lnTo>
                  <a:pt x="923972" y="1524469"/>
                </a:lnTo>
                <a:close/>
                <a:moveTo>
                  <a:pt x="1853011" y="612321"/>
                </a:moveTo>
                <a:lnTo>
                  <a:pt x="1844565" y="596274"/>
                </a:lnTo>
                <a:lnTo>
                  <a:pt x="1860613" y="580227"/>
                </a:lnTo>
                <a:lnTo>
                  <a:pt x="1880882" y="584450"/>
                </a:lnTo>
                <a:lnTo>
                  <a:pt x="1880882" y="604720"/>
                </a:lnTo>
                <a:lnTo>
                  <a:pt x="1872437" y="613166"/>
                </a:lnTo>
                <a:lnTo>
                  <a:pt x="1872437" y="613166"/>
                </a:lnTo>
                <a:lnTo>
                  <a:pt x="1853011" y="613166"/>
                </a:lnTo>
                <a:close/>
                <a:moveTo>
                  <a:pt x="5106338" y="316718"/>
                </a:moveTo>
                <a:lnTo>
                  <a:pt x="5102115" y="300671"/>
                </a:lnTo>
                <a:lnTo>
                  <a:pt x="5114784" y="288002"/>
                </a:lnTo>
                <a:lnTo>
                  <a:pt x="5135054" y="300671"/>
                </a:lnTo>
                <a:lnTo>
                  <a:pt x="5135054" y="320941"/>
                </a:lnTo>
                <a:lnTo>
                  <a:pt x="5119007" y="329387"/>
                </a:lnTo>
                <a:lnTo>
                  <a:pt x="5106338" y="316718"/>
                </a:lnTo>
                <a:close/>
                <a:moveTo>
                  <a:pt x="949309" y="2189999"/>
                </a:moveTo>
                <a:lnTo>
                  <a:pt x="969579" y="2194222"/>
                </a:lnTo>
                <a:lnTo>
                  <a:pt x="961134" y="2214492"/>
                </a:lnTo>
                <a:lnTo>
                  <a:pt x="945086" y="2227161"/>
                </a:lnTo>
                <a:lnTo>
                  <a:pt x="932418" y="2222938"/>
                </a:lnTo>
                <a:lnTo>
                  <a:pt x="936641" y="2198445"/>
                </a:lnTo>
                <a:lnTo>
                  <a:pt x="949309" y="2189999"/>
                </a:lnTo>
                <a:close/>
                <a:moveTo>
                  <a:pt x="2649452" y="965356"/>
                </a:moveTo>
                <a:lnTo>
                  <a:pt x="2629181" y="961134"/>
                </a:lnTo>
                <a:lnTo>
                  <a:pt x="2633404" y="948465"/>
                </a:lnTo>
                <a:lnTo>
                  <a:pt x="2662120" y="932418"/>
                </a:lnTo>
                <a:lnTo>
                  <a:pt x="2678167" y="932418"/>
                </a:lnTo>
                <a:lnTo>
                  <a:pt x="2673944" y="948465"/>
                </a:lnTo>
                <a:lnTo>
                  <a:pt x="2649452" y="965356"/>
                </a:lnTo>
                <a:close/>
                <a:moveTo>
                  <a:pt x="4917152" y="348812"/>
                </a:moveTo>
                <a:lnTo>
                  <a:pt x="4912930" y="324319"/>
                </a:lnTo>
                <a:lnTo>
                  <a:pt x="4921375" y="315873"/>
                </a:lnTo>
                <a:lnTo>
                  <a:pt x="4937422" y="320096"/>
                </a:lnTo>
                <a:lnTo>
                  <a:pt x="4945868" y="344589"/>
                </a:lnTo>
                <a:lnTo>
                  <a:pt x="4941645" y="353035"/>
                </a:lnTo>
                <a:lnTo>
                  <a:pt x="4941645" y="353035"/>
                </a:lnTo>
                <a:lnTo>
                  <a:pt x="4917152" y="348812"/>
                </a:lnTo>
                <a:close/>
                <a:moveTo>
                  <a:pt x="5759200" y="2370740"/>
                </a:moveTo>
                <a:lnTo>
                  <a:pt x="5763423" y="2350470"/>
                </a:lnTo>
                <a:lnTo>
                  <a:pt x="5787916" y="2334423"/>
                </a:lnTo>
                <a:lnTo>
                  <a:pt x="5800584" y="2338646"/>
                </a:lnTo>
                <a:lnTo>
                  <a:pt x="5796361" y="2354693"/>
                </a:lnTo>
                <a:lnTo>
                  <a:pt x="5780315" y="2367361"/>
                </a:lnTo>
                <a:lnTo>
                  <a:pt x="5759200" y="2370740"/>
                </a:lnTo>
                <a:close/>
                <a:moveTo>
                  <a:pt x="5763423" y="2349625"/>
                </a:moveTo>
                <a:lnTo>
                  <a:pt x="5763423" y="2349625"/>
                </a:lnTo>
                <a:lnTo>
                  <a:pt x="5763423" y="2349625"/>
                </a:lnTo>
                <a:lnTo>
                  <a:pt x="5763423" y="2349625"/>
                </a:lnTo>
                <a:close/>
                <a:moveTo>
                  <a:pt x="4387600" y="858939"/>
                </a:moveTo>
                <a:lnTo>
                  <a:pt x="4403647" y="863162"/>
                </a:lnTo>
                <a:lnTo>
                  <a:pt x="4399424" y="891878"/>
                </a:lnTo>
                <a:lnTo>
                  <a:pt x="4383377" y="900324"/>
                </a:lnTo>
                <a:lnTo>
                  <a:pt x="4374931" y="891878"/>
                </a:lnTo>
                <a:lnTo>
                  <a:pt x="4379154" y="867385"/>
                </a:lnTo>
                <a:lnTo>
                  <a:pt x="4387600" y="858939"/>
                </a:lnTo>
                <a:close/>
                <a:moveTo>
                  <a:pt x="821778" y="1282074"/>
                </a:moveTo>
                <a:lnTo>
                  <a:pt x="813332" y="1266027"/>
                </a:lnTo>
                <a:lnTo>
                  <a:pt x="829379" y="1249980"/>
                </a:lnTo>
                <a:lnTo>
                  <a:pt x="842048" y="1258426"/>
                </a:lnTo>
                <a:lnTo>
                  <a:pt x="846270" y="1287142"/>
                </a:lnTo>
                <a:lnTo>
                  <a:pt x="821778" y="1282074"/>
                </a:lnTo>
                <a:close/>
                <a:moveTo>
                  <a:pt x="2337801" y="1146097"/>
                </a:moveTo>
                <a:lnTo>
                  <a:pt x="2358071" y="1146097"/>
                </a:lnTo>
                <a:lnTo>
                  <a:pt x="2353848" y="1121604"/>
                </a:lnTo>
                <a:lnTo>
                  <a:pt x="2358071" y="1117381"/>
                </a:lnTo>
                <a:lnTo>
                  <a:pt x="2374118" y="1117381"/>
                </a:lnTo>
                <a:lnTo>
                  <a:pt x="2361449" y="1166367"/>
                </a:lnTo>
                <a:lnTo>
                  <a:pt x="2341179" y="1157921"/>
                </a:lnTo>
                <a:lnTo>
                  <a:pt x="2341179" y="1157921"/>
                </a:lnTo>
                <a:lnTo>
                  <a:pt x="2337801" y="1146097"/>
                </a:lnTo>
                <a:close/>
                <a:moveTo>
                  <a:pt x="1524469" y="952688"/>
                </a:moveTo>
                <a:lnTo>
                  <a:pt x="1495754" y="948465"/>
                </a:lnTo>
                <a:lnTo>
                  <a:pt x="1495754" y="935796"/>
                </a:lnTo>
                <a:lnTo>
                  <a:pt x="1499976" y="931573"/>
                </a:lnTo>
                <a:lnTo>
                  <a:pt x="1537138" y="931573"/>
                </a:lnTo>
                <a:lnTo>
                  <a:pt x="1545584" y="947620"/>
                </a:lnTo>
                <a:lnTo>
                  <a:pt x="1524469" y="952688"/>
                </a:lnTo>
                <a:close/>
                <a:moveTo>
                  <a:pt x="685800" y="2325132"/>
                </a:moveTo>
                <a:lnTo>
                  <a:pt x="698469" y="2325132"/>
                </a:lnTo>
                <a:lnTo>
                  <a:pt x="690023" y="2349625"/>
                </a:lnTo>
                <a:lnTo>
                  <a:pt x="677354" y="2365672"/>
                </a:lnTo>
                <a:lnTo>
                  <a:pt x="657084" y="2361449"/>
                </a:lnTo>
                <a:lnTo>
                  <a:pt x="661307" y="2348781"/>
                </a:lnTo>
                <a:lnTo>
                  <a:pt x="681577" y="2328511"/>
                </a:lnTo>
                <a:lnTo>
                  <a:pt x="685800" y="2325132"/>
                </a:lnTo>
                <a:close/>
                <a:moveTo>
                  <a:pt x="6708509" y="2230539"/>
                </a:moveTo>
                <a:lnTo>
                  <a:pt x="6724556" y="2238985"/>
                </a:lnTo>
                <a:lnTo>
                  <a:pt x="6728779" y="2251654"/>
                </a:lnTo>
                <a:lnTo>
                  <a:pt x="6720333" y="2264323"/>
                </a:lnTo>
                <a:lnTo>
                  <a:pt x="6700063" y="2260100"/>
                </a:lnTo>
                <a:lnTo>
                  <a:pt x="6695840" y="2244053"/>
                </a:lnTo>
                <a:lnTo>
                  <a:pt x="6708509" y="2230539"/>
                </a:lnTo>
                <a:close/>
                <a:moveTo>
                  <a:pt x="760123" y="2045576"/>
                </a:moveTo>
                <a:lnTo>
                  <a:pt x="760123" y="2045576"/>
                </a:lnTo>
                <a:lnTo>
                  <a:pt x="776170" y="2032907"/>
                </a:lnTo>
                <a:lnTo>
                  <a:pt x="796440" y="2032907"/>
                </a:lnTo>
                <a:lnTo>
                  <a:pt x="787994" y="2048954"/>
                </a:lnTo>
                <a:lnTo>
                  <a:pt x="767724" y="2065001"/>
                </a:lnTo>
                <a:lnTo>
                  <a:pt x="755056" y="2065001"/>
                </a:lnTo>
                <a:lnTo>
                  <a:pt x="760123" y="2045576"/>
                </a:lnTo>
                <a:close/>
                <a:moveTo>
                  <a:pt x="1035457" y="1372445"/>
                </a:moveTo>
                <a:lnTo>
                  <a:pt x="1031234" y="1356398"/>
                </a:lnTo>
                <a:lnTo>
                  <a:pt x="1039680" y="1343729"/>
                </a:lnTo>
                <a:lnTo>
                  <a:pt x="1059950" y="1347952"/>
                </a:lnTo>
                <a:lnTo>
                  <a:pt x="1059950" y="1368222"/>
                </a:lnTo>
                <a:lnTo>
                  <a:pt x="1051504" y="1376668"/>
                </a:lnTo>
                <a:lnTo>
                  <a:pt x="1051504" y="1376668"/>
                </a:lnTo>
                <a:lnTo>
                  <a:pt x="1035457" y="1372445"/>
                </a:lnTo>
                <a:close/>
                <a:moveTo>
                  <a:pt x="1047281" y="2025306"/>
                </a:moveTo>
                <a:lnTo>
                  <a:pt x="1022788" y="2058245"/>
                </a:lnTo>
                <a:lnTo>
                  <a:pt x="1002518" y="2058245"/>
                </a:lnTo>
                <a:lnTo>
                  <a:pt x="1002518" y="2045576"/>
                </a:lnTo>
                <a:lnTo>
                  <a:pt x="1018565" y="2041353"/>
                </a:lnTo>
                <a:lnTo>
                  <a:pt x="1027011" y="2025306"/>
                </a:lnTo>
                <a:lnTo>
                  <a:pt x="1031234" y="2021083"/>
                </a:lnTo>
                <a:lnTo>
                  <a:pt x="1031234" y="2021083"/>
                </a:lnTo>
                <a:lnTo>
                  <a:pt x="1047281" y="2025306"/>
                </a:lnTo>
                <a:close/>
                <a:moveTo>
                  <a:pt x="3257550" y="669753"/>
                </a:moveTo>
                <a:lnTo>
                  <a:pt x="3241503" y="665530"/>
                </a:lnTo>
                <a:lnTo>
                  <a:pt x="3245726" y="652861"/>
                </a:lnTo>
                <a:lnTo>
                  <a:pt x="3265996" y="640193"/>
                </a:lnTo>
                <a:lnTo>
                  <a:pt x="3282043" y="640193"/>
                </a:lnTo>
                <a:lnTo>
                  <a:pt x="3282043" y="656240"/>
                </a:lnTo>
                <a:lnTo>
                  <a:pt x="3257550" y="669753"/>
                </a:lnTo>
                <a:close/>
                <a:moveTo>
                  <a:pt x="4576786" y="41384"/>
                </a:moveTo>
                <a:lnTo>
                  <a:pt x="4568340" y="32939"/>
                </a:lnTo>
                <a:lnTo>
                  <a:pt x="4568340" y="4223"/>
                </a:lnTo>
                <a:lnTo>
                  <a:pt x="4572563" y="0"/>
                </a:lnTo>
                <a:lnTo>
                  <a:pt x="4588610" y="4223"/>
                </a:lnTo>
                <a:lnTo>
                  <a:pt x="4588610" y="32939"/>
                </a:lnTo>
                <a:lnTo>
                  <a:pt x="4576786" y="41384"/>
                </a:lnTo>
                <a:close/>
                <a:moveTo>
                  <a:pt x="6124904" y="127532"/>
                </a:moveTo>
                <a:lnTo>
                  <a:pt x="6104633" y="123309"/>
                </a:lnTo>
                <a:lnTo>
                  <a:pt x="6108856" y="98816"/>
                </a:lnTo>
                <a:lnTo>
                  <a:pt x="6124904" y="98816"/>
                </a:lnTo>
                <a:lnTo>
                  <a:pt x="6129127" y="119086"/>
                </a:lnTo>
                <a:lnTo>
                  <a:pt x="6129127" y="119086"/>
                </a:lnTo>
                <a:lnTo>
                  <a:pt x="6124904" y="127532"/>
                </a:lnTo>
                <a:close/>
                <a:moveTo>
                  <a:pt x="583606" y="2456887"/>
                </a:moveTo>
                <a:lnTo>
                  <a:pt x="567559" y="2452664"/>
                </a:lnTo>
                <a:lnTo>
                  <a:pt x="567559" y="2423948"/>
                </a:lnTo>
                <a:lnTo>
                  <a:pt x="571782" y="2419725"/>
                </a:lnTo>
                <a:lnTo>
                  <a:pt x="587829" y="2423948"/>
                </a:lnTo>
                <a:lnTo>
                  <a:pt x="583606" y="2456887"/>
                </a:lnTo>
                <a:close/>
                <a:moveTo>
                  <a:pt x="1343729" y="2045576"/>
                </a:moveTo>
                <a:lnTo>
                  <a:pt x="1306567" y="2058245"/>
                </a:lnTo>
                <a:lnTo>
                  <a:pt x="1306567" y="2037975"/>
                </a:lnTo>
                <a:lnTo>
                  <a:pt x="1315013" y="2033752"/>
                </a:lnTo>
                <a:lnTo>
                  <a:pt x="1343729" y="2033752"/>
                </a:lnTo>
                <a:lnTo>
                  <a:pt x="1343729" y="2045576"/>
                </a:lnTo>
                <a:close/>
                <a:moveTo>
                  <a:pt x="2267701" y="1064172"/>
                </a:moveTo>
                <a:lnTo>
                  <a:pt x="2280370" y="1068395"/>
                </a:lnTo>
                <a:lnTo>
                  <a:pt x="2271924" y="1088665"/>
                </a:lnTo>
                <a:lnTo>
                  <a:pt x="2251654" y="1092888"/>
                </a:lnTo>
                <a:lnTo>
                  <a:pt x="2255877" y="1072618"/>
                </a:lnTo>
                <a:lnTo>
                  <a:pt x="2267701" y="1064172"/>
                </a:lnTo>
                <a:close/>
                <a:moveTo>
                  <a:pt x="6478783" y="2148615"/>
                </a:moveTo>
                <a:lnTo>
                  <a:pt x="6458513" y="2148615"/>
                </a:lnTo>
                <a:lnTo>
                  <a:pt x="6458513" y="2132568"/>
                </a:lnTo>
                <a:lnTo>
                  <a:pt x="6462736" y="2128345"/>
                </a:lnTo>
                <a:lnTo>
                  <a:pt x="6483006" y="2132568"/>
                </a:lnTo>
                <a:lnTo>
                  <a:pt x="6478783" y="2148615"/>
                </a:lnTo>
                <a:close/>
                <a:moveTo>
                  <a:pt x="1130050" y="2111453"/>
                </a:moveTo>
                <a:lnTo>
                  <a:pt x="1130050" y="2111453"/>
                </a:lnTo>
                <a:lnTo>
                  <a:pt x="1146097" y="2119899"/>
                </a:lnTo>
                <a:lnTo>
                  <a:pt x="1162144" y="2135946"/>
                </a:lnTo>
                <a:lnTo>
                  <a:pt x="1149475" y="2135946"/>
                </a:lnTo>
                <a:lnTo>
                  <a:pt x="1124982" y="2131723"/>
                </a:lnTo>
                <a:lnTo>
                  <a:pt x="1130050" y="2111453"/>
                </a:lnTo>
                <a:close/>
                <a:moveTo>
                  <a:pt x="1113158" y="1979699"/>
                </a:moveTo>
                <a:lnTo>
                  <a:pt x="1113158" y="1979699"/>
                </a:lnTo>
                <a:lnTo>
                  <a:pt x="1113158" y="1979699"/>
                </a:lnTo>
                <a:lnTo>
                  <a:pt x="1113158" y="1979699"/>
                </a:lnTo>
                <a:close/>
                <a:moveTo>
                  <a:pt x="1108935" y="2000813"/>
                </a:moveTo>
                <a:lnTo>
                  <a:pt x="1088665" y="1996590"/>
                </a:lnTo>
                <a:lnTo>
                  <a:pt x="1092888" y="1980543"/>
                </a:lnTo>
                <a:lnTo>
                  <a:pt x="1101334" y="1976320"/>
                </a:lnTo>
                <a:lnTo>
                  <a:pt x="1114003" y="1980543"/>
                </a:lnTo>
                <a:lnTo>
                  <a:pt x="1108935" y="2000813"/>
                </a:lnTo>
                <a:close/>
                <a:moveTo>
                  <a:pt x="1540516" y="1256737"/>
                </a:moveTo>
                <a:lnTo>
                  <a:pt x="1560786" y="1260960"/>
                </a:lnTo>
                <a:lnTo>
                  <a:pt x="1560786" y="1277007"/>
                </a:lnTo>
                <a:lnTo>
                  <a:pt x="1532070" y="1277007"/>
                </a:lnTo>
                <a:lnTo>
                  <a:pt x="1536293" y="1260960"/>
                </a:lnTo>
                <a:lnTo>
                  <a:pt x="1540516" y="1256737"/>
                </a:lnTo>
                <a:close/>
                <a:moveTo>
                  <a:pt x="521951" y="1992367"/>
                </a:moveTo>
                <a:lnTo>
                  <a:pt x="493235" y="1996590"/>
                </a:lnTo>
                <a:lnTo>
                  <a:pt x="497458" y="1980543"/>
                </a:lnTo>
                <a:lnTo>
                  <a:pt x="513505" y="1976320"/>
                </a:lnTo>
                <a:lnTo>
                  <a:pt x="526174" y="1980543"/>
                </a:lnTo>
                <a:lnTo>
                  <a:pt x="521951" y="1992367"/>
                </a:lnTo>
                <a:close/>
                <a:moveTo>
                  <a:pt x="6461891" y="1877504"/>
                </a:moveTo>
                <a:lnTo>
                  <a:pt x="6466114" y="1861457"/>
                </a:lnTo>
                <a:lnTo>
                  <a:pt x="6466114" y="1861457"/>
                </a:lnTo>
                <a:lnTo>
                  <a:pt x="6470337" y="1857234"/>
                </a:lnTo>
                <a:lnTo>
                  <a:pt x="6483006" y="1857234"/>
                </a:lnTo>
                <a:lnTo>
                  <a:pt x="6487229" y="1869903"/>
                </a:lnTo>
                <a:lnTo>
                  <a:pt x="6478783" y="1882572"/>
                </a:lnTo>
                <a:lnTo>
                  <a:pt x="6461891" y="1877504"/>
                </a:lnTo>
                <a:close/>
                <a:moveTo>
                  <a:pt x="1183258" y="1676494"/>
                </a:moveTo>
                <a:lnTo>
                  <a:pt x="1179036" y="1663825"/>
                </a:lnTo>
                <a:lnTo>
                  <a:pt x="1183258" y="1639332"/>
                </a:lnTo>
                <a:lnTo>
                  <a:pt x="1184103" y="1643555"/>
                </a:lnTo>
                <a:lnTo>
                  <a:pt x="1187481" y="1630887"/>
                </a:lnTo>
                <a:lnTo>
                  <a:pt x="1200150" y="1618218"/>
                </a:lnTo>
                <a:lnTo>
                  <a:pt x="1216197" y="1622441"/>
                </a:lnTo>
                <a:lnTo>
                  <a:pt x="1211974" y="1646934"/>
                </a:lnTo>
                <a:lnTo>
                  <a:pt x="1199305" y="1655379"/>
                </a:lnTo>
                <a:lnTo>
                  <a:pt x="1199305" y="1679872"/>
                </a:lnTo>
                <a:lnTo>
                  <a:pt x="1183258" y="1676494"/>
                </a:lnTo>
                <a:close/>
                <a:moveTo>
                  <a:pt x="1466193" y="1429876"/>
                </a:moveTo>
                <a:lnTo>
                  <a:pt x="1461970" y="1409606"/>
                </a:lnTo>
                <a:lnTo>
                  <a:pt x="1466193" y="1405383"/>
                </a:lnTo>
                <a:lnTo>
                  <a:pt x="1482240" y="1413829"/>
                </a:lnTo>
                <a:lnTo>
                  <a:pt x="1478017" y="1434099"/>
                </a:lnTo>
                <a:lnTo>
                  <a:pt x="1466193" y="1429876"/>
                </a:lnTo>
                <a:close/>
                <a:moveTo>
                  <a:pt x="3491499" y="595430"/>
                </a:moveTo>
                <a:lnTo>
                  <a:pt x="3524438" y="579383"/>
                </a:lnTo>
                <a:lnTo>
                  <a:pt x="3544708" y="566714"/>
                </a:lnTo>
                <a:lnTo>
                  <a:pt x="3573423" y="562491"/>
                </a:lnTo>
                <a:lnTo>
                  <a:pt x="3577646" y="549822"/>
                </a:lnTo>
                <a:lnTo>
                  <a:pt x="3597916" y="545600"/>
                </a:lnTo>
                <a:lnTo>
                  <a:pt x="3602139" y="525330"/>
                </a:lnTo>
                <a:lnTo>
                  <a:pt x="3626632" y="521107"/>
                </a:lnTo>
                <a:lnTo>
                  <a:pt x="3655348" y="516884"/>
                </a:lnTo>
                <a:lnTo>
                  <a:pt x="3663794" y="504215"/>
                </a:lnTo>
                <a:lnTo>
                  <a:pt x="3712779" y="491546"/>
                </a:lnTo>
                <a:lnTo>
                  <a:pt x="3721225" y="471276"/>
                </a:lnTo>
                <a:lnTo>
                  <a:pt x="3778657" y="442561"/>
                </a:lnTo>
                <a:lnTo>
                  <a:pt x="3820041" y="442561"/>
                </a:lnTo>
                <a:lnTo>
                  <a:pt x="3840311" y="434115"/>
                </a:lnTo>
                <a:lnTo>
                  <a:pt x="3824264" y="425669"/>
                </a:lnTo>
                <a:lnTo>
                  <a:pt x="3828487" y="413000"/>
                </a:lnTo>
                <a:lnTo>
                  <a:pt x="3836933" y="408777"/>
                </a:lnTo>
                <a:lnTo>
                  <a:pt x="3857203" y="408777"/>
                </a:lnTo>
                <a:lnTo>
                  <a:pt x="3861426" y="424824"/>
                </a:lnTo>
                <a:lnTo>
                  <a:pt x="3910411" y="404554"/>
                </a:lnTo>
                <a:lnTo>
                  <a:pt x="3947573" y="400332"/>
                </a:lnTo>
                <a:lnTo>
                  <a:pt x="3967843" y="396109"/>
                </a:lnTo>
                <a:lnTo>
                  <a:pt x="4005005" y="391886"/>
                </a:lnTo>
                <a:lnTo>
                  <a:pt x="4017673" y="379217"/>
                </a:lnTo>
                <a:lnTo>
                  <a:pt x="4054835" y="366548"/>
                </a:lnTo>
                <a:lnTo>
                  <a:pt x="4070882" y="346278"/>
                </a:lnTo>
                <a:lnTo>
                  <a:pt x="4091152" y="337833"/>
                </a:lnTo>
                <a:lnTo>
                  <a:pt x="4115644" y="342055"/>
                </a:lnTo>
                <a:lnTo>
                  <a:pt x="4119867" y="354724"/>
                </a:lnTo>
                <a:lnTo>
                  <a:pt x="4111422" y="367393"/>
                </a:lnTo>
                <a:lnTo>
                  <a:pt x="4086929" y="375839"/>
                </a:lnTo>
                <a:lnTo>
                  <a:pt x="4066659" y="391886"/>
                </a:lnTo>
                <a:lnTo>
                  <a:pt x="4033720" y="407933"/>
                </a:lnTo>
                <a:lnTo>
                  <a:pt x="4005005" y="436649"/>
                </a:lnTo>
                <a:lnTo>
                  <a:pt x="3996559" y="436649"/>
                </a:lnTo>
                <a:lnTo>
                  <a:pt x="3996559" y="443405"/>
                </a:lnTo>
                <a:lnTo>
                  <a:pt x="4009227" y="439182"/>
                </a:lnTo>
                <a:lnTo>
                  <a:pt x="4033720" y="428203"/>
                </a:lnTo>
                <a:lnTo>
                  <a:pt x="4066659" y="419757"/>
                </a:lnTo>
                <a:lnTo>
                  <a:pt x="4086929" y="423980"/>
                </a:lnTo>
                <a:lnTo>
                  <a:pt x="4091152" y="448473"/>
                </a:lnTo>
                <a:lnTo>
                  <a:pt x="4070882" y="468743"/>
                </a:lnTo>
                <a:lnTo>
                  <a:pt x="4046389" y="464520"/>
                </a:lnTo>
                <a:lnTo>
                  <a:pt x="4013450" y="497458"/>
                </a:lnTo>
                <a:lnTo>
                  <a:pt x="3976289" y="510127"/>
                </a:lnTo>
                <a:lnTo>
                  <a:pt x="3956019" y="522796"/>
                </a:lnTo>
                <a:lnTo>
                  <a:pt x="3914634" y="538843"/>
                </a:lnTo>
                <a:lnTo>
                  <a:pt x="3865649" y="559113"/>
                </a:lnTo>
                <a:lnTo>
                  <a:pt x="3852980" y="571782"/>
                </a:lnTo>
                <a:lnTo>
                  <a:pt x="3832710" y="580227"/>
                </a:lnTo>
                <a:lnTo>
                  <a:pt x="3812440" y="576004"/>
                </a:lnTo>
                <a:lnTo>
                  <a:pt x="3803994" y="559957"/>
                </a:lnTo>
                <a:lnTo>
                  <a:pt x="3808217" y="543910"/>
                </a:lnTo>
                <a:lnTo>
                  <a:pt x="3820886" y="531242"/>
                </a:lnTo>
                <a:lnTo>
                  <a:pt x="3862270" y="518573"/>
                </a:lnTo>
                <a:lnTo>
                  <a:pt x="3895209" y="494080"/>
                </a:lnTo>
                <a:lnTo>
                  <a:pt x="3948418" y="478033"/>
                </a:lnTo>
                <a:lnTo>
                  <a:pt x="3968687" y="465364"/>
                </a:lnTo>
                <a:lnTo>
                  <a:pt x="3977133" y="461141"/>
                </a:lnTo>
                <a:lnTo>
                  <a:pt x="3981356" y="448473"/>
                </a:lnTo>
                <a:lnTo>
                  <a:pt x="3956863" y="452696"/>
                </a:lnTo>
                <a:lnTo>
                  <a:pt x="3907878" y="472966"/>
                </a:lnTo>
                <a:lnTo>
                  <a:pt x="3846223" y="505904"/>
                </a:lnTo>
                <a:lnTo>
                  <a:pt x="3797238" y="530397"/>
                </a:lnTo>
                <a:lnTo>
                  <a:pt x="3755853" y="546444"/>
                </a:lnTo>
                <a:lnTo>
                  <a:pt x="3755853" y="562491"/>
                </a:lnTo>
                <a:lnTo>
                  <a:pt x="3760076" y="578538"/>
                </a:lnTo>
                <a:lnTo>
                  <a:pt x="3722914" y="603031"/>
                </a:lnTo>
                <a:lnTo>
                  <a:pt x="3702644" y="615700"/>
                </a:lnTo>
                <a:lnTo>
                  <a:pt x="3669706" y="631747"/>
                </a:lnTo>
                <a:lnTo>
                  <a:pt x="3661260" y="647794"/>
                </a:lnTo>
                <a:lnTo>
                  <a:pt x="3624098" y="639348"/>
                </a:lnTo>
                <a:lnTo>
                  <a:pt x="3628321" y="663841"/>
                </a:lnTo>
                <a:lnTo>
                  <a:pt x="3595383" y="643571"/>
                </a:lnTo>
                <a:lnTo>
                  <a:pt x="3599606" y="619078"/>
                </a:lnTo>
                <a:lnTo>
                  <a:pt x="3612274" y="606409"/>
                </a:lnTo>
                <a:lnTo>
                  <a:pt x="3636767" y="590362"/>
                </a:lnTo>
                <a:lnTo>
                  <a:pt x="3640990" y="581917"/>
                </a:lnTo>
                <a:lnTo>
                  <a:pt x="3698421" y="569248"/>
                </a:lnTo>
                <a:lnTo>
                  <a:pt x="3698421" y="553201"/>
                </a:lnTo>
                <a:lnTo>
                  <a:pt x="3669706" y="553201"/>
                </a:lnTo>
                <a:lnTo>
                  <a:pt x="3620720" y="544755"/>
                </a:lnTo>
                <a:lnTo>
                  <a:pt x="3620720" y="573471"/>
                </a:lnTo>
                <a:lnTo>
                  <a:pt x="3608051" y="581917"/>
                </a:lnTo>
                <a:lnTo>
                  <a:pt x="3566667" y="581917"/>
                </a:lnTo>
                <a:lnTo>
                  <a:pt x="3550620" y="590362"/>
                </a:lnTo>
                <a:lnTo>
                  <a:pt x="3513458" y="598808"/>
                </a:lnTo>
                <a:lnTo>
                  <a:pt x="3505012" y="603031"/>
                </a:lnTo>
                <a:lnTo>
                  <a:pt x="3492344" y="603031"/>
                </a:lnTo>
                <a:lnTo>
                  <a:pt x="3492344" y="595430"/>
                </a:lnTo>
                <a:close/>
                <a:moveTo>
                  <a:pt x="505060" y="2419725"/>
                </a:moveTo>
                <a:lnTo>
                  <a:pt x="484790" y="2419725"/>
                </a:lnTo>
                <a:lnTo>
                  <a:pt x="484790" y="2403679"/>
                </a:lnTo>
                <a:lnTo>
                  <a:pt x="493235" y="2399456"/>
                </a:lnTo>
                <a:lnTo>
                  <a:pt x="509283" y="2403679"/>
                </a:lnTo>
                <a:lnTo>
                  <a:pt x="505060" y="2419725"/>
                </a:lnTo>
                <a:close/>
                <a:moveTo>
                  <a:pt x="1125827" y="1622441"/>
                </a:moveTo>
                <a:lnTo>
                  <a:pt x="1134273" y="1622441"/>
                </a:lnTo>
                <a:lnTo>
                  <a:pt x="1138496" y="1642711"/>
                </a:lnTo>
                <a:lnTo>
                  <a:pt x="1134273" y="1651156"/>
                </a:lnTo>
                <a:lnTo>
                  <a:pt x="1118226" y="1646934"/>
                </a:lnTo>
                <a:lnTo>
                  <a:pt x="1125827" y="1622441"/>
                </a:lnTo>
                <a:close/>
                <a:moveTo>
                  <a:pt x="1368222" y="1404539"/>
                </a:moveTo>
                <a:lnTo>
                  <a:pt x="1352175" y="1408762"/>
                </a:lnTo>
                <a:lnTo>
                  <a:pt x="1356398" y="1384269"/>
                </a:lnTo>
                <a:lnTo>
                  <a:pt x="1372445" y="1384269"/>
                </a:lnTo>
                <a:lnTo>
                  <a:pt x="1368222" y="1404539"/>
                </a:lnTo>
                <a:close/>
                <a:moveTo>
                  <a:pt x="6560707" y="1130050"/>
                </a:moveTo>
                <a:lnTo>
                  <a:pt x="6560707" y="1130050"/>
                </a:lnTo>
                <a:lnTo>
                  <a:pt x="6560707" y="1130050"/>
                </a:lnTo>
                <a:lnTo>
                  <a:pt x="6560707" y="1130050"/>
                </a:lnTo>
                <a:close/>
                <a:moveTo>
                  <a:pt x="6572532" y="1101334"/>
                </a:moveTo>
                <a:lnTo>
                  <a:pt x="6580978" y="1101334"/>
                </a:lnTo>
                <a:lnTo>
                  <a:pt x="6576755" y="1125827"/>
                </a:lnTo>
                <a:lnTo>
                  <a:pt x="6560707" y="1130050"/>
                </a:lnTo>
                <a:lnTo>
                  <a:pt x="6564930" y="1105557"/>
                </a:lnTo>
                <a:lnTo>
                  <a:pt x="6572532" y="1101334"/>
                </a:lnTo>
                <a:close/>
                <a:moveTo>
                  <a:pt x="2029529" y="1039680"/>
                </a:moveTo>
                <a:lnTo>
                  <a:pt x="2054022" y="1023633"/>
                </a:lnTo>
                <a:lnTo>
                  <a:pt x="2066690" y="1023633"/>
                </a:lnTo>
                <a:lnTo>
                  <a:pt x="2058245" y="1039680"/>
                </a:lnTo>
                <a:lnTo>
                  <a:pt x="2037975" y="1052348"/>
                </a:lnTo>
                <a:lnTo>
                  <a:pt x="2029529" y="1052348"/>
                </a:lnTo>
                <a:lnTo>
                  <a:pt x="2029529" y="1039680"/>
                </a:lnTo>
                <a:close/>
                <a:moveTo>
                  <a:pt x="341211" y="2423948"/>
                </a:moveTo>
                <a:lnTo>
                  <a:pt x="325164" y="2419725"/>
                </a:lnTo>
                <a:lnTo>
                  <a:pt x="329387" y="2403679"/>
                </a:lnTo>
                <a:lnTo>
                  <a:pt x="333610" y="2399456"/>
                </a:lnTo>
                <a:lnTo>
                  <a:pt x="346278" y="2403679"/>
                </a:lnTo>
                <a:lnTo>
                  <a:pt x="341211" y="2423948"/>
                </a:lnTo>
                <a:close/>
                <a:moveTo>
                  <a:pt x="3376636" y="657084"/>
                </a:moveTo>
                <a:lnTo>
                  <a:pt x="3372413" y="641037"/>
                </a:lnTo>
                <a:lnTo>
                  <a:pt x="3376636" y="636814"/>
                </a:lnTo>
                <a:lnTo>
                  <a:pt x="3396906" y="636814"/>
                </a:lnTo>
                <a:lnTo>
                  <a:pt x="3396906" y="649483"/>
                </a:lnTo>
                <a:lnTo>
                  <a:pt x="3376636" y="657084"/>
                </a:lnTo>
                <a:close/>
                <a:moveTo>
                  <a:pt x="3249104" y="706915"/>
                </a:moveTo>
                <a:lnTo>
                  <a:pt x="3273597" y="719583"/>
                </a:lnTo>
                <a:lnTo>
                  <a:pt x="3273597" y="728029"/>
                </a:lnTo>
                <a:lnTo>
                  <a:pt x="3249104" y="728029"/>
                </a:lnTo>
                <a:lnTo>
                  <a:pt x="3244881" y="711982"/>
                </a:lnTo>
                <a:lnTo>
                  <a:pt x="3249104" y="706915"/>
                </a:lnTo>
                <a:close/>
                <a:moveTo>
                  <a:pt x="3245726" y="710293"/>
                </a:moveTo>
                <a:lnTo>
                  <a:pt x="3245726" y="710293"/>
                </a:lnTo>
                <a:lnTo>
                  <a:pt x="3245726" y="710293"/>
                </a:lnTo>
                <a:lnTo>
                  <a:pt x="3245726" y="710293"/>
                </a:lnTo>
                <a:close/>
                <a:moveTo>
                  <a:pt x="2037975" y="537998"/>
                </a:moveTo>
                <a:lnTo>
                  <a:pt x="2021928" y="533775"/>
                </a:lnTo>
                <a:lnTo>
                  <a:pt x="2026150" y="517728"/>
                </a:lnTo>
                <a:lnTo>
                  <a:pt x="2042198" y="517728"/>
                </a:lnTo>
                <a:lnTo>
                  <a:pt x="2046420" y="530397"/>
                </a:lnTo>
                <a:lnTo>
                  <a:pt x="2037975" y="537998"/>
                </a:lnTo>
                <a:close/>
                <a:moveTo>
                  <a:pt x="4108043" y="312495"/>
                </a:moveTo>
                <a:lnTo>
                  <a:pt x="4124090" y="316718"/>
                </a:lnTo>
                <a:lnTo>
                  <a:pt x="4124090" y="325164"/>
                </a:lnTo>
                <a:lnTo>
                  <a:pt x="4095375" y="329387"/>
                </a:lnTo>
                <a:lnTo>
                  <a:pt x="4095375" y="316718"/>
                </a:lnTo>
                <a:lnTo>
                  <a:pt x="4108043" y="312495"/>
                </a:lnTo>
                <a:close/>
                <a:moveTo>
                  <a:pt x="6585200" y="1412985"/>
                </a:moveTo>
                <a:lnTo>
                  <a:pt x="6585200" y="1412985"/>
                </a:lnTo>
                <a:lnTo>
                  <a:pt x="6585200" y="1412985"/>
                </a:lnTo>
                <a:lnTo>
                  <a:pt x="6585200" y="1412985"/>
                </a:lnTo>
                <a:close/>
                <a:moveTo>
                  <a:pt x="6580978" y="1429876"/>
                </a:moveTo>
                <a:lnTo>
                  <a:pt x="6564930" y="1425653"/>
                </a:lnTo>
                <a:lnTo>
                  <a:pt x="6569153" y="1409606"/>
                </a:lnTo>
                <a:lnTo>
                  <a:pt x="6585200" y="1413829"/>
                </a:lnTo>
                <a:lnTo>
                  <a:pt x="6580978" y="1429876"/>
                </a:lnTo>
                <a:close/>
                <a:moveTo>
                  <a:pt x="1963651" y="1084442"/>
                </a:moveTo>
                <a:lnTo>
                  <a:pt x="1943382" y="1080220"/>
                </a:lnTo>
                <a:lnTo>
                  <a:pt x="1947604" y="1067551"/>
                </a:lnTo>
                <a:lnTo>
                  <a:pt x="1967874" y="1067551"/>
                </a:lnTo>
                <a:lnTo>
                  <a:pt x="1963651" y="1084442"/>
                </a:lnTo>
                <a:close/>
                <a:moveTo>
                  <a:pt x="2267701" y="1014342"/>
                </a:moveTo>
                <a:lnTo>
                  <a:pt x="2251654" y="1014342"/>
                </a:lnTo>
                <a:lnTo>
                  <a:pt x="2251654" y="998295"/>
                </a:lnTo>
                <a:lnTo>
                  <a:pt x="2271924" y="998295"/>
                </a:lnTo>
                <a:lnTo>
                  <a:pt x="2267701" y="1014342"/>
                </a:lnTo>
                <a:close/>
                <a:moveTo>
                  <a:pt x="4206860" y="858939"/>
                </a:moveTo>
                <a:lnTo>
                  <a:pt x="4211082" y="854716"/>
                </a:lnTo>
                <a:lnTo>
                  <a:pt x="4223751" y="854716"/>
                </a:lnTo>
                <a:lnTo>
                  <a:pt x="4219528" y="874986"/>
                </a:lnTo>
                <a:lnTo>
                  <a:pt x="4203481" y="874986"/>
                </a:lnTo>
                <a:lnTo>
                  <a:pt x="4203481" y="874986"/>
                </a:lnTo>
                <a:lnTo>
                  <a:pt x="4206860" y="858939"/>
                </a:lnTo>
                <a:close/>
                <a:moveTo>
                  <a:pt x="4280338" y="940864"/>
                </a:moveTo>
                <a:lnTo>
                  <a:pt x="4280338" y="953532"/>
                </a:lnTo>
                <a:lnTo>
                  <a:pt x="4260068" y="949309"/>
                </a:lnTo>
                <a:lnTo>
                  <a:pt x="4264291" y="933262"/>
                </a:lnTo>
                <a:lnTo>
                  <a:pt x="4280338" y="940864"/>
                </a:lnTo>
                <a:close/>
                <a:moveTo>
                  <a:pt x="3693354" y="423135"/>
                </a:moveTo>
                <a:lnTo>
                  <a:pt x="3680685" y="418912"/>
                </a:lnTo>
                <a:lnTo>
                  <a:pt x="3684908" y="398642"/>
                </a:lnTo>
                <a:lnTo>
                  <a:pt x="3697577" y="402865"/>
                </a:lnTo>
                <a:lnTo>
                  <a:pt x="3697577" y="402865"/>
                </a:lnTo>
                <a:lnTo>
                  <a:pt x="3693354" y="423135"/>
                </a:lnTo>
                <a:close/>
                <a:moveTo>
                  <a:pt x="365704" y="2325132"/>
                </a:moveTo>
                <a:lnTo>
                  <a:pt x="349657" y="2320909"/>
                </a:lnTo>
                <a:lnTo>
                  <a:pt x="358102" y="2304862"/>
                </a:lnTo>
                <a:lnTo>
                  <a:pt x="370771" y="2309085"/>
                </a:lnTo>
                <a:lnTo>
                  <a:pt x="365704" y="2325132"/>
                </a:lnTo>
                <a:close/>
                <a:moveTo>
                  <a:pt x="681577" y="2103008"/>
                </a:moveTo>
                <a:lnTo>
                  <a:pt x="661307" y="2111453"/>
                </a:lnTo>
                <a:lnTo>
                  <a:pt x="665530" y="2098785"/>
                </a:lnTo>
                <a:lnTo>
                  <a:pt x="673976" y="2098785"/>
                </a:lnTo>
                <a:lnTo>
                  <a:pt x="673976" y="2090339"/>
                </a:lnTo>
                <a:lnTo>
                  <a:pt x="682422" y="2086116"/>
                </a:lnTo>
                <a:lnTo>
                  <a:pt x="695090" y="2090339"/>
                </a:lnTo>
                <a:lnTo>
                  <a:pt x="695090" y="2090339"/>
                </a:lnTo>
                <a:lnTo>
                  <a:pt x="681577" y="2103008"/>
                </a:lnTo>
                <a:close/>
                <a:moveTo>
                  <a:pt x="2448441" y="1055727"/>
                </a:moveTo>
                <a:lnTo>
                  <a:pt x="2428171" y="1055727"/>
                </a:lnTo>
                <a:lnTo>
                  <a:pt x="2436617" y="1039680"/>
                </a:lnTo>
                <a:lnTo>
                  <a:pt x="2452664" y="1039680"/>
                </a:lnTo>
                <a:lnTo>
                  <a:pt x="2448441" y="1055727"/>
                </a:lnTo>
                <a:close/>
                <a:moveTo>
                  <a:pt x="2128345" y="998295"/>
                </a:moveTo>
                <a:lnTo>
                  <a:pt x="2115676" y="994072"/>
                </a:lnTo>
                <a:lnTo>
                  <a:pt x="2140169" y="978025"/>
                </a:lnTo>
                <a:lnTo>
                  <a:pt x="2152838" y="982248"/>
                </a:lnTo>
                <a:lnTo>
                  <a:pt x="2128345" y="998295"/>
                </a:lnTo>
                <a:close/>
                <a:moveTo>
                  <a:pt x="6576755" y="2177331"/>
                </a:moveTo>
                <a:lnTo>
                  <a:pt x="6589423" y="2181553"/>
                </a:lnTo>
                <a:lnTo>
                  <a:pt x="6589423" y="2181553"/>
                </a:lnTo>
                <a:lnTo>
                  <a:pt x="6585200" y="2197601"/>
                </a:lnTo>
                <a:lnTo>
                  <a:pt x="6569153" y="2189155"/>
                </a:lnTo>
                <a:lnTo>
                  <a:pt x="6569153" y="2180709"/>
                </a:lnTo>
                <a:lnTo>
                  <a:pt x="6576755" y="2177331"/>
                </a:lnTo>
                <a:close/>
                <a:moveTo>
                  <a:pt x="1084442" y="2070069"/>
                </a:moveTo>
                <a:lnTo>
                  <a:pt x="1092888" y="2070069"/>
                </a:lnTo>
                <a:lnTo>
                  <a:pt x="1088665" y="2086116"/>
                </a:lnTo>
                <a:lnTo>
                  <a:pt x="1072618" y="2086116"/>
                </a:lnTo>
                <a:lnTo>
                  <a:pt x="1072618" y="2073447"/>
                </a:lnTo>
                <a:lnTo>
                  <a:pt x="1084442" y="2070069"/>
                </a:lnTo>
                <a:close/>
                <a:moveTo>
                  <a:pt x="4206860" y="390197"/>
                </a:moveTo>
                <a:lnTo>
                  <a:pt x="4206860" y="390197"/>
                </a:lnTo>
                <a:lnTo>
                  <a:pt x="4194191" y="385974"/>
                </a:lnTo>
                <a:lnTo>
                  <a:pt x="4198414" y="369927"/>
                </a:lnTo>
                <a:lnTo>
                  <a:pt x="4214461" y="369927"/>
                </a:lnTo>
                <a:lnTo>
                  <a:pt x="4206860" y="390197"/>
                </a:lnTo>
                <a:close/>
                <a:moveTo>
                  <a:pt x="661307" y="2144392"/>
                </a:moveTo>
                <a:lnTo>
                  <a:pt x="645260" y="2140169"/>
                </a:lnTo>
                <a:lnTo>
                  <a:pt x="649483" y="2127500"/>
                </a:lnTo>
                <a:lnTo>
                  <a:pt x="665530" y="2127500"/>
                </a:lnTo>
                <a:lnTo>
                  <a:pt x="661307" y="2144392"/>
                </a:lnTo>
                <a:close/>
                <a:moveTo>
                  <a:pt x="1203528" y="1979699"/>
                </a:moveTo>
                <a:lnTo>
                  <a:pt x="1187481" y="1979699"/>
                </a:lnTo>
                <a:lnTo>
                  <a:pt x="1191704" y="1963652"/>
                </a:lnTo>
                <a:lnTo>
                  <a:pt x="1207751" y="1967874"/>
                </a:lnTo>
                <a:lnTo>
                  <a:pt x="1203528" y="1979699"/>
                </a:lnTo>
                <a:close/>
                <a:moveTo>
                  <a:pt x="603876" y="1869058"/>
                </a:moveTo>
                <a:lnTo>
                  <a:pt x="608099" y="1853011"/>
                </a:lnTo>
                <a:lnTo>
                  <a:pt x="628368" y="1853011"/>
                </a:lnTo>
                <a:lnTo>
                  <a:pt x="615700" y="1869058"/>
                </a:lnTo>
                <a:lnTo>
                  <a:pt x="615700" y="1869058"/>
                </a:lnTo>
                <a:lnTo>
                  <a:pt x="603876" y="1869058"/>
                </a:lnTo>
                <a:close/>
                <a:moveTo>
                  <a:pt x="587829" y="1721257"/>
                </a:moveTo>
                <a:lnTo>
                  <a:pt x="579383" y="1708588"/>
                </a:lnTo>
                <a:lnTo>
                  <a:pt x="583606" y="1704365"/>
                </a:lnTo>
                <a:lnTo>
                  <a:pt x="599653" y="1704365"/>
                </a:lnTo>
                <a:lnTo>
                  <a:pt x="603876" y="1717034"/>
                </a:lnTo>
                <a:lnTo>
                  <a:pt x="587829" y="1721257"/>
                </a:lnTo>
                <a:close/>
                <a:moveTo>
                  <a:pt x="402865" y="1606394"/>
                </a:moveTo>
                <a:lnTo>
                  <a:pt x="398642" y="1593725"/>
                </a:lnTo>
                <a:lnTo>
                  <a:pt x="402865" y="1589502"/>
                </a:lnTo>
                <a:lnTo>
                  <a:pt x="418912" y="1589502"/>
                </a:lnTo>
                <a:lnTo>
                  <a:pt x="418912" y="1605549"/>
                </a:lnTo>
                <a:lnTo>
                  <a:pt x="402865" y="1605549"/>
                </a:lnTo>
                <a:close/>
                <a:moveTo>
                  <a:pt x="1959429" y="1174813"/>
                </a:moveTo>
                <a:lnTo>
                  <a:pt x="1959429" y="1174813"/>
                </a:lnTo>
                <a:lnTo>
                  <a:pt x="1946760" y="1170590"/>
                </a:lnTo>
                <a:lnTo>
                  <a:pt x="1950983" y="1154543"/>
                </a:lnTo>
                <a:lnTo>
                  <a:pt x="1963651" y="1154543"/>
                </a:lnTo>
                <a:lnTo>
                  <a:pt x="1959429" y="1174813"/>
                </a:lnTo>
                <a:close/>
                <a:moveTo>
                  <a:pt x="2218715" y="1154543"/>
                </a:moveTo>
                <a:lnTo>
                  <a:pt x="2218715" y="1138496"/>
                </a:lnTo>
                <a:lnTo>
                  <a:pt x="2234762" y="1142719"/>
                </a:lnTo>
                <a:lnTo>
                  <a:pt x="2234762" y="1158766"/>
                </a:lnTo>
                <a:lnTo>
                  <a:pt x="2218715" y="1154543"/>
                </a:lnTo>
                <a:close/>
                <a:moveTo>
                  <a:pt x="3565822" y="649483"/>
                </a:moveTo>
                <a:lnTo>
                  <a:pt x="3570045" y="636814"/>
                </a:lnTo>
                <a:lnTo>
                  <a:pt x="3586092" y="641037"/>
                </a:lnTo>
                <a:lnTo>
                  <a:pt x="3586092" y="653706"/>
                </a:lnTo>
                <a:lnTo>
                  <a:pt x="3565822" y="649483"/>
                </a:lnTo>
                <a:close/>
                <a:moveTo>
                  <a:pt x="1700987" y="1125827"/>
                </a:moveTo>
                <a:lnTo>
                  <a:pt x="1684940" y="1121604"/>
                </a:lnTo>
                <a:lnTo>
                  <a:pt x="1689163" y="1108935"/>
                </a:lnTo>
                <a:lnTo>
                  <a:pt x="1705210" y="1113158"/>
                </a:lnTo>
                <a:lnTo>
                  <a:pt x="1700987" y="1125827"/>
                </a:lnTo>
                <a:close/>
                <a:moveTo>
                  <a:pt x="4826782" y="722962"/>
                </a:moveTo>
                <a:lnTo>
                  <a:pt x="4822559" y="710293"/>
                </a:lnTo>
                <a:lnTo>
                  <a:pt x="4842829" y="714516"/>
                </a:lnTo>
                <a:lnTo>
                  <a:pt x="4842829" y="727185"/>
                </a:lnTo>
                <a:lnTo>
                  <a:pt x="4842829" y="727185"/>
                </a:lnTo>
                <a:lnTo>
                  <a:pt x="4826782" y="722962"/>
                </a:lnTo>
                <a:close/>
                <a:moveTo>
                  <a:pt x="5895177" y="533775"/>
                </a:moveTo>
                <a:lnTo>
                  <a:pt x="5882509" y="533775"/>
                </a:lnTo>
                <a:lnTo>
                  <a:pt x="5886732" y="513505"/>
                </a:lnTo>
                <a:lnTo>
                  <a:pt x="5899400" y="517728"/>
                </a:lnTo>
                <a:lnTo>
                  <a:pt x="5899400" y="517728"/>
                </a:lnTo>
                <a:lnTo>
                  <a:pt x="5895177" y="533775"/>
                </a:lnTo>
                <a:close/>
                <a:moveTo>
                  <a:pt x="2131723" y="1195083"/>
                </a:moveTo>
                <a:lnTo>
                  <a:pt x="2111453" y="1203528"/>
                </a:lnTo>
                <a:lnTo>
                  <a:pt x="2115676" y="1187481"/>
                </a:lnTo>
                <a:lnTo>
                  <a:pt x="2124122" y="1183258"/>
                </a:lnTo>
                <a:lnTo>
                  <a:pt x="2132568" y="1187481"/>
                </a:lnTo>
                <a:lnTo>
                  <a:pt x="2132568" y="1187481"/>
                </a:lnTo>
                <a:lnTo>
                  <a:pt x="2132568" y="1195083"/>
                </a:lnTo>
                <a:close/>
                <a:moveTo>
                  <a:pt x="2464488" y="1035457"/>
                </a:moveTo>
                <a:lnTo>
                  <a:pt x="2472934" y="1019410"/>
                </a:lnTo>
                <a:lnTo>
                  <a:pt x="2481380" y="1019410"/>
                </a:lnTo>
                <a:lnTo>
                  <a:pt x="2477157" y="1039680"/>
                </a:lnTo>
                <a:lnTo>
                  <a:pt x="2464488" y="1035457"/>
                </a:lnTo>
                <a:close/>
                <a:moveTo>
                  <a:pt x="2395233" y="923972"/>
                </a:moveTo>
                <a:lnTo>
                  <a:pt x="2379186" y="923972"/>
                </a:lnTo>
                <a:lnTo>
                  <a:pt x="2383409" y="907925"/>
                </a:lnTo>
                <a:lnTo>
                  <a:pt x="2396077" y="907925"/>
                </a:lnTo>
                <a:lnTo>
                  <a:pt x="2396077" y="923972"/>
                </a:lnTo>
                <a:close/>
                <a:moveTo>
                  <a:pt x="936641" y="2168885"/>
                </a:moveTo>
                <a:lnTo>
                  <a:pt x="945086" y="2168885"/>
                </a:lnTo>
                <a:lnTo>
                  <a:pt x="940864" y="2189155"/>
                </a:lnTo>
                <a:lnTo>
                  <a:pt x="928195" y="2189155"/>
                </a:lnTo>
                <a:lnTo>
                  <a:pt x="936641" y="2168885"/>
                </a:lnTo>
                <a:close/>
                <a:moveTo>
                  <a:pt x="217902" y="1524469"/>
                </a:moveTo>
                <a:lnTo>
                  <a:pt x="201855" y="1524469"/>
                </a:lnTo>
                <a:lnTo>
                  <a:pt x="206078" y="1508422"/>
                </a:lnTo>
                <a:lnTo>
                  <a:pt x="218747" y="1512645"/>
                </a:lnTo>
                <a:lnTo>
                  <a:pt x="218747" y="1524469"/>
                </a:lnTo>
                <a:close/>
                <a:moveTo>
                  <a:pt x="1318391" y="850493"/>
                </a:moveTo>
                <a:lnTo>
                  <a:pt x="1305723" y="846270"/>
                </a:lnTo>
                <a:lnTo>
                  <a:pt x="1305723" y="833602"/>
                </a:lnTo>
                <a:lnTo>
                  <a:pt x="1321770" y="833602"/>
                </a:lnTo>
                <a:lnTo>
                  <a:pt x="1318391" y="850493"/>
                </a:lnTo>
                <a:close/>
                <a:moveTo>
                  <a:pt x="5833523" y="583606"/>
                </a:moveTo>
                <a:lnTo>
                  <a:pt x="5829300" y="570937"/>
                </a:lnTo>
                <a:lnTo>
                  <a:pt x="5833523" y="562491"/>
                </a:lnTo>
                <a:lnTo>
                  <a:pt x="5846192" y="566714"/>
                </a:lnTo>
                <a:lnTo>
                  <a:pt x="5841969" y="582761"/>
                </a:lnTo>
                <a:lnTo>
                  <a:pt x="5841969" y="582761"/>
                </a:lnTo>
                <a:lnTo>
                  <a:pt x="5833523" y="582761"/>
                </a:lnTo>
                <a:close/>
                <a:moveTo>
                  <a:pt x="6363076" y="2283748"/>
                </a:moveTo>
                <a:lnTo>
                  <a:pt x="6375744" y="2283748"/>
                </a:lnTo>
                <a:lnTo>
                  <a:pt x="6371521" y="2299795"/>
                </a:lnTo>
                <a:lnTo>
                  <a:pt x="6358853" y="2295572"/>
                </a:lnTo>
                <a:lnTo>
                  <a:pt x="6358853" y="2295572"/>
                </a:lnTo>
                <a:lnTo>
                  <a:pt x="6363076" y="2283748"/>
                </a:lnTo>
                <a:close/>
                <a:moveTo>
                  <a:pt x="6281151" y="2181553"/>
                </a:moveTo>
                <a:lnTo>
                  <a:pt x="6285374" y="2194222"/>
                </a:lnTo>
                <a:lnTo>
                  <a:pt x="6269327" y="2198445"/>
                </a:lnTo>
                <a:lnTo>
                  <a:pt x="6269327" y="2198445"/>
                </a:lnTo>
                <a:lnTo>
                  <a:pt x="6269327" y="2182398"/>
                </a:lnTo>
                <a:lnTo>
                  <a:pt x="6281151" y="2182398"/>
                </a:lnTo>
                <a:close/>
                <a:moveTo>
                  <a:pt x="1256737" y="1536293"/>
                </a:moveTo>
                <a:lnTo>
                  <a:pt x="1240690" y="1532070"/>
                </a:lnTo>
                <a:lnTo>
                  <a:pt x="1244913" y="1519402"/>
                </a:lnTo>
                <a:lnTo>
                  <a:pt x="1257582" y="1523625"/>
                </a:lnTo>
                <a:lnTo>
                  <a:pt x="1257582" y="1523625"/>
                </a:lnTo>
                <a:lnTo>
                  <a:pt x="1257582" y="1536293"/>
                </a:lnTo>
                <a:close/>
                <a:moveTo>
                  <a:pt x="2493204" y="702692"/>
                </a:moveTo>
                <a:lnTo>
                  <a:pt x="2488981" y="678199"/>
                </a:lnTo>
                <a:lnTo>
                  <a:pt x="2505028" y="694246"/>
                </a:lnTo>
                <a:lnTo>
                  <a:pt x="2500805" y="706915"/>
                </a:lnTo>
                <a:lnTo>
                  <a:pt x="2493204" y="702692"/>
                </a:lnTo>
                <a:close/>
                <a:moveTo>
                  <a:pt x="619923" y="2135946"/>
                </a:moveTo>
                <a:lnTo>
                  <a:pt x="632591" y="2135946"/>
                </a:lnTo>
                <a:lnTo>
                  <a:pt x="624146" y="2151993"/>
                </a:lnTo>
                <a:lnTo>
                  <a:pt x="615700" y="2151993"/>
                </a:lnTo>
                <a:lnTo>
                  <a:pt x="619923" y="2135946"/>
                </a:lnTo>
                <a:close/>
                <a:moveTo>
                  <a:pt x="6556484" y="1663825"/>
                </a:moveTo>
                <a:lnTo>
                  <a:pt x="6572532" y="1668048"/>
                </a:lnTo>
                <a:lnTo>
                  <a:pt x="6564086" y="1680717"/>
                </a:lnTo>
                <a:lnTo>
                  <a:pt x="6555640" y="1680717"/>
                </a:lnTo>
                <a:lnTo>
                  <a:pt x="6555640" y="1663825"/>
                </a:lnTo>
                <a:close/>
                <a:moveTo>
                  <a:pt x="1043058" y="1651156"/>
                </a:moveTo>
                <a:lnTo>
                  <a:pt x="1027011" y="1646934"/>
                </a:lnTo>
                <a:lnTo>
                  <a:pt x="1031234" y="1638488"/>
                </a:lnTo>
                <a:lnTo>
                  <a:pt x="1047281" y="1638488"/>
                </a:lnTo>
                <a:lnTo>
                  <a:pt x="1043058" y="1651156"/>
                </a:lnTo>
                <a:close/>
                <a:moveTo>
                  <a:pt x="1655379" y="1454369"/>
                </a:moveTo>
                <a:lnTo>
                  <a:pt x="1642711" y="1454369"/>
                </a:lnTo>
                <a:lnTo>
                  <a:pt x="1642711" y="1441700"/>
                </a:lnTo>
                <a:lnTo>
                  <a:pt x="1651156" y="1437477"/>
                </a:lnTo>
                <a:lnTo>
                  <a:pt x="1659602" y="1441700"/>
                </a:lnTo>
                <a:lnTo>
                  <a:pt x="1655379" y="1454369"/>
                </a:lnTo>
                <a:close/>
                <a:moveTo>
                  <a:pt x="1269406" y="1454369"/>
                </a:moveTo>
                <a:lnTo>
                  <a:pt x="1256737" y="1450146"/>
                </a:lnTo>
                <a:lnTo>
                  <a:pt x="1260960" y="1437477"/>
                </a:lnTo>
                <a:lnTo>
                  <a:pt x="1273629" y="1441700"/>
                </a:lnTo>
                <a:lnTo>
                  <a:pt x="1273629" y="1441700"/>
                </a:lnTo>
                <a:lnTo>
                  <a:pt x="1269406" y="1454369"/>
                </a:lnTo>
                <a:close/>
                <a:moveTo>
                  <a:pt x="1408762" y="1355553"/>
                </a:moveTo>
                <a:lnTo>
                  <a:pt x="1396093" y="1359776"/>
                </a:lnTo>
                <a:lnTo>
                  <a:pt x="1396093" y="1343729"/>
                </a:lnTo>
                <a:lnTo>
                  <a:pt x="1408762" y="1343729"/>
                </a:lnTo>
                <a:lnTo>
                  <a:pt x="1408762" y="1355553"/>
                </a:lnTo>
                <a:close/>
                <a:moveTo>
                  <a:pt x="1860613" y="1072618"/>
                </a:moveTo>
                <a:lnTo>
                  <a:pt x="1860613" y="1088665"/>
                </a:lnTo>
                <a:lnTo>
                  <a:pt x="1847944" y="1088665"/>
                </a:lnTo>
                <a:lnTo>
                  <a:pt x="1847944" y="1072618"/>
                </a:lnTo>
                <a:lnTo>
                  <a:pt x="1860613" y="1072618"/>
                </a:lnTo>
                <a:close/>
                <a:moveTo>
                  <a:pt x="3109748" y="743232"/>
                </a:moveTo>
                <a:lnTo>
                  <a:pt x="3097080" y="743232"/>
                </a:lnTo>
                <a:lnTo>
                  <a:pt x="3101303" y="727185"/>
                </a:lnTo>
                <a:lnTo>
                  <a:pt x="3113971" y="731407"/>
                </a:lnTo>
                <a:lnTo>
                  <a:pt x="3109748" y="743232"/>
                </a:lnTo>
                <a:close/>
                <a:moveTo>
                  <a:pt x="5048907" y="489013"/>
                </a:moveTo>
                <a:lnTo>
                  <a:pt x="5040461" y="484790"/>
                </a:lnTo>
                <a:lnTo>
                  <a:pt x="5044684" y="468743"/>
                </a:lnTo>
                <a:lnTo>
                  <a:pt x="5053130" y="468743"/>
                </a:lnTo>
                <a:lnTo>
                  <a:pt x="5048907" y="489013"/>
                </a:lnTo>
                <a:close/>
                <a:moveTo>
                  <a:pt x="587829" y="2337801"/>
                </a:moveTo>
                <a:lnTo>
                  <a:pt x="596274" y="2325132"/>
                </a:lnTo>
                <a:lnTo>
                  <a:pt x="604720" y="2329355"/>
                </a:lnTo>
                <a:lnTo>
                  <a:pt x="604720" y="2342024"/>
                </a:lnTo>
                <a:lnTo>
                  <a:pt x="587829" y="2337801"/>
                </a:lnTo>
                <a:close/>
                <a:moveTo>
                  <a:pt x="5677276" y="2329355"/>
                </a:moveTo>
                <a:lnTo>
                  <a:pt x="5677276" y="2320909"/>
                </a:lnTo>
                <a:lnTo>
                  <a:pt x="5693322" y="2320909"/>
                </a:lnTo>
                <a:lnTo>
                  <a:pt x="5693322" y="2333578"/>
                </a:lnTo>
                <a:lnTo>
                  <a:pt x="5677276" y="2329355"/>
                </a:lnTo>
                <a:close/>
                <a:moveTo>
                  <a:pt x="464520" y="2009259"/>
                </a:moveTo>
                <a:lnTo>
                  <a:pt x="456074" y="2009259"/>
                </a:lnTo>
                <a:lnTo>
                  <a:pt x="460297" y="1993212"/>
                </a:lnTo>
                <a:lnTo>
                  <a:pt x="472966" y="1997435"/>
                </a:lnTo>
                <a:lnTo>
                  <a:pt x="464520" y="2009259"/>
                </a:lnTo>
                <a:close/>
                <a:moveTo>
                  <a:pt x="862317" y="1877504"/>
                </a:moveTo>
                <a:lnTo>
                  <a:pt x="849649" y="1877504"/>
                </a:lnTo>
                <a:lnTo>
                  <a:pt x="853872" y="1861457"/>
                </a:lnTo>
                <a:lnTo>
                  <a:pt x="862317" y="1861457"/>
                </a:lnTo>
                <a:lnTo>
                  <a:pt x="862317" y="1877504"/>
                </a:lnTo>
                <a:close/>
                <a:moveTo>
                  <a:pt x="1864836" y="1133428"/>
                </a:moveTo>
                <a:lnTo>
                  <a:pt x="1852167" y="1129205"/>
                </a:lnTo>
                <a:lnTo>
                  <a:pt x="1864836" y="1116536"/>
                </a:lnTo>
                <a:lnTo>
                  <a:pt x="1873281" y="1124982"/>
                </a:lnTo>
                <a:lnTo>
                  <a:pt x="1864836" y="1133428"/>
                </a:lnTo>
                <a:close/>
                <a:moveTo>
                  <a:pt x="1737304" y="1088665"/>
                </a:moveTo>
                <a:lnTo>
                  <a:pt x="1724635" y="1075997"/>
                </a:lnTo>
                <a:lnTo>
                  <a:pt x="1728858" y="1071774"/>
                </a:lnTo>
                <a:lnTo>
                  <a:pt x="1741527" y="1071774"/>
                </a:lnTo>
                <a:lnTo>
                  <a:pt x="1737304" y="1088665"/>
                </a:lnTo>
                <a:close/>
                <a:moveTo>
                  <a:pt x="899479" y="2140169"/>
                </a:moveTo>
                <a:lnTo>
                  <a:pt x="903702" y="2127500"/>
                </a:lnTo>
                <a:lnTo>
                  <a:pt x="916371" y="2131723"/>
                </a:lnTo>
                <a:lnTo>
                  <a:pt x="916371" y="2140169"/>
                </a:lnTo>
                <a:lnTo>
                  <a:pt x="899479" y="2140169"/>
                </a:lnTo>
                <a:close/>
                <a:moveTo>
                  <a:pt x="2276147" y="1170590"/>
                </a:moveTo>
                <a:lnTo>
                  <a:pt x="2292194" y="1170590"/>
                </a:lnTo>
                <a:lnTo>
                  <a:pt x="2287971" y="1183258"/>
                </a:lnTo>
                <a:lnTo>
                  <a:pt x="2275302" y="1179036"/>
                </a:lnTo>
                <a:lnTo>
                  <a:pt x="2275302" y="1179036"/>
                </a:lnTo>
                <a:lnTo>
                  <a:pt x="2275302" y="1170590"/>
                </a:lnTo>
                <a:close/>
                <a:moveTo>
                  <a:pt x="2752490" y="846270"/>
                </a:moveTo>
                <a:lnTo>
                  <a:pt x="2736443" y="846270"/>
                </a:lnTo>
                <a:lnTo>
                  <a:pt x="2740666" y="833602"/>
                </a:lnTo>
                <a:lnTo>
                  <a:pt x="2752490" y="846270"/>
                </a:lnTo>
                <a:close/>
                <a:moveTo>
                  <a:pt x="6096188" y="246618"/>
                </a:moveTo>
                <a:lnTo>
                  <a:pt x="6087742" y="246618"/>
                </a:lnTo>
                <a:lnTo>
                  <a:pt x="6087742" y="230571"/>
                </a:lnTo>
                <a:lnTo>
                  <a:pt x="6100411" y="234794"/>
                </a:lnTo>
                <a:lnTo>
                  <a:pt x="6096188" y="246618"/>
                </a:lnTo>
                <a:close/>
                <a:moveTo>
                  <a:pt x="6243989" y="242395"/>
                </a:moveTo>
                <a:lnTo>
                  <a:pt x="6235544" y="242395"/>
                </a:lnTo>
                <a:lnTo>
                  <a:pt x="6235544" y="226348"/>
                </a:lnTo>
                <a:lnTo>
                  <a:pt x="6248212" y="230571"/>
                </a:lnTo>
                <a:lnTo>
                  <a:pt x="6243989" y="242395"/>
                </a:lnTo>
                <a:close/>
                <a:moveTo>
                  <a:pt x="513505" y="3713624"/>
                </a:moveTo>
                <a:lnTo>
                  <a:pt x="509283" y="3729671"/>
                </a:lnTo>
                <a:lnTo>
                  <a:pt x="500837" y="3725448"/>
                </a:lnTo>
                <a:lnTo>
                  <a:pt x="505060" y="3712779"/>
                </a:lnTo>
                <a:lnTo>
                  <a:pt x="505060" y="3712779"/>
                </a:lnTo>
                <a:lnTo>
                  <a:pt x="513505" y="3712779"/>
                </a:lnTo>
                <a:close/>
                <a:moveTo>
                  <a:pt x="6864757" y="2222094"/>
                </a:moveTo>
                <a:lnTo>
                  <a:pt x="6852088" y="2222094"/>
                </a:lnTo>
                <a:lnTo>
                  <a:pt x="6852088" y="2209425"/>
                </a:lnTo>
                <a:lnTo>
                  <a:pt x="6864757" y="2209425"/>
                </a:lnTo>
                <a:lnTo>
                  <a:pt x="6864757" y="2222094"/>
                </a:lnTo>
                <a:close/>
                <a:moveTo>
                  <a:pt x="6646855" y="2218715"/>
                </a:moveTo>
                <a:lnTo>
                  <a:pt x="6651078" y="2202668"/>
                </a:lnTo>
                <a:lnTo>
                  <a:pt x="6659523" y="2206891"/>
                </a:lnTo>
                <a:lnTo>
                  <a:pt x="6655301" y="2219560"/>
                </a:lnTo>
                <a:lnTo>
                  <a:pt x="6646855" y="2219560"/>
                </a:lnTo>
                <a:close/>
                <a:moveTo>
                  <a:pt x="1269406" y="1827674"/>
                </a:moveTo>
                <a:lnTo>
                  <a:pt x="1265183" y="1811627"/>
                </a:lnTo>
                <a:lnTo>
                  <a:pt x="1277852" y="1811627"/>
                </a:lnTo>
                <a:lnTo>
                  <a:pt x="1269406" y="1827674"/>
                </a:lnTo>
                <a:close/>
                <a:moveTo>
                  <a:pt x="1002518" y="1676494"/>
                </a:moveTo>
                <a:lnTo>
                  <a:pt x="998295" y="1663825"/>
                </a:lnTo>
                <a:lnTo>
                  <a:pt x="1002518" y="1659602"/>
                </a:lnTo>
                <a:lnTo>
                  <a:pt x="1015187" y="1672271"/>
                </a:lnTo>
                <a:lnTo>
                  <a:pt x="1015187" y="1672271"/>
                </a:lnTo>
                <a:lnTo>
                  <a:pt x="1002518" y="1676494"/>
                </a:lnTo>
                <a:close/>
                <a:moveTo>
                  <a:pt x="2875799" y="916371"/>
                </a:moveTo>
                <a:lnTo>
                  <a:pt x="2859752" y="912148"/>
                </a:lnTo>
                <a:lnTo>
                  <a:pt x="2859752" y="903702"/>
                </a:lnTo>
                <a:lnTo>
                  <a:pt x="2875799" y="907925"/>
                </a:lnTo>
                <a:lnTo>
                  <a:pt x="2875799" y="916371"/>
                </a:lnTo>
                <a:close/>
                <a:moveTo>
                  <a:pt x="3775278" y="566714"/>
                </a:moveTo>
                <a:lnTo>
                  <a:pt x="3783724" y="558268"/>
                </a:lnTo>
                <a:lnTo>
                  <a:pt x="3796393" y="562491"/>
                </a:lnTo>
                <a:lnTo>
                  <a:pt x="3787947" y="570937"/>
                </a:lnTo>
                <a:lnTo>
                  <a:pt x="3775278" y="566714"/>
                </a:lnTo>
                <a:close/>
                <a:moveTo>
                  <a:pt x="830223" y="1454369"/>
                </a:moveTo>
                <a:lnTo>
                  <a:pt x="830223" y="1441700"/>
                </a:lnTo>
                <a:lnTo>
                  <a:pt x="842892" y="1441700"/>
                </a:lnTo>
                <a:lnTo>
                  <a:pt x="838669" y="1454369"/>
                </a:lnTo>
                <a:lnTo>
                  <a:pt x="830223" y="1454369"/>
                </a:lnTo>
                <a:close/>
                <a:moveTo>
                  <a:pt x="467898" y="1285453"/>
                </a:moveTo>
                <a:lnTo>
                  <a:pt x="459452" y="1281230"/>
                </a:lnTo>
                <a:lnTo>
                  <a:pt x="463675" y="1268561"/>
                </a:lnTo>
                <a:lnTo>
                  <a:pt x="472121" y="1272784"/>
                </a:lnTo>
                <a:lnTo>
                  <a:pt x="467898" y="1285453"/>
                </a:lnTo>
                <a:close/>
                <a:moveTo>
                  <a:pt x="830223" y="5258363"/>
                </a:moveTo>
                <a:lnTo>
                  <a:pt x="830223" y="5266809"/>
                </a:lnTo>
                <a:lnTo>
                  <a:pt x="817555" y="5266809"/>
                </a:lnTo>
                <a:lnTo>
                  <a:pt x="821778" y="5254140"/>
                </a:lnTo>
                <a:lnTo>
                  <a:pt x="830223" y="5258363"/>
                </a:lnTo>
                <a:close/>
                <a:moveTo>
                  <a:pt x="5874907" y="2320909"/>
                </a:moveTo>
                <a:lnTo>
                  <a:pt x="5883353" y="2325132"/>
                </a:lnTo>
                <a:lnTo>
                  <a:pt x="5883353" y="2333578"/>
                </a:lnTo>
                <a:lnTo>
                  <a:pt x="5870684" y="2333578"/>
                </a:lnTo>
                <a:lnTo>
                  <a:pt x="5874907" y="2320909"/>
                </a:lnTo>
                <a:close/>
                <a:moveTo>
                  <a:pt x="702692" y="1934936"/>
                </a:moveTo>
                <a:lnTo>
                  <a:pt x="711137" y="1918889"/>
                </a:lnTo>
                <a:lnTo>
                  <a:pt x="715360" y="1931557"/>
                </a:lnTo>
                <a:lnTo>
                  <a:pt x="702692" y="1934936"/>
                </a:lnTo>
                <a:close/>
                <a:moveTo>
                  <a:pt x="1679872" y="1434099"/>
                </a:moveTo>
                <a:lnTo>
                  <a:pt x="1671426" y="1434099"/>
                </a:lnTo>
                <a:lnTo>
                  <a:pt x="1675649" y="1421430"/>
                </a:lnTo>
                <a:lnTo>
                  <a:pt x="1684095" y="1421430"/>
                </a:lnTo>
                <a:lnTo>
                  <a:pt x="1679872" y="1434099"/>
                </a:lnTo>
                <a:close/>
                <a:moveTo>
                  <a:pt x="2600466" y="1027011"/>
                </a:moveTo>
                <a:lnTo>
                  <a:pt x="2584419" y="1031234"/>
                </a:lnTo>
                <a:lnTo>
                  <a:pt x="2584419" y="1022788"/>
                </a:lnTo>
                <a:lnTo>
                  <a:pt x="2600466" y="1027011"/>
                </a:lnTo>
                <a:close/>
                <a:moveTo>
                  <a:pt x="4227129" y="952688"/>
                </a:moveTo>
                <a:lnTo>
                  <a:pt x="4227129" y="944242"/>
                </a:lnTo>
                <a:lnTo>
                  <a:pt x="4239798" y="944242"/>
                </a:lnTo>
                <a:lnTo>
                  <a:pt x="4235575" y="956911"/>
                </a:lnTo>
                <a:lnTo>
                  <a:pt x="4227129" y="952688"/>
                </a:lnTo>
                <a:lnTo>
                  <a:pt x="4227129" y="952688"/>
                </a:lnTo>
                <a:close/>
                <a:moveTo>
                  <a:pt x="6659523" y="2140169"/>
                </a:moveTo>
                <a:lnTo>
                  <a:pt x="6646855" y="2135946"/>
                </a:lnTo>
                <a:lnTo>
                  <a:pt x="6651078" y="2127500"/>
                </a:lnTo>
                <a:lnTo>
                  <a:pt x="6659523" y="2131723"/>
                </a:lnTo>
                <a:lnTo>
                  <a:pt x="6659523" y="2140169"/>
                </a:lnTo>
                <a:close/>
                <a:moveTo>
                  <a:pt x="6494830" y="1926490"/>
                </a:moveTo>
                <a:lnTo>
                  <a:pt x="6507499" y="1926490"/>
                </a:lnTo>
                <a:lnTo>
                  <a:pt x="6507499" y="1934936"/>
                </a:lnTo>
                <a:lnTo>
                  <a:pt x="6494830" y="1934936"/>
                </a:lnTo>
                <a:lnTo>
                  <a:pt x="6494830" y="1926490"/>
                </a:lnTo>
                <a:close/>
                <a:moveTo>
                  <a:pt x="312495" y="1901997"/>
                </a:moveTo>
                <a:lnTo>
                  <a:pt x="299826" y="1901997"/>
                </a:lnTo>
                <a:lnTo>
                  <a:pt x="299826" y="1893551"/>
                </a:lnTo>
                <a:lnTo>
                  <a:pt x="312495" y="1893551"/>
                </a:lnTo>
                <a:lnTo>
                  <a:pt x="312495" y="1901997"/>
                </a:lnTo>
                <a:close/>
                <a:moveTo>
                  <a:pt x="1108935" y="1380046"/>
                </a:moveTo>
                <a:lnTo>
                  <a:pt x="1100489" y="1380046"/>
                </a:lnTo>
                <a:lnTo>
                  <a:pt x="1100489" y="1368222"/>
                </a:lnTo>
                <a:lnTo>
                  <a:pt x="1108935" y="1368222"/>
                </a:lnTo>
                <a:lnTo>
                  <a:pt x="1108935" y="1380046"/>
                </a:lnTo>
                <a:close/>
                <a:moveTo>
                  <a:pt x="2395233" y="1130050"/>
                </a:moveTo>
                <a:lnTo>
                  <a:pt x="2407901" y="1130050"/>
                </a:lnTo>
                <a:lnTo>
                  <a:pt x="2407901" y="1138496"/>
                </a:lnTo>
                <a:lnTo>
                  <a:pt x="2395233" y="1138496"/>
                </a:lnTo>
                <a:lnTo>
                  <a:pt x="2395233" y="1130050"/>
                </a:lnTo>
                <a:close/>
                <a:moveTo>
                  <a:pt x="1901997" y="1113158"/>
                </a:moveTo>
                <a:lnTo>
                  <a:pt x="1906220" y="1100489"/>
                </a:lnTo>
                <a:lnTo>
                  <a:pt x="1914666" y="1108935"/>
                </a:lnTo>
                <a:lnTo>
                  <a:pt x="1901997" y="1113158"/>
                </a:lnTo>
                <a:close/>
                <a:moveTo>
                  <a:pt x="6572532" y="521951"/>
                </a:moveTo>
                <a:lnTo>
                  <a:pt x="6585200" y="526174"/>
                </a:lnTo>
                <a:lnTo>
                  <a:pt x="6576755" y="534620"/>
                </a:lnTo>
                <a:lnTo>
                  <a:pt x="6572532" y="521951"/>
                </a:lnTo>
                <a:close/>
                <a:moveTo>
                  <a:pt x="6338583" y="2402834"/>
                </a:moveTo>
                <a:lnTo>
                  <a:pt x="6342805" y="2394388"/>
                </a:lnTo>
                <a:lnTo>
                  <a:pt x="6351251" y="2402834"/>
                </a:lnTo>
                <a:lnTo>
                  <a:pt x="6338583" y="2402834"/>
                </a:lnTo>
                <a:close/>
                <a:moveTo>
                  <a:pt x="1146097" y="1983921"/>
                </a:moveTo>
                <a:lnTo>
                  <a:pt x="1150320" y="1996590"/>
                </a:lnTo>
                <a:lnTo>
                  <a:pt x="1141874" y="1996590"/>
                </a:lnTo>
                <a:lnTo>
                  <a:pt x="1146097" y="1983921"/>
                </a:lnTo>
                <a:close/>
                <a:moveTo>
                  <a:pt x="546444" y="1914666"/>
                </a:moveTo>
                <a:lnTo>
                  <a:pt x="533775" y="1914666"/>
                </a:lnTo>
                <a:lnTo>
                  <a:pt x="537998" y="1906220"/>
                </a:lnTo>
                <a:lnTo>
                  <a:pt x="546444" y="1914666"/>
                </a:lnTo>
                <a:close/>
                <a:moveTo>
                  <a:pt x="2168885" y="965356"/>
                </a:moveTo>
                <a:lnTo>
                  <a:pt x="2181553" y="969579"/>
                </a:lnTo>
                <a:lnTo>
                  <a:pt x="2168885" y="973802"/>
                </a:lnTo>
                <a:lnTo>
                  <a:pt x="2168885" y="965356"/>
                </a:lnTo>
                <a:close/>
                <a:moveTo>
                  <a:pt x="3458560" y="628369"/>
                </a:moveTo>
                <a:lnTo>
                  <a:pt x="3445892" y="624146"/>
                </a:lnTo>
                <a:lnTo>
                  <a:pt x="3450115" y="619923"/>
                </a:lnTo>
                <a:lnTo>
                  <a:pt x="3458560" y="619923"/>
                </a:lnTo>
                <a:lnTo>
                  <a:pt x="3458560" y="628369"/>
                </a:lnTo>
                <a:close/>
                <a:moveTo>
                  <a:pt x="3499945" y="546444"/>
                </a:moveTo>
                <a:lnTo>
                  <a:pt x="3487276" y="542221"/>
                </a:lnTo>
                <a:lnTo>
                  <a:pt x="3491499" y="537998"/>
                </a:lnTo>
                <a:lnTo>
                  <a:pt x="3499945" y="537998"/>
                </a:lnTo>
                <a:lnTo>
                  <a:pt x="3499945" y="546444"/>
                </a:lnTo>
                <a:close/>
                <a:moveTo>
                  <a:pt x="3808217" y="41384"/>
                </a:moveTo>
                <a:lnTo>
                  <a:pt x="3795548" y="41384"/>
                </a:lnTo>
                <a:lnTo>
                  <a:pt x="3799771" y="32939"/>
                </a:lnTo>
                <a:lnTo>
                  <a:pt x="3808217" y="41384"/>
                </a:lnTo>
                <a:close/>
                <a:moveTo>
                  <a:pt x="467898" y="4383377"/>
                </a:moveTo>
                <a:lnTo>
                  <a:pt x="467898" y="4374931"/>
                </a:lnTo>
                <a:lnTo>
                  <a:pt x="476344" y="4374931"/>
                </a:lnTo>
                <a:lnTo>
                  <a:pt x="476344" y="4383377"/>
                </a:lnTo>
                <a:lnTo>
                  <a:pt x="467898" y="4383377"/>
                </a:lnTo>
                <a:close/>
                <a:moveTo>
                  <a:pt x="341211" y="3413798"/>
                </a:moveTo>
                <a:lnTo>
                  <a:pt x="349657" y="3413798"/>
                </a:lnTo>
                <a:lnTo>
                  <a:pt x="349657" y="3422244"/>
                </a:lnTo>
                <a:lnTo>
                  <a:pt x="341211" y="3422244"/>
                </a:lnTo>
                <a:lnTo>
                  <a:pt x="341211" y="3413798"/>
                </a:lnTo>
                <a:close/>
                <a:moveTo>
                  <a:pt x="287158" y="2653675"/>
                </a:moveTo>
                <a:lnTo>
                  <a:pt x="278712" y="2653675"/>
                </a:lnTo>
                <a:lnTo>
                  <a:pt x="278712" y="2645229"/>
                </a:lnTo>
                <a:lnTo>
                  <a:pt x="287158" y="2645229"/>
                </a:lnTo>
                <a:lnTo>
                  <a:pt x="287158" y="2653675"/>
                </a:lnTo>
                <a:close/>
                <a:moveTo>
                  <a:pt x="6453445" y="2271924"/>
                </a:moveTo>
                <a:lnTo>
                  <a:pt x="6453445" y="2259255"/>
                </a:lnTo>
                <a:lnTo>
                  <a:pt x="6461891" y="2267701"/>
                </a:lnTo>
                <a:lnTo>
                  <a:pt x="6453445" y="2271924"/>
                </a:lnTo>
                <a:close/>
                <a:moveTo>
                  <a:pt x="6531992" y="2230539"/>
                </a:moveTo>
                <a:lnTo>
                  <a:pt x="6540438" y="2230539"/>
                </a:lnTo>
                <a:lnTo>
                  <a:pt x="6540438" y="2238985"/>
                </a:lnTo>
                <a:lnTo>
                  <a:pt x="6531992" y="2238985"/>
                </a:lnTo>
                <a:lnTo>
                  <a:pt x="6531992" y="2230539"/>
                </a:lnTo>
                <a:close/>
                <a:moveTo>
                  <a:pt x="6823372" y="2152838"/>
                </a:moveTo>
                <a:lnTo>
                  <a:pt x="6814927" y="2152838"/>
                </a:lnTo>
                <a:lnTo>
                  <a:pt x="6814927" y="2144392"/>
                </a:lnTo>
                <a:lnTo>
                  <a:pt x="6823372" y="2144392"/>
                </a:lnTo>
                <a:lnTo>
                  <a:pt x="6823372" y="2152838"/>
                </a:lnTo>
                <a:close/>
                <a:moveTo>
                  <a:pt x="1068395" y="1976320"/>
                </a:moveTo>
                <a:lnTo>
                  <a:pt x="1076841" y="1976320"/>
                </a:lnTo>
                <a:lnTo>
                  <a:pt x="1076841" y="1984766"/>
                </a:lnTo>
                <a:lnTo>
                  <a:pt x="1068395" y="1984766"/>
                </a:lnTo>
                <a:lnTo>
                  <a:pt x="1068395" y="1976320"/>
                </a:lnTo>
                <a:close/>
                <a:moveTo>
                  <a:pt x="1101334" y="1655379"/>
                </a:moveTo>
                <a:lnTo>
                  <a:pt x="1101334" y="1646934"/>
                </a:lnTo>
                <a:lnTo>
                  <a:pt x="1109780" y="1646934"/>
                </a:lnTo>
                <a:lnTo>
                  <a:pt x="1109780" y="1655379"/>
                </a:lnTo>
                <a:lnTo>
                  <a:pt x="1101334" y="1655379"/>
                </a:lnTo>
                <a:close/>
                <a:moveTo>
                  <a:pt x="628368" y="1282074"/>
                </a:moveTo>
                <a:lnTo>
                  <a:pt x="619923" y="1282074"/>
                </a:lnTo>
                <a:lnTo>
                  <a:pt x="619923" y="1273629"/>
                </a:lnTo>
                <a:lnTo>
                  <a:pt x="628368" y="1273629"/>
                </a:lnTo>
                <a:lnTo>
                  <a:pt x="628368" y="1282074"/>
                </a:lnTo>
                <a:close/>
                <a:moveTo>
                  <a:pt x="1729703" y="1174813"/>
                </a:moveTo>
                <a:lnTo>
                  <a:pt x="1729703" y="1166367"/>
                </a:lnTo>
                <a:lnTo>
                  <a:pt x="1738148" y="1166367"/>
                </a:lnTo>
                <a:lnTo>
                  <a:pt x="1738148" y="1174813"/>
                </a:lnTo>
                <a:lnTo>
                  <a:pt x="1729703" y="1174813"/>
                </a:lnTo>
                <a:close/>
                <a:moveTo>
                  <a:pt x="6055648" y="854716"/>
                </a:moveTo>
                <a:lnTo>
                  <a:pt x="6047202" y="858939"/>
                </a:lnTo>
                <a:lnTo>
                  <a:pt x="6047202" y="846270"/>
                </a:lnTo>
                <a:lnTo>
                  <a:pt x="6055648" y="854716"/>
                </a:lnTo>
                <a:close/>
                <a:moveTo>
                  <a:pt x="2464488" y="793062"/>
                </a:moveTo>
                <a:lnTo>
                  <a:pt x="2456042" y="793062"/>
                </a:lnTo>
                <a:lnTo>
                  <a:pt x="2456042" y="784616"/>
                </a:lnTo>
                <a:lnTo>
                  <a:pt x="2464488" y="784616"/>
                </a:lnTo>
                <a:lnTo>
                  <a:pt x="2464488" y="793062"/>
                </a:lnTo>
                <a:close/>
                <a:moveTo>
                  <a:pt x="4477970" y="784616"/>
                </a:moveTo>
                <a:lnTo>
                  <a:pt x="4477970" y="776170"/>
                </a:lnTo>
                <a:lnTo>
                  <a:pt x="4486416" y="776170"/>
                </a:lnTo>
                <a:lnTo>
                  <a:pt x="4486416" y="784616"/>
                </a:lnTo>
                <a:lnTo>
                  <a:pt x="4477970" y="784616"/>
                </a:lnTo>
                <a:close/>
                <a:moveTo>
                  <a:pt x="3191673" y="768569"/>
                </a:moveTo>
                <a:lnTo>
                  <a:pt x="3179004" y="764346"/>
                </a:lnTo>
                <a:lnTo>
                  <a:pt x="3184071" y="760123"/>
                </a:lnTo>
                <a:lnTo>
                  <a:pt x="3191673" y="768569"/>
                </a:lnTo>
                <a:close/>
                <a:moveTo>
                  <a:pt x="5020191" y="760123"/>
                </a:moveTo>
                <a:lnTo>
                  <a:pt x="5011746" y="760123"/>
                </a:lnTo>
                <a:lnTo>
                  <a:pt x="5011746" y="751677"/>
                </a:lnTo>
                <a:lnTo>
                  <a:pt x="5020191" y="751677"/>
                </a:lnTo>
                <a:lnTo>
                  <a:pt x="5020191" y="760123"/>
                </a:lnTo>
                <a:close/>
                <a:moveTo>
                  <a:pt x="3138464" y="718739"/>
                </a:moveTo>
                <a:lnTo>
                  <a:pt x="3130018" y="718739"/>
                </a:lnTo>
                <a:lnTo>
                  <a:pt x="3130018" y="710293"/>
                </a:lnTo>
                <a:lnTo>
                  <a:pt x="3138464" y="710293"/>
                </a:lnTo>
                <a:lnTo>
                  <a:pt x="3138464" y="718739"/>
                </a:lnTo>
                <a:close/>
                <a:moveTo>
                  <a:pt x="4789620" y="661307"/>
                </a:moveTo>
                <a:lnTo>
                  <a:pt x="4798066" y="661307"/>
                </a:lnTo>
                <a:lnTo>
                  <a:pt x="4798066" y="669753"/>
                </a:lnTo>
                <a:lnTo>
                  <a:pt x="4789620" y="669753"/>
                </a:lnTo>
                <a:lnTo>
                  <a:pt x="4789620" y="661307"/>
                </a:lnTo>
                <a:close/>
                <a:moveTo>
                  <a:pt x="4888436" y="619923"/>
                </a:moveTo>
                <a:lnTo>
                  <a:pt x="4879991" y="619923"/>
                </a:lnTo>
                <a:lnTo>
                  <a:pt x="4879991" y="611477"/>
                </a:lnTo>
                <a:lnTo>
                  <a:pt x="4888436" y="611477"/>
                </a:lnTo>
                <a:lnTo>
                  <a:pt x="4888436" y="619923"/>
                </a:lnTo>
                <a:close/>
                <a:moveTo>
                  <a:pt x="4789620" y="537998"/>
                </a:moveTo>
                <a:lnTo>
                  <a:pt x="4781175" y="537998"/>
                </a:lnTo>
                <a:lnTo>
                  <a:pt x="4781175" y="529553"/>
                </a:lnTo>
                <a:lnTo>
                  <a:pt x="4789620" y="529553"/>
                </a:lnTo>
                <a:lnTo>
                  <a:pt x="4789620" y="537998"/>
                </a:lnTo>
                <a:close/>
                <a:moveTo>
                  <a:pt x="3680685" y="484790"/>
                </a:moveTo>
                <a:lnTo>
                  <a:pt x="3672239" y="489013"/>
                </a:lnTo>
                <a:lnTo>
                  <a:pt x="3672239" y="476344"/>
                </a:lnTo>
                <a:lnTo>
                  <a:pt x="3680685" y="484790"/>
                </a:lnTo>
                <a:close/>
                <a:moveTo>
                  <a:pt x="5578459" y="472121"/>
                </a:moveTo>
                <a:lnTo>
                  <a:pt x="5570014" y="472121"/>
                </a:lnTo>
                <a:lnTo>
                  <a:pt x="5570014" y="463675"/>
                </a:lnTo>
                <a:lnTo>
                  <a:pt x="5578459" y="463675"/>
                </a:lnTo>
                <a:lnTo>
                  <a:pt x="5578459" y="472121"/>
                </a:lnTo>
                <a:close/>
                <a:moveTo>
                  <a:pt x="2168885" y="385974"/>
                </a:moveTo>
                <a:lnTo>
                  <a:pt x="2160439" y="385974"/>
                </a:lnTo>
                <a:lnTo>
                  <a:pt x="2160439" y="377528"/>
                </a:lnTo>
                <a:lnTo>
                  <a:pt x="2168885" y="377528"/>
                </a:lnTo>
                <a:lnTo>
                  <a:pt x="2168885" y="385974"/>
                </a:lnTo>
                <a:close/>
                <a:moveTo>
                  <a:pt x="6662902" y="2428171"/>
                </a:moveTo>
                <a:lnTo>
                  <a:pt x="6654456" y="2423948"/>
                </a:lnTo>
                <a:lnTo>
                  <a:pt x="6658679" y="2419725"/>
                </a:lnTo>
                <a:lnTo>
                  <a:pt x="6662902" y="2428171"/>
                </a:lnTo>
                <a:close/>
                <a:moveTo>
                  <a:pt x="1035457" y="2086960"/>
                </a:moveTo>
                <a:lnTo>
                  <a:pt x="1039680" y="2082738"/>
                </a:lnTo>
                <a:lnTo>
                  <a:pt x="1043902" y="2091183"/>
                </a:lnTo>
                <a:lnTo>
                  <a:pt x="1035457" y="2086960"/>
                </a:lnTo>
                <a:close/>
                <a:moveTo>
                  <a:pt x="6499053" y="2049799"/>
                </a:moveTo>
                <a:lnTo>
                  <a:pt x="6507499" y="2054022"/>
                </a:lnTo>
                <a:lnTo>
                  <a:pt x="6499053" y="2058245"/>
                </a:lnTo>
                <a:lnTo>
                  <a:pt x="6499053" y="2049799"/>
                </a:lnTo>
                <a:close/>
                <a:moveTo>
                  <a:pt x="883432" y="1922267"/>
                </a:moveTo>
                <a:lnTo>
                  <a:pt x="879209" y="1930713"/>
                </a:lnTo>
                <a:lnTo>
                  <a:pt x="874986" y="1922267"/>
                </a:lnTo>
                <a:lnTo>
                  <a:pt x="883432" y="1922267"/>
                </a:lnTo>
                <a:close/>
                <a:moveTo>
                  <a:pt x="846270" y="1795580"/>
                </a:moveTo>
                <a:lnTo>
                  <a:pt x="854716" y="1799803"/>
                </a:lnTo>
                <a:lnTo>
                  <a:pt x="846270" y="1804026"/>
                </a:lnTo>
                <a:lnTo>
                  <a:pt x="846270" y="1795580"/>
                </a:lnTo>
                <a:close/>
                <a:moveTo>
                  <a:pt x="821778" y="1798958"/>
                </a:moveTo>
                <a:lnTo>
                  <a:pt x="826001" y="1794735"/>
                </a:lnTo>
                <a:lnTo>
                  <a:pt x="830223" y="1803181"/>
                </a:lnTo>
                <a:lnTo>
                  <a:pt x="821778" y="1798958"/>
                </a:lnTo>
                <a:close/>
                <a:moveTo>
                  <a:pt x="1688318" y="1347107"/>
                </a:moveTo>
                <a:lnTo>
                  <a:pt x="1679872" y="1342884"/>
                </a:lnTo>
                <a:lnTo>
                  <a:pt x="1684095" y="1338661"/>
                </a:lnTo>
                <a:lnTo>
                  <a:pt x="1688318" y="1347107"/>
                </a:lnTo>
                <a:close/>
                <a:moveTo>
                  <a:pt x="1692541" y="932418"/>
                </a:moveTo>
                <a:lnTo>
                  <a:pt x="1684095" y="932418"/>
                </a:lnTo>
                <a:lnTo>
                  <a:pt x="1684095" y="923972"/>
                </a:lnTo>
                <a:lnTo>
                  <a:pt x="1692541" y="932418"/>
                </a:lnTo>
                <a:close/>
                <a:moveTo>
                  <a:pt x="2851307" y="870763"/>
                </a:moveTo>
                <a:lnTo>
                  <a:pt x="2842861" y="870763"/>
                </a:lnTo>
                <a:lnTo>
                  <a:pt x="2842861" y="862318"/>
                </a:lnTo>
                <a:lnTo>
                  <a:pt x="2851307" y="870763"/>
                </a:lnTo>
                <a:close/>
                <a:moveTo>
                  <a:pt x="6484695" y="3771056"/>
                </a:moveTo>
                <a:lnTo>
                  <a:pt x="6476249" y="3771056"/>
                </a:lnTo>
                <a:lnTo>
                  <a:pt x="6472026" y="3779501"/>
                </a:lnTo>
                <a:lnTo>
                  <a:pt x="6472026" y="3803994"/>
                </a:lnTo>
                <a:lnTo>
                  <a:pt x="6484695" y="3816663"/>
                </a:lnTo>
                <a:lnTo>
                  <a:pt x="6513411" y="3812440"/>
                </a:lnTo>
                <a:lnTo>
                  <a:pt x="6517634" y="3787947"/>
                </a:lnTo>
                <a:lnTo>
                  <a:pt x="6509188" y="3771900"/>
                </a:lnTo>
                <a:lnTo>
                  <a:pt x="6513411" y="3755853"/>
                </a:lnTo>
                <a:lnTo>
                  <a:pt x="6529458" y="3760076"/>
                </a:lnTo>
                <a:lnTo>
                  <a:pt x="6542126" y="3793015"/>
                </a:lnTo>
                <a:lnTo>
                  <a:pt x="6562397" y="3801461"/>
                </a:lnTo>
                <a:lnTo>
                  <a:pt x="6566620" y="3752475"/>
                </a:lnTo>
                <a:lnTo>
                  <a:pt x="6575065" y="3748252"/>
                </a:lnTo>
                <a:lnTo>
                  <a:pt x="6612227" y="3748252"/>
                </a:lnTo>
                <a:lnTo>
                  <a:pt x="6620673" y="3752475"/>
                </a:lnTo>
                <a:lnTo>
                  <a:pt x="6662057" y="3765143"/>
                </a:lnTo>
                <a:lnTo>
                  <a:pt x="6678104" y="3723759"/>
                </a:lnTo>
                <a:lnTo>
                  <a:pt x="6678104" y="3690820"/>
                </a:lnTo>
                <a:lnTo>
                  <a:pt x="6657834" y="3649436"/>
                </a:lnTo>
                <a:lnTo>
                  <a:pt x="6641787" y="3612274"/>
                </a:lnTo>
                <a:lnTo>
                  <a:pt x="6657834" y="3596227"/>
                </a:lnTo>
                <a:lnTo>
                  <a:pt x="6727934" y="3559066"/>
                </a:lnTo>
                <a:lnTo>
                  <a:pt x="6748204" y="3534573"/>
                </a:lnTo>
                <a:lnTo>
                  <a:pt x="6797190" y="3501634"/>
                </a:lnTo>
                <a:lnTo>
                  <a:pt x="6817460" y="3485587"/>
                </a:lnTo>
                <a:lnTo>
                  <a:pt x="6809014" y="3469540"/>
                </a:lnTo>
                <a:lnTo>
                  <a:pt x="6800569" y="3445047"/>
                </a:lnTo>
                <a:lnTo>
                  <a:pt x="6809014" y="3445047"/>
                </a:lnTo>
                <a:lnTo>
                  <a:pt x="6833507" y="3432378"/>
                </a:lnTo>
                <a:lnTo>
                  <a:pt x="6833507" y="3416331"/>
                </a:lnTo>
                <a:lnTo>
                  <a:pt x="6800569" y="3424777"/>
                </a:lnTo>
                <a:lnTo>
                  <a:pt x="6816615" y="3396062"/>
                </a:lnTo>
                <a:lnTo>
                  <a:pt x="6816615" y="3371569"/>
                </a:lnTo>
                <a:lnTo>
                  <a:pt x="6796346" y="3355521"/>
                </a:lnTo>
                <a:lnTo>
                  <a:pt x="6804792" y="3326806"/>
                </a:lnTo>
                <a:lnTo>
                  <a:pt x="6809014" y="3298090"/>
                </a:lnTo>
                <a:lnTo>
                  <a:pt x="6804792" y="3293867"/>
                </a:lnTo>
                <a:lnTo>
                  <a:pt x="6767630" y="3302313"/>
                </a:lnTo>
                <a:lnTo>
                  <a:pt x="6668814" y="3339474"/>
                </a:lnTo>
                <a:lnTo>
                  <a:pt x="6668814" y="3331029"/>
                </a:lnTo>
                <a:lnTo>
                  <a:pt x="6677259" y="3331029"/>
                </a:lnTo>
                <a:lnTo>
                  <a:pt x="6677259" y="3322583"/>
                </a:lnTo>
                <a:lnTo>
                  <a:pt x="6685705" y="3322583"/>
                </a:lnTo>
                <a:lnTo>
                  <a:pt x="6722867" y="3298090"/>
                </a:lnTo>
                <a:lnTo>
                  <a:pt x="6780298" y="3265151"/>
                </a:lnTo>
                <a:lnTo>
                  <a:pt x="6788744" y="3249104"/>
                </a:lnTo>
                <a:lnTo>
                  <a:pt x="6772698" y="3240659"/>
                </a:lnTo>
                <a:lnTo>
                  <a:pt x="6752427" y="3211943"/>
                </a:lnTo>
                <a:lnTo>
                  <a:pt x="6743982" y="3211943"/>
                </a:lnTo>
                <a:lnTo>
                  <a:pt x="6743982" y="3203497"/>
                </a:lnTo>
                <a:lnTo>
                  <a:pt x="6739759" y="3184072"/>
                </a:lnTo>
                <a:lnTo>
                  <a:pt x="6694151" y="3184072"/>
                </a:lnTo>
                <a:lnTo>
                  <a:pt x="6706820" y="3171403"/>
                </a:lnTo>
                <a:lnTo>
                  <a:pt x="6764252" y="3146910"/>
                </a:lnTo>
                <a:lnTo>
                  <a:pt x="6772698" y="3130863"/>
                </a:lnTo>
                <a:lnTo>
                  <a:pt x="6764252" y="3130863"/>
                </a:lnTo>
                <a:lnTo>
                  <a:pt x="6755806" y="3135086"/>
                </a:lnTo>
                <a:lnTo>
                  <a:pt x="6702597" y="3155356"/>
                </a:lnTo>
                <a:lnTo>
                  <a:pt x="6702597" y="3146910"/>
                </a:lnTo>
                <a:lnTo>
                  <a:pt x="6711043" y="3146910"/>
                </a:lnTo>
                <a:lnTo>
                  <a:pt x="6752427" y="3122417"/>
                </a:lnTo>
                <a:lnTo>
                  <a:pt x="6809859" y="3073431"/>
                </a:lnTo>
                <a:lnTo>
                  <a:pt x="6830129" y="3064986"/>
                </a:lnTo>
                <a:lnTo>
                  <a:pt x="6863067" y="3060763"/>
                </a:lnTo>
                <a:lnTo>
                  <a:pt x="6867290" y="3040493"/>
                </a:lnTo>
                <a:lnTo>
                  <a:pt x="6875736" y="3040493"/>
                </a:lnTo>
                <a:lnTo>
                  <a:pt x="6900229" y="3020223"/>
                </a:lnTo>
                <a:lnTo>
                  <a:pt x="6904452" y="2987284"/>
                </a:lnTo>
                <a:lnTo>
                  <a:pt x="6912898" y="2978838"/>
                </a:lnTo>
                <a:lnTo>
                  <a:pt x="6925567" y="2958568"/>
                </a:lnTo>
                <a:lnTo>
                  <a:pt x="6921344" y="2912961"/>
                </a:lnTo>
                <a:lnTo>
                  <a:pt x="6941614" y="2888468"/>
                </a:lnTo>
                <a:lnTo>
                  <a:pt x="6954283" y="2868198"/>
                </a:lnTo>
                <a:lnTo>
                  <a:pt x="6982998" y="2826814"/>
                </a:lnTo>
                <a:lnTo>
                  <a:pt x="6978775" y="2814145"/>
                </a:lnTo>
                <a:lnTo>
                  <a:pt x="6958505" y="2822591"/>
                </a:lnTo>
                <a:lnTo>
                  <a:pt x="6958505" y="2822591"/>
                </a:lnTo>
                <a:lnTo>
                  <a:pt x="6938235" y="2826814"/>
                </a:lnTo>
                <a:lnTo>
                  <a:pt x="6934012" y="2806544"/>
                </a:lnTo>
                <a:lnTo>
                  <a:pt x="6925567" y="2798098"/>
                </a:lnTo>
                <a:lnTo>
                  <a:pt x="6901073" y="2802321"/>
                </a:lnTo>
                <a:lnTo>
                  <a:pt x="6901073" y="2777828"/>
                </a:lnTo>
                <a:lnTo>
                  <a:pt x="6888405" y="2769382"/>
                </a:lnTo>
                <a:lnTo>
                  <a:pt x="6879959" y="2744889"/>
                </a:lnTo>
                <a:lnTo>
                  <a:pt x="6867290" y="2736443"/>
                </a:lnTo>
                <a:lnTo>
                  <a:pt x="6797190" y="2769382"/>
                </a:lnTo>
                <a:lnTo>
                  <a:pt x="6748204" y="2777828"/>
                </a:lnTo>
                <a:lnTo>
                  <a:pt x="6748204" y="2769382"/>
                </a:lnTo>
                <a:lnTo>
                  <a:pt x="6764252" y="2765159"/>
                </a:lnTo>
                <a:lnTo>
                  <a:pt x="6809014" y="2740666"/>
                </a:lnTo>
                <a:lnTo>
                  <a:pt x="6813237" y="2724619"/>
                </a:lnTo>
                <a:lnTo>
                  <a:pt x="6771853" y="2737288"/>
                </a:lnTo>
                <a:lnTo>
                  <a:pt x="6734691" y="2745734"/>
                </a:lnTo>
                <a:lnTo>
                  <a:pt x="6731313" y="2727998"/>
                </a:lnTo>
                <a:lnTo>
                  <a:pt x="6739759" y="2727998"/>
                </a:lnTo>
                <a:lnTo>
                  <a:pt x="6801413" y="2699282"/>
                </a:lnTo>
                <a:lnTo>
                  <a:pt x="6891783" y="2666343"/>
                </a:lnTo>
                <a:lnTo>
                  <a:pt x="6912053" y="2650296"/>
                </a:lnTo>
                <a:lnTo>
                  <a:pt x="6912053" y="2613135"/>
                </a:lnTo>
                <a:lnTo>
                  <a:pt x="6879115" y="2613135"/>
                </a:lnTo>
                <a:lnTo>
                  <a:pt x="6916276" y="2588642"/>
                </a:lnTo>
                <a:lnTo>
                  <a:pt x="6973708" y="2555703"/>
                </a:lnTo>
                <a:lnTo>
                  <a:pt x="6977931" y="2531210"/>
                </a:lnTo>
                <a:lnTo>
                  <a:pt x="6969485" y="2522765"/>
                </a:lnTo>
                <a:lnTo>
                  <a:pt x="6949215" y="2531210"/>
                </a:lnTo>
                <a:lnTo>
                  <a:pt x="6949215" y="2539656"/>
                </a:lnTo>
                <a:lnTo>
                  <a:pt x="6933168" y="2543879"/>
                </a:lnTo>
                <a:lnTo>
                  <a:pt x="6900229" y="2539656"/>
                </a:lnTo>
                <a:lnTo>
                  <a:pt x="6875736" y="2548102"/>
                </a:lnTo>
                <a:lnTo>
                  <a:pt x="6863067" y="2543879"/>
                </a:lnTo>
                <a:lnTo>
                  <a:pt x="6858844" y="2510940"/>
                </a:lnTo>
                <a:lnTo>
                  <a:pt x="6825906" y="2494893"/>
                </a:lnTo>
                <a:lnTo>
                  <a:pt x="6784521" y="2494893"/>
                </a:lnTo>
                <a:lnTo>
                  <a:pt x="6764252" y="2507562"/>
                </a:lnTo>
                <a:lnTo>
                  <a:pt x="6735536" y="2511785"/>
                </a:lnTo>
                <a:lnTo>
                  <a:pt x="6719489" y="2503339"/>
                </a:lnTo>
                <a:lnTo>
                  <a:pt x="6694996" y="2474623"/>
                </a:lnTo>
                <a:lnTo>
                  <a:pt x="6694996" y="2454353"/>
                </a:lnTo>
                <a:lnTo>
                  <a:pt x="6678949" y="2458576"/>
                </a:lnTo>
                <a:lnTo>
                  <a:pt x="6666280" y="2478846"/>
                </a:lnTo>
                <a:lnTo>
                  <a:pt x="6646010" y="2474623"/>
                </a:lnTo>
                <a:lnTo>
                  <a:pt x="6613071" y="2478846"/>
                </a:lnTo>
                <a:lnTo>
                  <a:pt x="6571687" y="2483069"/>
                </a:lnTo>
                <a:lnTo>
                  <a:pt x="6567464" y="2478846"/>
                </a:lnTo>
                <a:lnTo>
                  <a:pt x="6526080" y="2483069"/>
                </a:lnTo>
                <a:lnTo>
                  <a:pt x="6513411" y="2470400"/>
                </a:lnTo>
                <a:lnTo>
                  <a:pt x="6464425" y="2483069"/>
                </a:lnTo>
                <a:lnTo>
                  <a:pt x="6460202" y="2470400"/>
                </a:lnTo>
                <a:lnTo>
                  <a:pt x="6444155" y="2466177"/>
                </a:lnTo>
                <a:lnTo>
                  <a:pt x="6406993" y="2494893"/>
                </a:lnTo>
                <a:lnTo>
                  <a:pt x="6394325" y="2490670"/>
                </a:lnTo>
                <a:lnTo>
                  <a:pt x="6374055" y="2490670"/>
                </a:lnTo>
                <a:lnTo>
                  <a:pt x="6341116" y="2499116"/>
                </a:lnTo>
                <a:lnTo>
                  <a:pt x="6357163" y="2470400"/>
                </a:lnTo>
                <a:lnTo>
                  <a:pt x="6344495" y="2466177"/>
                </a:lnTo>
                <a:lnTo>
                  <a:pt x="6324225" y="2478846"/>
                </a:lnTo>
                <a:lnTo>
                  <a:pt x="6249902" y="2491515"/>
                </a:lnTo>
                <a:lnTo>
                  <a:pt x="6229631" y="2499961"/>
                </a:lnTo>
                <a:lnTo>
                  <a:pt x="6192470" y="2505873"/>
                </a:lnTo>
                <a:lnTo>
                  <a:pt x="6194159" y="2499961"/>
                </a:lnTo>
                <a:lnTo>
                  <a:pt x="6173889" y="2495738"/>
                </a:lnTo>
                <a:lnTo>
                  <a:pt x="6173889" y="2508407"/>
                </a:lnTo>
                <a:lnTo>
                  <a:pt x="6147707" y="2512629"/>
                </a:lnTo>
                <a:lnTo>
                  <a:pt x="6147707" y="2492360"/>
                </a:lnTo>
                <a:lnTo>
                  <a:pt x="6160376" y="2488137"/>
                </a:lnTo>
                <a:lnTo>
                  <a:pt x="6201760" y="2467867"/>
                </a:lnTo>
                <a:lnTo>
                  <a:pt x="6304799" y="2414658"/>
                </a:lnTo>
                <a:lnTo>
                  <a:pt x="6320847" y="2398611"/>
                </a:lnTo>
                <a:lnTo>
                  <a:pt x="6316624" y="2390165"/>
                </a:lnTo>
                <a:lnTo>
                  <a:pt x="6271860" y="2406212"/>
                </a:lnTo>
                <a:lnTo>
                  <a:pt x="6276083" y="2393543"/>
                </a:lnTo>
                <a:lnTo>
                  <a:pt x="6292131" y="2380875"/>
                </a:lnTo>
                <a:lnTo>
                  <a:pt x="6325069" y="2360605"/>
                </a:lnTo>
                <a:lnTo>
                  <a:pt x="6358008" y="2336112"/>
                </a:lnTo>
                <a:lnTo>
                  <a:pt x="6366454" y="2320065"/>
                </a:lnTo>
                <a:lnTo>
                  <a:pt x="6353785" y="2315842"/>
                </a:lnTo>
                <a:lnTo>
                  <a:pt x="6337738" y="2324288"/>
                </a:lnTo>
                <a:lnTo>
                  <a:pt x="6321691" y="2320065"/>
                </a:lnTo>
                <a:lnTo>
                  <a:pt x="6305644" y="2328511"/>
                </a:lnTo>
                <a:lnTo>
                  <a:pt x="6264260" y="2336957"/>
                </a:lnTo>
                <a:lnTo>
                  <a:pt x="6272705" y="2287971"/>
                </a:lnTo>
                <a:lnTo>
                  <a:pt x="6285374" y="2267701"/>
                </a:lnTo>
                <a:lnTo>
                  <a:pt x="6351251" y="2226316"/>
                </a:lnTo>
                <a:lnTo>
                  <a:pt x="6358853" y="2219560"/>
                </a:lnTo>
                <a:lnTo>
                  <a:pt x="6368987" y="2217871"/>
                </a:lnTo>
                <a:lnTo>
                  <a:pt x="6443311" y="2217871"/>
                </a:lnTo>
                <a:lnTo>
                  <a:pt x="6455980" y="2213648"/>
                </a:lnTo>
                <a:lnTo>
                  <a:pt x="6476249" y="2197601"/>
                </a:lnTo>
                <a:lnTo>
                  <a:pt x="6476249" y="2177331"/>
                </a:lnTo>
                <a:lnTo>
                  <a:pt x="6472026" y="2173108"/>
                </a:lnTo>
                <a:lnTo>
                  <a:pt x="6443311" y="2181553"/>
                </a:lnTo>
                <a:lnTo>
                  <a:pt x="6434865" y="2157061"/>
                </a:lnTo>
                <a:lnTo>
                  <a:pt x="6410372" y="2141014"/>
                </a:lnTo>
                <a:lnTo>
                  <a:pt x="6381656" y="2141014"/>
                </a:lnTo>
                <a:lnTo>
                  <a:pt x="6357163" y="2153682"/>
                </a:lnTo>
                <a:lnTo>
                  <a:pt x="6328448" y="2182398"/>
                </a:lnTo>
                <a:lnTo>
                  <a:pt x="6332670" y="2211114"/>
                </a:lnTo>
                <a:lnTo>
                  <a:pt x="6335204" y="2213648"/>
                </a:lnTo>
                <a:lnTo>
                  <a:pt x="6306489" y="2232228"/>
                </a:lnTo>
                <a:lnTo>
                  <a:pt x="6265104" y="2240674"/>
                </a:lnTo>
                <a:lnTo>
                  <a:pt x="6260881" y="2224627"/>
                </a:lnTo>
                <a:lnTo>
                  <a:pt x="6248212" y="2224627"/>
                </a:lnTo>
                <a:lnTo>
                  <a:pt x="6195004" y="2249120"/>
                </a:lnTo>
                <a:lnTo>
                  <a:pt x="6075918" y="2290505"/>
                </a:lnTo>
                <a:lnTo>
                  <a:pt x="6045513" y="2300639"/>
                </a:lnTo>
                <a:lnTo>
                  <a:pt x="6048891" y="2282059"/>
                </a:lnTo>
                <a:lnTo>
                  <a:pt x="6030310" y="2282059"/>
                </a:lnTo>
                <a:lnTo>
                  <a:pt x="6026088" y="2298106"/>
                </a:lnTo>
                <a:lnTo>
                  <a:pt x="6038756" y="2301484"/>
                </a:lnTo>
                <a:lnTo>
                  <a:pt x="5872374" y="2355537"/>
                </a:lnTo>
                <a:lnTo>
                  <a:pt x="5736396" y="2396922"/>
                </a:lnTo>
                <a:lnTo>
                  <a:pt x="5663762" y="2419725"/>
                </a:lnTo>
                <a:lnTo>
                  <a:pt x="5656161" y="2417192"/>
                </a:lnTo>
                <a:lnTo>
                  <a:pt x="5664607" y="2380030"/>
                </a:lnTo>
                <a:lnTo>
                  <a:pt x="5668830" y="2363983"/>
                </a:lnTo>
                <a:lnTo>
                  <a:pt x="5656161" y="2355537"/>
                </a:lnTo>
                <a:lnTo>
                  <a:pt x="5660384" y="2342869"/>
                </a:lnTo>
                <a:lnTo>
                  <a:pt x="5656161" y="2318376"/>
                </a:lnTo>
                <a:lnTo>
                  <a:pt x="5672208" y="2314153"/>
                </a:lnTo>
                <a:lnTo>
                  <a:pt x="5676431" y="2298106"/>
                </a:lnTo>
                <a:lnTo>
                  <a:pt x="5651938" y="2298106"/>
                </a:lnTo>
                <a:lnTo>
                  <a:pt x="5651938" y="2280370"/>
                </a:lnTo>
                <a:lnTo>
                  <a:pt x="5664607" y="2271924"/>
                </a:lnTo>
                <a:lnTo>
                  <a:pt x="5668830" y="2259255"/>
                </a:lnTo>
                <a:lnTo>
                  <a:pt x="5623222" y="2263478"/>
                </a:lnTo>
                <a:lnTo>
                  <a:pt x="5627445" y="2255032"/>
                </a:lnTo>
                <a:lnTo>
                  <a:pt x="5656161" y="2238985"/>
                </a:lnTo>
                <a:lnTo>
                  <a:pt x="5766801" y="2206047"/>
                </a:lnTo>
                <a:lnTo>
                  <a:pt x="5791294" y="2193378"/>
                </a:lnTo>
                <a:lnTo>
                  <a:pt x="5775247" y="2189155"/>
                </a:lnTo>
                <a:lnTo>
                  <a:pt x="5744842" y="2198445"/>
                </a:lnTo>
                <a:lnTo>
                  <a:pt x="5696701" y="2206047"/>
                </a:lnTo>
                <a:lnTo>
                  <a:pt x="5700924" y="2197601"/>
                </a:lnTo>
                <a:lnTo>
                  <a:pt x="5742308" y="2173108"/>
                </a:lnTo>
                <a:lnTo>
                  <a:pt x="5828455" y="2131723"/>
                </a:lnTo>
                <a:lnTo>
                  <a:pt x="5828455" y="2144392"/>
                </a:lnTo>
                <a:lnTo>
                  <a:pt x="5841124" y="2144392"/>
                </a:lnTo>
                <a:lnTo>
                  <a:pt x="5869840" y="2128345"/>
                </a:lnTo>
                <a:lnTo>
                  <a:pt x="5911225" y="2128345"/>
                </a:lnTo>
                <a:lnTo>
                  <a:pt x="5944163" y="2112298"/>
                </a:lnTo>
                <a:lnTo>
                  <a:pt x="6030310" y="2092028"/>
                </a:lnTo>
                <a:lnTo>
                  <a:pt x="6030310" y="2104697"/>
                </a:lnTo>
                <a:lnTo>
                  <a:pt x="6054803" y="2141858"/>
                </a:lnTo>
                <a:lnTo>
                  <a:pt x="6087742" y="2166351"/>
                </a:lnTo>
                <a:lnTo>
                  <a:pt x="6091965" y="2182398"/>
                </a:lnTo>
                <a:lnTo>
                  <a:pt x="6083519" y="2182398"/>
                </a:lnTo>
                <a:lnTo>
                  <a:pt x="6079296" y="2190844"/>
                </a:lnTo>
                <a:lnTo>
                  <a:pt x="6079296" y="2215337"/>
                </a:lnTo>
                <a:lnTo>
                  <a:pt x="6091965" y="2228005"/>
                </a:lnTo>
                <a:lnTo>
                  <a:pt x="6120681" y="2223783"/>
                </a:lnTo>
                <a:lnTo>
                  <a:pt x="6124904" y="2199290"/>
                </a:lnTo>
                <a:lnTo>
                  <a:pt x="6116458" y="2183243"/>
                </a:lnTo>
                <a:lnTo>
                  <a:pt x="6120681" y="2167196"/>
                </a:lnTo>
                <a:lnTo>
                  <a:pt x="6136727" y="2171419"/>
                </a:lnTo>
                <a:lnTo>
                  <a:pt x="6149396" y="2204357"/>
                </a:lnTo>
                <a:lnTo>
                  <a:pt x="6169666" y="2212803"/>
                </a:lnTo>
                <a:lnTo>
                  <a:pt x="6173889" y="2163817"/>
                </a:lnTo>
                <a:lnTo>
                  <a:pt x="6182335" y="2159594"/>
                </a:lnTo>
                <a:lnTo>
                  <a:pt x="6219497" y="2159594"/>
                </a:lnTo>
                <a:lnTo>
                  <a:pt x="6222875" y="2161284"/>
                </a:lnTo>
                <a:lnTo>
                  <a:pt x="6222030" y="2163817"/>
                </a:lnTo>
                <a:lnTo>
                  <a:pt x="6226253" y="2176486"/>
                </a:lnTo>
                <a:lnTo>
                  <a:pt x="6234699" y="2176486"/>
                </a:lnTo>
                <a:lnTo>
                  <a:pt x="6237233" y="2167196"/>
                </a:lnTo>
                <a:lnTo>
                  <a:pt x="6269327" y="2176486"/>
                </a:lnTo>
                <a:lnTo>
                  <a:pt x="6285374" y="2135102"/>
                </a:lnTo>
                <a:lnTo>
                  <a:pt x="6285374" y="2126656"/>
                </a:lnTo>
                <a:lnTo>
                  <a:pt x="6287908" y="2126656"/>
                </a:lnTo>
                <a:lnTo>
                  <a:pt x="6292131" y="2110609"/>
                </a:lnTo>
                <a:lnTo>
                  <a:pt x="6285374" y="2108075"/>
                </a:lnTo>
                <a:lnTo>
                  <a:pt x="6285374" y="2102163"/>
                </a:lnTo>
                <a:lnTo>
                  <a:pt x="6265104" y="2060778"/>
                </a:lnTo>
                <a:lnTo>
                  <a:pt x="6249057" y="2023617"/>
                </a:lnTo>
                <a:lnTo>
                  <a:pt x="6265104" y="2007570"/>
                </a:lnTo>
                <a:lnTo>
                  <a:pt x="6335204" y="1970408"/>
                </a:lnTo>
                <a:lnTo>
                  <a:pt x="6355474" y="1945915"/>
                </a:lnTo>
                <a:lnTo>
                  <a:pt x="6404460" y="1912977"/>
                </a:lnTo>
                <a:lnTo>
                  <a:pt x="6424730" y="1896930"/>
                </a:lnTo>
                <a:lnTo>
                  <a:pt x="6416284" y="1880883"/>
                </a:lnTo>
                <a:lnTo>
                  <a:pt x="6407838" y="1856390"/>
                </a:lnTo>
                <a:lnTo>
                  <a:pt x="6416284" y="1856390"/>
                </a:lnTo>
                <a:lnTo>
                  <a:pt x="6440777" y="1843721"/>
                </a:lnTo>
                <a:lnTo>
                  <a:pt x="6440777" y="1824296"/>
                </a:lnTo>
                <a:lnTo>
                  <a:pt x="6407838" y="1832741"/>
                </a:lnTo>
                <a:lnTo>
                  <a:pt x="6423885" y="1804026"/>
                </a:lnTo>
                <a:lnTo>
                  <a:pt x="6423885" y="1779533"/>
                </a:lnTo>
                <a:lnTo>
                  <a:pt x="6403615" y="1763486"/>
                </a:lnTo>
                <a:lnTo>
                  <a:pt x="6412061" y="1734770"/>
                </a:lnTo>
                <a:lnTo>
                  <a:pt x="6416284" y="1706054"/>
                </a:lnTo>
                <a:lnTo>
                  <a:pt x="6412061" y="1701831"/>
                </a:lnTo>
                <a:lnTo>
                  <a:pt x="6374899" y="1710277"/>
                </a:lnTo>
                <a:lnTo>
                  <a:pt x="6276083" y="1747439"/>
                </a:lnTo>
                <a:lnTo>
                  <a:pt x="6276083" y="1738993"/>
                </a:lnTo>
                <a:lnTo>
                  <a:pt x="6284529" y="1738993"/>
                </a:lnTo>
                <a:lnTo>
                  <a:pt x="6284529" y="1730547"/>
                </a:lnTo>
                <a:lnTo>
                  <a:pt x="6292975" y="1730547"/>
                </a:lnTo>
                <a:lnTo>
                  <a:pt x="6330137" y="1706054"/>
                </a:lnTo>
                <a:lnTo>
                  <a:pt x="6387568" y="1673116"/>
                </a:lnTo>
                <a:lnTo>
                  <a:pt x="6396014" y="1657069"/>
                </a:lnTo>
                <a:lnTo>
                  <a:pt x="6379967" y="1648623"/>
                </a:lnTo>
                <a:lnTo>
                  <a:pt x="6359697" y="1619907"/>
                </a:lnTo>
                <a:lnTo>
                  <a:pt x="6351251" y="1619907"/>
                </a:lnTo>
                <a:lnTo>
                  <a:pt x="6351251" y="1611461"/>
                </a:lnTo>
                <a:lnTo>
                  <a:pt x="6347028" y="1595414"/>
                </a:lnTo>
                <a:lnTo>
                  <a:pt x="6301421" y="1595414"/>
                </a:lnTo>
                <a:lnTo>
                  <a:pt x="6314090" y="1582745"/>
                </a:lnTo>
                <a:lnTo>
                  <a:pt x="6371521" y="1558253"/>
                </a:lnTo>
                <a:lnTo>
                  <a:pt x="6379967" y="1542206"/>
                </a:lnTo>
                <a:lnTo>
                  <a:pt x="6371521" y="1542206"/>
                </a:lnTo>
                <a:lnTo>
                  <a:pt x="6363076" y="1546428"/>
                </a:lnTo>
                <a:lnTo>
                  <a:pt x="6309867" y="1566698"/>
                </a:lnTo>
                <a:lnTo>
                  <a:pt x="6309867" y="1558253"/>
                </a:lnTo>
                <a:lnTo>
                  <a:pt x="6318312" y="1558253"/>
                </a:lnTo>
                <a:lnTo>
                  <a:pt x="6359697" y="1533760"/>
                </a:lnTo>
                <a:lnTo>
                  <a:pt x="6417129" y="1484774"/>
                </a:lnTo>
                <a:lnTo>
                  <a:pt x="6437399" y="1476328"/>
                </a:lnTo>
                <a:lnTo>
                  <a:pt x="6470337" y="1472105"/>
                </a:lnTo>
                <a:lnTo>
                  <a:pt x="6474560" y="1451835"/>
                </a:lnTo>
                <a:lnTo>
                  <a:pt x="6483006" y="1451835"/>
                </a:lnTo>
                <a:lnTo>
                  <a:pt x="6507499" y="1431565"/>
                </a:lnTo>
                <a:lnTo>
                  <a:pt x="6511722" y="1398627"/>
                </a:lnTo>
                <a:lnTo>
                  <a:pt x="6520168" y="1390181"/>
                </a:lnTo>
                <a:lnTo>
                  <a:pt x="6532836" y="1369911"/>
                </a:lnTo>
                <a:lnTo>
                  <a:pt x="6528613" y="1324304"/>
                </a:lnTo>
                <a:lnTo>
                  <a:pt x="6548884" y="1299811"/>
                </a:lnTo>
                <a:lnTo>
                  <a:pt x="6561552" y="1279541"/>
                </a:lnTo>
                <a:lnTo>
                  <a:pt x="6590268" y="1238156"/>
                </a:lnTo>
                <a:lnTo>
                  <a:pt x="6586045" y="1225488"/>
                </a:lnTo>
                <a:lnTo>
                  <a:pt x="6565775" y="1233933"/>
                </a:lnTo>
                <a:lnTo>
                  <a:pt x="6545505" y="1238156"/>
                </a:lnTo>
                <a:lnTo>
                  <a:pt x="6541282" y="1217886"/>
                </a:lnTo>
                <a:lnTo>
                  <a:pt x="6532836" y="1209440"/>
                </a:lnTo>
                <a:lnTo>
                  <a:pt x="6508343" y="1213663"/>
                </a:lnTo>
                <a:lnTo>
                  <a:pt x="6508343" y="1189171"/>
                </a:lnTo>
                <a:lnTo>
                  <a:pt x="6495674" y="1180725"/>
                </a:lnTo>
                <a:lnTo>
                  <a:pt x="6487229" y="1156232"/>
                </a:lnTo>
                <a:lnTo>
                  <a:pt x="6474560" y="1147786"/>
                </a:lnTo>
                <a:lnTo>
                  <a:pt x="6404460" y="1180725"/>
                </a:lnTo>
                <a:lnTo>
                  <a:pt x="6355474" y="1189171"/>
                </a:lnTo>
                <a:lnTo>
                  <a:pt x="6355474" y="1180725"/>
                </a:lnTo>
                <a:lnTo>
                  <a:pt x="6371521" y="1176502"/>
                </a:lnTo>
                <a:lnTo>
                  <a:pt x="6417129" y="1152009"/>
                </a:lnTo>
                <a:lnTo>
                  <a:pt x="6421351" y="1135962"/>
                </a:lnTo>
                <a:lnTo>
                  <a:pt x="6379967" y="1148631"/>
                </a:lnTo>
                <a:lnTo>
                  <a:pt x="6342805" y="1157076"/>
                </a:lnTo>
                <a:lnTo>
                  <a:pt x="6338583" y="1141029"/>
                </a:lnTo>
                <a:lnTo>
                  <a:pt x="6347028" y="1141029"/>
                </a:lnTo>
                <a:lnTo>
                  <a:pt x="6408683" y="1112314"/>
                </a:lnTo>
                <a:lnTo>
                  <a:pt x="6499053" y="1079375"/>
                </a:lnTo>
                <a:lnTo>
                  <a:pt x="6519323" y="1063328"/>
                </a:lnTo>
                <a:lnTo>
                  <a:pt x="6519323" y="1026166"/>
                </a:lnTo>
                <a:lnTo>
                  <a:pt x="6486384" y="1026166"/>
                </a:lnTo>
                <a:lnTo>
                  <a:pt x="6523546" y="1001673"/>
                </a:lnTo>
                <a:lnTo>
                  <a:pt x="6580978" y="968735"/>
                </a:lnTo>
                <a:lnTo>
                  <a:pt x="6585200" y="944242"/>
                </a:lnTo>
                <a:lnTo>
                  <a:pt x="6576755" y="935796"/>
                </a:lnTo>
                <a:lnTo>
                  <a:pt x="6556484" y="944242"/>
                </a:lnTo>
                <a:lnTo>
                  <a:pt x="6556484" y="952688"/>
                </a:lnTo>
                <a:lnTo>
                  <a:pt x="6540438" y="956911"/>
                </a:lnTo>
                <a:lnTo>
                  <a:pt x="6507499" y="952688"/>
                </a:lnTo>
                <a:lnTo>
                  <a:pt x="6483006" y="961134"/>
                </a:lnTo>
                <a:lnTo>
                  <a:pt x="6470337" y="956911"/>
                </a:lnTo>
                <a:lnTo>
                  <a:pt x="6466114" y="923972"/>
                </a:lnTo>
                <a:lnTo>
                  <a:pt x="6433176" y="907925"/>
                </a:lnTo>
                <a:lnTo>
                  <a:pt x="6391791" y="907925"/>
                </a:lnTo>
                <a:lnTo>
                  <a:pt x="6371521" y="920594"/>
                </a:lnTo>
                <a:lnTo>
                  <a:pt x="6342805" y="920594"/>
                </a:lnTo>
                <a:lnTo>
                  <a:pt x="6326758" y="912148"/>
                </a:lnTo>
                <a:lnTo>
                  <a:pt x="6302266" y="883432"/>
                </a:lnTo>
                <a:lnTo>
                  <a:pt x="6302266" y="863162"/>
                </a:lnTo>
                <a:lnTo>
                  <a:pt x="6286218" y="867385"/>
                </a:lnTo>
                <a:lnTo>
                  <a:pt x="6273550" y="887655"/>
                </a:lnTo>
                <a:lnTo>
                  <a:pt x="6253280" y="883432"/>
                </a:lnTo>
                <a:lnTo>
                  <a:pt x="6220341" y="887655"/>
                </a:lnTo>
                <a:lnTo>
                  <a:pt x="6178957" y="891878"/>
                </a:lnTo>
                <a:lnTo>
                  <a:pt x="6174734" y="887655"/>
                </a:lnTo>
                <a:lnTo>
                  <a:pt x="6133349" y="891878"/>
                </a:lnTo>
                <a:lnTo>
                  <a:pt x="6120681" y="879209"/>
                </a:lnTo>
                <a:lnTo>
                  <a:pt x="6071695" y="891878"/>
                </a:lnTo>
                <a:lnTo>
                  <a:pt x="6067472" y="879209"/>
                </a:lnTo>
                <a:lnTo>
                  <a:pt x="6051425" y="874986"/>
                </a:lnTo>
                <a:lnTo>
                  <a:pt x="6014263" y="903702"/>
                </a:lnTo>
                <a:lnTo>
                  <a:pt x="6001594" y="899479"/>
                </a:lnTo>
                <a:lnTo>
                  <a:pt x="5981325" y="899479"/>
                </a:lnTo>
                <a:lnTo>
                  <a:pt x="5948386" y="907925"/>
                </a:lnTo>
                <a:lnTo>
                  <a:pt x="5964433" y="879209"/>
                </a:lnTo>
                <a:lnTo>
                  <a:pt x="5951764" y="874986"/>
                </a:lnTo>
                <a:lnTo>
                  <a:pt x="5931494" y="887655"/>
                </a:lnTo>
                <a:lnTo>
                  <a:pt x="5857171" y="900324"/>
                </a:lnTo>
                <a:lnTo>
                  <a:pt x="5836901" y="908769"/>
                </a:lnTo>
                <a:lnTo>
                  <a:pt x="5754977" y="921438"/>
                </a:lnTo>
                <a:lnTo>
                  <a:pt x="5754977" y="901168"/>
                </a:lnTo>
                <a:lnTo>
                  <a:pt x="5767646" y="896945"/>
                </a:lnTo>
                <a:lnTo>
                  <a:pt x="5809030" y="876675"/>
                </a:lnTo>
                <a:lnTo>
                  <a:pt x="5912069" y="823467"/>
                </a:lnTo>
                <a:lnTo>
                  <a:pt x="5928116" y="807420"/>
                </a:lnTo>
                <a:lnTo>
                  <a:pt x="5923893" y="798974"/>
                </a:lnTo>
                <a:lnTo>
                  <a:pt x="5878286" y="815021"/>
                </a:lnTo>
                <a:lnTo>
                  <a:pt x="5882509" y="802352"/>
                </a:lnTo>
                <a:lnTo>
                  <a:pt x="5898556" y="789684"/>
                </a:lnTo>
                <a:lnTo>
                  <a:pt x="5931494" y="769414"/>
                </a:lnTo>
                <a:lnTo>
                  <a:pt x="5964433" y="744921"/>
                </a:lnTo>
                <a:lnTo>
                  <a:pt x="5972879" y="728874"/>
                </a:lnTo>
                <a:lnTo>
                  <a:pt x="5960210" y="724651"/>
                </a:lnTo>
                <a:lnTo>
                  <a:pt x="5944163" y="733097"/>
                </a:lnTo>
                <a:lnTo>
                  <a:pt x="5928116" y="728874"/>
                </a:lnTo>
                <a:lnTo>
                  <a:pt x="5912069" y="737320"/>
                </a:lnTo>
                <a:lnTo>
                  <a:pt x="5870684" y="745765"/>
                </a:lnTo>
                <a:lnTo>
                  <a:pt x="5879130" y="696780"/>
                </a:lnTo>
                <a:lnTo>
                  <a:pt x="5891799" y="676510"/>
                </a:lnTo>
                <a:lnTo>
                  <a:pt x="5957677" y="635125"/>
                </a:lnTo>
                <a:lnTo>
                  <a:pt x="5986392" y="610632"/>
                </a:lnTo>
                <a:lnTo>
                  <a:pt x="5990615" y="594585"/>
                </a:lnTo>
                <a:lnTo>
                  <a:pt x="5977946" y="594585"/>
                </a:lnTo>
                <a:lnTo>
                  <a:pt x="5969500" y="603031"/>
                </a:lnTo>
                <a:lnTo>
                  <a:pt x="5912069" y="640193"/>
                </a:lnTo>
                <a:lnTo>
                  <a:pt x="5870684" y="648638"/>
                </a:lnTo>
                <a:lnTo>
                  <a:pt x="5866461" y="632591"/>
                </a:lnTo>
                <a:lnTo>
                  <a:pt x="5853793" y="632591"/>
                </a:lnTo>
                <a:lnTo>
                  <a:pt x="5800584" y="657084"/>
                </a:lnTo>
                <a:lnTo>
                  <a:pt x="5681498" y="698469"/>
                </a:lnTo>
                <a:lnTo>
                  <a:pt x="5480488" y="760123"/>
                </a:lnTo>
                <a:lnTo>
                  <a:pt x="5344510" y="801508"/>
                </a:lnTo>
                <a:lnTo>
                  <a:pt x="5266809" y="826001"/>
                </a:lnTo>
                <a:lnTo>
                  <a:pt x="5233870" y="842048"/>
                </a:lnTo>
                <a:lnTo>
                  <a:pt x="5229647" y="858095"/>
                </a:lnTo>
                <a:lnTo>
                  <a:pt x="5271032" y="849649"/>
                </a:lnTo>
                <a:lnTo>
                  <a:pt x="5308193" y="841203"/>
                </a:lnTo>
                <a:lnTo>
                  <a:pt x="5303971" y="853872"/>
                </a:lnTo>
                <a:lnTo>
                  <a:pt x="5254985" y="878365"/>
                </a:lnTo>
                <a:lnTo>
                  <a:pt x="5160392" y="907080"/>
                </a:lnTo>
                <a:lnTo>
                  <a:pt x="5119007" y="927350"/>
                </a:lnTo>
                <a:lnTo>
                  <a:pt x="5139277" y="907080"/>
                </a:lnTo>
                <a:lnTo>
                  <a:pt x="5139277" y="898635"/>
                </a:lnTo>
                <a:lnTo>
                  <a:pt x="5130831" y="874142"/>
                </a:lnTo>
                <a:lnTo>
                  <a:pt x="5093670" y="878365"/>
                </a:lnTo>
                <a:lnTo>
                  <a:pt x="5135054" y="858095"/>
                </a:lnTo>
                <a:lnTo>
                  <a:pt x="5155324" y="842048"/>
                </a:lnTo>
                <a:lnTo>
                  <a:pt x="5146879" y="837825"/>
                </a:lnTo>
                <a:lnTo>
                  <a:pt x="5089447" y="858095"/>
                </a:lnTo>
                <a:lnTo>
                  <a:pt x="5023569" y="870763"/>
                </a:lnTo>
                <a:lnTo>
                  <a:pt x="4966138" y="891033"/>
                </a:lnTo>
                <a:lnTo>
                  <a:pt x="4920530" y="903702"/>
                </a:lnTo>
                <a:lnTo>
                  <a:pt x="4949246" y="883432"/>
                </a:lnTo>
                <a:lnTo>
                  <a:pt x="4949246" y="870763"/>
                </a:lnTo>
                <a:lnTo>
                  <a:pt x="4961915" y="862318"/>
                </a:lnTo>
                <a:lnTo>
                  <a:pt x="5007523" y="853872"/>
                </a:lnTo>
                <a:lnTo>
                  <a:pt x="5069177" y="829379"/>
                </a:lnTo>
                <a:lnTo>
                  <a:pt x="5122386" y="809109"/>
                </a:lnTo>
                <a:lnTo>
                  <a:pt x="5163770" y="793062"/>
                </a:lnTo>
                <a:lnTo>
                  <a:pt x="5196709" y="777015"/>
                </a:lnTo>
                <a:lnTo>
                  <a:pt x="5229647" y="748299"/>
                </a:lnTo>
                <a:lnTo>
                  <a:pt x="5221202" y="739853"/>
                </a:lnTo>
                <a:lnTo>
                  <a:pt x="5179817" y="748299"/>
                </a:lnTo>
                <a:lnTo>
                  <a:pt x="5113940" y="781238"/>
                </a:lnTo>
                <a:lnTo>
                  <a:pt x="5048063" y="801508"/>
                </a:lnTo>
                <a:lnTo>
                  <a:pt x="5015124" y="797285"/>
                </a:lnTo>
                <a:lnTo>
                  <a:pt x="4973739" y="809953"/>
                </a:lnTo>
                <a:lnTo>
                  <a:pt x="4973739" y="809953"/>
                </a:lnTo>
                <a:lnTo>
                  <a:pt x="4961071" y="814176"/>
                </a:lnTo>
                <a:lnTo>
                  <a:pt x="4895193" y="842892"/>
                </a:lnTo>
                <a:lnTo>
                  <a:pt x="4846207" y="858939"/>
                </a:lnTo>
                <a:lnTo>
                  <a:pt x="4800600" y="874986"/>
                </a:lnTo>
                <a:lnTo>
                  <a:pt x="4809046" y="862318"/>
                </a:lnTo>
                <a:lnTo>
                  <a:pt x="4829316" y="842048"/>
                </a:lnTo>
                <a:lnTo>
                  <a:pt x="4874078" y="837825"/>
                </a:lnTo>
                <a:lnTo>
                  <a:pt x="4894349" y="825156"/>
                </a:lnTo>
                <a:lnTo>
                  <a:pt x="4890126" y="809109"/>
                </a:lnTo>
                <a:lnTo>
                  <a:pt x="4839451" y="809109"/>
                </a:lnTo>
                <a:lnTo>
                  <a:pt x="4777797" y="817555"/>
                </a:lnTo>
                <a:lnTo>
                  <a:pt x="4769351" y="821778"/>
                </a:lnTo>
                <a:lnTo>
                  <a:pt x="4707696" y="826001"/>
                </a:lnTo>
                <a:lnTo>
                  <a:pt x="4678980" y="834446"/>
                </a:lnTo>
                <a:lnTo>
                  <a:pt x="4633373" y="850493"/>
                </a:lnTo>
                <a:lnTo>
                  <a:pt x="4567496" y="874986"/>
                </a:lnTo>
                <a:lnTo>
                  <a:pt x="4522733" y="895256"/>
                </a:lnTo>
                <a:lnTo>
                  <a:pt x="4498240" y="903702"/>
                </a:lnTo>
                <a:lnTo>
                  <a:pt x="4543847" y="874986"/>
                </a:lnTo>
                <a:lnTo>
                  <a:pt x="4564118" y="854716"/>
                </a:lnTo>
                <a:lnTo>
                  <a:pt x="4551449" y="850493"/>
                </a:lnTo>
                <a:lnTo>
                  <a:pt x="4531179" y="866540"/>
                </a:lnTo>
                <a:lnTo>
                  <a:pt x="4449254" y="899479"/>
                </a:lnTo>
                <a:lnTo>
                  <a:pt x="4440808" y="915526"/>
                </a:lnTo>
                <a:lnTo>
                  <a:pt x="4428140" y="919749"/>
                </a:lnTo>
                <a:lnTo>
                  <a:pt x="4379154" y="940019"/>
                </a:lnTo>
                <a:lnTo>
                  <a:pt x="4350438" y="956066"/>
                </a:lnTo>
                <a:lnTo>
                  <a:pt x="4325946" y="968735"/>
                </a:lnTo>
                <a:lnTo>
                  <a:pt x="4321723" y="956066"/>
                </a:lnTo>
                <a:lnTo>
                  <a:pt x="4288784" y="956066"/>
                </a:lnTo>
                <a:lnTo>
                  <a:pt x="4276115" y="960289"/>
                </a:lnTo>
                <a:lnTo>
                  <a:pt x="4234731" y="984782"/>
                </a:lnTo>
                <a:lnTo>
                  <a:pt x="4206015" y="989005"/>
                </a:lnTo>
                <a:lnTo>
                  <a:pt x="4177299" y="1001673"/>
                </a:lnTo>
                <a:lnTo>
                  <a:pt x="4111422" y="1030389"/>
                </a:lnTo>
                <a:lnTo>
                  <a:pt x="4062436" y="1054882"/>
                </a:lnTo>
                <a:lnTo>
                  <a:pt x="4016829" y="1054882"/>
                </a:lnTo>
                <a:lnTo>
                  <a:pt x="4012606" y="1075152"/>
                </a:lnTo>
                <a:lnTo>
                  <a:pt x="3999937" y="1079375"/>
                </a:lnTo>
                <a:lnTo>
                  <a:pt x="3999937" y="1070929"/>
                </a:lnTo>
                <a:lnTo>
                  <a:pt x="3987268" y="1066706"/>
                </a:lnTo>
                <a:lnTo>
                  <a:pt x="3966998" y="1070929"/>
                </a:lnTo>
                <a:lnTo>
                  <a:pt x="3946728" y="1083598"/>
                </a:lnTo>
                <a:lnTo>
                  <a:pt x="3946728" y="1096267"/>
                </a:lnTo>
                <a:lnTo>
                  <a:pt x="3934060" y="1104712"/>
                </a:lnTo>
                <a:lnTo>
                  <a:pt x="3934060" y="1088665"/>
                </a:lnTo>
                <a:lnTo>
                  <a:pt x="3913790" y="1088665"/>
                </a:lnTo>
                <a:lnTo>
                  <a:pt x="3872405" y="1104712"/>
                </a:lnTo>
                <a:lnTo>
                  <a:pt x="3814974" y="1129205"/>
                </a:lnTo>
                <a:lnTo>
                  <a:pt x="3777812" y="1145252"/>
                </a:lnTo>
                <a:lnTo>
                  <a:pt x="3744873" y="1149475"/>
                </a:lnTo>
                <a:lnTo>
                  <a:pt x="3728826" y="1141029"/>
                </a:lnTo>
                <a:lnTo>
                  <a:pt x="3720381" y="1157076"/>
                </a:lnTo>
                <a:lnTo>
                  <a:pt x="3704334" y="1157076"/>
                </a:lnTo>
                <a:lnTo>
                  <a:pt x="3684064" y="1165522"/>
                </a:lnTo>
                <a:lnTo>
                  <a:pt x="3651125" y="1173968"/>
                </a:lnTo>
                <a:lnTo>
                  <a:pt x="3585248" y="1206907"/>
                </a:lnTo>
                <a:lnTo>
                  <a:pt x="3569201" y="1222954"/>
                </a:lnTo>
                <a:lnTo>
                  <a:pt x="3548931" y="1235623"/>
                </a:lnTo>
                <a:lnTo>
                  <a:pt x="3548931" y="1227177"/>
                </a:lnTo>
                <a:lnTo>
                  <a:pt x="3532883" y="1227177"/>
                </a:lnTo>
                <a:lnTo>
                  <a:pt x="3524438" y="1243224"/>
                </a:lnTo>
                <a:lnTo>
                  <a:pt x="3511769" y="1243224"/>
                </a:lnTo>
                <a:lnTo>
                  <a:pt x="3478830" y="1247447"/>
                </a:lnTo>
                <a:lnTo>
                  <a:pt x="3478830" y="1234778"/>
                </a:lnTo>
                <a:lnTo>
                  <a:pt x="3491499" y="1214508"/>
                </a:lnTo>
                <a:lnTo>
                  <a:pt x="3504168" y="1210285"/>
                </a:lnTo>
                <a:lnTo>
                  <a:pt x="3520215" y="1197616"/>
                </a:lnTo>
                <a:lnTo>
                  <a:pt x="3544708" y="1184948"/>
                </a:lnTo>
                <a:lnTo>
                  <a:pt x="3564978" y="1156232"/>
                </a:lnTo>
                <a:lnTo>
                  <a:pt x="3597916" y="1140185"/>
                </a:lnTo>
                <a:lnTo>
                  <a:pt x="3589470" y="1160455"/>
                </a:lnTo>
                <a:lnTo>
                  <a:pt x="3605517" y="1168901"/>
                </a:lnTo>
                <a:lnTo>
                  <a:pt x="3618186" y="1152854"/>
                </a:lnTo>
                <a:lnTo>
                  <a:pt x="3626632" y="1136807"/>
                </a:lnTo>
                <a:lnTo>
                  <a:pt x="3655348" y="1128361"/>
                </a:lnTo>
                <a:lnTo>
                  <a:pt x="3655348" y="1144408"/>
                </a:lnTo>
                <a:lnTo>
                  <a:pt x="3675618" y="1135962"/>
                </a:lnTo>
                <a:lnTo>
                  <a:pt x="3675618" y="1115692"/>
                </a:lnTo>
                <a:lnTo>
                  <a:pt x="3684064" y="1111469"/>
                </a:lnTo>
                <a:lnTo>
                  <a:pt x="3679841" y="1127516"/>
                </a:lnTo>
                <a:lnTo>
                  <a:pt x="3695888" y="1127516"/>
                </a:lnTo>
                <a:lnTo>
                  <a:pt x="3704334" y="1114847"/>
                </a:lnTo>
                <a:lnTo>
                  <a:pt x="3700111" y="1102179"/>
                </a:lnTo>
                <a:lnTo>
                  <a:pt x="3708556" y="1106402"/>
                </a:lnTo>
                <a:lnTo>
                  <a:pt x="3728826" y="1110624"/>
                </a:lnTo>
                <a:lnTo>
                  <a:pt x="3753319" y="1094577"/>
                </a:lnTo>
                <a:lnTo>
                  <a:pt x="3757542" y="1078530"/>
                </a:lnTo>
                <a:lnTo>
                  <a:pt x="3744873" y="1078530"/>
                </a:lnTo>
                <a:lnTo>
                  <a:pt x="3740650" y="1070085"/>
                </a:lnTo>
                <a:lnTo>
                  <a:pt x="3753319" y="1070085"/>
                </a:lnTo>
                <a:lnTo>
                  <a:pt x="3769366" y="1057416"/>
                </a:lnTo>
                <a:lnTo>
                  <a:pt x="3777812" y="1073463"/>
                </a:lnTo>
                <a:lnTo>
                  <a:pt x="3790481" y="1073463"/>
                </a:lnTo>
                <a:lnTo>
                  <a:pt x="3810751" y="1060794"/>
                </a:lnTo>
                <a:lnTo>
                  <a:pt x="3819197" y="1040524"/>
                </a:lnTo>
                <a:lnTo>
                  <a:pt x="3847912" y="1044747"/>
                </a:lnTo>
                <a:lnTo>
                  <a:pt x="3863959" y="1036301"/>
                </a:lnTo>
                <a:lnTo>
                  <a:pt x="3880006" y="1032078"/>
                </a:lnTo>
                <a:lnTo>
                  <a:pt x="3888452" y="1052348"/>
                </a:lnTo>
                <a:lnTo>
                  <a:pt x="3880006" y="1052348"/>
                </a:lnTo>
                <a:lnTo>
                  <a:pt x="3863959" y="1065017"/>
                </a:lnTo>
                <a:lnTo>
                  <a:pt x="3822575" y="1093733"/>
                </a:lnTo>
                <a:lnTo>
                  <a:pt x="3826798" y="1106402"/>
                </a:lnTo>
                <a:lnTo>
                  <a:pt x="3847068" y="1097956"/>
                </a:lnTo>
                <a:lnTo>
                  <a:pt x="3880006" y="1085287"/>
                </a:lnTo>
                <a:lnTo>
                  <a:pt x="3900276" y="1069240"/>
                </a:lnTo>
                <a:lnTo>
                  <a:pt x="3904499" y="1048970"/>
                </a:lnTo>
                <a:lnTo>
                  <a:pt x="3896053" y="1048970"/>
                </a:lnTo>
                <a:lnTo>
                  <a:pt x="3916324" y="1007586"/>
                </a:lnTo>
                <a:lnTo>
                  <a:pt x="3949262" y="999140"/>
                </a:lnTo>
                <a:lnTo>
                  <a:pt x="3982201" y="983093"/>
                </a:lnTo>
                <a:lnTo>
                  <a:pt x="4019362" y="983093"/>
                </a:lnTo>
                <a:lnTo>
                  <a:pt x="4032031" y="970424"/>
                </a:lnTo>
                <a:lnTo>
                  <a:pt x="4060747" y="961978"/>
                </a:lnTo>
                <a:lnTo>
                  <a:pt x="4064970" y="953532"/>
                </a:lnTo>
                <a:lnTo>
                  <a:pt x="4093686" y="940864"/>
                </a:lnTo>
                <a:lnTo>
                  <a:pt x="4102131" y="916371"/>
                </a:lnTo>
                <a:lnTo>
                  <a:pt x="4081861" y="912148"/>
                </a:lnTo>
                <a:lnTo>
                  <a:pt x="4090307" y="899479"/>
                </a:lnTo>
                <a:lnTo>
                  <a:pt x="4098753" y="883432"/>
                </a:lnTo>
                <a:lnTo>
                  <a:pt x="4107199" y="887655"/>
                </a:lnTo>
                <a:lnTo>
                  <a:pt x="4127469" y="883432"/>
                </a:lnTo>
                <a:lnTo>
                  <a:pt x="4135915" y="867385"/>
                </a:lnTo>
                <a:lnTo>
                  <a:pt x="4156185" y="867385"/>
                </a:lnTo>
                <a:lnTo>
                  <a:pt x="4168853" y="851338"/>
                </a:lnTo>
                <a:lnTo>
                  <a:pt x="4193346" y="842892"/>
                </a:lnTo>
                <a:lnTo>
                  <a:pt x="4226285" y="830223"/>
                </a:lnTo>
                <a:lnTo>
                  <a:pt x="4255001" y="821778"/>
                </a:lnTo>
                <a:lnTo>
                  <a:pt x="4255001" y="813332"/>
                </a:lnTo>
                <a:lnTo>
                  <a:pt x="4292162" y="813332"/>
                </a:lnTo>
                <a:lnTo>
                  <a:pt x="4292162" y="800663"/>
                </a:lnTo>
                <a:lnTo>
                  <a:pt x="4279494" y="796440"/>
                </a:lnTo>
                <a:lnTo>
                  <a:pt x="4279494" y="780393"/>
                </a:lnTo>
                <a:lnTo>
                  <a:pt x="4308209" y="776170"/>
                </a:lnTo>
                <a:lnTo>
                  <a:pt x="4320878" y="792217"/>
                </a:lnTo>
                <a:lnTo>
                  <a:pt x="4362262" y="796440"/>
                </a:lnTo>
                <a:lnTo>
                  <a:pt x="4366485" y="812487"/>
                </a:lnTo>
                <a:lnTo>
                  <a:pt x="4379154" y="812487"/>
                </a:lnTo>
                <a:lnTo>
                  <a:pt x="4374931" y="779549"/>
                </a:lnTo>
                <a:lnTo>
                  <a:pt x="4370708" y="750833"/>
                </a:lnTo>
                <a:lnTo>
                  <a:pt x="4391823" y="751677"/>
                </a:lnTo>
                <a:lnTo>
                  <a:pt x="4420539" y="731407"/>
                </a:lnTo>
                <a:lnTo>
                  <a:pt x="4416316" y="711137"/>
                </a:lnTo>
                <a:lnTo>
                  <a:pt x="4387600" y="706915"/>
                </a:lnTo>
                <a:lnTo>
                  <a:pt x="4396046" y="686645"/>
                </a:lnTo>
                <a:lnTo>
                  <a:pt x="4404492" y="686645"/>
                </a:lnTo>
                <a:lnTo>
                  <a:pt x="4424762" y="670598"/>
                </a:lnTo>
                <a:lnTo>
                  <a:pt x="4440808" y="646105"/>
                </a:lnTo>
                <a:lnTo>
                  <a:pt x="4465301" y="630058"/>
                </a:lnTo>
                <a:lnTo>
                  <a:pt x="4489794" y="601342"/>
                </a:lnTo>
                <a:lnTo>
                  <a:pt x="4477125" y="597119"/>
                </a:lnTo>
                <a:lnTo>
                  <a:pt x="4468679" y="609788"/>
                </a:lnTo>
                <a:lnTo>
                  <a:pt x="4439964" y="614011"/>
                </a:lnTo>
                <a:lnTo>
                  <a:pt x="4439964" y="605565"/>
                </a:lnTo>
                <a:lnTo>
                  <a:pt x="4468679" y="597119"/>
                </a:lnTo>
                <a:lnTo>
                  <a:pt x="4488950" y="584450"/>
                </a:lnTo>
                <a:lnTo>
                  <a:pt x="4542158" y="555735"/>
                </a:lnTo>
                <a:lnTo>
                  <a:pt x="4542158" y="543066"/>
                </a:lnTo>
                <a:lnTo>
                  <a:pt x="4500774" y="555735"/>
                </a:lnTo>
                <a:lnTo>
                  <a:pt x="4447565" y="576004"/>
                </a:lnTo>
                <a:lnTo>
                  <a:pt x="4406181" y="588673"/>
                </a:lnTo>
                <a:lnTo>
                  <a:pt x="4418849" y="580227"/>
                </a:lnTo>
                <a:lnTo>
                  <a:pt x="4480504" y="555735"/>
                </a:lnTo>
                <a:lnTo>
                  <a:pt x="4546381" y="518573"/>
                </a:lnTo>
                <a:lnTo>
                  <a:pt x="4583543" y="494080"/>
                </a:lnTo>
                <a:lnTo>
                  <a:pt x="4603812" y="473810"/>
                </a:lnTo>
                <a:lnTo>
                  <a:pt x="4599590" y="449317"/>
                </a:lnTo>
                <a:lnTo>
                  <a:pt x="4591144" y="445094"/>
                </a:lnTo>
                <a:lnTo>
                  <a:pt x="4582698" y="449317"/>
                </a:lnTo>
                <a:lnTo>
                  <a:pt x="4545537" y="465364"/>
                </a:lnTo>
                <a:lnTo>
                  <a:pt x="4504152" y="461141"/>
                </a:lnTo>
                <a:lnTo>
                  <a:pt x="4495706" y="452696"/>
                </a:lnTo>
                <a:lnTo>
                  <a:pt x="4475437" y="456918"/>
                </a:lnTo>
                <a:lnTo>
                  <a:pt x="4475437" y="465364"/>
                </a:lnTo>
                <a:lnTo>
                  <a:pt x="4475437" y="481411"/>
                </a:lnTo>
                <a:lnTo>
                  <a:pt x="4434052" y="501681"/>
                </a:lnTo>
                <a:lnTo>
                  <a:pt x="4392667" y="505904"/>
                </a:lnTo>
                <a:lnTo>
                  <a:pt x="4384221" y="497458"/>
                </a:lnTo>
                <a:lnTo>
                  <a:pt x="4368175" y="493235"/>
                </a:lnTo>
                <a:lnTo>
                  <a:pt x="4310743" y="513505"/>
                </a:lnTo>
                <a:lnTo>
                  <a:pt x="4298074" y="526174"/>
                </a:lnTo>
                <a:lnTo>
                  <a:pt x="4285405" y="526174"/>
                </a:lnTo>
                <a:lnTo>
                  <a:pt x="4276960" y="510127"/>
                </a:lnTo>
                <a:lnTo>
                  <a:pt x="4297230" y="501681"/>
                </a:lnTo>
                <a:lnTo>
                  <a:pt x="4321723" y="481411"/>
                </a:lnTo>
                <a:lnTo>
                  <a:pt x="4321723" y="464520"/>
                </a:lnTo>
                <a:lnTo>
                  <a:pt x="4276115" y="460297"/>
                </a:lnTo>
                <a:lnTo>
                  <a:pt x="4271892" y="464520"/>
                </a:lnTo>
                <a:lnTo>
                  <a:pt x="4276115" y="480567"/>
                </a:lnTo>
                <a:lnTo>
                  <a:pt x="4231352" y="480567"/>
                </a:lnTo>
                <a:lnTo>
                  <a:pt x="4231352" y="472121"/>
                </a:lnTo>
                <a:lnTo>
                  <a:pt x="4244021" y="456074"/>
                </a:lnTo>
                <a:lnTo>
                  <a:pt x="4227974" y="451851"/>
                </a:lnTo>
                <a:lnTo>
                  <a:pt x="4215305" y="460297"/>
                </a:lnTo>
                <a:lnTo>
                  <a:pt x="4190812" y="460297"/>
                </a:lnTo>
                <a:lnTo>
                  <a:pt x="4186590" y="468743"/>
                </a:lnTo>
                <a:lnTo>
                  <a:pt x="4149428" y="477188"/>
                </a:lnTo>
                <a:lnTo>
                  <a:pt x="4067504" y="501681"/>
                </a:lnTo>
                <a:lnTo>
                  <a:pt x="4001626" y="530397"/>
                </a:lnTo>
                <a:lnTo>
                  <a:pt x="3865649" y="583606"/>
                </a:lnTo>
                <a:lnTo>
                  <a:pt x="3812440" y="603876"/>
                </a:lnTo>
                <a:lnTo>
                  <a:pt x="3783724" y="603876"/>
                </a:lnTo>
                <a:lnTo>
                  <a:pt x="3783724" y="619923"/>
                </a:lnTo>
                <a:lnTo>
                  <a:pt x="3763454" y="624146"/>
                </a:lnTo>
                <a:lnTo>
                  <a:pt x="3763454" y="611477"/>
                </a:lnTo>
                <a:lnTo>
                  <a:pt x="3747407" y="607254"/>
                </a:lnTo>
                <a:lnTo>
                  <a:pt x="3714468" y="619923"/>
                </a:lnTo>
                <a:lnTo>
                  <a:pt x="3706023" y="632591"/>
                </a:lnTo>
                <a:lnTo>
                  <a:pt x="3697577" y="657084"/>
                </a:lnTo>
                <a:lnTo>
                  <a:pt x="3684908" y="665530"/>
                </a:lnTo>
                <a:lnTo>
                  <a:pt x="3647747" y="685800"/>
                </a:lnTo>
                <a:lnTo>
                  <a:pt x="3619031" y="690023"/>
                </a:lnTo>
                <a:lnTo>
                  <a:pt x="3610585" y="702692"/>
                </a:lnTo>
                <a:lnTo>
                  <a:pt x="3586092" y="706915"/>
                </a:lnTo>
                <a:lnTo>
                  <a:pt x="3528661" y="722962"/>
                </a:lnTo>
                <a:lnTo>
                  <a:pt x="3532883" y="710293"/>
                </a:lnTo>
                <a:lnTo>
                  <a:pt x="3561599" y="701847"/>
                </a:lnTo>
                <a:lnTo>
                  <a:pt x="3574268" y="689178"/>
                </a:lnTo>
                <a:lnTo>
                  <a:pt x="3578491" y="673131"/>
                </a:lnTo>
                <a:lnTo>
                  <a:pt x="3553998" y="668908"/>
                </a:lnTo>
                <a:lnTo>
                  <a:pt x="3533728" y="664685"/>
                </a:lnTo>
                <a:lnTo>
                  <a:pt x="3513458" y="677354"/>
                </a:lnTo>
                <a:lnTo>
                  <a:pt x="3480520" y="690023"/>
                </a:lnTo>
                <a:lnTo>
                  <a:pt x="3439135" y="698469"/>
                </a:lnTo>
                <a:lnTo>
                  <a:pt x="3423088" y="678199"/>
                </a:lnTo>
                <a:lnTo>
                  <a:pt x="3398595" y="678199"/>
                </a:lnTo>
                <a:lnTo>
                  <a:pt x="3352988" y="698469"/>
                </a:lnTo>
                <a:lnTo>
                  <a:pt x="3328495" y="727185"/>
                </a:lnTo>
                <a:lnTo>
                  <a:pt x="3275286" y="731407"/>
                </a:lnTo>
                <a:lnTo>
                  <a:pt x="3255016" y="747454"/>
                </a:lnTo>
                <a:lnTo>
                  <a:pt x="3213632" y="755900"/>
                </a:lnTo>
                <a:lnTo>
                  <a:pt x="3193362" y="780393"/>
                </a:lnTo>
                <a:lnTo>
                  <a:pt x="3175626" y="780393"/>
                </a:lnTo>
                <a:lnTo>
                  <a:pt x="3155356" y="788839"/>
                </a:lnTo>
                <a:lnTo>
                  <a:pt x="3159579" y="776170"/>
                </a:lnTo>
                <a:lnTo>
                  <a:pt x="3155356" y="760123"/>
                </a:lnTo>
                <a:lnTo>
                  <a:pt x="3126640" y="760123"/>
                </a:lnTo>
                <a:lnTo>
                  <a:pt x="3110593" y="776170"/>
                </a:lnTo>
                <a:lnTo>
                  <a:pt x="3094546" y="771947"/>
                </a:lnTo>
                <a:lnTo>
                  <a:pt x="3086100" y="747454"/>
                </a:lnTo>
                <a:lnTo>
                  <a:pt x="3077654" y="743232"/>
                </a:lnTo>
                <a:lnTo>
                  <a:pt x="3057384" y="747454"/>
                </a:lnTo>
                <a:lnTo>
                  <a:pt x="3028669" y="760123"/>
                </a:lnTo>
                <a:lnTo>
                  <a:pt x="3020223" y="784616"/>
                </a:lnTo>
                <a:lnTo>
                  <a:pt x="2999953" y="771947"/>
                </a:lnTo>
                <a:lnTo>
                  <a:pt x="2998264" y="772792"/>
                </a:lnTo>
                <a:lnTo>
                  <a:pt x="2996574" y="771947"/>
                </a:lnTo>
                <a:lnTo>
                  <a:pt x="2992351" y="776170"/>
                </a:lnTo>
                <a:lnTo>
                  <a:pt x="2992351" y="800663"/>
                </a:lnTo>
                <a:lnTo>
                  <a:pt x="3005020" y="825156"/>
                </a:lnTo>
                <a:lnTo>
                  <a:pt x="3009243" y="833602"/>
                </a:lnTo>
                <a:lnTo>
                  <a:pt x="3033736" y="833602"/>
                </a:lnTo>
                <a:lnTo>
                  <a:pt x="3070898" y="825156"/>
                </a:lnTo>
                <a:lnTo>
                  <a:pt x="3075121" y="833602"/>
                </a:lnTo>
                <a:lnTo>
                  <a:pt x="3042182" y="842048"/>
                </a:lnTo>
                <a:lnTo>
                  <a:pt x="3029513" y="854716"/>
                </a:lnTo>
                <a:lnTo>
                  <a:pt x="3033736" y="874986"/>
                </a:lnTo>
                <a:lnTo>
                  <a:pt x="3021067" y="874986"/>
                </a:lnTo>
                <a:lnTo>
                  <a:pt x="2992351" y="879209"/>
                </a:lnTo>
                <a:lnTo>
                  <a:pt x="2979683" y="874986"/>
                </a:lnTo>
                <a:lnTo>
                  <a:pt x="2988129" y="858939"/>
                </a:lnTo>
                <a:lnTo>
                  <a:pt x="2992351" y="834446"/>
                </a:lnTo>
                <a:lnTo>
                  <a:pt x="2983906" y="826001"/>
                </a:lnTo>
                <a:lnTo>
                  <a:pt x="2955190" y="821778"/>
                </a:lnTo>
                <a:lnTo>
                  <a:pt x="2942521" y="830223"/>
                </a:lnTo>
                <a:lnTo>
                  <a:pt x="2955190" y="801508"/>
                </a:lnTo>
                <a:lnTo>
                  <a:pt x="2971237" y="797285"/>
                </a:lnTo>
                <a:lnTo>
                  <a:pt x="2971237" y="788839"/>
                </a:lnTo>
                <a:lnTo>
                  <a:pt x="2962791" y="788839"/>
                </a:lnTo>
                <a:lnTo>
                  <a:pt x="2938298" y="793062"/>
                </a:lnTo>
                <a:lnTo>
                  <a:pt x="2918028" y="834446"/>
                </a:lnTo>
                <a:lnTo>
                  <a:pt x="2905360" y="871608"/>
                </a:lnTo>
                <a:lnTo>
                  <a:pt x="2909583" y="887655"/>
                </a:lnTo>
                <a:lnTo>
                  <a:pt x="2950967" y="883432"/>
                </a:lnTo>
                <a:lnTo>
                  <a:pt x="2942521" y="912148"/>
                </a:lnTo>
                <a:lnTo>
                  <a:pt x="2929852" y="912148"/>
                </a:lnTo>
                <a:lnTo>
                  <a:pt x="2909583" y="916371"/>
                </a:lnTo>
                <a:lnTo>
                  <a:pt x="2885090" y="929039"/>
                </a:lnTo>
                <a:lnTo>
                  <a:pt x="2872421" y="945086"/>
                </a:lnTo>
                <a:lnTo>
                  <a:pt x="2843705" y="945086"/>
                </a:lnTo>
                <a:lnTo>
                  <a:pt x="2819212" y="965356"/>
                </a:lnTo>
                <a:lnTo>
                  <a:pt x="2819212" y="985626"/>
                </a:lnTo>
                <a:lnTo>
                  <a:pt x="2798942" y="972958"/>
                </a:lnTo>
                <a:lnTo>
                  <a:pt x="2757558" y="985626"/>
                </a:lnTo>
                <a:lnTo>
                  <a:pt x="2737288" y="998295"/>
                </a:lnTo>
                <a:lnTo>
                  <a:pt x="2704349" y="1010964"/>
                </a:lnTo>
                <a:lnTo>
                  <a:pt x="2704349" y="1002518"/>
                </a:lnTo>
                <a:lnTo>
                  <a:pt x="2733065" y="994072"/>
                </a:lnTo>
                <a:lnTo>
                  <a:pt x="2749112" y="969579"/>
                </a:lnTo>
                <a:lnTo>
                  <a:pt x="2786274" y="953532"/>
                </a:lnTo>
                <a:lnTo>
                  <a:pt x="2810766" y="937485"/>
                </a:lnTo>
                <a:lnTo>
                  <a:pt x="2814989" y="921438"/>
                </a:lnTo>
                <a:lnTo>
                  <a:pt x="2782051" y="929884"/>
                </a:lnTo>
                <a:lnTo>
                  <a:pt x="2782051" y="903702"/>
                </a:lnTo>
                <a:lnTo>
                  <a:pt x="2802321" y="907925"/>
                </a:lnTo>
                <a:lnTo>
                  <a:pt x="2798098" y="883432"/>
                </a:lnTo>
                <a:lnTo>
                  <a:pt x="2810766" y="887655"/>
                </a:lnTo>
                <a:lnTo>
                  <a:pt x="2826814" y="871608"/>
                </a:lnTo>
                <a:lnTo>
                  <a:pt x="2822591" y="863162"/>
                </a:lnTo>
                <a:lnTo>
                  <a:pt x="2802321" y="858939"/>
                </a:lnTo>
                <a:lnTo>
                  <a:pt x="2789652" y="874986"/>
                </a:lnTo>
                <a:lnTo>
                  <a:pt x="2736443" y="891033"/>
                </a:lnTo>
                <a:lnTo>
                  <a:pt x="2727998" y="907080"/>
                </a:lnTo>
                <a:lnTo>
                  <a:pt x="2748267" y="919749"/>
                </a:lnTo>
                <a:lnTo>
                  <a:pt x="2744045" y="948465"/>
                </a:lnTo>
                <a:lnTo>
                  <a:pt x="2719552" y="948465"/>
                </a:lnTo>
                <a:lnTo>
                  <a:pt x="2703505" y="956911"/>
                </a:lnTo>
                <a:lnTo>
                  <a:pt x="2683235" y="961134"/>
                </a:lnTo>
                <a:lnTo>
                  <a:pt x="2674789" y="985626"/>
                </a:lnTo>
                <a:lnTo>
                  <a:pt x="2646073" y="985626"/>
                </a:lnTo>
                <a:lnTo>
                  <a:pt x="2617357" y="998295"/>
                </a:lnTo>
                <a:lnTo>
                  <a:pt x="2601310" y="1022788"/>
                </a:lnTo>
                <a:lnTo>
                  <a:pt x="2621580" y="1027011"/>
                </a:lnTo>
                <a:lnTo>
                  <a:pt x="2658742" y="1010964"/>
                </a:lnTo>
                <a:lnTo>
                  <a:pt x="2693370" y="1014342"/>
                </a:lnTo>
                <a:lnTo>
                  <a:pt x="2683235" y="1027855"/>
                </a:lnTo>
                <a:lnTo>
                  <a:pt x="2646073" y="1032078"/>
                </a:lnTo>
                <a:lnTo>
                  <a:pt x="2600466" y="1056571"/>
                </a:lnTo>
                <a:lnTo>
                  <a:pt x="2596243" y="1076841"/>
                </a:lnTo>
                <a:lnTo>
                  <a:pt x="2550636" y="1101334"/>
                </a:lnTo>
                <a:lnTo>
                  <a:pt x="2530366" y="1105557"/>
                </a:lnTo>
                <a:lnTo>
                  <a:pt x="2534589" y="1064172"/>
                </a:lnTo>
                <a:lnTo>
                  <a:pt x="2521920" y="1039680"/>
                </a:lnTo>
                <a:lnTo>
                  <a:pt x="2497427" y="1039680"/>
                </a:lnTo>
                <a:lnTo>
                  <a:pt x="2456042" y="1059950"/>
                </a:lnTo>
                <a:lnTo>
                  <a:pt x="2423104" y="1084442"/>
                </a:lnTo>
                <a:lnTo>
                  <a:pt x="2402834" y="1104712"/>
                </a:lnTo>
                <a:lnTo>
                  <a:pt x="2402834" y="1120759"/>
                </a:lnTo>
                <a:lnTo>
                  <a:pt x="2423104" y="1116536"/>
                </a:lnTo>
                <a:lnTo>
                  <a:pt x="2414658" y="1136807"/>
                </a:lnTo>
                <a:lnTo>
                  <a:pt x="2423104" y="1141029"/>
                </a:lnTo>
                <a:lnTo>
                  <a:pt x="2439151" y="1136807"/>
                </a:lnTo>
                <a:lnTo>
                  <a:pt x="2439151" y="1128361"/>
                </a:lnTo>
                <a:lnTo>
                  <a:pt x="2447597" y="1128361"/>
                </a:lnTo>
                <a:lnTo>
                  <a:pt x="2476312" y="1112314"/>
                </a:lnTo>
                <a:lnTo>
                  <a:pt x="2496582" y="1108091"/>
                </a:lnTo>
                <a:lnTo>
                  <a:pt x="2496582" y="1120759"/>
                </a:lnTo>
                <a:lnTo>
                  <a:pt x="2480535" y="1120759"/>
                </a:lnTo>
                <a:lnTo>
                  <a:pt x="2464488" y="1129205"/>
                </a:lnTo>
                <a:lnTo>
                  <a:pt x="2427327" y="1149475"/>
                </a:lnTo>
                <a:lnTo>
                  <a:pt x="2374118" y="1178191"/>
                </a:lnTo>
                <a:lnTo>
                  <a:pt x="2361449" y="1202684"/>
                </a:lnTo>
                <a:lnTo>
                  <a:pt x="2341179" y="1218731"/>
                </a:lnTo>
                <a:lnTo>
                  <a:pt x="2332734" y="1234778"/>
                </a:lnTo>
                <a:lnTo>
                  <a:pt x="2353004" y="1243224"/>
                </a:lnTo>
                <a:lnTo>
                  <a:pt x="2361449" y="1259271"/>
                </a:lnTo>
                <a:lnTo>
                  <a:pt x="2332734" y="1255048"/>
                </a:lnTo>
                <a:lnTo>
                  <a:pt x="2328511" y="1239001"/>
                </a:lnTo>
                <a:lnTo>
                  <a:pt x="2312464" y="1230555"/>
                </a:lnTo>
                <a:lnTo>
                  <a:pt x="2292194" y="1226332"/>
                </a:lnTo>
                <a:lnTo>
                  <a:pt x="2283748" y="1242379"/>
                </a:lnTo>
                <a:lnTo>
                  <a:pt x="2267701" y="1238156"/>
                </a:lnTo>
                <a:lnTo>
                  <a:pt x="2230539" y="1242379"/>
                </a:lnTo>
                <a:lnTo>
                  <a:pt x="2197601" y="1275318"/>
                </a:lnTo>
                <a:lnTo>
                  <a:pt x="2140169" y="1291365"/>
                </a:lnTo>
                <a:lnTo>
                  <a:pt x="2091183" y="1315858"/>
                </a:lnTo>
                <a:lnTo>
                  <a:pt x="2037975" y="1348796"/>
                </a:lnTo>
                <a:lnTo>
                  <a:pt x="1996590" y="1381735"/>
                </a:lnTo>
                <a:lnTo>
                  <a:pt x="1992367" y="1402005"/>
                </a:lnTo>
                <a:lnTo>
                  <a:pt x="2000813" y="1414674"/>
                </a:lnTo>
                <a:lnTo>
                  <a:pt x="2025306" y="1414674"/>
                </a:lnTo>
                <a:lnTo>
                  <a:pt x="2054022" y="1402005"/>
                </a:lnTo>
                <a:lnTo>
                  <a:pt x="2086960" y="1402005"/>
                </a:lnTo>
                <a:lnTo>
                  <a:pt x="2103007" y="1406228"/>
                </a:lnTo>
                <a:lnTo>
                  <a:pt x="2103007" y="1422275"/>
                </a:lnTo>
                <a:lnTo>
                  <a:pt x="2090339" y="1422275"/>
                </a:lnTo>
                <a:lnTo>
                  <a:pt x="2074292" y="1434944"/>
                </a:lnTo>
                <a:lnTo>
                  <a:pt x="2054022" y="1455214"/>
                </a:lnTo>
                <a:lnTo>
                  <a:pt x="2029529" y="1455214"/>
                </a:lnTo>
                <a:lnTo>
                  <a:pt x="2033752" y="1442545"/>
                </a:lnTo>
                <a:lnTo>
                  <a:pt x="2062467" y="1434099"/>
                </a:lnTo>
                <a:lnTo>
                  <a:pt x="2070913" y="1409606"/>
                </a:lnTo>
                <a:lnTo>
                  <a:pt x="2046420" y="1413829"/>
                </a:lnTo>
                <a:lnTo>
                  <a:pt x="1972097" y="1446768"/>
                </a:lnTo>
                <a:lnTo>
                  <a:pt x="1947604" y="1467038"/>
                </a:lnTo>
                <a:lnTo>
                  <a:pt x="1923112" y="1471261"/>
                </a:lnTo>
                <a:lnTo>
                  <a:pt x="1910443" y="1455214"/>
                </a:lnTo>
                <a:lnTo>
                  <a:pt x="1869058" y="1459437"/>
                </a:lnTo>
                <a:lnTo>
                  <a:pt x="1864836" y="1467882"/>
                </a:lnTo>
                <a:lnTo>
                  <a:pt x="1848788" y="1472105"/>
                </a:lnTo>
                <a:lnTo>
                  <a:pt x="1848788" y="1456058"/>
                </a:lnTo>
                <a:lnTo>
                  <a:pt x="1820073" y="1472105"/>
                </a:lnTo>
                <a:lnTo>
                  <a:pt x="1815850" y="1496598"/>
                </a:lnTo>
                <a:lnTo>
                  <a:pt x="1815850" y="1529537"/>
                </a:lnTo>
                <a:lnTo>
                  <a:pt x="1791357" y="1529537"/>
                </a:lnTo>
                <a:lnTo>
                  <a:pt x="1775310" y="1521091"/>
                </a:lnTo>
                <a:lnTo>
                  <a:pt x="1755040" y="1517713"/>
                </a:lnTo>
                <a:lnTo>
                  <a:pt x="1759263" y="1475484"/>
                </a:lnTo>
                <a:lnTo>
                  <a:pt x="1775310" y="1475484"/>
                </a:lnTo>
                <a:lnTo>
                  <a:pt x="1787979" y="1467038"/>
                </a:lnTo>
                <a:lnTo>
                  <a:pt x="1796424" y="1434099"/>
                </a:lnTo>
                <a:lnTo>
                  <a:pt x="1812471" y="1438322"/>
                </a:lnTo>
                <a:lnTo>
                  <a:pt x="1825140" y="1434099"/>
                </a:lnTo>
                <a:lnTo>
                  <a:pt x="1825140" y="1405383"/>
                </a:lnTo>
                <a:lnTo>
                  <a:pt x="1845410" y="1392715"/>
                </a:lnTo>
                <a:lnTo>
                  <a:pt x="1845410" y="1376668"/>
                </a:lnTo>
                <a:lnTo>
                  <a:pt x="1836964" y="1374134"/>
                </a:lnTo>
                <a:lnTo>
                  <a:pt x="1833586" y="1371600"/>
                </a:lnTo>
                <a:lnTo>
                  <a:pt x="1837809" y="1344573"/>
                </a:lnTo>
                <a:lnTo>
                  <a:pt x="1824296" y="1344573"/>
                </a:lnTo>
                <a:lnTo>
                  <a:pt x="1811627" y="1357242"/>
                </a:lnTo>
                <a:lnTo>
                  <a:pt x="1787134" y="1369911"/>
                </a:lnTo>
                <a:lnTo>
                  <a:pt x="1787134" y="1382580"/>
                </a:lnTo>
                <a:lnTo>
                  <a:pt x="1807404" y="1382580"/>
                </a:lnTo>
                <a:lnTo>
                  <a:pt x="1807404" y="1391025"/>
                </a:lnTo>
                <a:lnTo>
                  <a:pt x="1791357" y="1399471"/>
                </a:lnTo>
                <a:lnTo>
                  <a:pt x="1778688" y="1419741"/>
                </a:lnTo>
                <a:lnTo>
                  <a:pt x="1749972" y="1428187"/>
                </a:lnTo>
                <a:lnTo>
                  <a:pt x="1700987" y="1456903"/>
                </a:lnTo>
                <a:lnTo>
                  <a:pt x="1680717" y="1472950"/>
                </a:lnTo>
                <a:lnTo>
                  <a:pt x="1660447" y="1481396"/>
                </a:lnTo>
                <a:lnTo>
                  <a:pt x="1611461" y="1505889"/>
                </a:lnTo>
                <a:lnTo>
                  <a:pt x="1565854" y="1534604"/>
                </a:lnTo>
                <a:lnTo>
                  <a:pt x="1524469" y="1563320"/>
                </a:lnTo>
                <a:lnTo>
                  <a:pt x="1504199" y="1571766"/>
                </a:lnTo>
                <a:lnTo>
                  <a:pt x="1462815" y="1596259"/>
                </a:lnTo>
                <a:lnTo>
                  <a:pt x="1396937" y="1629197"/>
                </a:lnTo>
                <a:lnTo>
                  <a:pt x="1380890" y="1633420"/>
                </a:lnTo>
                <a:lnTo>
                  <a:pt x="1372445" y="1613150"/>
                </a:lnTo>
                <a:lnTo>
                  <a:pt x="1359776" y="1613150"/>
                </a:lnTo>
                <a:lnTo>
                  <a:pt x="1359776" y="1629197"/>
                </a:lnTo>
                <a:lnTo>
                  <a:pt x="1368222" y="1641866"/>
                </a:lnTo>
                <a:lnTo>
                  <a:pt x="1347952" y="1650312"/>
                </a:lnTo>
                <a:lnTo>
                  <a:pt x="1327682" y="1662981"/>
                </a:lnTo>
                <a:lnTo>
                  <a:pt x="1323459" y="1679028"/>
                </a:lnTo>
                <a:lnTo>
                  <a:pt x="1315013" y="1679028"/>
                </a:lnTo>
                <a:lnTo>
                  <a:pt x="1220420" y="1732236"/>
                </a:lnTo>
                <a:lnTo>
                  <a:pt x="1134273" y="1777844"/>
                </a:lnTo>
                <a:lnTo>
                  <a:pt x="1114003" y="1793891"/>
                </a:lnTo>
                <a:lnTo>
                  <a:pt x="1039680" y="1835275"/>
                </a:lnTo>
                <a:lnTo>
                  <a:pt x="973802" y="1872437"/>
                </a:lnTo>
                <a:lnTo>
                  <a:pt x="932418" y="1905375"/>
                </a:lnTo>
                <a:lnTo>
                  <a:pt x="919749" y="1925645"/>
                </a:lnTo>
                <a:lnTo>
                  <a:pt x="919749" y="1925645"/>
                </a:lnTo>
                <a:lnTo>
                  <a:pt x="907080" y="1925645"/>
                </a:lnTo>
                <a:lnTo>
                  <a:pt x="907080" y="1934091"/>
                </a:lnTo>
                <a:lnTo>
                  <a:pt x="919749" y="1934091"/>
                </a:lnTo>
                <a:lnTo>
                  <a:pt x="919749" y="1925645"/>
                </a:lnTo>
                <a:lnTo>
                  <a:pt x="956911" y="1934091"/>
                </a:lnTo>
                <a:lnTo>
                  <a:pt x="965356" y="1918044"/>
                </a:lnTo>
                <a:lnTo>
                  <a:pt x="973802" y="1918044"/>
                </a:lnTo>
                <a:lnTo>
                  <a:pt x="1019410" y="1897774"/>
                </a:lnTo>
                <a:lnTo>
                  <a:pt x="1015187" y="1913821"/>
                </a:lnTo>
                <a:lnTo>
                  <a:pt x="961978" y="1934091"/>
                </a:lnTo>
                <a:lnTo>
                  <a:pt x="953532" y="1946760"/>
                </a:lnTo>
                <a:lnTo>
                  <a:pt x="916371" y="1971253"/>
                </a:lnTo>
                <a:lnTo>
                  <a:pt x="907925" y="1987300"/>
                </a:lnTo>
                <a:lnTo>
                  <a:pt x="920594" y="2007570"/>
                </a:lnTo>
                <a:lnTo>
                  <a:pt x="929039" y="2011793"/>
                </a:lnTo>
                <a:lnTo>
                  <a:pt x="933262" y="2003347"/>
                </a:lnTo>
                <a:lnTo>
                  <a:pt x="966201" y="2007570"/>
                </a:lnTo>
                <a:lnTo>
                  <a:pt x="974647" y="1987300"/>
                </a:lnTo>
                <a:lnTo>
                  <a:pt x="950154" y="1978854"/>
                </a:lnTo>
                <a:lnTo>
                  <a:pt x="950154" y="1967874"/>
                </a:lnTo>
                <a:lnTo>
                  <a:pt x="983093" y="1963652"/>
                </a:lnTo>
                <a:lnTo>
                  <a:pt x="987316" y="1972097"/>
                </a:lnTo>
                <a:lnTo>
                  <a:pt x="999984" y="1972097"/>
                </a:lnTo>
                <a:lnTo>
                  <a:pt x="995761" y="1951827"/>
                </a:lnTo>
                <a:lnTo>
                  <a:pt x="1013498" y="1930713"/>
                </a:lnTo>
                <a:lnTo>
                  <a:pt x="1045592" y="1918889"/>
                </a:lnTo>
                <a:lnTo>
                  <a:pt x="1044747" y="1918889"/>
                </a:lnTo>
                <a:lnTo>
                  <a:pt x="1057416" y="1914666"/>
                </a:lnTo>
                <a:lnTo>
                  <a:pt x="1073463" y="1910443"/>
                </a:lnTo>
                <a:lnTo>
                  <a:pt x="1060794" y="1918889"/>
                </a:lnTo>
                <a:lnTo>
                  <a:pt x="1060794" y="1927335"/>
                </a:lnTo>
                <a:lnTo>
                  <a:pt x="1076841" y="1931557"/>
                </a:lnTo>
                <a:lnTo>
                  <a:pt x="1085287" y="1911288"/>
                </a:lnTo>
                <a:lnTo>
                  <a:pt x="1084442" y="1909598"/>
                </a:lnTo>
                <a:lnTo>
                  <a:pt x="1089510" y="1895240"/>
                </a:lnTo>
                <a:lnTo>
                  <a:pt x="1109780" y="1882572"/>
                </a:lnTo>
                <a:lnTo>
                  <a:pt x="1162988" y="1866525"/>
                </a:lnTo>
                <a:lnTo>
                  <a:pt x="1167211" y="1853856"/>
                </a:lnTo>
                <a:lnTo>
                  <a:pt x="1175657" y="1853856"/>
                </a:lnTo>
                <a:lnTo>
                  <a:pt x="1179880" y="1837809"/>
                </a:lnTo>
                <a:lnTo>
                  <a:pt x="1188326" y="1837809"/>
                </a:lnTo>
                <a:lnTo>
                  <a:pt x="1233933" y="1813316"/>
                </a:lnTo>
                <a:lnTo>
                  <a:pt x="1233933" y="1804870"/>
                </a:lnTo>
                <a:lnTo>
                  <a:pt x="1254203" y="1800647"/>
                </a:lnTo>
                <a:lnTo>
                  <a:pt x="1262649" y="1787979"/>
                </a:lnTo>
                <a:lnTo>
                  <a:pt x="1304033" y="1759263"/>
                </a:lnTo>
                <a:lnTo>
                  <a:pt x="1312479" y="1738993"/>
                </a:lnTo>
                <a:lnTo>
                  <a:pt x="1341195" y="1734770"/>
                </a:lnTo>
                <a:lnTo>
                  <a:pt x="1382580" y="1714500"/>
                </a:lnTo>
                <a:lnTo>
                  <a:pt x="1419741" y="1685784"/>
                </a:lnTo>
                <a:lnTo>
                  <a:pt x="1448457" y="1673116"/>
                </a:lnTo>
                <a:lnTo>
                  <a:pt x="1468727" y="1644400"/>
                </a:lnTo>
                <a:lnTo>
                  <a:pt x="1488997" y="1635954"/>
                </a:lnTo>
                <a:lnTo>
                  <a:pt x="1488997" y="1627508"/>
                </a:lnTo>
                <a:lnTo>
                  <a:pt x="1505044" y="1631731"/>
                </a:lnTo>
                <a:lnTo>
                  <a:pt x="1472105" y="1652001"/>
                </a:lnTo>
                <a:lnTo>
                  <a:pt x="1472105" y="1664670"/>
                </a:lnTo>
                <a:lnTo>
                  <a:pt x="1484774" y="1664670"/>
                </a:lnTo>
                <a:lnTo>
                  <a:pt x="1505044" y="1656224"/>
                </a:lnTo>
                <a:lnTo>
                  <a:pt x="1550651" y="1635954"/>
                </a:lnTo>
                <a:lnTo>
                  <a:pt x="1566698" y="1619907"/>
                </a:lnTo>
                <a:lnTo>
                  <a:pt x="1595414" y="1611461"/>
                </a:lnTo>
                <a:lnTo>
                  <a:pt x="1632576" y="1586968"/>
                </a:lnTo>
                <a:lnTo>
                  <a:pt x="1681561" y="1562475"/>
                </a:lnTo>
                <a:lnTo>
                  <a:pt x="1698453" y="1552340"/>
                </a:lnTo>
                <a:lnTo>
                  <a:pt x="1701831" y="1550651"/>
                </a:lnTo>
                <a:lnTo>
                  <a:pt x="1742371" y="1528692"/>
                </a:lnTo>
                <a:lnTo>
                  <a:pt x="1748283" y="1527848"/>
                </a:lnTo>
                <a:lnTo>
                  <a:pt x="1767709" y="1567543"/>
                </a:lnTo>
                <a:lnTo>
                  <a:pt x="1747439" y="1559097"/>
                </a:lnTo>
                <a:lnTo>
                  <a:pt x="1727169" y="1559097"/>
                </a:lnTo>
                <a:lnTo>
                  <a:pt x="1706899" y="1567543"/>
                </a:lnTo>
                <a:lnTo>
                  <a:pt x="1690852" y="1580212"/>
                </a:lnTo>
                <a:lnTo>
                  <a:pt x="1662136" y="1592880"/>
                </a:lnTo>
                <a:lnTo>
                  <a:pt x="1661291" y="1595414"/>
                </a:lnTo>
                <a:lnTo>
                  <a:pt x="1657913" y="1597103"/>
                </a:lnTo>
                <a:lnTo>
                  <a:pt x="1657913" y="1605549"/>
                </a:lnTo>
                <a:lnTo>
                  <a:pt x="1653690" y="1618218"/>
                </a:lnTo>
                <a:lnTo>
                  <a:pt x="1637643" y="1634265"/>
                </a:lnTo>
                <a:lnTo>
                  <a:pt x="1600482" y="1634265"/>
                </a:lnTo>
                <a:lnTo>
                  <a:pt x="1567543" y="1646934"/>
                </a:lnTo>
                <a:lnTo>
                  <a:pt x="1551496" y="1662981"/>
                </a:lnTo>
                <a:lnTo>
                  <a:pt x="1527003" y="1671426"/>
                </a:lnTo>
                <a:lnTo>
                  <a:pt x="1489841" y="1695919"/>
                </a:lnTo>
                <a:lnTo>
                  <a:pt x="1452680" y="1716189"/>
                </a:lnTo>
                <a:lnTo>
                  <a:pt x="1432410" y="1736459"/>
                </a:lnTo>
                <a:lnTo>
                  <a:pt x="1391025" y="1756729"/>
                </a:lnTo>
                <a:lnTo>
                  <a:pt x="1386802" y="1740682"/>
                </a:lnTo>
                <a:lnTo>
                  <a:pt x="1374134" y="1740682"/>
                </a:lnTo>
                <a:lnTo>
                  <a:pt x="1358087" y="1753351"/>
                </a:lnTo>
                <a:lnTo>
                  <a:pt x="1345418" y="1777844"/>
                </a:lnTo>
                <a:lnTo>
                  <a:pt x="1325148" y="1782067"/>
                </a:lnTo>
                <a:lnTo>
                  <a:pt x="1316702" y="1798114"/>
                </a:lnTo>
                <a:lnTo>
                  <a:pt x="1336972" y="1798114"/>
                </a:lnTo>
                <a:lnTo>
                  <a:pt x="1353019" y="1785445"/>
                </a:lnTo>
                <a:lnTo>
                  <a:pt x="1353019" y="1793891"/>
                </a:lnTo>
                <a:lnTo>
                  <a:pt x="1344573" y="1814161"/>
                </a:lnTo>
                <a:lnTo>
                  <a:pt x="1315858" y="1822606"/>
                </a:lnTo>
                <a:lnTo>
                  <a:pt x="1282919" y="1842876"/>
                </a:lnTo>
                <a:lnTo>
                  <a:pt x="1270250" y="1855545"/>
                </a:lnTo>
                <a:lnTo>
                  <a:pt x="1245757" y="1868214"/>
                </a:lnTo>
                <a:lnTo>
                  <a:pt x="1221265" y="1863991"/>
                </a:lnTo>
                <a:lnTo>
                  <a:pt x="1217042" y="1892707"/>
                </a:lnTo>
                <a:lnTo>
                  <a:pt x="1196772" y="1901153"/>
                </a:lnTo>
                <a:lnTo>
                  <a:pt x="1189170" y="1918889"/>
                </a:lnTo>
                <a:lnTo>
                  <a:pt x="1188326" y="1918044"/>
                </a:lnTo>
                <a:lnTo>
                  <a:pt x="1184103" y="1930713"/>
                </a:lnTo>
                <a:lnTo>
                  <a:pt x="1159610" y="1939159"/>
                </a:lnTo>
                <a:lnTo>
                  <a:pt x="1151164" y="1955206"/>
                </a:lnTo>
                <a:lnTo>
                  <a:pt x="1163833" y="1959429"/>
                </a:lnTo>
                <a:lnTo>
                  <a:pt x="1188326" y="1946760"/>
                </a:lnTo>
                <a:lnTo>
                  <a:pt x="1196772" y="1934091"/>
                </a:lnTo>
                <a:lnTo>
                  <a:pt x="1225488" y="1929868"/>
                </a:lnTo>
                <a:lnTo>
                  <a:pt x="1233933" y="1909598"/>
                </a:lnTo>
                <a:lnTo>
                  <a:pt x="1266872" y="1909598"/>
                </a:lnTo>
                <a:lnTo>
                  <a:pt x="1275318" y="1905375"/>
                </a:lnTo>
                <a:lnTo>
                  <a:pt x="1291365" y="1909598"/>
                </a:lnTo>
                <a:lnTo>
                  <a:pt x="1295588" y="1925645"/>
                </a:lnTo>
                <a:lnTo>
                  <a:pt x="1266872" y="1954361"/>
                </a:lnTo>
                <a:lnTo>
                  <a:pt x="1271095" y="1983077"/>
                </a:lnTo>
                <a:lnTo>
                  <a:pt x="1262649" y="1991523"/>
                </a:lnTo>
                <a:lnTo>
                  <a:pt x="1258426" y="2016016"/>
                </a:lnTo>
                <a:lnTo>
                  <a:pt x="1278696" y="2020238"/>
                </a:lnTo>
                <a:lnTo>
                  <a:pt x="1315858" y="1995746"/>
                </a:lnTo>
                <a:lnTo>
                  <a:pt x="1348796" y="1995746"/>
                </a:lnTo>
                <a:lnTo>
                  <a:pt x="1357242" y="1991523"/>
                </a:lnTo>
                <a:lnTo>
                  <a:pt x="1390181" y="1971253"/>
                </a:lnTo>
                <a:lnTo>
                  <a:pt x="1464504" y="1942537"/>
                </a:lnTo>
                <a:lnTo>
                  <a:pt x="1484774" y="1950983"/>
                </a:lnTo>
                <a:lnTo>
                  <a:pt x="1505044" y="1942537"/>
                </a:lnTo>
                <a:lnTo>
                  <a:pt x="1521091" y="1934091"/>
                </a:lnTo>
                <a:lnTo>
                  <a:pt x="1512645" y="1946760"/>
                </a:lnTo>
                <a:lnTo>
                  <a:pt x="1496598" y="1955206"/>
                </a:lnTo>
                <a:lnTo>
                  <a:pt x="1459437" y="1971253"/>
                </a:lnTo>
                <a:lnTo>
                  <a:pt x="1443389" y="1987300"/>
                </a:lnTo>
                <a:lnTo>
                  <a:pt x="1406228" y="1995746"/>
                </a:lnTo>
                <a:lnTo>
                  <a:pt x="1373289" y="2011793"/>
                </a:lnTo>
                <a:lnTo>
                  <a:pt x="1364843" y="2040508"/>
                </a:lnTo>
                <a:lnTo>
                  <a:pt x="1352175" y="2048954"/>
                </a:lnTo>
                <a:lnTo>
                  <a:pt x="1343729" y="2069224"/>
                </a:lnTo>
                <a:lnTo>
                  <a:pt x="1335283" y="2069224"/>
                </a:lnTo>
                <a:lnTo>
                  <a:pt x="1315013" y="2085271"/>
                </a:lnTo>
                <a:lnTo>
                  <a:pt x="1306567" y="2101318"/>
                </a:lnTo>
                <a:lnTo>
                  <a:pt x="1298121" y="2101318"/>
                </a:lnTo>
                <a:lnTo>
                  <a:pt x="1293899" y="2109764"/>
                </a:lnTo>
                <a:lnTo>
                  <a:pt x="1277852" y="2118210"/>
                </a:lnTo>
                <a:lnTo>
                  <a:pt x="1273629" y="2109764"/>
                </a:lnTo>
                <a:lnTo>
                  <a:pt x="1260960" y="2109764"/>
                </a:lnTo>
                <a:lnTo>
                  <a:pt x="1252514" y="2134257"/>
                </a:lnTo>
                <a:lnTo>
                  <a:pt x="1223798" y="2150304"/>
                </a:lnTo>
                <a:lnTo>
                  <a:pt x="1215352" y="2146081"/>
                </a:lnTo>
                <a:lnTo>
                  <a:pt x="1195083" y="2150304"/>
                </a:lnTo>
                <a:lnTo>
                  <a:pt x="1190860" y="2166351"/>
                </a:lnTo>
                <a:lnTo>
                  <a:pt x="1206907" y="2166351"/>
                </a:lnTo>
                <a:lnTo>
                  <a:pt x="1202684" y="2179020"/>
                </a:lnTo>
                <a:lnTo>
                  <a:pt x="1182414" y="2191689"/>
                </a:lnTo>
                <a:lnTo>
                  <a:pt x="1166367" y="2211958"/>
                </a:lnTo>
                <a:lnTo>
                  <a:pt x="1129205" y="2232228"/>
                </a:lnTo>
                <a:lnTo>
                  <a:pt x="1116536" y="2244897"/>
                </a:lnTo>
                <a:lnTo>
                  <a:pt x="1050659" y="2293883"/>
                </a:lnTo>
                <a:lnTo>
                  <a:pt x="1009275" y="2314153"/>
                </a:lnTo>
                <a:lnTo>
                  <a:pt x="1000829" y="2330200"/>
                </a:lnTo>
                <a:lnTo>
                  <a:pt x="984782" y="2342869"/>
                </a:lnTo>
                <a:lnTo>
                  <a:pt x="943397" y="2347091"/>
                </a:lnTo>
                <a:lnTo>
                  <a:pt x="943397" y="2367361"/>
                </a:lnTo>
                <a:lnTo>
                  <a:pt x="894412" y="2400300"/>
                </a:lnTo>
                <a:lnTo>
                  <a:pt x="865696" y="2400300"/>
                </a:lnTo>
                <a:lnTo>
                  <a:pt x="849649" y="2412969"/>
                </a:lnTo>
                <a:lnTo>
                  <a:pt x="841203" y="2433239"/>
                </a:lnTo>
                <a:lnTo>
                  <a:pt x="832757" y="2437462"/>
                </a:lnTo>
                <a:lnTo>
                  <a:pt x="816710" y="2433239"/>
                </a:lnTo>
                <a:lnTo>
                  <a:pt x="792217" y="2429016"/>
                </a:lnTo>
                <a:lnTo>
                  <a:pt x="783771" y="2445063"/>
                </a:lnTo>
                <a:lnTo>
                  <a:pt x="763502" y="2449286"/>
                </a:lnTo>
                <a:lnTo>
                  <a:pt x="697624" y="2490670"/>
                </a:lnTo>
                <a:lnTo>
                  <a:pt x="656240" y="2506717"/>
                </a:lnTo>
                <a:lnTo>
                  <a:pt x="656240" y="2494049"/>
                </a:lnTo>
                <a:lnTo>
                  <a:pt x="664685" y="2494049"/>
                </a:lnTo>
                <a:lnTo>
                  <a:pt x="689178" y="2478002"/>
                </a:lnTo>
                <a:lnTo>
                  <a:pt x="705225" y="2453509"/>
                </a:lnTo>
                <a:lnTo>
                  <a:pt x="701002" y="2433239"/>
                </a:lnTo>
                <a:lnTo>
                  <a:pt x="717050" y="2429016"/>
                </a:lnTo>
                <a:lnTo>
                  <a:pt x="729718" y="2437462"/>
                </a:lnTo>
                <a:lnTo>
                  <a:pt x="729718" y="2412969"/>
                </a:lnTo>
                <a:lnTo>
                  <a:pt x="725495" y="2392699"/>
                </a:lnTo>
                <a:lnTo>
                  <a:pt x="688334" y="2384253"/>
                </a:lnTo>
                <a:lnTo>
                  <a:pt x="659618" y="2388476"/>
                </a:lnTo>
                <a:lnTo>
                  <a:pt x="659618" y="2401145"/>
                </a:lnTo>
                <a:lnTo>
                  <a:pt x="688334" y="2405368"/>
                </a:lnTo>
                <a:lnTo>
                  <a:pt x="672287" y="2421415"/>
                </a:lnTo>
                <a:lnTo>
                  <a:pt x="659618" y="2458576"/>
                </a:lnTo>
                <a:lnTo>
                  <a:pt x="622456" y="2471245"/>
                </a:lnTo>
                <a:lnTo>
                  <a:pt x="585295" y="2487292"/>
                </a:lnTo>
                <a:lnTo>
                  <a:pt x="523640" y="2532899"/>
                </a:lnTo>
                <a:lnTo>
                  <a:pt x="478033" y="2565838"/>
                </a:lnTo>
                <a:lnTo>
                  <a:pt x="403710" y="2610601"/>
                </a:lnTo>
                <a:lnTo>
                  <a:pt x="304894" y="2668032"/>
                </a:lnTo>
                <a:lnTo>
                  <a:pt x="239016" y="2700971"/>
                </a:lnTo>
                <a:lnTo>
                  <a:pt x="214524" y="2733910"/>
                </a:lnTo>
                <a:lnTo>
                  <a:pt x="161315" y="2766848"/>
                </a:lnTo>
                <a:lnTo>
                  <a:pt x="124153" y="2791341"/>
                </a:lnTo>
                <a:lnTo>
                  <a:pt x="111485" y="2815834"/>
                </a:lnTo>
                <a:lnTo>
                  <a:pt x="115708" y="2831881"/>
                </a:lnTo>
                <a:lnTo>
                  <a:pt x="135978" y="2831881"/>
                </a:lnTo>
                <a:lnTo>
                  <a:pt x="168916" y="2790497"/>
                </a:lnTo>
                <a:lnTo>
                  <a:pt x="226348" y="2749112"/>
                </a:lnTo>
                <a:lnTo>
                  <a:pt x="292225" y="2707728"/>
                </a:lnTo>
                <a:lnTo>
                  <a:pt x="283779" y="2732221"/>
                </a:lnTo>
                <a:lnTo>
                  <a:pt x="263509" y="2740666"/>
                </a:lnTo>
                <a:lnTo>
                  <a:pt x="201855" y="2782051"/>
                </a:lnTo>
                <a:lnTo>
                  <a:pt x="197632" y="2802321"/>
                </a:lnTo>
                <a:lnTo>
                  <a:pt x="217902" y="2814989"/>
                </a:lnTo>
                <a:lnTo>
                  <a:pt x="222125" y="2859752"/>
                </a:lnTo>
                <a:lnTo>
                  <a:pt x="201855" y="2888468"/>
                </a:lnTo>
                <a:lnTo>
                  <a:pt x="193409" y="2908738"/>
                </a:lnTo>
                <a:lnTo>
                  <a:pt x="206078" y="2908738"/>
                </a:lnTo>
                <a:lnTo>
                  <a:pt x="251685" y="2880022"/>
                </a:lnTo>
                <a:lnTo>
                  <a:pt x="313340" y="2835260"/>
                </a:lnTo>
                <a:lnTo>
                  <a:pt x="342055" y="2819212"/>
                </a:lnTo>
                <a:lnTo>
                  <a:pt x="329387" y="2847928"/>
                </a:lnTo>
                <a:lnTo>
                  <a:pt x="300671" y="2876644"/>
                </a:lnTo>
                <a:lnTo>
                  <a:pt x="243239" y="2921407"/>
                </a:lnTo>
                <a:lnTo>
                  <a:pt x="152869" y="2995730"/>
                </a:lnTo>
                <a:lnTo>
                  <a:pt x="161315" y="2999953"/>
                </a:lnTo>
                <a:lnTo>
                  <a:pt x="214524" y="2967014"/>
                </a:lnTo>
                <a:lnTo>
                  <a:pt x="271955" y="2925630"/>
                </a:lnTo>
                <a:lnTo>
                  <a:pt x="313340" y="2892691"/>
                </a:lnTo>
                <a:lnTo>
                  <a:pt x="346278" y="2868198"/>
                </a:lnTo>
                <a:lnTo>
                  <a:pt x="374994" y="2855529"/>
                </a:lnTo>
                <a:lnTo>
                  <a:pt x="370771" y="2871576"/>
                </a:lnTo>
                <a:lnTo>
                  <a:pt x="362325" y="2871576"/>
                </a:lnTo>
                <a:lnTo>
                  <a:pt x="346278" y="2884245"/>
                </a:lnTo>
                <a:lnTo>
                  <a:pt x="309117" y="2925630"/>
                </a:lnTo>
                <a:lnTo>
                  <a:pt x="271955" y="2954345"/>
                </a:lnTo>
                <a:lnTo>
                  <a:pt x="230571" y="2987284"/>
                </a:lnTo>
                <a:lnTo>
                  <a:pt x="201855" y="2995730"/>
                </a:lnTo>
                <a:lnTo>
                  <a:pt x="160470" y="3024446"/>
                </a:lnTo>
                <a:lnTo>
                  <a:pt x="86147" y="3070053"/>
                </a:lnTo>
                <a:lnTo>
                  <a:pt x="44763" y="3107215"/>
                </a:lnTo>
                <a:lnTo>
                  <a:pt x="11824" y="3135930"/>
                </a:lnTo>
                <a:lnTo>
                  <a:pt x="16047" y="3177315"/>
                </a:lnTo>
                <a:lnTo>
                  <a:pt x="0" y="3187450"/>
                </a:lnTo>
                <a:lnTo>
                  <a:pt x="4223" y="3203497"/>
                </a:lnTo>
                <a:lnTo>
                  <a:pt x="28716" y="3203497"/>
                </a:lnTo>
                <a:lnTo>
                  <a:pt x="90370" y="3174781"/>
                </a:lnTo>
                <a:lnTo>
                  <a:pt x="86147" y="3183227"/>
                </a:lnTo>
                <a:lnTo>
                  <a:pt x="44763" y="3211943"/>
                </a:lnTo>
                <a:lnTo>
                  <a:pt x="40540" y="3227990"/>
                </a:lnTo>
                <a:lnTo>
                  <a:pt x="56587" y="3227990"/>
                </a:lnTo>
                <a:lnTo>
                  <a:pt x="85303" y="3211943"/>
                </a:lnTo>
                <a:lnTo>
                  <a:pt x="134288" y="3195896"/>
                </a:lnTo>
                <a:lnTo>
                  <a:pt x="130066" y="3204341"/>
                </a:lnTo>
                <a:lnTo>
                  <a:pt x="59965" y="3249104"/>
                </a:lnTo>
                <a:lnTo>
                  <a:pt x="51519" y="3265151"/>
                </a:lnTo>
                <a:lnTo>
                  <a:pt x="76012" y="3281198"/>
                </a:lnTo>
                <a:lnTo>
                  <a:pt x="113174" y="3272753"/>
                </a:lnTo>
                <a:lnTo>
                  <a:pt x="154558" y="3260084"/>
                </a:lnTo>
                <a:lnTo>
                  <a:pt x="154558" y="3268530"/>
                </a:lnTo>
                <a:lnTo>
                  <a:pt x="195943" y="3260084"/>
                </a:lnTo>
                <a:lnTo>
                  <a:pt x="200166" y="3276131"/>
                </a:lnTo>
                <a:lnTo>
                  <a:pt x="212834" y="3276131"/>
                </a:lnTo>
                <a:lnTo>
                  <a:pt x="258442" y="3260084"/>
                </a:lnTo>
                <a:lnTo>
                  <a:pt x="287158" y="3255861"/>
                </a:lnTo>
                <a:lnTo>
                  <a:pt x="278712" y="3276131"/>
                </a:lnTo>
                <a:lnTo>
                  <a:pt x="291381" y="3276131"/>
                </a:lnTo>
                <a:lnTo>
                  <a:pt x="294759" y="3271908"/>
                </a:lnTo>
                <a:lnTo>
                  <a:pt x="295603" y="3271908"/>
                </a:lnTo>
                <a:lnTo>
                  <a:pt x="298137" y="3267685"/>
                </a:lnTo>
                <a:lnTo>
                  <a:pt x="308272" y="3255016"/>
                </a:lnTo>
                <a:lnTo>
                  <a:pt x="332765" y="3255016"/>
                </a:lnTo>
                <a:lnTo>
                  <a:pt x="341211" y="3263462"/>
                </a:lnTo>
                <a:lnTo>
                  <a:pt x="365704" y="3259239"/>
                </a:lnTo>
                <a:lnTo>
                  <a:pt x="407088" y="3234746"/>
                </a:lnTo>
                <a:lnTo>
                  <a:pt x="472966" y="3201808"/>
                </a:lnTo>
                <a:lnTo>
                  <a:pt x="510127" y="3193362"/>
                </a:lnTo>
                <a:lnTo>
                  <a:pt x="551512" y="3193362"/>
                </a:lnTo>
                <a:lnTo>
                  <a:pt x="535465" y="3206031"/>
                </a:lnTo>
                <a:lnTo>
                  <a:pt x="515195" y="3222078"/>
                </a:lnTo>
                <a:lnTo>
                  <a:pt x="502526" y="3250793"/>
                </a:lnTo>
                <a:lnTo>
                  <a:pt x="486479" y="3263462"/>
                </a:lnTo>
                <a:lnTo>
                  <a:pt x="478033" y="3279509"/>
                </a:lnTo>
                <a:lnTo>
                  <a:pt x="494080" y="3279509"/>
                </a:lnTo>
                <a:lnTo>
                  <a:pt x="510127" y="3271063"/>
                </a:lnTo>
                <a:lnTo>
                  <a:pt x="485634" y="3304002"/>
                </a:lnTo>
                <a:lnTo>
                  <a:pt x="472966" y="3324272"/>
                </a:lnTo>
                <a:lnTo>
                  <a:pt x="444250" y="3357211"/>
                </a:lnTo>
                <a:lnTo>
                  <a:pt x="435804" y="3377481"/>
                </a:lnTo>
                <a:lnTo>
                  <a:pt x="423135" y="3381704"/>
                </a:lnTo>
                <a:lnTo>
                  <a:pt x="414689" y="3406196"/>
                </a:lnTo>
                <a:lnTo>
                  <a:pt x="390197" y="3434912"/>
                </a:lnTo>
                <a:lnTo>
                  <a:pt x="394419" y="3450959"/>
                </a:lnTo>
                <a:lnTo>
                  <a:pt x="451851" y="3459405"/>
                </a:lnTo>
                <a:lnTo>
                  <a:pt x="456074" y="3479675"/>
                </a:lnTo>
                <a:lnTo>
                  <a:pt x="447628" y="3479675"/>
                </a:lnTo>
                <a:lnTo>
                  <a:pt x="439182" y="3492344"/>
                </a:lnTo>
                <a:lnTo>
                  <a:pt x="434959" y="3512614"/>
                </a:lnTo>
                <a:lnTo>
                  <a:pt x="456074" y="3512614"/>
                </a:lnTo>
                <a:lnTo>
                  <a:pt x="472121" y="3499945"/>
                </a:lnTo>
                <a:lnTo>
                  <a:pt x="488168" y="3479675"/>
                </a:lnTo>
                <a:lnTo>
                  <a:pt x="508438" y="3459405"/>
                </a:lnTo>
                <a:lnTo>
                  <a:pt x="541377" y="3459405"/>
                </a:lnTo>
                <a:lnTo>
                  <a:pt x="549822" y="3439135"/>
                </a:lnTo>
                <a:lnTo>
                  <a:pt x="574315" y="3418865"/>
                </a:lnTo>
                <a:lnTo>
                  <a:pt x="627524" y="3377481"/>
                </a:lnTo>
                <a:lnTo>
                  <a:pt x="664685" y="3361434"/>
                </a:lnTo>
                <a:lnTo>
                  <a:pt x="664685" y="3341164"/>
                </a:lnTo>
                <a:lnTo>
                  <a:pt x="693401" y="3312448"/>
                </a:lnTo>
                <a:lnTo>
                  <a:pt x="722117" y="3308225"/>
                </a:lnTo>
                <a:lnTo>
                  <a:pt x="722117" y="3324272"/>
                </a:lnTo>
                <a:lnTo>
                  <a:pt x="713671" y="3324272"/>
                </a:lnTo>
                <a:lnTo>
                  <a:pt x="689178" y="3344542"/>
                </a:lnTo>
                <a:lnTo>
                  <a:pt x="680733" y="3360589"/>
                </a:lnTo>
                <a:lnTo>
                  <a:pt x="664685" y="3364812"/>
                </a:lnTo>
                <a:lnTo>
                  <a:pt x="664685" y="3385082"/>
                </a:lnTo>
                <a:lnTo>
                  <a:pt x="680733" y="3385082"/>
                </a:lnTo>
                <a:lnTo>
                  <a:pt x="689178" y="3372413"/>
                </a:lnTo>
                <a:lnTo>
                  <a:pt x="726340" y="3347920"/>
                </a:lnTo>
                <a:lnTo>
                  <a:pt x="760123" y="3310759"/>
                </a:lnTo>
                <a:lnTo>
                  <a:pt x="780393" y="3290489"/>
                </a:lnTo>
                <a:lnTo>
                  <a:pt x="826001" y="3253327"/>
                </a:lnTo>
                <a:lnTo>
                  <a:pt x="842048" y="3228834"/>
                </a:lnTo>
                <a:lnTo>
                  <a:pt x="858095" y="3220388"/>
                </a:lnTo>
                <a:lnTo>
                  <a:pt x="853872" y="3236436"/>
                </a:lnTo>
                <a:lnTo>
                  <a:pt x="858095" y="3244882"/>
                </a:lnTo>
                <a:lnTo>
                  <a:pt x="886810" y="3224611"/>
                </a:lnTo>
                <a:lnTo>
                  <a:pt x="874142" y="3249104"/>
                </a:lnTo>
                <a:lnTo>
                  <a:pt x="853872" y="3261773"/>
                </a:lnTo>
                <a:lnTo>
                  <a:pt x="853872" y="3253327"/>
                </a:lnTo>
                <a:lnTo>
                  <a:pt x="845426" y="3253327"/>
                </a:lnTo>
                <a:lnTo>
                  <a:pt x="832757" y="3265996"/>
                </a:lnTo>
                <a:lnTo>
                  <a:pt x="808264" y="3286266"/>
                </a:lnTo>
                <a:lnTo>
                  <a:pt x="799818" y="3310759"/>
                </a:lnTo>
                <a:lnTo>
                  <a:pt x="775326" y="3306536"/>
                </a:lnTo>
                <a:lnTo>
                  <a:pt x="771103" y="3322583"/>
                </a:lnTo>
                <a:lnTo>
                  <a:pt x="755056" y="3342853"/>
                </a:lnTo>
                <a:lnTo>
                  <a:pt x="717894" y="3371569"/>
                </a:lnTo>
                <a:lnTo>
                  <a:pt x="713671" y="3387616"/>
                </a:lnTo>
                <a:lnTo>
                  <a:pt x="733941" y="3396062"/>
                </a:lnTo>
                <a:lnTo>
                  <a:pt x="733941" y="3416331"/>
                </a:lnTo>
                <a:lnTo>
                  <a:pt x="742387" y="3424777"/>
                </a:lnTo>
                <a:lnTo>
                  <a:pt x="746610" y="3461939"/>
                </a:lnTo>
                <a:lnTo>
                  <a:pt x="730563" y="3477986"/>
                </a:lnTo>
                <a:lnTo>
                  <a:pt x="730563" y="3486432"/>
                </a:lnTo>
                <a:lnTo>
                  <a:pt x="714516" y="3494877"/>
                </a:lnTo>
                <a:lnTo>
                  <a:pt x="706070" y="3510925"/>
                </a:lnTo>
                <a:lnTo>
                  <a:pt x="739009" y="3494877"/>
                </a:lnTo>
                <a:lnTo>
                  <a:pt x="780393" y="3461939"/>
                </a:lnTo>
                <a:lnTo>
                  <a:pt x="826001" y="3412953"/>
                </a:lnTo>
                <a:lnTo>
                  <a:pt x="830223" y="3421399"/>
                </a:lnTo>
                <a:lnTo>
                  <a:pt x="814176" y="3445892"/>
                </a:lnTo>
                <a:lnTo>
                  <a:pt x="690868" y="3569201"/>
                </a:lnTo>
                <a:lnTo>
                  <a:pt x="629213" y="3618186"/>
                </a:lnTo>
                <a:lnTo>
                  <a:pt x="596274" y="3642679"/>
                </a:lnTo>
                <a:lnTo>
                  <a:pt x="554890" y="3675618"/>
                </a:lnTo>
                <a:lnTo>
                  <a:pt x="538843" y="3695888"/>
                </a:lnTo>
                <a:lnTo>
                  <a:pt x="554890" y="3700111"/>
                </a:lnTo>
                <a:lnTo>
                  <a:pt x="570937" y="3691665"/>
                </a:lnTo>
                <a:lnTo>
                  <a:pt x="583606" y="3678996"/>
                </a:lnTo>
                <a:lnTo>
                  <a:pt x="592051" y="3683219"/>
                </a:lnTo>
                <a:lnTo>
                  <a:pt x="612321" y="3674773"/>
                </a:lnTo>
                <a:lnTo>
                  <a:pt x="614011" y="3672239"/>
                </a:lnTo>
                <a:lnTo>
                  <a:pt x="641037" y="3658726"/>
                </a:lnTo>
                <a:lnTo>
                  <a:pt x="682422" y="3625787"/>
                </a:lnTo>
                <a:lnTo>
                  <a:pt x="690868" y="3609740"/>
                </a:lnTo>
                <a:lnTo>
                  <a:pt x="674820" y="3613963"/>
                </a:lnTo>
                <a:lnTo>
                  <a:pt x="650328" y="3630010"/>
                </a:lnTo>
                <a:lnTo>
                  <a:pt x="650328" y="3617342"/>
                </a:lnTo>
                <a:lnTo>
                  <a:pt x="658773" y="3617342"/>
                </a:lnTo>
                <a:lnTo>
                  <a:pt x="691712" y="3592849"/>
                </a:lnTo>
                <a:lnTo>
                  <a:pt x="798129" y="3494033"/>
                </a:lnTo>
                <a:lnTo>
                  <a:pt x="843737" y="3465317"/>
                </a:lnTo>
                <a:lnTo>
                  <a:pt x="843737" y="3473763"/>
                </a:lnTo>
                <a:lnTo>
                  <a:pt x="827690" y="3486432"/>
                </a:lnTo>
                <a:lnTo>
                  <a:pt x="790528" y="3535417"/>
                </a:lnTo>
                <a:lnTo>
                  <a:pt x="757589" y="3568356"/>
                </a:lnTo>
                <a:lnTo>
                  <a:pt x="711982" y="3601295"/>
                </a:lnTo>
                <a:lnTo>
                  <a:pt x="703536" y="3625787"/>
                </a:lnTo>
                <a:lnTo>
                  <a:pt x="683266" y="3650281"/>
                </a:lnTo>
                <a:lnTo>
                  <a:pt x="674820" y="3674773"/>
                </a:lnTo>
                <a:lnTo>
                  <a:pt x="650328" y="3678996"/>
                </a:lnTo>
                <a:lnTo>
                  <a:pt x="617389" y="3695043"/>
                </a:lnTo>
                <a:lnTo>
                  <a:pt x="597119" y="3711090"/>
                </a:lnTo>
                <a:lnTo>
                  <a:pt x="559957" y="3731360"/>
                </a:lnTo>
                <a:lnTo>
                  <a:pt x="555735" y="3751630"/>
                </a:lnTo>
                <a:lnTo>
                  <a:pt x="568403" y="3751630"/>
                </a:lnTo>
                <a:lnTo>
                  <a:pt x="588673" y="3735583"/>
                </a:lnTo>
                <a:lnTo>
                  <a:pt x="591207" y="3735583"/>
                </a:lnTo>
                <a:lnTo>
                  <a:pt x="591207" y="3748252"/>
                </a:lnTo>
                <a:lnTo>
                  <a:pt x="624146" y="3744029"/>
                </a:lnTo>
                <a:lnTo>
                  <a:pt x="619923" y="3768522"/>
                </a:lnTo>
                <a:lnTo>
                  <a:pt x="635970" y="3784569"/>
                </a:lnTo>
                <a:lnTo>
                  <a:pt x="631747" y="3809062"/>
                </a:lnTo>
                <a:lnTo>
                  <a:pt x="640193" y="3833555"/>
                </a:lnTo>
                <a:lnTo>
                  <a:pt x="660463" y="3833555"/>
                </a:lnTo>
                <a:lnTo>
                  <a:pt x="656240" y="3858047"/>
                </a:lnTo>
                <a:lnTo>
                  <a:pt x="672287" y="3870716"/>
                </a:lnTo>
                <a:lnTo>
                  <a:pt x="721272" y="3874939"/>
                </a:lnTo>
                <a:lnTo>
                  <a:pt x="717050" y="3895209"/>
                </a:lnTo>
                <a:lnTo>
                  <a:pt x="729718" y="3907878"/>
                </a:lnTo>
                <a:lnTo>
                  <a:pt x="740698" y="3907878"/>
                </a:lnTo>
                <a:lnTo>
                  <a:pt x="740698" y="3907878"/>
                </a:lnTo>
                <a:lnTo>
                  <a:pt x="756745" y="3912101"/>
                </a:lnTo>
                <a:lnTo>
                  <a:pt x="757589" y="3907878"/>
                </a:lnTo>
                <a:lnTo>
                  <a:pt x="760123" y="3907878"/>
                </a:lnTo>
                <a:lnTo>
                  <a:pt x="780393" y="3903655"/>
                </a:lnTo>
                <a:lnTo>
                  <a:pt x="829379" y="3883385"/>
                </a:lnTo>
                <a:lnTo>
                  <a:pt x="825156" y="3896053"/>
                </a:lnTo>
                <a:lnTo>
                  <a:pt x="809109" y="3912101"/>
                </a:lnTo>
                <a:lnTo>
                  <a:pt x="804886" y="3928148"/>
                </a:lnTo>
                <a:lnTo>
                  <a:pt x="833602" y="3928148"/>
                </a:lnTo>
                <a:lnTo>
                  <a:pt x="829379" y="3948418"/>
                </a:lnTo>
                <a:lnTo>
                  <a:pt x="833602" y="3981356"/>
                </a:lnTo>
                <a:lnTo>
                  <a:pt x="813332" y="3997403"/>
                </a:lnTo>
                <a:lnTo>
                  <a:pt x="809109" y="4013450"/>
                </a:lnTo>
                <a:lnTo>
                  <a:pt x="821778" y="4013450"/>
                </a:lnTo>
                <a:lnTo>
                  <a:pt x="834446" y="4005005"/>
                </a:lnTo>
                <a:lnTo>
                  <a:pt x="875831" y="4000782"/>
                </a:lnTo>
                <a:lnTo>
                  <a:pt x="878365" y="3998248"/>
                </a:lnTo>
                <a:lnTo>
                  <a:pt x="878365" y="4005005"/>
                </a:lnTo>
                <a:lnTo>
                  <a:pt x="895256" y="4005005"/>
                </a:lnTo>
                <a:lnTo>
                  <a:pt x="891878" y="4009228"/>
                </a:lnTo>
                <a:lnTo>
                  <a:pt x="887655" y="4025275"/>
                </a:lnTo>
                <a:lnTo>
                  <a:pt x="916371" y="4029497"/>
                </a:lnTo>
                <a:lnTo>
                  <a:pt x="900324" y="4078483"/>
                </a:lnTo>
                <a:lnTo>
                  <a:pt x="887655" y="4094530"/>
                </a:lnTo>
                <a:lnTo>
                  <a:pt x="891878" y="4110577"/>
                </a:lnTo>
                <a:lnTo>
                  <a:pt x="904547" y="4114800"/>
                </a:lnTo>
                <a:lnTo>
                  <a:pt x="904547" y="4125780"/>
                </a:lnTo>
                <a:lnTo>
                  <a:pt x="896945" y="4131692"/>
                </a:lnTo>
                <a:lnTo>
                  <a:pt x="895256" y="4131692"/>
                </a:lnTo>
                <a:lnTo>
                  <a:pt x="866540" y="4147739"/>
                </a:lnTo>
                <a:lnTo>
                  <a:pt x="865696" y="4152806"/>
                </a:lnTo>
                <a:lnTo>
                  <a:pt x="798974" y="4193346"/>
                </a:lnTo>
                <a:lnTo>
                  <a:pt x="701002" y="4255845"/>
                </a:lnTo>
                <a:lnTo>
                  <a:pt x="635125" y="4288784"/>
                </a:lnTo>
                <a:lnTo>
                  <a:pt x="610632" y="4321723"/>
                </a:lnTo>
                <a:lnTo>
                  <a:pt x="557424" y="4354661"/>
                </a:lnTo>
                <a:lnTo>
                  <a:pt x="520262" y="4379154"/>
                </a:lnTo>
                <a:lnTo>
                  <a:pt x="507593" y="4403647"/>
                </a:lnTo>
                <a:lnTo>
                  <a:pt x="511816" y="4419694"/>
                </a:lnTo>
                <a:lnTo>
                  <a:pt x="532086" y="4419694"/>
                </a:lnTo>
                <a:lnTo>
                  <a:pt x="565025" y="4378310"/>
                </a:lnTo>
                <a:lnTo>
                  <a:pt x="599653" y="4353817"/>
                </a:lnTo>
                <a:lnTo>
                  <a:pt x="599653" y="4358040"/>
                </a:lnTo>
                <a:lnTo>
                  <a:pt x="608099" y="4358040"/>
                </a:lnTo>
                <a:lnTo>
                  <a:pt x="611477" y="4346215"/>
                </a:lnTo>
                <a:lnTo>
                  <a:pt x="623301" y="4337770"/>
                </a:lnTo>
                <a:lnTo>
                  <a:pt x="689178" y="4296385"/>
                </a:lnTo>
                <a:lnTo>
                  <a:pt x="680733" y="4320878"/>
                </a:lnTo>
                <a:lnTo>
                  <a:pt x="660463" y="4329324"/>
                </a:lnTo>
                <a:lnTo>
                  <a:pt x="598808" y="4370708"/>
                </a:lnTo>
                <a:lnTo>
                  <a:pt x="594585" y="4390979"/>
                </a:lnTo>
                <a:lnTo>
                  <a:pt x="614855" y="4403647"/>
                </a:lnTo>
                <a:lnTo>
                  <a:pt x="619078" y="4449254"/>
                </a:lnTo>
                <a:lnTo>
                  <a:pt x="598808" y="4477970"/>
                </a:lnTo>
                <a:lnTo>
                  <a:pt x="590362" y="4498240"/>
                </a:lnTo>
                <a:lnTo>
                  <a:pt x="603031" y="4498240"/>
                </a:lnTo>
                <a:lnTo>
                  <a:pt x="647794" y="4469524"/>
                </a:lnTo>
                <a:lnTo>
                  <a:pt x="692557" y="4436586"/>
                </a:lnTo>
                <a:lnTo>
                  <a:pt x="702692" y="4436586"/>
                </a:lnTo>
                <a:lnTo>
                  <a:pt x="701002" y="4430673"/>
                </a:lnTo>
                <a:lnTo>
                  <a:pt x="709448" y="4424762"/>
                </a:lnTo>
                <a:lnTo>
                  <a:pt x="738164" y="4408715"/>
                </a:lnTo>
                <a:lnTo>
                  <a:pt x="725495" y="4437431"/>
                </a:lnTo>
                <a:lnTo>
                  <a:pt x="696780" y="4466146"/>
                </a:lnTo>
                <a:lnTo>
                  <a:pt x="639348" y="4511754"/>
                </a:lnTo>
                <a:lnTo>
                  <a:pt x="548978" y="4584387"/>
                </a:lnTo>
                <a:lnTo>
                  <a:pt x="557424" y="4588610"/>
                </a:lnTo>
                <a:lnTo>
                  <a:pt x="572626" y="4579320"/>
                </a:lnTo>
                <a:lnTo>
                  <a:pt x="580227" y="4584387"/>
                </a:lnTo>
                <a:lnTo>
                  <a:pt x="580227" y="4592833"/>
                </a:lnTo>
                <a:lnTo>
                  <a:pt x="547289" y="4617326"/>
                </a:lnTo>
                <a:lnTo>
                  <a:pt x="547289" y="4619860"/>
                </a:lnTo>
                <a:lnTo>
                  <a:pt x="523640" y="4634218"/>
                </a:lnTo>
                <a:lnTo>
                  <a:pt x="521951" y="4634218"/>
                </a:lnTo>
                <a:lnTo>
                  <a:pt x="519417" y="4636751"/>
                </a:lnTo>
                <a:lnTo>
                  <a:pt x="514350" y="4640130"/>
                </a:lnTo>
                <a:lnTo>
                  <a:pt x="485634" y="4654487"/>
                </a:lnTo>
                <a:lnTo>
                  <a:pt x="485634" y="4657866"/>
                </a:lnTo>
                <a:lnTo>
                  <a:pt x="483945" y="4658710"/>
                </a:lnTo>
                <a:lnTo>
                  <a:pt x="442561" y="4695872"/>
                </a:lnTo>
                <a:lnTo>
                  <a:pt x="409622" y="4724588"/>
                </a:lnTo>
                <a:lnTo>
                  <a:pt x="413845" y="4765972"/>
                </a:lnTo>
                <a:lnTo>
                  <a:pt x="393575" y="4778641"/>
                </a:lnTo>
                <a:lnTo>
                  <a:pt x="397798" y="4794688"/>
                </a:lnTo>
                <a:lnTo>
                  <a:pt x="422291" y="4794688"/>
                </a:lnTo>
                <a:lnTo>
                  <a:pt x="483945" y="4765972"/>
                </a:lnTo>
                <a:lnTo>
                  <a:pt x="479722" y="4774418"/>
                </a:lnTo>
                <a:lnTo>
                  <a:pt x="438338" y="4803134"/>
                </a:lnTo>
                <a:lnTo>
                  <a:pt x="434115" y="4819181"/>
                </a:lnTo>
                <a:lnTo>
                  <a:pt x="450162" y="4819181"/>
                </a:lnTo>
                <a:lnTo>
                  <a:pt x="478878" y="4803134"/>
                </a:lnTo>
                <a:lnTo>
                  <a:pt x="527863" y="4787087"/>
                </a:lnTo>
                <a:lnTo>
                  <a:pt x="523640" y="4795533"/>
                </a:lnTo>
                <a:lnTo>
                  <a:pt x="453540" y="4841140"/>
                </a:lnTo>
                <a:lnTo>
                  <a:pt x="445094" y="4857187"/>
                </a:lnTo>
                <a:lnTo>
                  <a:pt x="469587" y="4873234"/>
                </a:lnTo>
                <a:lnTo>
                  <a:pt x="506749" y="4864788"/>
                </a:lnTo>
                <a:lnTo>
                  <a:pt x="548133" y="4852120"/>
                </a:lnTo>
                <a:lnTo>
                  <a:pt x="548133" y="4860566"/>
                </a:lnTo>
                <a:lnTo>
                  <a:pt x="589518" y="4852120"/>
                </a:lnTo>
                <a:lnTo>
                  <a:pt x="593741" y="4868167"/>
                </a:lnTo>
                <a:lnTo>
                  <a:pt x="606409" y="4868167"/>
                </a:lnTo>
                <a:lnTo>
                  <a:pt x="651172" y="4852120"/>
                </a:lnTo>
                <a:lnTo>
                  <a:pt x="679888" y="4847897"/>
                </a:lnTo>
                <a:lnTo>
                  <a:pt x="671442" y="4868167"/>
                </a:lnTo>
                <a:lnTo>
                  <a:pt x="684111" y="4868167"/>
                </a:lnTo>
                <a:lnTo>
                  <a:pt x="687489" y="4863944"/>
                </a:lnTo>
                <a:lnTo>
                  <a:pt x="688334" y="4863944"/>
                </a:lnTo>
                <a:lnTo>
                  <a:pt x="690868" y="4859721"/>
                </a:lnTo>
                <a:lnTo>
                  <a:pt x="701002" y="4847897"/>
                </a:lnTo>
                <a:lnTo>
                  <a:pt x="725495" y="4847897"/>
                </a:lnTo>
                <a:lnTo>
                  <a:pt x="733941" y="4856343"/>
                </a:lnTo>
                <a:lnTo>
                  <a:pt x="758434" y="4852120"/>
                </a:lnTo>
                <a:lnTo>
                  <a:pt x="799818" y="4827627"/>
                </a:lnTo>
                <a:lnTo>
                  <a:pt x="865696" y="4794688"/>
                </a:lnTo>
                <a:lnTo>
                  <a:pt x="902857" y="4786242"/>
                </a:lnTo>
                <a:lnTo>
                  <a:pt x="944242" y="4786242"/>
                </a:lnTo>
                <a:lnTo>
                  <a:pt x="928195" y="4798911"/>
                </a:lnTo>
                <a:lnTo>
                  <a:pt x="907925" y="4814958"/>
                </a:lnTo>
                <a:lnTo>
                  <a:pt x="895256" y="4843674"/>
                </a:lnTo>
                <a:lnTo>
                  <a:pt x="888499" y="4848741"/>
                </a:lnTo>
                <a:lnTo>
                  <a:pt x="888499" y="4847897"/>
                </a:lnTo>
                <a:lnTo>
                  <a:pt x="872452" y="4843674"/>
                </a:lnTo>
                <a:lnTo>
                  <a:pt x="872452" y="4868167"/>
                </a:lnTo>
                <a:lnTo>
                  <a:pt x="872452" y="4869011"/>
                </a:lnTo>
                <a:lnTo>
                  <a:pt x="870763" y="4872390"/>
                </a:lnTo>
                <a:lnTo>
                  <a:pt x="874142" y="4872390"/>
                </a:lnTo>
                <a:lnTo>
                  <a:pt x="875831" y="4876613"/>
                </a:lnTo>
                <a:lnTo>
                  <a:pt x="888499" y="4872390"/>
                </a:lnTo>
                <a:lnTo>
                  <a:pt x="888499" y="4871545"/>
                </a:lnTo>
                <a:lnTo>
                  <a:pt x="903702" y="4863944"/>
                </a:lnTo>
                <a:lnTo>
                  <a:pt x="879209" y="4896882"/>
                </a:lnTo>
                <a:lnTo>
                  <a:pt x="866540" y="4917153"/>
                </a:lnTo>
                <a:lnTo>
                  <a:pt x="837825" y="4950091"/>
                </a:lnTo>
                <a:lnTo>
                  <a:pt x="829379" y="4970361"/>
                </a:lnTo>
                <a:lnTo>
                  <a:pt x="816710" y="4974584"/>
                </a:lnTo>
                <a:lnTo>
                  <a:pt x="808264" y="4999077"/>
                </a:lnTo>
                <a:lnTo>
                  <a:pt x="783771" y="5027793"/>
                </a:lnTo>
                <a:lnTo>
                  <a:pt x="787994" y="5043840"/>
                </a:lnTo>
                <a:lnTo>
                  <a:pt x="845426" y="5052286"/>
                </a:lnTo>
                <a:lnTo>
                  <a:pt x="849649" y="5068332"/>
                </a:lnTo>
                <a:lnTo>
                  <a:pt x="841203" y="5068332"/>
                </a:lnTo>
                <a:lnTo>
                  <a:pt x="832757" y="5081001"/>
                </a:lnTo>
                <a:lnTo>
                  <a:pt x="828534" y="5101271"/>
                </a:lnTo>
                <a:lnTo>
                  <a:pt x="848804" y="5101271"/>
                </a:lnTo>
                <a:lnTo>
                  <a:pt x="864851" y="5088602"/>
                </a:lnTo>
                <a:lnTo>
                  <a:pt x="880898" y="5068332"/>
                </a:lnTo>
                <a:lnTo>
                  <a:pt x="901168" y="5048063"/>
                </a:lnTo>
                <a:lnTo>
                  <a:pt x="934107" y="5048063"/>
                </a:lnTo>
                <a:lnTo>
                  <a:pt x="942553" y="5027793"/>
                </a:lnTo>
                <a:lnTo>
                  <a:pt x="967046" y="5007523"/>
                </a:lnTo>
                <a:lnTo>
                  <a:pt x="1020254" y="4966138"/>
                </a:lnTo>
                <a:lnTo>
                  <a:pt x="1057416" y="4950091"/>
                </a:lnTo>
                <a:lnTo>
                  <a:pt x="1057416" y="4929821"/>
                </a:lnTo>
                <a:lnTo>
                  <a:pt x="1086132" y="4901105"/>
                </a:lnTo>
                <a:lnTo>
                  <a:pt x="1114847" y="4896882"/>
                </a:lnTo>
                <a:lnTo>
                  <a:pt x="1114847" y="4912930"/>
                </a:lnTo>
                <a:lnTo>
                  <a:pt x="1106402" y="4912930"/>
                </a:lnTo>
                <a:lnTo>
                  <a:pt x="1081909" y="4933199"/>
                </a:lnTo>
                <a:lnTo>
                  <a:pt x="1073463" y="4949247"/>
                </a:lnTo>
                <a:lnTo>
                  <a:pt x="1057416" y="4953469"/>
                </a:lnTo>
                <a:lnTo>
                  <a:pt x="1057416" y="4973740"/>
                </a:lnTo>
                <a:lnTo>
                  <a:pt x="1073463" y="4973740"/>
                </a:lnTo>
                <a:lnTo>
                  <a:pt x="1081909" y="4961071"/>
                </a:lnTo>
                <a:lnTo>
                  <a:pt x="1119070" y="4936578"/>
                </a:lnTo>
                <a:lnTo>
                  <a:pt x="1152009" y="4899416"/>
                </a:lnTo>
                <a:lnTo>
                  <a:pt x="1172279" y="4879146"/>
                </a:lnTo>
                <a:lnTo>
                  <a:pt x="1217886" y="4841985"/>
                </a:lnTo>
                <a:lnTo>
                  <a:pt x="1233933" y="4817492"/>
                </a:lnTo>
                <a:lnTo>
                  <a:pt x="1249980" y="4809046"/>
                </a:lnTo>
                <a:lnTo>
                  <a:pt x="1245757" y="4825093"/>
                </a:lnTo>
                <a:lnTo>
                  <a:pt x="1249980" y="4833539"/>
                </a:lnTo>
                <a:lnTo>
                  <a:pt x="1278696" y="4813269"/>
                </a:lnTo>
                <a:lnTo>
                  <a:pt x="1266027" y="4837762"/>
                </a:lnTo>
                <a:lnTo>
                  <a:pt x="1245757" y="4850430"/>
                </a:lnTo>
                <a:lnTo>
                  <a:pt x="1245757" y="4841985"/>
                </a:lnTo>
                <a:lnTo>
                  <a:pt x="1237312" y="4841985"/>
                </a:lnTo>
                <a:lnTo>
                  <a:pt x="1224643" y="4854653"/>
                </a:lnTo>
                <a:lnTo>
                  <a:pt x="1200150" y="4874924"/>
                </a:lnTo>
                <a:lnTo>
                  <a:pt x="1191704" y="4899416"/>
                </a:lnTo>
                <a:lnTo>
                  <a:pt x="1167211" y="4895193"/>
                </a:lnTo>
                <a:lnTo>
                  <a:pt x="1162988" y="4911240"/>
                </a:lnTo>
                <a:lnTo>
                  <a:pt x="1146941" y="4931511"/>
                </a:lnTo>
                <a:lnTo>
                  <a:pt x="1109780" y="4960226"/>
                </a:lnTo>
                <a:lnTo>
                  <a:pt x="1105557" y="4976273"/>
                </a:lnTo>
                <a:lnTo>
                  <a:pt x="1125827" y="4984719"/>
                </a:lnTo>
                <a:lnTo>
                  <a:pt x="1125827" y="5004989"/>
                </a:lnTo>
                <a:lnTo>
                  <a:pt x="1134273" y="5013435"/>
                </a:lnTo>
                <a:lnTo>
                  <a:pt x="1138496" y="5050596"/>
                </a:lnTo>
                <a:lnTo>
                  <a:pt x="1122449" y="5066644"/>
                </a:lnTo>
                <a:lnTo>
                  <a:pt x="1122449" y="5075089"/>
                </a:lnTo>
                <a:lnTo>
                  <a:pt x="1106402" y="5083535"/>
                </a:lnTo>
                <a:lnTo>
                  <a:pt x="1097956" y="5099582"/>
                </a:lnTo>
                <a:lnTo>
                  <a:pt x="1130894" y="5083535"/>
                </a:lnTo>
                <a:lnTo>
                  <a:pt x="1172279" y="5050596"/>
                </a:lnTo>
                <a:lnTo>
                  <a:pt x="1217886" y="5001611"/>
                </a:lnTo>
                <a:lnTo>
                  <a:pt x="1222109" y="5010057"/>
                </a:lnTo>
                <a:lnTo>
                  <a:pt x="1206062" y="5034549"/>
                </a:lnTo>
                <a:lnTo>
                  <a:pt x="1082753" y="5157858"/>
                </a:lnTo>
                <a:lnTo>
                  <a:pt x="1021099" y="5206844"/>
                </a:lnTo>
                <a:lnTo>
                  <a:pt x="988160" y="5231337"/>
                </a:lnTo>
                <a:lnTo>
                  <a:pt x="946776" y="5264275"/>
                </a:lnTo>
                <a:lnTo>
                  <a:pt x="930729" y="5284545"/>
                </a:lnTo>
                <a:lnTo>
                  <a:pt x="946776" y="5288768"/>
                </a:lnTo>
                <a:lnTo>
                  <a:pt x="962823" y="5280323"/>
                </a:lnTo>
                <a:lnTo>
                  <a:pt x="975491" y="5267654"/>
                </a:lnTo>
                <a:lnTo>
                  <a:pt x="983937" y="5271877"/>
                </a:lnTo>
                <a:lnTo>
                  <a:pt x="1004207" y="5263431"/>
                </a:lnTo>
                <a:lnTo>
                  <a:pt x="1005896" y="5260897"/>
                </a:lnTo>
                <a:lnTo>
                  <a:pt x="1032923" y="5247384"/>
                </a:lnTo>
                <a:lnTo>
                  <a:pt x="1074307" y="5214445"/>
                </a:lnTo>
                <a:lnTo>
                  <a:pt x="1082753" y="5198398"/>
                </a:lnTo>
                <a:lnTo>
                  <a:pt x="1066706" y="5202621"/>
                </a:lnTo>
                <a:lnTo>
                  <a:pt x="1042213" y="5218668"/>
                </a:lnTo>
                <a:lnTo>
                  <a:pt x="1042213" y="5205999"/>
                </a:lnTo>
                <a:lnTo>
                  <a:pt x="1050659" y="5205999"/>
                </a:lnTo>
                <a:lnTo>
                  <a:pt x="1083598" y="5181506"/>
                </a:lnTo>
                <a:lnTo>
                  <a:pt x="1190015" y="5082690"/>
                </a:lnTo>
                <a:lnTo>
                  <a:pt x="1235622" y="5053975"/>
                </a:lnTo>
                <a:lnTo>
                  <a:pt x="1235622" y="5062421"/>
                </a:lnTo>
                <a:lnTo>
                  <a:pt x="1219575" y="5075089"/>
                </a:lnTo>
                <a:lnTo>
                  <a:pt x="1182414" y="5124075"/>
                </a:lnTo>
                <a:lnTo>
                  <a:pt x="1149475" y="5157013"/>
                </a:lnTo>
                <a:lnTo>
                  <a:pt x="1103868" y="5189952"/>
                </a:lnTo>
                <a:lnTo>
                  <a:pt x="1095422" y="5214445"/>
                </a:lnTo>
                <a:lnTo>
                  <a:pt x="1075152" y="5238938"/>
                </a:lnTo>
                <a:lnTo>
                  <a:pt x="1066706" y="5263431"/>
                </a:lnTo>
                <a:lnTo>
                  <a:pt x="1042213" y="5267654"/>
                </a:lnTo>
                <a:lnTo>
                  <a:pt x="1009275" y="5283701"/>
                </a:lnTo>
                <a:lnTo>
                  <a:pt x="988160" y="5303971"/>
                </a:lnTo>
                <a:lnTo>
                  <a:pt x="950999" y="5324241"/>
                </a:lnTo>
                <a:lnTo>
                  <a:pt x="946776" y="5344510"/>
                </a:lnTo>
                <a:lnTo>
                  <a:pt x="959444" y="5344510"/>
                </a:lnTo>
                <a:lnTo>
                  <a:pt x="979714" y="5328464"/>
                </a:lnTo>
                <a:lnTo>
                  <a:pt x="983937" y="5328464"/>
                </a:lnTo>
                <a:lnTo>
                  <a:pt x="983937" y="5341132"/>
                </a:lnTo>
                <a:lnTo>
                  <a:pt x="1016876" y="5336910"/>
                </a:lnTo>
                <a:lnTo>
                  <a:pt x="1012653" y="5361402"/>
                </a:lnTo>
                <a:lnTo>
                  <a:pt x="1028700" y="5377449"/>
                </a:lnTo>
                <a:lnTo>
                  <a:pt x="1024477" y="5401942"/>
                </a:lnTo>
                <a:lnTo>
                  <a:pt x="1032923" y="5426435"/>
                </a:lnTo>
                <a:lnTo>
                  <a:pt x="1053193" y="5426435"/>
                </a:lnTo>
                <a:lnTo>
                  <a:pt x="1048970" y="5450928"/>
                </a:lnTo>
                <a:lnTo>
                  <a:pt x="1065017" y="5463597"/>
                </a:lnTo>
                <a:lnTo>
                  <a:pt x="1114003" y="5467820"/>
                </a:lnTo>
                <a:lnTo>
                  <a:pt x="1109780" y="5488089"/>
                </a:lnTo>
                <a:lnTo>
                  <a:pt x="1122449" y="5500758"/>
                </a:lnTo>
                <a:lnTo>
                  <a:pt x="1151164" y="5500758"/>
                </a:lnTo>
                <a:lnTo>
                  <a:pt x="1171434" y="5496535"/>
                </a:lnTo>
                <a:lnTo>
                  <a:pt x="1220420" y="5476265"/>
                </a:lnTo>
                <a:lnTo>
                  <a:pt x="1216197" y="5488934"/>
                </a:lnTo>
                <a:lnTo>
                  <a:pt x="1200150" y="5504981"/>
                </a:lnTo>
                <a:lnTo>
                  <a:pt x="1195927" y="5521028"/>
                </a:lnTo>
                <a:lnTo>
                  <a:pt x="1224643" y="5521028"/>
                </a:lnTo>
                <a:lnTo>
                  <a:pt x="1220420" y="5541298"/>
                </a:lnTo>
                <a:lnTo>
                  <a:pt x="1224643" y="5574237"/>
                </a:lnTo>
                <a:lnTo>
                  <a:pt x="1204373" y="5590284"/>
                </a:lnTo>
                <a:lnTo>
                  <a:pt x="1200150" y="5606331"/>
                </a:lnTo>
                <a:lnTo>
                  <a:pt x="1212819" y="5606331"/>
                </a:lnTo>
                <a:lnTo>
                  <a:pt x="1225488" y="5597885"/>
                </a:lnTo>
                <a:lnTo>
                  <a:pt x="1266872" y="5593662"/>
                </a:lnTo>
                <a:lnTo>
                  <a:pt x="1271095" y="5589439"/>
                </a:lnTo>
                <a:lnTo>
                  <a:pt x="1308256" y="5569169"/>
                </a:lnTo>
                <a:lnTo>
                  <a:pt x="1283764" y="5602108"/>
                </a:lnTo>
                <a:lnTo>
                  <a:pt x="1279541" y="5618155"/>
                </a:lnTo>
                <a:lnTo>
                  <a:pt x="1308256" y="5622378"/>
                </a:lnTo>
                <a:lnTo>
                  <a:pt x="1292209" y="5671364"/>
                </a:lnTo>
                <a:lnTo>
                  <a:pt x="1279541" y="5687411"/>
                </a:lnTo>
                <a:lnTo>
                  <a:pt x="1283764" y="5703458"/>
                </a:lnTo>
                <a:lnTo>
                  <a:pt x="1296432" y="5707680"/>
                </a:lnTo>
                <a:lnTo>
                  <a:pt x="1296432" y="5723728"/>
                </a:lnTo>
                <a:lnTo>
                  <a:pt x="1287986" y="5723728"/>
                </a:lnTo>
                <a:lnTo>
                  <a:pt x="1259271" y="5739774"/>
                </a:lnTo>
                <a:lnTo>
                  <a:pt x="1255048" y="5760045"/>
                </a:lnTo>
                <a:lnTo>
                  <a:pt x="1275318" y="5760045"/>
                </a:lnTo>
                <a:lnTo>
                  <a:pt x="1271095" y="5780315"/>
                </a:lnTo>
                <a:lnTo>
                  <a:pt x="1283764" y="5780315"/>
                </a:lnTo>
                <a:lnTo>
                  <a:pt x="1287986" y="5767646"/>
                </a:lnTo>
                <a:lnTo>
                  <a:pt x="1300655" y="5767646"/>
                </a:lnTo>
                <a:lnTo>
                  <a:pt x="1304878" y="5751599"/>
                </a:lnTo>
                <a:lnTo>
                  <a:pt x="1304878" y="5743153"/>
                </a:lnTo>
                <a:lnTo>
                  <a:pt x="1333594" y="5743153"/>
                </a:lnTo>
                <a:lnTo>
                  <a:pt x="1346263" y="5730484"/>
                </a:lnTo>
                <a:lnTo>
                  <a:pt x="1325993" y="5771869"/>
                </a:lnTo>
                <a:lnTo>
                  <a:pt x="1305723" y="5784538"/>
                </a:lnTo>
                <a:lnTo>
                  <a:pt x="1297277" y="5800584"/>
                </a:lnTo>
                <a:lnTo>
                  <a:pt x="1255892" y="5809030"/>
                </a:lnTo>
                <a:lnTo>
                  <a:pt x="1255892" y="5829300"/>
                </a:lnTo>
                <a:lnTo>
                  <a:pt x="1247447" y="5837746"/>
                </a:lnTo>
                <a:lnTo>
                  <a:pt x="1214508" y="5850415"/>
                </a:lnTo>
                <a:lnTo>
                  <a:pt x="1218731" y="5821699"/>
                </a:lnTo>
                <a:lnTo>
                  <a:pt x="1210285" y="5797206"/>
                </a:lnTo>
                <a:lnTo>
                  <a:pt x="1201839" y="5797206"/>
                </a:lnTo>
                <a:lnTo>
                  <a:pt x="1189170" y="5813253"/>
                </a:lnTo>
                <a:lnTo>
                  <a:pt x="1189170" y="5829300"/>
                </a:lnTo>
                <a:lnTo>
                  <a:pt x="1197616" y="5849570"/>
                </a:lnTo>
                <a:lnTo>
                  <a:pt x="1184948" y="5849570"/>
                </a:lnTo>
                <a:lnTo>
                  <a:pt x="1164678" y="5862239"/>
                </a:lnTo>
                <a:lnTo>
                  <a:pt x="1156232" y="5878286"/>
                </a:lnTo>
                <a:lnTo>
                  <a:pt x="1123293" y="5886732"/>
                </a:lnTo>
                <a:lnTo>
                  <a:pt x="1110624" y="5923894"/>
                </a:lnTo>
                <a:lnTo>
                  <a:pt x="1126671" y="5923894"/>
                </a:lnTo>
                <a:lnTo>
                  <a:pt x="1159610" y="5928116"/>
                </a:lnTo>
                <a:lnTo>
                  <a:pt x="1163833" y="5948386"/>
                </a:lnTo>
                <a:lnTo>
                  <a:pt x="1119070" y="5985548"/>
                </a:lnTo>
                <a:lnTo>
                  <a:pt x="1119070" y="5998217"/>
                </a:lnTo>
                <a:lnTo>
                  <a:pt x="1168056" y="5989771"/>
                </a:lnTo>
                <a:lnTo>
                  <a:pt x="1188326" y="5998217"/>
                </a:lnTo>
                <a:lnTo>
                  <a:pt x="1212819" y="5977946"/>
                </a:lnTo>
                <a:lnTo>
                  <a:pt x="1270250" y="5969501"/>
                </a:lnTo>
                <a:lnTo>
                  <a:pt x="1266027" y="5985548"/>
                </a:lnTo>
                <a:lnTo>
                  <a:pt x="1228866" y="6018486"/>
                </a:lnTo>
                <a:lnTo>
                  <a:pt x="1187481" y="6031155"/>
                </a:lnTo>
                <a:lnTo>
                  <a:pt x="1157076" y="6031155"/>
                </a:lnTo>
                <a:lnTo>
                  <a:pt x="1144408" y="6039601"/>
                </a:lnTo>
                <a:lnTo>
                  <a:pt x="1107246" y="6055648"/>
                </a:lnTo>
                <a:lnTo>
                  <a:pt x="1094577" y="6075918"/>
                </a:lnTo>
                <a:lnTo>
                  <a:pt x="1090355" y="6096188"/>
                </a:lnTo>
                <a:lnTo>
                  <a:pt x="1098800" y="6104634"/>
                </a:lnTo>
                <a:lnTo>
                  <a:pt x="1103023" y="6129127"/>
                </a:lnTo>
                <a:lnTo>
                  <a:pt x="1074307" y="6141795"/>
                </a:lnTo>
                <a:lnTo>
                  <a:pt x="1078530" y="6129127"/>
                </a:lnTo>
                <a:lnTo>
                  <a:pt x="1086976" y="6113079"/>
                </a:lnTo>
                <a:lnTo>
                  <a:pt x="1074307" y="6100411"/>
                </a:lnTo>
                <a:lnTo>
                  <a:pt x="1058260" y="6096188"/>
                </a:lnTo>
                <a:lnTo>
                  <a:pt x="1042213" y="6112235"/>
                </a:lnTo>
                <a:lnTo>
                  <a:pt x="1029545" y="6116458"/>
                </a:lnTo>
                <a:lnTo>
                  <a:pt x="988160" y="6136728"/>
                </a:lnTo>
                <a:lnTo>
                  <a:pt x="988160" y="6145173"/>
                </a:lnTo>
                <a:lnTo>
                  <a:pt x="1004207" y="6149396"/>
                </a:lnTo>
                <a:lnTo>
                  <a:pt x="1004207" y="6162065"/>
                </a:lnTo>
                <a:lnTo>
                  <a:pt x="975491" y="6166288"/>
                </a:lnTo>
                <a:lnTo>
                  <a:pt x="975491" y="6157842"/>
                </a:lnTo>
                <a:lnTo>
                  <a:pt x="959444" y="6166288"/>
                </a:lnTo>
                <a:lnTo>
                  <a:pt x="972113" y="6174734"/>
                </a:lnTo>
                <a:lnTo>
                  <a:pt x="972113" y="6183180"/>
                </a:lnTo>
                <a:lnTo>
                  <a:pt x="939174" y="6207673"/>
                </a:lnTo>
                <a:lnTo>
                  <a:pt x="939174" y="6227943"/>
                </a:lnTo>
                <a:lnTo>
                  <a:pt x="923127" y="6223720"/>
                </a:lnTo>
                <a:lnTo>
                  <a:pt x="919749" y="6224564"/>
                </a:lnTo>
                <a:lnTo>
                  <a:pt x="914682" y="6223720"/>
                </a:lnTo>
                <a:lnTo>
                  <a:pt x="910459" y="6227943"/>
                </a:lnTo>
                <a:lnTo>
                  <a:pt x="877520" y="6243990"/>
                </a:lnTo>
                <a:lnTo>
                  <a:pt x="877520" y="6256658"/>
                </a:lnTo>
                <a:lnTo>
                  <a:pt x="880898" y="6260037"/>
                </a:lnTo>
                <a:lnTo>
                  <a:pt x="881743" y="6265104"/>
                </a:lnTo>
                <a:lnTo>
                  <a:pt x="886810" y="6266793"/>
                </a:lnTo>
                <a:lnTo>
                  <a:pt x="889344" y="6269327"/>
                </a:lnTo>
                <a:lnTo>
                  <a:pt x="893567" y="6268483"/>
                </a:lnTo>
                <a:lnTo>
                  <a:pt x="897790" y="6269327"/>
                </a:lnTo>
                <a:lnTo>
                  <a:pt x="902857" y="6265949"/>
                </a:lnTo>
                <a:lnTo>
                  <a:pt x="906236" y="6265104"/>
                </a:lnTo>
                <a:lnTo>
                  <a:pt x="922283" y="6252435"/>
                </a:lnTo>
                <a:lnTo>
                  <a:pt x="934951" y="6243990"/>
                </a:lnTo>
                <a:lnTo>
                  <a:pt x="955221" y="6235544"/>
                </a:lnTo>
                <a:lnTo>
                  <a:pt x="996606" y="6215274"/>
                </a:lnTo>
                <a:lnTo>
                  <a:pt x="1012653" y="6199227"/>
                </a:lnTo>
                <a:lnTo>
                  <a:pt x="1032923" y="6183180"/>
                </a:lnTo>
                <a:lnTo>
                  <a:pt x="1074307" y="6178957"/>
                </a:lnTo>
                <a:lnTo>
                  <a:pt x="1107246" y="6146018"/>
                </a:lnTo>
                <a:lnTo>
                  <a:pt x="1135962" y="6150241"/>
                </a:lnTo>
                <a:lnTo>
                  <a:pt x="1152009" y="6166288"/>
                </a:lnTo>
                <a:lnTo>
                  <a:pt x="1160455" y="6166288"/>
                </a:lnTo>
                <a:lnTo>
                  <a:pt x="1184948" y="6137573"/>
                </a:lnTo>
                <a:lnTo>
                  <a:pt x="1180725" y="6124904"/>
                </a:lnTo>
                <a:lnTo>
                  <a:pt x="1184948" y="6112235"/>
                </a:lnTo>
                <a:lnTo>
                  <a:pt x="1222109" y="6103789"/>
                </a:lnTo>
                <a:lnTo>
                  <a:pt x="1238156" y="6075073"/>
                </a:lnTo>
                <a:lnTo>
                  <a:pt x="1275318" y="6066627"/>
                </a:lnTo>
                <a:lnTo>
                  <a:pt x="1287986" y="6053959"/>
                </a:lnTo>
                <a:lnTo>
                  <a:pt x="1336972" y="6037912"/>
                </a:lnTo>
                <a:lnTo>
                  <a:pt x="1336972" y="6029466"/>
                </a:lnTo>
                <a:lnTo>
                  <a:pt x="1349641" y="6033689"/>
                </a:lnTo>
                <a:lnTo>
                  <a:pt x="1353864" y="6053959"/>
                </a:lnTo>
                <a:lnTo>
                  <a:pt x="1382580" y="6053959"/>
                </a:lnTo>
                <a:lnTo>
                  <a:pt x="1386802" y="6033689"/>
                </a:lnTo>
                <a:lnTo>
                  <a:pt x="1374134" y="6029466"/>
                </a:lnTo>
                <a:lnTo>
                  <a:pt x="1378357" y="6021020"/>
                </a:lnTo>
                <a:lnTo>
                  <a:pt x="1402850" y="6008352"/>
                </a:lnTo>
                <a:lnTo>
                  <a:pt x="1415518" y="5988082"/>
                </a:lnTo>
                <a:lnTo>
                  <a:pt x="1428187" y="5979636"/>
                </a:lnTo>
                <a:lnTo>
                  <a:pt x="1461126" y="5971190"/>
                </a:lnTo>
                <a:lnTo>
                  <a:pt x="1477173" y="5955143"/>
                </a:lnTo>
                <a:lnTo>
                  <a:pt x="1493220" y="5950920"/>
                </a:lnTo>
                <a:lnTo>
                  <a:pt x="1488997" y="5963588"/>
                </a:lnTo>
                <a:lnTo>
                  <a:pt x="1460281" y="5979636"/>
                </a:lnTo>
                <a:lnTo>
                  <a:pt x="1456058" y="5999906"/>
                </a:lnTo>
                <a:lnTo>
                  <a:pt x="1464504" y="6012575"/>
                </a:lnTo>
                <a:lnTo>
                  <a:pt x="1456058" y="6012575"/>
                </a:lnTo>
                <a:lnTo>
                  <a:pt x="1435788" y="6025243"/>
                </a:lnTo>
                <a:lnTo>
                  <a:pt x="1431565" y="6045513"/>
                </a:lnTo>
                <a:lnTo>
                  <a:pt x="1444234" y="6045513"/>
                </a:lnTo>
                <a:lnTo>
                  <a:pt x="1460281" y="6037067"/>
                </a:lnTo>
                <a:lnTo>
                  <a:pt x="1480551" y="6032844"/>
                </a:lnTo>
                <a:lnTo>
                  <a:pt x="1484774" y="6057337"/>
                </a:lnTo>
                <a:lnTo>
                  <a:pt x="1485618" y="6054804"/>
                </a:lnTo>
                <a:lnTo>
                  <a:pt x="1488997" y="6070006"/>
                </a:lnTo>
                <a:lnTo>
                  <a:pt x="1521935" y="6074229"/>
                </a:lnTo>
                <a:lnTo>
                  <a:pt x="1526158" y="6107167"/>
                </a:lnTo>
                <a:lnTo>
                  <a:pt x="1546428" y="6107167"/>
                </a:lnTo>
                <a:lnTo>
                  <a:pt x="1562475" y="6094499"/>
                </a:lnTo>
                <a:lnTo>
                  <a:pt x="1611461" y="6065783"/>
                </a:lnTo>
                <a:lnTo>
                  <a:pt x="1652846" y="6037067"/>
                </a:lnTo>
                <a:lnTo>
                  <a:pt x="1685784" y="6021020"/>
                </a:lnTo>
                <a:lnTo>
                  <a:pt x="1734770" y="5988082"/>
                </a:lnTo>
                <a:lnTo>
                  <a:pt x="1763486" y="5972034"/>
                </a:lnTo>
                <a:lnTo>
                  <a:pt x="1804870" y="5947542"/>
                </a:lnTo>
                <a:lnTo>
                  <a:pt x="1870748" y="5914603"/>
                </a:lnTo>
                <a:lnTo>
                  <a:pt x="1916355" y="5881664"/>
                </a:lnTo>
                <a:lnTo>
                  <a:pt x="1936625" y="5873219"/>
                </a:lnTo>
                <a:lnTo>
                  <a:pt x="1961118" y="5852949"/>
                </a:lnTo>
                <a:lnTo>
                  <a:pt x="2005881" y="5828455"/>
                </a:lnTo>
                <a:lnTo>
                  <a:pt x="2087805" y="5771024"/>
                </a:lnTo>
                <a:lnTo>
                  <a:pt x="2141014" y="5738086"/>
                </a:lnTo>
                <a:lnTo>
                  <a:pt x="2218715" y="5689100"/>
                </a:lnTo>
                <a:lnTo>
                  <a:pt x="2271924" y="5676431"/>
                </a:lnTo>
                <a:lnTo>
                  <a:pt x="2300639" y="5660384"/>
                </a:lnTo>
                <a:lnTo>
                  <a:pt x="2337801" y="5635891"/>
                </a:lnTo>
                <a:lnTo>
                  <a:pt x="2370740" y="5607176"/>
                </a:lnTo>
                <a:lnTo>
                  <a:pt x="2412124" y="5570014"/>
                </a:lnTo>
                <a:lnTo>
                  <a:pt x="2453509" y="5549744"/>
                </a:lnTo>
                <a:lnTo>
                  <a:pt x="2498271" y="5533697"/>
                </a:lnTo>
                <a:lnTo>
                  <a:pt x="2522764" y="5517650"/>
                </a:lnTo>
                <a:lnTo>
                  <a:pt x="2564149" y="5488934"/>
                </a:lnTo>
                <a:lnTo>
                  <a:pt x="2584419" y="5472887"/>
                </a:lnTo>
                <a:lnTo>
                  <a:pt x="2641850" y="5431502"/>
                </a:lnTo>
                <a:lnTo>
                  <a:pt x="2657897" y="5415456"/>
                </a:lnTo>
                <a:lnTo>
                  <a:pt x="2624959" y="5419678"/>
                </a:lnTo>
                <a:lnTo>
                  <a:pt x="2629181" y="5411233"/>
                </a:lnTo>
                <a:lnTo>
                  <a:pt x="2657897" y="5390962"/>
                </a:lnTo>
                <a:lnTo>
                  <a:pt x="2711106" y="5353801"/>
                </a:lnTo>
                <a:lnTo>
                  <a:pt x="2760092" y="5329308"/>
                </a:lnTo>
                <a:lnTo>
                  <a:pt x="2813300" y="5325085"/>
                </a:lnTo>
                <a:lnTo>
                  <a:pt x="2837793" y="5316639"/>
                </a:lnTo>
                <a:lnTo>
                  <a:pt x="2862286" y="5312417"/>
                </a:lnTo>
                <a:lnTo>
                  <a:pt x="2870732" y="5328464"/>
                </a:lnTo>
                <a:lnTo>
                  <a:pt x="2837793" y="5352956"/>
                </a:lnTo>
                <a:lnTo>
                  <a:pt x="2825124" y="5373226"/>
                </a:lnTo>
                <a:lnTo>
                  <a:pt x="2845394" y="5369004"/>
                </a:lnTo>
                <a:lnTo>
                  <a:pt x="2886779" y="5369004"/>
                </a:lnTo>
                <a:lnTo>
                  <a:pt x="2939988" y="5340288"/>
                </a:lnTo>
                <a:lnTo>
                  <a:pt x="2931542" y="5410388"/>
                </a:lnTo>
                <a:lnTo>
                  <a:pt x="2832726" y="5459374"/>
                </a:lnTo>
                <a:lnTo>
                  <a:pt x="2824280" y="5475421"/>
                </a:lnTo>
                <a:lnTo>
                  <a:pt x="2808233" y="5488089"/>
                </a:lnTo>
                <a:lnTo>
                  <a:pt x="2759247" y="5516805"/>
                </a:lnTo>
                <a:lnTo>
                  <a:pt x="2710261" y="5541298"/>
                </a:lnTo>
                <a:lnTo>
                  <a:pt x="2668877" y="5553967"/>
                </a:lnTo>
                <a:lnTo>
                  <a:pt x="2648607" y="5578460"/>
                </a:lnTo>
                <a:lnTo>
                  <a:pt x="2640161" y="5594507"/>
                </a:lnTo>
                <a:lnTo>
                  <a:pt x="2619891" y="5602953"/>
                </a:lnTo>
                <a:lnTo>
                  <a:pt x="2619891" y="5586905"/>
                </a:lnTo>
                <a:lnTo>
                  <a:pt x="2599621" y="5586905"/>
                </a:lnTo>
                <a:lnTo>
                  <a:pt x="2550636" y="5619844"/>
                </a:lnTo>
                <a:lnTo>
                  <a:pt x="2550636" y="5632513"/>
                </a:lnTo>
                <a:lnTo>
                  <a:pt x="2566683" y="5628290"/>
                </a:lnTo>
                <a:lnTo>
                  <a:pt x="2562460" y="5636736"/>
                </a:lnTo>
                <a:lnTo>
                  <a:pt x="2521075" y="5661228"/>
                </a:lnTo>
                <a:lnTo>
                  <a:pt x="2492359" y="5689944"/>
                </a:lnTo>
                <a:lnTo>
                  <a:pt x="2455198" y="5710214"/>
                </a:lnTo>
                <a:lnTo>
                  <a:pt x="2439151" y="5726261"/>
                </a:lnTo>
                <a:lnTo>
                  <a:pt x="2414658" y="5734707"/>
                </a:lnTo>
                <a:lnTo>
                  <a:pt x="2381719" y="5750754"/>
                </a:lnTo>
                <a:lnTo>
                  <a:pt x="2336112" y="5783693"/>
                </a:lnTo>
                <a:lnTo>
                  <a:pt x="2311619" y="5787916"/>
                </a:lnTo>
                <a:lnTo>
                  <a:pt x="2320065" y="5767646"/>
                </a:lnTo>
                <a:lnTo>
                  <a:pt x="2299795" y="5771869"/>
                </a:lnTo>
                <a:lnTo>
                  <a:pt x="2213648" y="5820855"/>
                </a:lnTo>
                <a:lnTo>
                  <a:pt x="2143547" y="5865617"/>
                </a:lnTo>
                <a:lnTo>
                  <a:pt x="2106386" y="5878286"/>
                </a:lnTo>
                <a:lnTo>
                  <a:pt x="2102163" y="5865617"/>
                </a:lnTo>
                <a:lnTo>
                  <a:pt x="2114832" y="5852949"/>
                </a:lnTo>
                <a:lnTo>
                  <a:pt x="2135102" y="5828455"/>
                </a:lnTo>
                <a:lnTo>
                  <a:pt x="2122433" y="5824233"/>
                </a:lnTo>
                <a:lnTo>
                  <a:pt x="2106386" y="5832678"/>
                </a:lnTo>
                <a:lnTo>
                  <a:pt x="2093717" y="5852949"/>
                </a:lnTo>
                <a:lnTo>
                  <a:pt x="2081048" y="5857171"/>
                </a:lnTo>
                <a:lnTo>
                  <a:pt x="2039664" y="5881664"/>
                </a:lnTo>
                <a:lnTo>
                  <a:pt x="1994056" y="5923049"/>
                </a:lnTo>
                <a:lnTo>
                  <a:pt x="1985611" y="5943319"/>
                </a:lnTo>
                <a:lnTo>
                  <a:pt x="1969564" y="5951765"/>
                </a:lnTo>
                <a:lnTo>
                  <a:pt x="1928179" y="5976257"/>
                </a:lnTo>
                <a:lnTo>
                  <a:pt x="1895240" y="6013419"/>
                </a:lnTo>
                <a:lnTo>
                  <a:pt x="1870748" y="6026088"/>
                </a:lnTo>
                <a:lnTo>
                  <a:pt x="1850478" y="6042135"/>
                </a:lnTo>
                <a:lnTo>
                  <a:pt x="1817539" y="6046358"/>
                </a:lnTo>
                <a:lnTo>
                  <a:pt x="1809093" y="6066627"/>
                </a:lnTo>
                <a:lnTo>
                  <a:pt x="1793046" y="6082675"/>
                </a:lnTo>
                <a:lnTo>
                  <a:pt x="1760107" y="6111390"/>
                </a:lnTo>
                <a:lnTo>
                  <a:pt x="1731392" y="6119836"/>
                </a:lnTo>
                <a:lnTo>
                  <a:pt x="1706899" y="6135883"/>
                </a:lnTo>
                <a:lnTo>
                  <a:pt x="1686629" y="6156153"/>
                </a:lnTo>
                <a:lnTo>
                  <a:pt x="1673960" y="6184869"/>
                </a:lnTo>
                <a:lnTo>
                  <a:pt x="1653690" y="6193315"/>
                </a:lnTo>
                <a:lnTo>
                  <a:pt x="1604704" y="6201760"/>
                </a:lnTo>
                <a:lnTo>
                  <a:pt x="1608927" y="6222031"/>
                </a:lnTo>
                <a:lnTo>
                  <a:pt x="1629197" y="6230476"/>
                </a:lnTo>
                <a:lnTo>
                  <a:pt x="1653690" y="6226254"/>
                </a:lnTo>
                <a:lnTo>
                  <a:pt x="1662136" y="6205983"/>
                </a:lnTo>
                <a:lnTo>
                  <a:pt x="1674805" y="6215274"/>
                </a:lnTo>
                <a:lnTo>
                  <a:pt x="1674805" y="6243145"/>
                </a:lnTo>
                <a:lnTo>
                  <a:pt x="1711966" y="6243145"/>
                </a:lnTo>
                <a:lnTo>
                  <a:pt x="1703520" y="6267638"/>
                </a:lnTo>
                <a:lnTo>
                  <a:pt x="1641866" y="6271861"/>
                </a:lnTo>
                <a:lnTo>
                  <a:pt x="1613150" y="6296354"/>
                </a:lnTo>
                <a:lnTo>
                  <a:pt x="1571766" y="6300577"/>
                </a:lnTo>
                <a:lnTo>
                  <a:pt x="1543050" y="6311556"/>
                </a:lnTo>
                <a:lnTo>
                  <a:pt x="1538827" y="6304800"/>
                </a:lnTo>
                <a:lnTo>
                  <a:pt x="1522780" y="6300577"/>
                </a:lnTo>
                <a:lnTo>
                  <a:pt x="1527003" y="6284529"/>
                </a:lnTo>
                <a:lnTo>
                  <a:pt x="1502510" y="6280306"/>
                </a:lnTo>
                <a:lnTo>
                  <a:pt x="1498287" y="6300577"/>
                </a:lnTo>
                <a:lnTo>
                  <a:pt x="1482240" y="6300577"/>
                </a:lnTo>
                <a:lnTo>
                  <a:pt x="1440856" y="6320847"/>
                </a:lnTo>
                <a:lnTo>
                  <a:pt x="1445079" y="6336893"/>
                </a:lnTo>
                <a:lnTo>
                  <a:pt x="1465349" y="6341116"/>
                </a:lnTo>
                <a:lnTo>
                  <a:pt x="1478017" y="6345339"/>
                </a:lnTo>
                <a:lnTo>
                  <a:pt x="1498287" y="6353785"/>
                </a:lnTo>
                <a:lnTo>
                  <a:pt x="1518557" y="6358008"/>
                </a:lnTo>
                <a:lnTo>
                  <a:pt x="1534604" y="6349562"/>
                </a:lnTo>
                <a:lnTo>
                  <a:pt x="1554874" y="6345339"/>
                </a:lnTo>
                <a:lnTo>
                  <a:pt x="1563320" y="6358008"/>
                </a:lnTo>
                <a:lnTo>
                  <a:pt x="1575989" y="6353785"/>
                </a:lnTo>
                <a:lnTo>
                  <a:pt x="1571766" y="6325070"/>
                </a:lnTo>
                <a:lnTo>
                  <a:pt x="1580212" y="6329293"/>
                </a:lnTo>
                <a:lnTo>
                  <a:pt x="1604704" y="6329293"/>
                </a:lnTo>
                <a:lnTo>
                  <a:pt x="1617373" y="6320847"/>
                </a:lnTo>
                <a:lnTo>
                  <a:pt x="1646089" y="6316624"/>
                </a:lnTo>
                <a:lnTo>
                  <a:pt x="1641866" y="6325070"/>
                </a:lnTo>
                <a:lnTo>
                  <a:pt x="1642711" y="6325914"/>
                </a:lnTo>
                <a:lnTo>
                  <a:pt x="1641866" y="6329293"/>
                </a:lnTo>
                <a:lnTo>
                  <a:pt x="1647778" y="6328448"/>
                </a:lnTo>
                <a:lnTo>
                  <a:pt x="1650312" y="6329293"/>
                </a:lnTo>
                <a:lnTo>
                  <a:pt x="1654535" y="6326758"/>
                </a:lnTo>
                <a:lnTo>
                  <a:pt x="1662136" y="6325070"/>
                </a:lnTo>
                <a:lnTo>
                  <a:pt x="1676494" y="6314090"/>
                </a:lnTo>
                <a:lnTo>
                  <a:pt x="1687473" y="6308178"/>
                </a:lnTo>
                <a:lnTo>
                  <a:pt x="1690007" y="6303955"/>
                </a:lnTo>
                <a:lnTo>
                  <a:pt x="1695075" y="6299732"/>
                </a:lnTo>
                <a:lnTo>
                  <a:pt x="1695919" y="6294664"/>
                </a:lnTo>
                <a:lnTo>
                  <a:pt x="1703520" y="6283685"/>
                </a:lnTo>
                <a:lnTo>
                  <a:pt x="1732236" y="6275239"/>
                </a:lnTo>
                <a:lnTo>
                  <a:pt x="1773621" y="6250746"/>
                </a:lnTo>
                <a:lnTo>
                  <a:pt x="1773621" y="6230476"/>
                </a:lnTo>
                <a:lnTo>
                  <a:pt x="1789668" y="6217808"/>
                </a:lnTo>
                <a:lnTo>
                  <a:pt x="1789668" y="6238077"/>
                </a:lnTo>
                <a:lnTo>
                  <a:pt x="1809938" y="6233854"/>
                </a:lnTo>
                <a:lnTo>
                  <a:pt x="1851322" y="6200916"/>
                </a:lnTo>
                <a:lnTo>
                  <a:pt x="1892707" y="6180646"/>
                </a:lnTo>
                <a:lnTo>
                  <a:pt x="1905375" y="6164599"/>
                </a:lnTo>
                <a:lnTo>
                  <a:pt x="1918044" y="6160376"/>
                </a:lnTo>
                <a:lnTo>
                  <a:pt x="1959429" y="6135883"/>
                </a:lnTo>
                <a:lnTo>
                  <a:pt x="1992367" y="6111390"/>
                </a:lnTo>
                <a:lnTo>
                  <a:pt x="1979698" y="6107167"/>
                </a:lnTo>
                <a:lnTo>
                  <a:pt x="1959429" y="6115613"/>
                </a:lnTo>
                <a:lnTo>
                  <a:pt x="1963651" y="6102944"/>
                </a:lnTo>
                <a:lnTo>
                  <a:pt x="1996590" y="6082675"/>
                </a:lnTo>
                <a:lnTo>
                  <a:pt x="2033752" y="6074229"/>
                </a:lnTo>
                <a:lnTo>
                  <a:pt x="2037975" y="6082675"/>
                </a:lnTo>
                <a:lnTo>
                  <a:pt x="2062467" y="6066627"/>
                </a:lnTo>
                <a:lnTo>
                  <a:pt x="2070913" y="6050581"/>
                </a:lnTo>
                <a:lnTo>
                  <a:pt x="2108075" y="6046358"/>
                </a:lnTo>
                <a:lnTo>
                  <a:pt x="2178175" y="6000750"/>
                </a:lnTo>
                <a:lnTo>
                  <a:pt x="2219560" y="5976257"/>
                </a:lnTo>
                <a:lnTo>
                  <a:pt x="2305707" y="5918826"/>
                </a:lnTo>
                <a:lnTo>
                  <a:pt x="2380030" y="5873219"/>
                </a:lnTo>
                <a:lnTo>
                  <a:pt x="2388476" y="5866462"/>
                </a:lnTo>
                <a:lnTo>
                  <a:pt x="2396922" y="5861394"/>
                </a:lnTo>
                <a:lnTo>
                  <a:pt x="2397766" y="5858861"/>
                </a:lnTo>
                <a:lnTo>
                  <a:pt x="2404523" y="5852949"/>
                </a:lnTo>
                <a:lnTo>
                  <a:pt x="2445907" y="5828455"/>
                </a:lnTo>
                <a:lnTo>
                  <a:pt x="2499116" y="5791294"/>
                </a:lnTo>
                <a:lnTo>
                  <a:pt x="2519386" y="5771024"/>
                </a:lnTo>
                <a:lnTo>
                  <a:pt x="2506717" y="5766801"/>
                </a:lnTo>
                <a:lnTo>
                  <a:pt x="2498271" y="5779470"/>
                </a:lnTo>
                <a:lnTo>
                  <a:pt x="2453509" y="5803963"/>
                </a:lnTo>
                <a:lnTo>
                  <a:pt x="2424793" y="5828455"/>
                </a:lnTo>
                <a:lnTo>
                  <a:pt x="2396077" y="5836901"/>
                </a:lnTo>
                <a:lnTo>
                  <a:pt x="2396077" y="5808186"/>
                </a:lnTo>
                <a:lnTo>
                  <a:pt x="2391854" y="5803963"/>
                </a:lnTo>
                <a:lnTo>
                  <a:pt x="2371584" y="5799740"/>
                </a:lnTo>
                <a:lnTo>
                  <a:pt x="2367361" y="5783693"/>
                </a:lnTo>
                <a:lnTo>
                  <a:pt x="2375807" y="5783693"/>
                </a:lnTo>
                <a:lnTo>
                  <a:pt x="2400300" y="5771024"/>
                </a:lnTo>
                <a:lnTo>
                  <a:pt x="2396077" y="5779470"/>
                </a:lnTo>
                <a:lnTo>
                  <a:pt x="2396077" y="5803963"/>
                </a:lnTo>
                <a:lnTo>
                  <a:pt x="2400300" y="5808186"/>
                </a:lnTo>
                <a:lnTo>
                  <a:pt x="2420570" y="5812409"/>
                </a:lnTo>
                <a:lnTo>
                  <a:pt x="2440840" y="5799740"/>
                </a:lnTo>
                <a:lnTo>
                  <a:pt x="2473779" y="5779470"/>
                </a:lnTo>
                <a:lnTo>
                  <a:pt x="2482224" y="5763423"/>
                </a:lnTo>
                <a:lnTo>
                  <a:pt x="2490670" y="5763423"/>
                </a:lnTo>
                <a:lnTo>
                  <a:pt x="2499116" y="5747376"/>
                </a:lnTo>
                <a:lnTo>
                  <a:pt x="2490670" y="5747376"/>
                </a:lnTo>
                <a:lnTo>
                  <a:pt x="2486447" y="5760045"/>
                </a:lnTo>
                <a:lnTo>
                  <a:pt x="2457732" y="5760045"/>
                </a:lnTo>
                <a:lnTo>
                  <a:pt x="2441685" y="5768490"/>
                </a:lnTo>
                <a:lnTo>
                  <a:pt x="2421415" y="5772713"/>
                </a:lnTo>
                <a:lnTo>
                  <a:pt x="2421415" y="5764267"/>
                </a:lnTo>
                <a:lnTo>
                  <a:pt x="2447597" y="5741464"/>
                </a:lnTo>
                <a:lnTo>
                  <a:pt x="2491515" y="5714437"/>
                </a:lnTo>
                <a:lnTo>
                  <a:pt x="2561615" y="5677276"/>
                </a:lnTo>
                <a:lnTo>
                  <a:pt x="2607223" y="5648560"/>
                </a:lnTo>
                <a:lnTo>
                  <a:pt x="2656208" y="5635891"/>
                </a:lnTo>
                <a:lnTo>
                  <a:pt x="2656208" y="5651938"/>
                </a:lnTo>
                <a:lnTo>
                  <a:pt x="2660431" y="5660384"/>
                </a:lnTo>
                <a:lnTo>
                  <a:pt x="2676478" y="5651938"/>
                </a:lnTo>
                <a:lnTo>
                  <a:pt x="2684924" y="5610554"/>
                </a:lnTo>
                <a:lnTo>
                  <a:pt x="2693370" y="5610554"/>
                </a:lnTo>
                <a:lnTo>
                  <a:pt x="2693370" y="5618999"/>
                </a:lnTo>
                <a:lnTo>
                  <a:pt x="2709417" y="5618999"/>
                </a:lnTo>
                <a:lnTo>
                  <a:pt x="2742356" y="5602953"/>
                </a:lnTo>
                <a:lnTo>
                  <a:pt x="2783740" y="5578460"/>
                </a:lnTo>
                <a:lnTo>
                  <a:pt x="2829347" y="5549744"/>
                </a:lnTo>
                <a:lnTo>
                  <a:pt x="2853840" y="5545521"/>
                </a:lnTo>
                <a:lnTo>
                  <a:pt x="2862286" y="5553967"/>
                </a:lnTo>
                <a:lnTo>
                  <a:pt x="2891002" y="5549744"/>
                </a:lnTo>
                <a:lnTo>
                  <a:pt x="2939988" y="5537075"/>
                </a:lnTo>
                <a:lnTo>
                  <a:pt x="2993196" y="5537075"/>
                </a:lnTo>
                <a:lnTo>
                  <a:pt x="3021912" y="5521028"/>
                </a:lnTo>
                <a:lnTo>
                  <a:pt x="3037959" y="5521028"/>
                </a:lnTo>
                <a:lnTo>
                  <a:pt x="3058229" y="5521028"/>
                </a:lnTo>
                <a:lnTo>
                  <a:pt x="3095390" y="5508359"/>
                </a:lnTo>
                <a:lnTo>
                  <a:pt x="3144376" y="5495691"/>
                </a:lnTo>
                <a:lnTo>
                  <a:pt x="3131707" y="5508359"/>
                </a:lnTo>
                <a:lnTo>
                  <a:pt x="3074276" y="5528629"/>
                </a:lnTo>
                <a:lnTo>
                  <a:pt x="3070053" y="5541298"/>
                </a:lnTo>
                <a:lnTo>
                  <a:pt x="3086100" y="5541298"/>
                </a:lnTo>
                <a:lnTo>
                  <a:pt x="3114816" y="5541298"/>
                </a:lnTo>
                <a:lnTo>
                  <a:pt x="3151977" y="5528629"/>
                </a:lnTo>
                <a:lnTo>
                  <a:pt x="3197585" y="5520183"/>
                </a:lnTo>
                <a:lnTo>
                  <a:pt x="3206031" y="5511737"/>
                </a:lnTo>
                <a:lnTo>
                  <a:pt x="3214476" y="5491468"/>
                </a:lnTo>
                <a:lnTo>
                  <a:pt x="3234746" y="5491468"/>
                </a:lnTo>
                <a:lnTo>
                  <a:pt x="3238969" y="5475421"/>
                </a:lnTo>
                <a:lnTo>
                  <a:pt x="3226301" y="5471198"/>
                </a:lnTo>
                <a:lnTo>
                  <a:pt x="3246570" y="5458529"/>
                </a:lnTo>
                <a:lnTo>
                  <a:pt x="3292178" y="5454306"/>
                </a:lnTo>
                <a:lnTo>
                  <a:pt x="3300624" y="5438259"/>
                </a:lnTo>
                <a:lnTo>
                  <a:pt x="3333562" y="5442482"/>
                </a:lnTo>
                <a:lnTo>
                  <a:pt x="3366501" y="5442482"/>
                </a:lnTo>
                <a:lnTo>
                  <a:pt x="3358055" y="5455151"/>
                </a:lnTo>
                <a:lnTo>
                  <a:pt x="3333562" y="5459374"/>
                </a:lnTo>
                <a:lnTo>
                  <a:pt x="3333562" y="5472043"/>
                </a:lnTo>
                <a:lnTo>
                  <a:pt x="3342008" y="5492312"/>
                </a:lnTo>
                <a:lnTo>
                  <a:pt x="3354677" y="5492312"/>
                </a:lnTo>
                <a:lnTo>
                  <a:pt x="3374947" y="5476265"/>
                </a:lnTo>
                <a:lnTo>
                  <a:pt x="3390994" y="5484711"/>
                </a:lnTo>
                <a:lnTo>
                  <a:pt x="3407041" y="5480488"/>
                </a:lnTo>
                <a:lnTo>
                  <a:pt x="3427311" y="5447550"/>
                </a:lnTo>
                <a:lnTo>
                  <a:pt x="3443358" y="5443327"/>
                </a:lnTo>
                <a:lnTo>
                  <a:pt x="3443358" y="5423056"/>
                </a:lnTo>
                <a:lnTo>
                  <a:pt x="3451804" y="5423056"/>
                </a:lnTo>
                <a:lnTo>
                  <a:pt x="3476297" y="5410388"/>
                </a:lnTo>
                <a:lnTo>
                  <a:pt x="3521904" y="5397719"/>
                </a:lnTo>
                <a:lnTo>
                  <a:pt x="3542174" y="5381672"/>
                </a:lnTo>
                <a:lnTo>
                  <a:pt x="3537951" y="5357179"/>
                </a:lnTo>
                <a:lnTo>
                  <a:pt x="3546397" y="5357179"/>
                </a:lnTo>
                <a:lnTo>
                  <a:pt x="3550620" y="5341132"/>
                </a:lnTo>
                <a:lnTo>
                  <a:pt x="3537951" y="5325085"/>
                </a:lnTo>
                <a:lnTo>
                  <a:pt x="3553998" y="5325085"/>
                </a:lnTo>
                <a:lnTo>
                  <a:pt x="3558221" y="5341132"/>
                </a:lnTo>
                <a:lnTo>
                  <a:pt x="3574268" y="5349578"/>
                </a:lnTo>
                <a:lnTo>
                  <a:pt x="3561599" y="5362247"/>
                </a:lnTo>
                <a:lnTo>
                  <a:pt x="3557376" y="5374916"/>
                </a:lnTo>
                <a:lnTo>
                  <a:pt x="3594538" y="5374916"/>
                </a:lnTo>
                <a:lnTo>
                  <a:pt x="3614808" y="5366470"/>
                </a:lnTo>
                <a:lnTo>
                  <a:pt x="3635078" y="5350423"/>
                </a:lnTo>
                <a:lnTo>
                  <a:pt x="3659571" y="5350423"/>
                </a:lnTo>
                <a:lnTo>
                  <a:pt x="3663794" y="5337754"/>
                </a:lnTo>
                <a:lnTo>
                  <a:pt x="3647747" y="5333531"/>
                </a:lnTo>
                <a:lnTo>
                  <a:pt x="3651969" y="5320862"/>
                </a:lnTo>
                <a:lnTo>
                  <a:pt x="3689131" y="5308194"/>
                </a:lnTo>
                <a:lnTo>
                  <a:pt x="3705178" y="5295525"/>
                </a:lnTo>
                <a:lnTo>
                  <a:pt x="3725448" y="5282856"/>
                </a:lnTo>
                <a:lnTo>
                  <a:pt x="3725448" y="5258363"/>
                </a:lnTo>
                <a:lnTo>
                  <a:pt x="3754164" y="5254140"/>
                </a:lnTo>
                <a:lnTo>
                  <a:pt x="3770211" y="5238093"/>
                </a:lnTo>
                <a:lnTo>
                  <a:pt x="3790481" y="5229648"/>
                </a:lnTo>
                <a:lnTo>
                  <a:pt x="3794704" y="5245694"/>
                </a:lnTo>
                <a:lnTo>
                  <a:pt x="3807372" y="5249917"/>
                </a:lnTo>
                <a:lnTo>
                  <a:pt x="3820041" y="5229648"/>
                </a:lnTo>
                <a:lnTo>
                  <a:pt x="3836088" y="5225425"/>
                </a:lnTo>
                <a:lnTo>
                  <a:pt x="3844534" y="5216979"/>
                </a:lnTo>
                <a:lnTo>
                  <a:pt x="3885919" y="5212756"/>
                </a:lnTo>
                <a:lnTo>
                  <a:pt x="3890141" y="5200087"/>
                </a:lnTo>
                <a:lnTo>
                  <a:pt x="3898587" y="5200087"/>
                </a:lnTo>
                <a:lnTo>
                  <a:pt x="3911256" y="5212756"/>
                </a:lnTo>
                <a:lnTo>
                  <a:pt x="3935749" y="5208533"/>
                </a:lnTo>
                <a:lnTo>
                  <a:pt x="3981356" y="5184040"/>
                </a:lnTo>
                <a:lnTo>
                  <a:pt x="3997403" y="5171371"/>
                </a:lnTo>
                <a:lnTo>
                  <a:pt x="4075105" y="5134210"/>
                </a:lnTo>
                <a:lnTo>
                  <a:pt x="4095375" y="5118163"/>
                </a:lnTo>
                <a:lnTo>
                  <a:pt x="4136759" y="5102116"/>
                </a:lnTo>
                <a:lnTo>
                  <a:pt x="4140982" y="5077623"/>
                </a:lnTo>
                <a:lnTo>
                  <a:pt x="4120712" y="5069177"/>
                </a:lnTo>
                <a:lnTo>
                  <a:pt x="4079328" y="5085224"/>
                </a:lnTo>
                <a:lnTo>
                  <a:pt x="4079328" y="5076778"/>
                </a:lnTo>
                <a:lnTo>
                  <a:pt x="4087773" y="5076778"/>
                </a:lnTo>
                <a:lnTo>
                  <a:pt x="4116489" y="5056508"/>
                </a:lnTo>
                <a:lnTo>
                  <a:pt x="4153651" y="5036238"/>
                </a:lnTo>
                <a:lnTo>
                  <a:pt x="4178144" y="5036238"/>
                </a:lnTo>
                <a:lnTo>
                  <a:pt x="4198414" y="5023570"/>
                </a:lnTo>
                <a:lnTo>
                  <a:pt x="4260068" y="4999077"/>
                </a:lnTo>
                <a:lnTo>
                  <a:pt x="4305675" y="4983030"/>
                </a:lnTo>
                <a:lnTo>
                  <a:pt x="4330168" y="4978807"/>
                </a:lnTo>
                <a:lnTo>
                  <a:pt x="4334391" y="4994854"/>
                </a:lnTo>
                <a:lnTo>
                  <a:pt x="4318344" y="5019347"/>
                </a:lnTo>
                <a:lnTo>
                  <a:pt x="4318344" y="5043840"/>
                </a:lnTo>
                <a:lnTo>
                  <a:pt x="4326790" y="5048063"/>
                </a:lnTo>
                <a:lnTo>
                  <a:pt x="4339459" y="5043840"/>
                </a:lnTo>
                <a:lnTo>
                  <a:pt x="4347904" y="5023570"/>
                </a:lnTo>
                <a:lnTo>
                  <a:pt x="4363952" y="5019347"/>
                </a:lnTo>
                <a:lnTo>
                  <a:pt x="4368175" y="4999077"/>
                </a:lnTo>
                <a:lnTo>
                  <a:pt x="4380843" y="4994854"/>
                </a:lnTo>
                <a:lnTo>
                  <a:pt x="4376620" y="5019347"/>
                </a:lnTo>
                <a:lnTo>
                  <a:pt x="4413782" y="5015124"/>
                </a:lnTo>
                <a:lnTo>
                  <a:pt x="4442498" y="5006678"/>
                </a:lnTo>
                <a:lnTo>
                  <a:pt x="4475437" y="4994009"/>
                </a:lnTo>
                <a:lnTo>
                  <a:pt x="4491483" y="4981341"/>
                </a:lnTo>
                <a:lnTo>
                  <a:pt x="4565806" y="4939956"/>
                </a:lnTo>
                <a:lnTo>
                  <a:pt x="4590299" y="4935733"/>
                </a:lnTo>
                <a:lnTo>
                  <a:pt x="4594522" y="4944179"/>
                </a:lnTo>
                <a:lnTo>
                  <a:pt x="4607191" y="4944179"/>
                </a:lnTo>
                <a:lnTo>
                  <a:pt x="4623238" y="4935733"/>
                </a:lnTo>
                <a:lnTo>
                  <a:pt x="4643508" y="4919686"/>
                </a:lnTo>
                <a:lnTo>
                  <a:pt x="4643508" y="4899416"/>
                </a:lnTo>
                <a:lnTo>
                  <a:pt x="4623238" y="4870701"/>
                </a:lnTo>
                <a:lnTo>
                  <a:pt x="4607191" y="4874924"/>
                </a:lnTo>
                <a:lnTo>
                  <a:pt x="4602968" y="4890970"/>
                </a:lnTo>
                <a:lnTo>
                  <a:pt x="4586921" y="4890970"/>
                </a:lnTo>
                <a:lnTo>
                  <a:pt x="4591144" y="4878302"/>
                </a:lnTo>
                <a:lnTo>
                  <a:pt x="4611414" y="4865633"/>
                </a:lnTo>
                <a:lnTo>
                  <a:pt x="4657022" y="4865633"/>
                </a:lnTo>
                <a:lnTo>
                  <a:pt x="4657022" y="4832694"/>
                </a:lnTo>
                <a:lnTo>
                  <a:pt x="4669690" y="4841140"/>
                </a:lnTo>
                <a:lnTo>
                  <a:pt x="4685737" y="4841140"/>
                </a:lnTo>
                <a:lnTo>
                  <a:pt x="4681514" y="4820870"/>
                </a:lnTo>
                <a:lnTo>
                  <a:pt x="4701784" y="4825093"/>
                </a:lnTo>
                <a:lnTo>
                  <a:pt x="4714453" y="4816647"/>
                </a:lnTo>
                <a:lnTo>
                  <a:pt x="4738945" y="4816647"/>
                </a:lnTo>
                <a:lnTo>
                  <a:pt x="4747391" y="4808201"/>
                </a:lnTo>
                <a:lnTo>
                  <a:pt x="4771884" y="4808201"/>
                </a:lnTo>
                <a:lnTo>
                  <a:pt x="4820870" y="4795533"/>
                </a:lnTo>
                <a:lnTo>
                  <a:pt x="4849586" y="4791310"/>
                </a:lnTo>
                <a:lnTo>
                  <a:pt x="4874078" y="4778641"/>
                </a:lnTo>
                <a:lnTo>
                  <a:pt x="4869856" y="4791310"/>
                </a:lnTo>
                <a:lnTo>
                  <a:pt x="4853809" y="4795533"/>
                </a:lnTo>
                <a:lnTo>
                  <a:pt x="4841140" y="4799756"/>
                </a:lnTo>
                <a:lnTo>
                  <a:pt x="4808201" y="4815803"/>
                </a:lnTo>
                <a:lnTo>
                  <a:pt x="4795533" y="4836072"/>
                </a:lnTo>
                <a:lnTo>
                  <a:pt x="4791310" y="4856343"/>
                </a:lnTo>
                <a:lnTo>
                  <a:pt x="4807357" y="4860566"/>
                </a:lnTo>
                <a:lnTo>
                  <a:pt x="4815803" y="4852120"/>
                </a:lnTo>
                <a:lnTo>
                  <a:pt x="4852964" y="4839451"/>
                </a:lnTo>
                <a:lnTo>
                  <a:pt x="4877457" y="4826782"/>
                </a:lnTo>
                <a:lnTo>
                  <a:pt x="4939111" y="4798066"/>
                </a:lnTo>
                <a:lnTo>
                  <a:pt x="4959381" y="4785398"/>
                </a:lnTo>
                <a:lnTo>
                  <a:pt x="4979651" y="4769351"/>
                </a:lnTo>
                <a:lnTo>
                  <a:pt x="4975428" y="4749081"/>
                </a:lnTo>
                <a:lnTo>
                  <a:pt x="4946713" y="4749081"/>
                </a:lnTo>
                <a:lnTo>
                  <a:pt x="4938267" y="4753304"/>
                </a:lnTo>
                <a:lnTo>
                  <a:pt x="4942490" y="4740635"/>
                </a:lnTo>
                <a:lnTo>
                  <a:pt x="4958537" y="4727966"/>
                </a:lnTo>
                <a:lnTo>
                  <a:pt x="4991475" y="4699251"/>
                </a:lnTo>
                <a:lnTo>
                  <a:pt x="5015969" y="4683203"/>
                </a:lnTo>
                <a:lnTo>
                  <a:pt x="5040461" y="4687426"/>
                </a:lnTo>
                <a:lnTo>
                  <a:pt x="5044684" y="4678981"/>
                </a:lnTo>
                <a:lnTo>
                  <a:pt x="5060731" y="4662933"/>
                </a:lnTo>
                <a:lnTo>
                  <a:pt x="5118163" y="4646887"/>
                </a:lnTo>
                <a:lnTo>
                  <a:pt x="5188263" y="4622393"/>
                </a:lnTo>
                <a:lnTo>
                  <a:pt x="5212756" y="4606347"/>
                </a:lnTo>
                <a:lnTo>
                  <a:pt x="5274410" y="4581854"/>
                </a:lnTo>
                <a:lnTo>
                  <a:pt x="5265964" y="4602124"/>
                </a:lnTo>
                <a:lnTo>
                  <a:pt x="5237248" y="4626616"/>
                </a:lnTo>
                <a:lnTo>
                  <a:pt x="5212756" y="4639285"/>
                </a:lnTo>
                <a:lnTo>
                  <a:pt x="5175594" y="4655332"/>
                </a:lnTo>
                <a:lnTo>
                  <a:pt x="5171371" y="4671379"/>
                </a:lnTo>
                <a:lnTo>
                  <a:pt x="5184040" y="4671379"/>
                </a:lnTo>
                <a:lnTo>
                  <a:pt x="5249917" y="4646887"/>
                </a:lnTo>
                <a:lnTo>
                  <a:pt x="5287079" y="4638441"/>
                </a:lnTo>
                <a:lnTo>
                  <a:pt x="5315795" y="4618171"/>
                </a:lnTo>
                <a:lnTo>
                  <a:pt x="5320018" y="4605502"/>
                </a:lnTo>
                <a:lnTo>
                  <a:pt x="5307349" y="4592833"/>
                </a:lnTo>
                <a:lnTo>
                  <a:pt x="5307349" y="4555672"/>
                </a:lnTo>
                <a:lnTo>
                  <a:pt x="5320018" y="4535402"/>
                </a:lnTo>
                <a:lnTo>
                  <a:pt x="5315795" y="4502463"/>
                </a:lnTo>
                <a:lnTo>
                  <a:pt x="5324241" y="4482193"/>
                </a:lnTo>
                <a:lnTo>
                  <a:pt x="5385895" y="4457700"/>
                </a:lnTo>
                <a:lnTo>
                  <a:pt x="5414610" y="4445031"/>
                </a:lnTo>
                <a:lnTo>
                  <a:pt x="5423056" y="4432363"/>
                </a:lnTo>
                <a:lnTo>
                  <a:pt x="5418833" y="4419694"/>
                </a:lnTo>
                <a:lnTo>
                  <a:pt x="5373226" y="4428140"/>
                </a:lnTo>
                <a:lnTo>
                  <a:pt x="5336065" y="4444187"/>
                </a:lnTo>
                <a:lnTo>
                  <a:pt x="5315795" y="4448410"/>
                </a:lnTo>
                <a:lnTo>
                  <a:pt x="5307349" y="4439964"/>
                </a:lnTo>
                <a:lnTo>
                  <a:pt x="5311572" y="4398579"/>
                </a:lnTo>
                <a:lnTo>
                  <a:pt x="5331842" y="4398579"/>
                </a:lnTo>
                <a:lnTo>
                  <a:pt x="5323396" y="4411248"/>
                </a:lnTo>
                <a:lnTo>
                  <a:pt x="5327619" y="4423917"/>
                </a:lnTo>
                <a:lnTo>
                  <a:pt x="5343666" y="4428140"/>
                </a:lnTo>
                <a:lnTo>
                  <a:pt x="5347889" y="4419694"/>
                </a:lnTo>
                <a:lnTo>
                  <a:pt x="5360558" y="4395201"/>
                </a:lnTo>
                <a:lnTo>
                  <a:pt x="5369003" y="4403647"/>
                </a:lnTo>
                <a:lnTo>
                  <a:pt x="5377449" y="4403647"/>
                </a:lnTo>
                <a:lnTo>
                  <a:pt x="5393496" y="4390979"/>
                </a:lnTo>
                <a:lnTo>
                  <a:pt x="5413766" y="4362263"/>
                </a:lnTo>
                <a:lnTo>
                  <a:pt x="5434036" y="4341992"/>
                </a:lnTo>
                <a:lnTo>
                  <a:pt x="5429813" y="4325946"/>
                </a:lnTo>
                <a:lnTo>
                  <a:pt x="5442482" y="4317500"/>
                </a:lnTo>
                <a:lnTo>
                  <a:pt x="5491468" y="4304831"/>
                </a:lnTo>
                <a:lnTo>
                  <a:pt x="5528629" y="4292162"/>
                </a:lnTo>
                <a:lnTo>
                  <a:pt x="5570014" y="4276115"/>
                </a:lnTo>
                <a:lnTo>
                  <a:pt x="5578459" y="4255845"/>
                </a:lnTo>
                <a:lnTo>
                  <a:pt x="5611398" y="4235575"/>
                </a:lnTo>
                <a:lnTo>
                  <a:pt x="5657005" y="4219528"/>
                </a:lnTo>
                <a:lnTo>
                  <a:pt x="5689944" y="4206860"/>
                </a:lnTo>
                <a:lnTo>
                  <a:pt x="5718660" y="4194191"/>
                </a:lnTo>
                <a:lnTo>
                  <a:pt x="5747376" y="4173921"/>
                </a:lnTo>
                <a:lnTo>
                  <a:pt x="5804807" y="4173921"/>
                </a:lnTo>
                <a:lnTo>
                  <a:pt x="5804807" y="4182367"/>
                </a:lnTo>
                <a:lnTo>
                  <a:pt x="5784537" y="4186590"/>
                </a:lnTo>
                <a:lnTo>
                  <a:pt x="5771869" y="4195036"/>
                </a:lnTo>
                <a:lnTo>
                  <a:pt x="5747376" y="4223751"/>
                </a:lnTo>
                <a:lnTo>
                  <a:pt x="5731328" y="4244021"/>
                </a:lnTo>
                <a:lnTo>
                  <a:pt x="5731328" y="4264291"/>
                </a:lnTo>
                <a:lnTo>
                  <a:pt x="5739774" y="4280338"/>
                </a:lnTo>
                <a:lnTo>
                  <a:pt x="5760044" y="4284561"/>
                </a:lnTo>
                <a:lnTo>
                  <a:pt x="5768490" y="4264291"/>
                </a:lnTo>
                <a:lnTo>
                  <a:pt x="5781159" y="4260068"/>
                </a:lnTo>
                <a:lnTo>
                  <a:pt x="5776936" y="4276115"/>
                </a:lnTo>
                <a:lnTo>
                  <a:pt x="5781159" y="4296385"/>
                </a:lnTo>
                <a:lnTo>
                  <a:pt x="5801429" y="4296385"/>
                </a:lnTo>
                <a:lnTo>
                  <a:pt x="5825922" y="4283717"/>
                </a:lnTo>
                <a:lnTo>
                  <a:pt x="5834367" y="4267669"/>
                </a:lnTo>
                <a:lnTo>
                  <a:pt x="5854638" y="4259224"/>
                </a:lnTo>
                <a:lnTo>
                  <a:pt x="5863083" y="4243177"/>
                </a:lnTo>
                <a:lnTo>
                  <a:pt x="5850415" y="4227130"/>
                </a:lnTo>
                <a:lnTo>
                  <a:pt x="5879130" y="4222907"/>
                </a:lnTo>
                <a:lnTo>
                  <a:pt x="5883353" y="4202637"/>
                </a:lnTo>
                <a:lnTo>
                  <a:pt x="5896022" y="4202637"/>
                </a:lnTo>
                <a:lnTo>
                  <a:pt x="5896022" y="4239798"/>
                </a:lnTo>
                <a:lnTo>
                  <a:pt x="5912069" y="4239798"/>
                </a:lnTo>
                <a:lnTo>
                  <a:pt x="5920515" y="4211083"/>
                </a:lnTo>
                <a:lnTo>
                  <a:pt x="5936562" y="4206860"/>
                </a:lnTo>
                <a:lnTo>
                  <a:pt x="5936562" y="4215305"/>
                </a:lnTo>
                <a:lnTo>
                  <a:pt x="5952609" y="4223751"/>
                </a:lnTo>
                <a:lnTo>
                  <a:pt x="5998216" y="4207704"/>
                </a:lnTo>
                <a:lnTo>
                  <a:pt x="6010885" y="4191657"/>
                </a:lnTo>
                <a:lnTo>
                  <a:pt x="6023554" y="4191657"/>
                </a:lnTo>
                <a:lnTo>
                  <a:pt x="6043824" y="4200103"/>
                </a:lnTo>
                <a:lnTo>
                  <a:pt x="6031155" y="4212772"/>
                </a:lnTo>
                <a:lnTo>
                  <a:pt x="5989771" y="4237265"/>
                </a:lnTo>
                <a:lnTo>
                  <a:pt x="5948386" y="4237265"/>
                </a:lnTo>
                <a:lnTo>
                  <a:pt x="5944163" y="4241488"/>
                </a:lnTo>
                <a:lnTo>
                  <a:pt x="5935717" y="4270203"/>
                </a:lnTo>
                <a:lnTo>
                  <a:pt x="5902779" y="4294696"/>
                </a:lnTo>
                <a:lnTo>
                  <a:pt x="5865617" y="4303142"/>
                </a:lnTo>
                <a:lnTo>
                  <a:pt x="5861394" y="4311588"/>
                </a:lnTo>
                <a:lnTo>
                  <a:pt x="5865617" y="4336081"/>
                </a:lnTo>
                <a:lnTo>
                  <a:pt x="5902779" y="4327635"/>
                </a:lnTo>
                <a:lnTo>
                  <a:pt x="5915448" y="4314966"/>
                </a:lnTo>
                <a:lnTo>
                  <a:pt x="5944163" y="4306520"/>
                </a:lnTo>
                <a:lnTo>
                  <a:pt x="5977102" y="4290473"/>
                </a:lnTo>
                <a:lnTo>
                  <a:pt x="5997372" y="4274426"/>
                </a:lnTo>
                <a:lnTo>
                  <a:pt x="6026088" y="4270203"/>
                </a:lnTo>
                <a:lnTo>
                  <a:pt x="6042135" y="4254156"/>
                </a:lnTo>
                <a:lnTo>
                  <a:pt x="6058182" y="4245710"/>
                </a:lnTo>
                <a:lnTo>
                  <a:pt x="6062404" y="4237265"/>
                </a:lnTo>
                <a:lnTo>
                  <a:pt x="6082675" y="4228819"/>
                </a:lnTo>
                <a:lnTo>
                  <a:pt x="6098721" y="4244866"/>
                </a:lnTo>
                <a:lnTo>
                  <a:pt x="6114769" y="4244866"/>
                </a:lnTo>
                <a:lnTo>
                  <a:pt x="6123214" y="4220373"/>
                </a:lnTo>
                <a:lnTo>
                  <a:pt x="6139262" y="4191657"/>
                </a:lnTo>
                <a:lnTo>
                  <a:pt x="6143485" y="4175610"/>
                </a:lnTo>
                <a:lnTo>
                  <a:pt x="6131660" y="4175610"/>
                </a:lnTo>
                <a:lnTo>
                  <a:pt x="6061560" y="4195880"/>
                </a:lnTo>
                <a:lnTo>
                  <a:pt x="6065783" y="4187434"/>
                </a:lnTo>
                <a:lnTo>
                  <a:pt x="6081830" y="4178988"/>
                </a:lnTo>
                <a:lnTo>
                  <a:pt x="6114769" y="4150272"/>
                </a:lnTo>
                <a:lnTo>
                  <a:pt x="6156153" y="4130003"/>
                </a:lnTo>
                <a:lnTo>
                  <a:pt x="6176423" y="4121557"/>
                </a:lnTo>
                <a:lnTo>
                  <a:pt x="6209362" y="4108888"/>
                </a:lnTo>
                <a:lnTo>
                  <a:pt x="6233854" y="4108888"/>
                </a:lnTo>
                <a:lnTo>
                  <a:pt x="6238077" y="4096219"/>
                </a:lnTo>
                <a:lnTo>
                  <a:pt x="6233854" y="4071727"/>
                </a:lnTo>
                <a:lnTo>
                  <a:pt x="6221186" y="4055680"/>
                </a:lnTo>
                <a:lnTo>
                  <a:pt x="6196693" y="4059902"/>
                </a:lnTo>
                <a:lnTo>
                  <a:pt x="6139262" y="4088618"/>
                </a:lnTo>
                <a:lnTo>
                  <a:pt x="6130816" y="4117334"/>
                </a:lnTo>
                <a:lnTo>
                  <a:pt x="6114769" y="4121557"/>
                </a:lnTo>
                <a:lnTo>
                  <a:pt x="6102100" y="4108888"/>
                </a:lnTo>
                <a:lnTo>
                  <a:pt x="6086053" y="4113111"/>
                </a:lnTo>
                <a:lnTo>
                  <a:pt x="6032844" y="4129158"/>
                </a:lnTo>
                <a:lnTo>
                  <a:pt x="6048891" y="4113111"/>
                </a:lnTo>
                <a:lnTo>
                  <a:pt x="6077607" y="4104665"/>
                </a:lnTo>
                <a:lnTo>
                  <a:pt x="6086053" y="4096219"/>
                </a:lnTo>
                <a:lnTo>
                  <a:pt x="6081830" y="4083551"/>
                </a:lnTo>
                <a:lnTo>
                  <a:pt x="6086053" y="4054835"/>
                </a:lnTo>
                <a:lnTo>
                  <a:pt x="6065783" y="4054835"/>
                </a:lnTo>
                <a:lnTo>
                  <a:pt x="6028621" y="4063281"/>
                </a:lnTo>
                <a:lnTo>
                  <a:pt x="6008352" y="4075949"/>
                </a:lnTo>
                <a:lnTo>
                  <a:pt x="5955142" y="4091996"/>
                </a:lnTo>
                <a:lnTo>
                  <a:pt x="5959365" y="4067504"/>
                </a:lnTo>
                <a:lnTo>
                  <a:pt x="5946697" y="4071727"/>
                </a:lnTo>
                <a:lnTo>
                  <a:pt x="5946697" y="4080172"/>
                </a:lnTo>
                <a:lnTo>
                  <a:pt x="5938251" y="4080172"/>
                </a:lnTo>
                <a:lnTo>
                  <a:pt x="5938251" y="4088618"/>
                </a:lnTo>
                <a:lnTo>
                  <a:pt x="5925582" y="4084395"/>
                </a:lnTo>
                <a:lnTo>
                  <a:pt x="5934028" y="4071727"/>
                </a:lnTo>
                <a:lnTo>
                  <a:pt x="5942474" y="4047234"/>
                </a:lnTo>
                <a:lnTo>
                  <a:pt x="5966967" y="4047234"/>
                </a:lnTo>
                <a:lnTo>
                  <a:pt x="5983014" y="4055680"/>
                </a:lnTo>
                <a:lnTo>
                  <a:pt x="6003284" y="4026964"/>
                </a:lnTo>
                <a:lnTo>
                  <a:pt x="6023554" y="4014295"/>
                </a:lnTo>
                <a:lnTo>
                  <a:pt x="6056492" y="4014295"/>
                </a:lnTo>
                <a:lnTo>
                  <a:pt x="6060715" y="4001626"/>
                </a:lnTo>
                <a:lnTo>
                  <a:pt x="6048046" y="3997403"/>
                </a:lnTo>
                <a:lnTo>
                  <a:pt x="6056492" y="3960242"/>
                </a:lnTo>
                <a:lnTo>
                  <a:pt x="6060715" y="3944195"/>
                </a:lnTo>
                <a:lnTo>
                  <a:pt x="6048046" y="3935749"/>
                </a:lnTo>
                <a:lnTo>
                  <a:pt x="6052269" y="3923080"/>
                </a:lnTo>
                <a:lnTo>
                  <a:pt x="6048046" y="3898587"/>
                </a:lnTo>
                <a:lnTo>
                  <a:pt x="6064094" y="3894364"/>
                </a:lnTo>
                <a:lnTo>
                  <a:pt x="6068317" y="3878317"/>
                </a:lnTo>
                <a:lnTo>
                  <a:pt x="6043824" y="3878317"/>
                </a:lnTo>
                <a:lnTo>
                  <a:pt x="6043824" y="3865649"/>
                </a:lnTo>
                <a:lnTo>
                  <a:pt x="6056492" y="3857203"/>
                </a:lnTo>
                <a:lnTo>
                  <a:pt x="6060715" y="3844534"/>
                </a:lnTo>
                <a:lnTo>
                  <a:pt x="6015108" y="3848757"/>
                </a:lnTo>
                <a:lnTo>
                  <a:pt x="6019331" y="3840311"/>
                </a:lnTo>
                <a:lnTo>
                  <a:pt x="6048046" y="3824264"/>
                </a:lnTo>
                <a:lnTo>
                  <a:pt x="6158687" y="3791325"/>
                </a:lnTo>
                <a:lnTo>
                  <a:pt x="6183179" y="3778657"/>
                </a:lnTo>
                <a:lnTo>
                  <a:pt x="6167133" y="3774434"/>
                </a:lnTo>
                <a:lnTo>
                  <a:pt x="6136727" y="3783724"/>
                </a:lnTo>
                <a:lnTo>
                  <a:pt x="6088587" y="3791325"/>
                </a:lnTo>
                <a:lnTo>
                  <a:pt x="6092810" y="3782880"/>
                </a:lnTo>
                <a:lnTo>
                  <a:pt x="6134194" y="3758387"/>
                </a:lnTo>
                <a:lnTo>
                  <a:pt x="6220341" y="3717002"/>
                </a:lnTo>
                <a:lnTo>
                  <a:pt x="6220341" y="3729671"/>
                </a:lnTo>
                <a:lnTo>
                  <a:pt x="6233010" y="3729671"/>
                </a:lnTo>
                <a:lnTo>
                  <a:pt x="6261726" y="3713624"/>
                </a:lnTo>
                <a:lnTo>
                  <a:pt x="6303110" y="3713624"/>
                </a:lnTo>
                <a:lnTo>
                  <a:pt x="6336049" y="3697577"/>
                </a:lnTo>
                <a:lnTo>
                  <a:pt x="6422196" y="3677307"/>
                </a:lnTo>
                <a:lnTo>
                  <a:pt x="6422196" y="3689976"/>
                </a:lnTo>
                <a:lnTo>
                  <a:pt x="6446689" y="3727137"/>
                </a:lnTo>
                <a:lnTo>
                  <a:pt x="6479628" y="3751630"/>
                </a:lnTo>
                <a:lnTo>
                  <a:pt x="6484695" y="3771056"/>
                </a:lnTo>
                <a:close/>
                <a:moveTo>
                  <a:pt x="6788744" y="2526143"/>
                </a:moveTo>
                <a:lnTo>
                  <a:pt x="6825906" y="2526143"/>
                </a:lnTo>
                <a:lnTo>
                  <a:pt x="6825906" y="2538812"/>
                </a:lnTo>
                <a:lnTo>
                  <a:pt x="6788744" y="2551480"/>
                </a:lnTo>
                <a:lnTo>
                  <a:pt x="6776076" y="2538812"/>
                </a:lnTo>
                <a:lnTo>
                  <a:pt x="6788744" y="2526143"/>
                </a:lnTo>
                <a:close/>
                <a:moveTo>
                  <a:pt x="6673881" y="3188294"/>
                </a:moveTo>
                <a:lnTo>
                  <a:pt x="6689928" y="3192517"/>
                </a:lnTo>
                <a:lnTo>
                  <a:pt x="6665436" y="3205186"/>
                </a:lnTo>
                <a:lnTo>
                  <a:pt x="6673881" y="3188294"/>
                </a:lnTo>
                <a:close/>
                <a:moveTo>
                  <a:pt x="6396014" y="936641"/>
                </a:moveTo>
                <a:lnTo>
                  <a:pt x="6433176" y="936641"/>
                </a:lnTo>
                <a:lnTo>
                  <a:pt x="6433176" y="949309"/>
                </a:lnTo>
                <a:lnTo>
                  <a:pt x="6396014" y="961978"/>
                </a:lnTo>
                <a:lnTo>
                  <a:pt x="6383345" y="949309"/>
                </a:lnTo>
                <a:lnTo>
                  <a:pt x="6396014" y="936641"/>
                </a:lnTo>
                <a:close/>
                <a:moveTo>
                  <a:pt x="6281151" y="1597948"/>
                </a:moveTo>
                <a:lnTo>
                  <a:pt x="6297198" y="1602171"/>
                </a:lnTo>
                <a:lnTo>
                  <a:pt x="6272705" y="1614839"/>
                </a:lnTo>
                <a:lnTo>
                  <a:pt x="6281151" y="1597948"/>
                </a:lnTo>
                <a:close/>
                <a:moveTo>
                  <a:pt x="5697545" y="2164662"/>
                </a:moveTo>
                <a:lnTo>
                  <a:pt x="5701768" y="2156216"/>
                </a:lnTo>
                <a:lnTo>
                  <a:pt x="5714437" y="2160439"/>
                </a:lnTo>
                <a:lnTo>
                  <a:pt x="5697545" y="2164662"/>
                </a:lnTo>
                <a:close/>
                <a:moveTo>
                  <a:pt x="5718660" y="862318"/>
                </a:moveTo>
                <a:lnTo>
                  <a:pt x="5784537" y="829379"/>
                </a:lnTo>
                <a:lnTo>
                  <a:pt x="5792983" y="829379"/>
                </a:lnTo>
                <a:lnTo>
                  <a:pt x="5792983" y="837825"/>
                </a:lnTo>
                <a:lnTo>
                  <a:pt x="5780315" y="850493"/>
                </a:lnTo>
                <a:lnTo>
                  <a:pt x="5731328" y="874986"/>
                </a:lnTo>
                <a:lnTo>
                  <a:pt x="5685721" y="891033"/>
                </a:lnTo>
                <a:lnTo>
                  <a:pt x="5677276" y="886810"/>
                </a:lnTo>
                <a:lnTo>
                  <a:pt x="5718660" y="862318"/>
                </a:lnTo>
                <a:close/>
                <a:moveTo>
                  <a:pt x="4945868" y="837825"/>
                </a:moveTo>
                <a:lnTo>
                  <a:pt x="4987253" y="817555"/>
                </a:lnTo>
                <a:lnTo>
                  <a:pt x="5015969" y="813332"/>
                </a:lnTo>
                <a:lnTo>
                  <a:pt x="4999921" y="821778"/>
                </a:lnTo>
                <a:lnTo>
                  <a:pt x="5004989" y="823467"/>
                </a:lnTo>
                <a:lnTo>
                  <a:pt x="4966982" y="842048"/>
                </a:lnTo>
                <a:lnTo>
                  <a:pt x="4946713" y="846270"/>
                </a:lnTo>
                <a:lnTo>
                  <a:pt x="4946713" y="837825"/>
                </a:lnTo>
                <a:close/>
                <a:moveTo>
                  <a:pt x="4276115" y="533775"/>
                </a:moveTo>
                <a:lnTo>
                  <a:pt x="4284561" y="533775"/>
                </a:lnTo>
                <a:lnTo>
                  <a:pt x="4288784" y="542221"/>
                </a:lnTo>
                <a:lnTo>
                  <a:pt x="4272737" y="546444"/>
                </a:lnTo>
                <a:lnTo>
                  <a:pt x="4276115" y="533775"/>
                </a:lnTo>
                <a:close/>
                <a:moveTo>
                  <a:pt x="4161252" y="575160"/>
                </a:moveTo>
                <a:lnTo>
                  <a:pt x="4169698" y="570937"/>
                </a:lnTo>
                <a:lnTo>
                  <a:pt x="4178144" y="570937"/>
                </a:lnTo>
                <a:lnTo>
                  <a:pt x="4178144" y="583606"/>
                </a:lnTo>
                <a:lnTo>
                  <a:pt x="4162096" y="587829"/>
                </a:lnTo>
                <a:lnTo>
                  <a:pt x="4162096" y="575160"/>
                </a:lnTo>
                <a:close/>
                <a:moveTo>
                  <a:pt x="4108043" y="612321"/>
                </a:moveTo>
                <a:lnTo>
                  <a:pt x="4120712" y="612321"/>
                </a:lnTo>
                <a:lnTo>
                  <a:pt x="4120712" y="620767"/>
                </a:lnTo>
                <a:lnTo>
                  <a:pt x="4108043" y="620767"/>
                </a:lnTo>
                <a:lnTo>
                  <a:pt x="4108043" y="612321"/>
                </a:lnTo>
                <a:close/>
                <a:moveTo>
                  <a:pt x="4075105" y="624146"/>
                </a:moveTo>
                <a:lnTo>
                  <a:pt x="4087773" y="624146"/>
                </a:lnTo>
                <a:lnTo>
                  <a:pt x="4091996" y="636814"/>
                </a:lnTo>
                <a:lnTo>
                  <a:pt x="4070882" y="636814"/>
                </a:lnTo>
                <a:lnTo>
                  <a:pt x="4075105" y="624146"/>
                </a:lnTo>
                <a:close/>
                <a:moveTo>
                  <a:pt x="3980511" y="949309"/>
                </a:moveTo>
                <a:lnTo>
                  <a:pt x="3993180" y="949309"/>
                </a:lnTo>
                <a:lnTo>
                  <a:pt x="3993180" y="961978"/>
                </a:lnTo>
                <a:lnTo>
                  <a:pt x="3980511" y="961978"/>
                </a:lnTo>
                <a:lnTo>
                  <a:pt x="3980511" y="949309"/>
                </a:lnTo>
                <a:close/>
                <a:moveTo>
                  <a:pt x="3935749" y="978025"/>
                </a:moveTo>
                <a:lnTo>
                  <a:pt x="3927303" y="982248"/>
                </a:lnTo>
                <a:lnTo>
                  <a:pt x="3918857" y="978025"/>
                </a:lnTo>
                <a:lnTo>
                  <a:pt x="3923080" y="965356"/>
                </a:lnTo>
                <a:lnTo>
                  <a:pt x="3935749" y="965356"/>
                </a:lnTo>
                <a:lnTo>
                  <a:pt x="3935749" y="978025"/>
                </a:lnTo>
                <a:close/>
                <a:moveTo>
                  <a:pt x="3881696" y="710293"/>
                </a:moveTo>
                <a:lnTo>
                  <a:pt x="3914634" y="697624"/>
                </a:lnTo>
                <a:lnTo>
                  <a:pt x="3927303" y="697624"/>
                </a:lnTo>
                <a:lnTo>
                  <a:pt x="3923080" y="706070"/>
                </a:lnTo>
                <a:lnTo>
                  <a:pt x="3890141" y="718739"/>
                </a:lnTo>
                <a:lnTo>
                  <a:pt x="3874094" y="722962"/>
                </a:lnTo>
                <a:lnTo>
                  <a:pt x="3881696" y="710293"/>
                </a:lnTo>
                <a:close/>
                <a:moveTo>
                  <a:pt x="3791325" y="1043058"/>
                </a:moveTo>
                <a:lnTo>
                  <a:pt x="3799771" y="1043058"/>
                </a:lnTo>
                <a:lnTo>
                  <a:pt x="3799771" y="1059105"/>
                </a:lnTo>
                <a:lnTo>
                  <a:pt x="3787102" y="1059105"/>
                </a:lnTo>
                <a:lnTo>
                  <a:pt x="3791325" y="1043058"/>
                </a:lnTo>
                <a:close/>
                <a:moveTo>
                  <a:pt x="3508391" y="718739"/>
                </a:moveTo>
                <a:lnTo>
                  <a:pt x="3521059" y="718739"/>
                </a:lnTo>
                <a:lnTo>
                  <a:pt x="3516836" y="731407"/>
                </a:lnTo>
                <a:lnTo>
                  <a:pt x="3500789" y="735630"/>
                </a:lnTo>
                <a:lnTo>
                  <a:pt x="3508391" y="718739"/>
                </a:lnTo>
                <a:close/>
                <a:moveTo>
                  <a:pt x="3023601" y="813332"/>
                </a:moveTo>
                <a:lnTo>
                  <a:pt x="3014311" y="810798"/>
                </a:lnTo>
                <a:lnTo>
                  <a:pt x="3011777" y="804886"/>
                </a:lnTo>
                <a:lnTo>
                  <a:pt x="3020223" y="792217"/>
                </a:lnTo>
                <a:lnTo>
                  <a:pt x="3021067" y="787994"/>
                </a:lnTo>
                <a:lnTo>
                  <a:pt x="3028669" y="787994"/>
                </a:lnTo>
                <a:lnTo>
                  <a:pt x="3032891" y="808264"/>
                </a:lnTo>
                <a:lnTo>
                  <a:pt x="3023601" y="813332"/>
                </a:lnTo>
                <a:close/>
                <a:moveTo>
                  <a:pt x="3064985" y="776170"/>
                </a:moveTo>
                <a:lnTo>
                  <a:pt x="3056540" y="776170"/>
                </a:lnTo>
                <a:lnTo>
                  <a:pt x="3056540" y="767724"/>
                </a:lnTo>
                <a:lnTo>
                  <a:pt x="3064985" y="767724"/>
                </a:lnTo>
                <a:lnTo>
                  <a:pt x="3064985" y="776170"/>
                </a:lnTo>
                <a:close/>
                <a:moveTo>
                  <a:pt x="1220420" y="1795580"/>
                </a:moveTo>
                <a:lnTo>
                  <a:pt x="1187481" y="1815850"/>
                </a:lnTo>
                <a:lnTo>
                  <a:pt x="1150320" y="1828519"/>
                </a:lnTo>
                <a:lnTo>
                  <a:pt x="1130050" y="1848788"/>
                </a:lnTo>
                <a:lnTo>
                  <a:pt x="1092888" y="1861457"/>
                </a:lnTo>
                <a:lnTo>
                  <a:pt x="1076841" y="1877504"/>
                </a:lnTo>
                <a:lnTo>
                  <a:pt x="1043902" y="1897774"/>
                </a:lnTo>
                <a:lnTo>
                  <a:pt x="1029545" y="1894396"/>
                </a:lnTo>
                <a:lnTo>
                  <a:pt x="1027855" y="1893551"/>
                </a:lnTo>
                <a:lnTo>
                  <a:pt x="1055727" y="1865680"/>
                </a:lnTo>
                <a:lnTo>
                  <a:pt x="1108935" y="1832741"/>
                </a:lnTo>
                <a:lnTo>
                  <a:pt x="1150320" y="1808249"/>
                </a:lnTo>
                <a:lnTo>
                  <a:pt x="1174813" y="1799803"/>
                </a:lnTo>
                <a:lnTo>
                  <a:pt x="1211974" y="1775310"/>
                </a:lnTo>
                <a:lnTo>
                  <a:pt x="1228021" y="1775310"/>
                </a:lnTo>
                <a:lnTo>
                  <a:pt x="1228021" y="1787979"/>
                </a:lnTo>
                <a:lnTo>
                  <a:pt x="1220420" y="1795580"/>
                </a:lnTo>
                <a:close/>
                <a:moveTo>
                  <a:pt x="1277852" y="1754195"/>
                </a:moveTo>
                <a:lnTo>
                  <a:pt x="1253359" y="1754195"/>
                </a:lnTo>
                <a:lnTo>
                  <a:pt x="1266027" y="1738148"/>
                </a:lnTo>
                <a:lnTo>
                  <a:pt x="1286297" y="1738148"/>
                </a:lnTo>
                <a:lnTo>
                  <a:pt x="1277852" y="1754195"/>
                </a:lnTo>
                <a:close/>
                <a:moveTo>
                  <a:pt x="1368222" y="1688318"/>
                </a:moveTo>
                <a:lnTo>
                  <a:pt x="1368222" y="1679872"/>
                </a:lnTo>
                <a:lnTo>
                  <a:pt x="1376668" y="1675649"/>
                </a:lnTo>
                <a:lnTo>
                  <a:pt x="1389336" y="1679872"/>
                </a:lnTo>
                <a:lnTo>
                  <a:pt x="1368222" y="1688318"/>
                </a:lnTo>
                <a:close/>
                <a:moveTo>
                  <a:pt x="1586124" y="1573455"/>
                </a:moveTo>
                <a:lnTo>
                  <a:pt x="1586124" y="1560786"/>
                </a:lnTo>
                <a:lnTo>
                  <a:pt x="1594570" y="1552340"/>
                </a:lnTo>
                <a:lnTo>
                  <a:pt x="1603015" y="1552340"/>
                </a:lnTo>
                <a:lnTo>
                  <a:pt x="1607238" y="1572610"/>
                </a:lnTo>
                <a:lnTo>
                  <a:pt x="1586124" y="1572610"/>
                </a:lnTo>
                <a:close/>
                <a:moveTo>
                  <a:pt x="1639332" y="1556563"/>
                </a:moveTo>
                <a:lnTo>
                  <a:pt x="1623285" y="1560786"/>
                </a:lnTo>
                <a:lnTo>
                  <a:pt x="1619062" y="1540516"/>
                </a:lnTo>
                <a:lnTo>
                  <a:pt x="1635109" y="1527848"/>
                </a:lnTo>
                <a:lnTo>
                  <a:pt x="1643555" y="1527848"/>
                </a:lnTo>
                <a:lnTo>
                  <a:pt x="1647778" y="1543895"/>
                </a:lnTo>
                <a:lnTo>
                  <a:pt x="1639332" y="1556563"/>
                </a:lnTo>
                <a:close/>
                <a:moveTo>
                  <a:pt x="1310790" y="1889328"/>
                </a:moveTo>
                <a:lnTo>
                  <a:pt x="1319236" y="1889328"/>
                </a:lnTo>
                <a:lnTo>
                  <a:pt x="1323459" y="1901997"/>
                </a:lnTo>
                <a:lnTo>
                  <a:pt x="1307412" y="1906220"/>
                </a:lnTo>
                <a:lnTo>
                  <a:pt x="1310790" y="1889328"/>
                </a:lnTo>
                <a:close/>
                <a:moveTo>
                  <a:pt x="1351330" y="1950983"/>
                </a:moveTo>
                <a:lnTo>
                  <a:pt x="1351330" y="1975476"/>
                </a:lnTo>
                <a:lnTo>
                  <a:pt x="1335283" y="1979699"/>
                </a:lnTo>
                <a:lnTo>
                  <a:pt x="1326837" y="1959429"/>
                </a:lnTo>
                <a:lnTo>
                  <a:pt x="1306567" y="1955206"/>
                </a:lnTo>
                <a:lnTo>
                  <a:pt x="1306567" y="1946760"/>
                </a:lnTo>
                <a:lnTo>
                  <a:pt x="1343729" y="1909598"/>
                </a:lnTo>
                <a:lnTo>
                  <a:pt x="1356398" y="1913821"/>
                </a:lnTo>
                <a:lnTo>
                  <a:pt x="1360621" y="1929868"/>
                </a:lnTo>
                <a:lnTo>
                  <a:pt x="1351330" y="1950983"/>
                </a:lnTo>
                <a:close/>
                <a:moveTo>
                  <a:pt x="1368222" y="1885950"/>
                </a:moveTo>
                <a:lnTo>
                  <a:pt x="1343729" y="1890173"/>
                </a:lnTo>
                <a:lnTo>
                  <a:pt x="1343729" y="1881727"/>
                </a:lnTo>
                <a:lnTo>
                  <a:pt x="1359776" y="1873281"/>
                </a:lnTo>
                <a:lnTo>
                  <a:pt x="1368222" y="1848788"/>
                </a:lnTo>
                <a:lnTo>
                  <a:pt x="1380890" y="1848788"/>
                </a:lnTo>
                <a:lnTo>
                  <a:pt x="1385113" y="1864836"/>
                </a:lnTo>
                <a:lnTo>
                  <a:pt x="1368222" y="1885950"/>
                </a:lnTo>
                <a:close/>
                <a:moveTo>
                  <a:pt x="1412985" y="1860613"/>
                </a:moveTo>
                <a:lnTo>
                  <a:pt x="1396937" y="1860613"/>
                </a:lnTo>
                <a:lnTo>
                  <a:pt x="1401160" y="1831897"/>
                </a:lnTo>
                <a:lnTo>
                  <a:pt x="1417207" y="1836120"/>
                </a:lnTo>
                <a:lnTo>
                  <a:pt x="1412985" y="1860613"/>
                </a:lnTo>
                <a:close/>
                <a:moveTo>
                  <a:pt x="1441700" y="1840343"/>
                </a:moveTo>
                <a:lnTo>
                  <a:pt x="1429032" y="1836120"/>
                </a:lnTo>
                <a:lnTo>
                  <a:pt x="1429032" y="1824296"/>
                </a:lnTo>
                <a:lnTo>
                  <a:pt x="1449302" y="1808249"/>
                </a:lnTo>
                <a:lnTo>
                  <a:pt x="1453524" y="1816694"/>
                </a:lnTo>
                <a:lnTo>
                  <a:pt x="1441700" y="1840343"/>
                </a:lnTo>
                <a:close/>
                <a:moveTo>
                  <a:pt x="1494909" y="1877504"/>
                </a:moveTo>
                <a:lnTo>
                  <a:pt x="1494909" y="1869058"/>
                </a:lnTo>
                <a:lnTo>
                  <a:pt x="1503355" y="1864836"/>
                </a:lnTo>
                <a:lnTo>
                  <a:pt x="1507578" y="1873281"/>
                </a:lnTo>
                <a:lnTo>
                  <a:pt x="1494909" y="1877504"/>
                </a:lnTo>
                <a:close/>
                <a:moveTo>
                  <a:pt x="1487308" y="1795580"/>
                </a:moveTo>
                <a:lnTo>
                  <a:pt x="1487308" y="1804026"/>
                </a:lnTo>
                <a:lnTo>
                  <a:pt x="1462815" y="1808249"/>
                </a:lnTo>
                <a:lnTo>
                  <a:pt x="1462815" y="1795580"/>
                </a:lnTo>
                <a:lnTo>
                  <a:pt x="1478862" y="1782911"/>
                </a:lnTo>
                <a:lnTo>
                  <a:pt x="1499132" y="1787134"/>
                </a:lnTo>
                <a:lnTo>
                  <a:pt x="1507578" y="1799803"/>
                </a:lnTo>
                <a:lnTo>
                  <a:pt x="1487308" y="1795580"/>
                </a:lnTo>
                <a:close/>
                <a:moveTo>
                  <a:pt x="238172" y="3217010"/>
                </a:moveTo>
                <a:lnTo>
                  <a:pt x="201010" y="3245726"/>
                </a:lnTo>
                <a:lnTo>
                  <a:pt x="176517" y="3249949"/>
                </a:lnTo>
                <a:lnTo>
                  <a:pt x="189186" y="3237280"/>
                </a:lnTo>
                <a:lnTo>
                  <a:pt x="230571" y="3208564"/>
                </a:lnTo>
                <a:lnTo>
                  <a:pt x="239016" y="3208564"/>
                </a:lnTo>
                <a:lnTo>
                  <a:pt x="239016" y="3217010"/>
                </a:lnTo>
                <a:close/>
                <a:moveTo>
                  <a:pt x="377528" y="3233057"/>
                </a:moveTo>
                <a:lnTo>
                  <a:pt x="381751" y="3224611"/>
                </a:lnTo>
                <a:lnTo>
                  <a:pt x="385974" y="3233057"/>
                </a:lnTo>
                <a:lnTo>
                  <a:pt x="377528" y="3233057"/>
                </a:lnTo>
                <a:close/>
                <a:moveTo>
                  <a:pt x="797285" y="3565822"/>
                </a:moveTo>
                <a:lnTo>
                  <a:pt x="781238" y="3570045"/>
                </a:lnTo>
                <a:lnTo>
                  <a:pt x="789684" y="3553998"/>
                </a:lnTo>
                <a:lnTo>
                  <a:pt x="798129" y="3553998"/>
                </a:lnTo>
                <a:lnTo>
                  <a:pt x="798129" y="3565822"/>
                </a:lnTo>
                <a:close/>
                <a:moveTo>
                  <a:pt x="583606" y="4572564"/>
                </a:moveTo>
                <a:lnTo>
                  <a:pt x="606409" y="4558206"/>
                </a:lnTo>
                <a:lnTo>
                  <a:pt x="612321" y="4559895"/>
                </a:lnTo>
                <a:lnTo>
                  <a:pt x="612321" y="4572564"/>
                </a:lnTo>
                <a:lnTo>
                  <a:pt x="583606" y="4576786"/>
                </a:lnTo>
                <a:lnTo>
                  <a:pt x="583606" y="4572564"/>
                </a:lnTo>
                <a:close/>
                <a:moveTo>
                  <a:pt x="630902" y="4806512"/>
                </a:moveTo>
                <a:lnTo>
                  <a:pt x="593741" y="4835228"/>
                </a:lnTo>
                <a:lnTo>
                  <a:pt x="569248" y="4839451"/>
                </a:lnTo>
                <a:lnTo>
                  <a:pt x="581917" y="4826782"/>
                </a:lnTo>
                <a:lnTo>
                  <a:pt x="623301" y="4798066"/>
                </a:lnTo>
                <a:lnTo>
                  <a:pt x="631747" y="4798066"/>
                </a:lnTo>
                <a:lnTo>
                  <a:pt x="631747" y="4806512"/>
                </a:lnTo>
                <a:close/>
                <a:moveTo>
                  <a:pt x="705225" y="4515132"/>
                </a:moveTo>
                <a:lnTo>
                  <a:pt x="694246" y="4523577"/>
                </a:lnTo>
                <a:lnTo>
                  <a:pt x="694246" y="4523577"/>
                </a:lnTo>
                <a:lnTo>
                  <a:pt x="681577" y="4510909"/>
                </a:lnTo>
                <a:lnTo>
                  <a:pt x="674820" y="4509220"/>
                </a:lnTo>
                <a:lnTo>
                  <a:pt x="701847" y="4488105"/>
                </a:lnTo>
                <a:lnTo>
                  <a:pt x="697624" y="4507531"/>
                </a:lnTo>
                <a:lnTo>
                  <a:pt x="705225" y="4515132"/>
                </a:lnTo>
                <a:lnTo>
                  <a:pt x="705225" y="4515132"/>
                </a:lnTo>
                <a:close/>
                <a:moveTo>
                  <a:pt x="771103" y="4822559"/>
                </a:moveTo>
                <a:lnTo>
                  <a:pt x="775326" y="4814114"/>
                </a:lnTo>
                <a:lnTo>
                  <a:pt x="779549" y="4822559"/>
                </a:lnTo>
                <a:lnTo>
                  <a:pt x="771103" y="4822559"/>
                </a:lnTo>
                <a:close/>
                <a:moveTo>
                  <a:pt x="891033" y="3972066"/>
                </a:moveTo>
                <a:lnTo>
                  <a:pt x="870763" y="3980512"/>
                </a:lnTo>
                <a:lnTo>
                  <a:pt x="891033" y="3956019"/>
                </a:lnTo>
                <a:lnTo>
                  <a:pt x="895256" y="3956019"/>
                </a:lnTo>
                <a:lnTo>
                  <a:pt x="891033" y="3972066"/>
                </a:lnTo>
                <a:close/>
                <a:moveTo>
                  <a:pt x="899479" y="4002471"/>
                </a:moveTo>
                <a:lnTo>
                  <a:pt x="902013" y="3993180"/>
                </a:lnTo>
                <a:lnTo>
                  <a:pt x="896101" y="3991491"/>
                </a:lnTo>
                <a:lnTo>
                  <a:pt x="915526" y="3980512"/>
                </a:lnTo>
                <a:lnTo>
                  <a:pt x="899479" y="4002471"/>
                </a:lnTo>
                <a:close/>
                <a:moveTo>
                  <a:pt x="957755" y="4091152"/>
                </a:moveTo>
                <a:lnTo>
                  <a:pt x="940864" y="4103821"/>
                </a:lnTo>
                <a:lnTo>
                  <a:pt x="936641" y="4103821"/>
                </a:lnTo>
                <a:lnTo>
                  <a:pt x="923972" y="4091152"/>
                </a:lnTo>
                <a:lnTo>
                  <a:pt x="928195" y="4078483"/>
                </a:lnTo>
                <a:lnTo>
                  <a:pt x="952688" y="4078483"/>
                </a:lnTo>
                <a:lnTo>
                  <a:pt x="961134" y="4082706"/>
                </a:lnTo>
                <a:lnTo>
                  <a:pt x="957755" y="4091152"/>
                </a:lnTo>
                <a:close/>
                <a:moveTo>
                  <a:pt x="1039680" y="4037943"/>
                </a:moveTo>
                <a:lnTo>
                  <a:pt x="1007585" y="4063281"/>
                </a:lnTo>
                <a:lnTo>
                  <a:pt x="1000829" y="4066659"/>
                </a:lnTo>
                <a:lnTo>
                  <a:pt x="986471" y="4063281"/>
                </a:lnTo>
                <a:lnTo>
                  <a:pt x="982248" y="4047234"/>
                </a:lnTo>
                <a:lnTo>
                  <a:pt x="1002518" y="4031186"/>
                </a:lnTo>
                <a:lnTo>
                  <a:pt x="1022788" y="4018518"/>
                </a:lnTo>
                <a:lnTo>
                  <a:pt x="1043058" y="4022741"/>
                </a:lnTo>
                <a:lnTo>
                  <a:pt x="1039680" y="4037943"/>
                </a:lnTo>
                <a:close/>
                <a:moveTo>
                  <a:pt x="1137651" y="2325132"/>
                </a:moveTo>
                <a:lnTo>
                  <a:pt x="1113158" y="2337801"/>
                </a:lnTo>
                <a:lnTo>
                  <a:pt x="1097111" y="2358071"/>
                </a:lnTo>
                <a:lnTo>
                  <a:pt x="1059950" y="2366517"/>
                </a:lnTo>
                <a:lnTo>
                  <a:pt x="1031234" y="2379186"/>
                </a:lnTo>
                <a:lnTo>
                  <a:pt x="1010964" y="2391854"/>
                </a:lnTo>
                <a:lnTo>
                  <a:pt x="990694" y="2400300"/>
                </a:lnTo>
                <a:lnTo>
                  <a:pt x="990694" y="2391854"/>
                </a:lnTo>
                <a:lnTo>
                  <a:pt x="1015187" y="2375807"/>
                </a:lnTo>
                <a:lnTo>
                  <a:pt x="1052348" y="2342869"/>
                </a:lnTo>
                <a:lnTo>
                  <a:pt x="1093733" y="2322599"/>
                </a:lnTo>
                <a:lnTo>
                  <a:pt x="1118226" y="2314153"/>
                </a:lnTo>
                <a:lnTo>
                  <a:pt x="1118226" y="2305707"/>
                </a:lnTo>
                <a:lnTo>
                  <a:pt x="1126671" y="2301484"/>
                </a:lnTo>
                <a:lnTo>
                  <a:pt x="1146941" y="2301484"/>
                </a:lnTo>
                <a:lnTo>
                  <a:pt x="1151164" y="2314153"/>
                </a:lnTo>
                <a:lnTo>
                  <a:pt x="1137651" y="2325132"/>
                </a:lnTo>
                <a:close/>
                <a:moveTo>
                  <a:pt x="1190015" y="5155325"/>
                </a:moveTo>
                <a:lnTo>
                  <a:pt x="1173968" y="5159548"/>
                </a:lnTo>
                <a:lnTo>
                  <a:pt x="1182414" y="5143500"/>
                </a:lnTo>
                <a:lnTo>
                  <a:pt x="1190860" y="5143500"/>
                </a:lnTo>
                <a:lnTo>
                  <a:pt x="1190860" y="5155325"/>
                </a:lnTo>
                <a:close/>
                <a:moveTo>
                  <a:pt x="1284608" y="5562412"/>
                </a:moveTo>
                <a:lnTo>
                  <a:pt x="1264338" y="5570858"/>
                </a:lnTo>
                <a:lnTo>
                  <a:pt x="1284608" y="5546366"/>
                </a:lnTo>
                <a:lnTo>
                  <a:pt x="1288831" y="5546366"/>
                </a:lnTo>
                <a:lnTo>
                  <a:pt x="1284608" y="5562412"/>
                </a:lnTo>
                <a:close/>
                <a:moveTo>
                  <a:pt x="1201839" y="5961055"/>
                </a:moveTo>
                <a:lnTo>
                  <a:pt x="1181569" y="5965278"/>
                </a:lnTo>
                <a:lnTo>
                  <a:pt x="1181569" y="5945008"/>
                </a:lnTo>
                <a:lnTo>
                  <a:pt x="1190015" y="5936562"/>
                </a:lnTo>
                <a:lnTo>
                  <a:pt x="1218731" y="5928116"/>
                </a:lnTo>
                <a:lnTo>
                  <a:pt x="1222954" y="5936562"/>
                </a:lnTo>
                <a:lnTo>
                  <a:pt x="1201839" y="5961055"/>
                </a:lnTo>
                <a:close/>
                <a:moveTo>
                  <a:pt x="1345418" y="5694167"/>
                </a:moveTo>
                <a:lnTo>
                  <a:pt x="1329371" y="5694167"/>
                </a:lnTo>
                <a:lnTo>
                  <a:pt x="1316702" y="5681499"/>
                </a:lnTo>
                <a:lnTo>
                  <a:pt x="1320925" y="5668830"/>
                </a:lnTo>
                <a:lnTo>
                  <a:pt x="1345418" y="5668830"/>
                </a:lnTo>
                <a:lnTo>
                  <a:pt x="1353864" y="5673053"/>
                </a:lnTo>
                <a:lnTo>
                  <a:pt x="1345418" y="5694167"/>
                </a:lnTo>
                <a:close/>
                <a:moveTo>
                  <a:pt x="1339506" y="2103008"/>
                </a:moveTo>
                <a:lnTo>
                  <a:pt x="1355553" y="2074292"/>
                </a:lnTo>
                <a:lnTo>
                  <a:pt x="1371600" y="2074292"/>
                </a:lnTo>
                <a:lnTo>
                  <a:pt x="1371600" y="2090339"/>
                </a:lnTo>
                <a:lnTo>
                  <a:pt x="1355553" y="2103008"/>
                </a:lnTo>
                <a:lnTo>
                  <a:pt x="1339506" y="2103008"/>
                </a:lnTo>
                <a:close/>
                <a:moveTo>
                  <a:pt x="1399471" y="5689944"/>
                </a:moveTo>
                <a:lnTo>
                  <a:pt x="1379201" y="5689944"/>
                </a:lnTo>
                <a:lnTo>
                  <a:pt x="1363154" y="5681499"/>
                </a:lnTo>
                <a:lnTo>
                  <a:pt x="1363154" y="5673053"/>
                </a:lnTo>
                <a:lnTo>
                  <a:pt x="1383424" y="5673053"/>
                </a:lnTo>
                <a:lnTo>
                  <a:pt x="1399471" y="5681499"/>
                </a:lnTo>
                <a:lnTo>
                  <a:pt x="1399471" y="5689944"/>
                </a:lnTo>
                <a:close/>
                <a:moveTo>
                  <a:pt x="1432410" y="5628290"/>
                </a:moveTo>
                <a:lnTo>
                  <a:pt x="1395248" y="5657006"/>
                </a:lnTo>
                <a:lnTo>
                  <a:pt x="1379201" y="5652783"/>
                </a:lnTo>
                <a:lnTo>
                  <a:pt x="1374978" y="5636736"/>
                </a:lnTo>
                <a:lnTo>
                  <a:pt x="1395248" y="5620689"/>
                </a:lnTo>
                <a:lnTo>
                  <a:pt x="1415518" y="5608020"/>
                </a:lnTo>
                <a:lnTo>
                  <a:pt x="1435788" y="5612243"/>
                </a:lnTo>
                <a:lnTo>
                  <a:pt x="1432410" y="5628290"/>
                </a:lnTo>
                <a:close/>
                <a:moveTo>
                  <a:pt x="2144392" y="1339506"/>
                </a:moveTo>
                <a:lnTo>
                  <a:pt x="2152838" y="1335283"/>
                </a:lnTo>
                <a:lnTo>
                  <a:pt x="2161284" y="1335283"/>
                </a:lnTo>
                <a:lnTo>
                  <a:pt x="2161284" y="1351330"/>
                </a:lnTo>
                <a:lnTo>
                  <a:pt x="2145237" y="1355553"/>
                </a:lnTo>
                <a:lnTo>
                  <a:pt x="2145237" y="1339506"/>
                </a:lnTo>
                <a:close/>
                <a:moveTo>
                  <a:pt x="2107230" y="1380046"/>
                </a:moveTo>
                <a:lnTo>
                  <a:pt x="2119899" y="1380046"/>
                </a:lnTo>
                <a:lnTo>
                  <a:pt x="2115676" y="1392715"/>
                </a:lnTo>
                <a:lnTo>
                  <a:pt x="2103007" y="1392715"/>
                </a:lnTo>
                <a:lnTo>
                  <a:pt x="2107230" y="1380046"/>
                </a:lnTo>
                <a:close/>
                <a:moveTo>
                  <a:pt x="1679872" y="1600482"/>
                </a:moveTo>
                <a:lnTo>
                  <a:pt x="1684940" y="1597948"/>
                </a:lnTo>
                <a:lnTo>
                  <a:pt x="1684940" y="1594570"/>
                </a:lnTo>
                <a:lnTo>
                  <a:pt x="1689163" y="1589502"/>
                </a:lnTo>
                <a:lnTo>
                  <a:pt x="1726324" y="1576833"/>
                </a:lnTo>
                <a:lnTo>
                  <a:pt x="1730547" y="1585279"/>
                </a:lnTo>
                <a:lnTo>
                  <a:pt x="1714500" y="1601326"/>
                </a:lnTo>
                <a:lnTo>
                  <a:pt x="1714500" y="1609772"/>
                </a:lnTo>
                <a:lnTo>
                  <a:pt x="1690007" y="1613995"/>
                </a:lnTo>
                <a:lnTo>
                  <a:pt x="1690007" y="1622441"/>
                </a:lnTo>
                <a:lnTo>
                  <a:pt x="1672271" y="1622441"/>
                </a:lnTo>
                <a:lnTo>
                  <a:pt x="1669737" y="1612306"/>
                </a:lnTo>
                <a:lnTo>
                  <a:pt x="1679872" y="1600482"/>
                </a:lnTo>
                <a:close/>
                <a:moveTo>
                  <a:pt x="1737304" y="1639332"/>
                </a:moveTo>
                <a:lnTo>
                  <a:pt x="1737304" y="1655379"/>
                </a:lnTo>
                <a:lnTo>
                  <a:pt x="1728858" y="1663825"/>
                </a:lnTo>
                <a:lnTo>
                  <a:pt x="1712811" y="1668048"/>
                </a:lnTo>
                <a:lnTo>
                  <a:pt x="1712811" y="1652001"/>
                </a:lnTo>
                <a:lnTo>
                  <a:pt x="1721257" y="1639332"/>
                </a:lnTo>
                <a:lnTo>
                  <a:pt x="1737304" y="1639332"/>
                </a:lnTo>
                <a:close/>
                <a:moveTo>
                  <a:pt x="1679872" y="1655379"/>
                </a:moveTo>
                <a:lnTo>
                  <a:pt x="1700142" y="1655379"/>
                </a:lnTo>
                <a:lnTo>
                  <a:pt x="1704365" y="1696764"/>
                </a:lnTo>
                <a:lnTo>
                  <a:pt x="1695919" y="1705210"/>
                </a:lnTo>
                <a:lnTo>
                  <a:pt x="1691696" y="1721257"/>
                </a:lnTo>
                <a:lnTo>
                  <a:pt x="1711966" y="1717034"/>
                </a:lnTo>
                <a:lnTo>
                  <a:pt x="1724635" y="1688318"/>
                </a:lnTo>
                <a:lnTo>
                  <a:pt x="1744905" y="1684095"/>
                </a:lnTo>
                <a:lnTo>
                  <a:pt x="1753351" y="1737304"/>
                </a:lnTo>
                <a:lnTo>
                  <a:pt x="1761797" y="1741527"/>
                </a:lnTo>
                <a:lnTo>
                  <a:pt x="1770242" y="1725480"/>
                </a:lnTo>
                <a:lnTo>
                  <a:pt x="1790512" y="1729703"/>
                </a:lnTo>
                <a:lnTo>
                  <a:pt x="1790512" y="1738148"/>
                </a:lnTo>
                <a:lnTo>
                  <a:pt x="1770242" y="1754195"/>
                </a:lnTo>
                <a:lnTo>
                  <a:pt x="1766020" y="1795580"/>
                </a:lnTo>
                <a:lnTo>
                  <a:pt x="1753351" y="1795580"/>
                </a:lnTo>
                <a:lnTo>
                  <a:pt x="1749128" y="1787134"/>
                </a:lnTo>
                <a:lnTo>
                  <a:pt x="1716189" y="1771087"/>
                </a:lnTo>
                <a:lnTo>
                  <a:pt x="1716189" y="1742371"/>
                </a:lnTo>
                <a:lnTo>
                  <a:pt x="1695919" y="1746594"/>
                </a:lnTo>
                <a:lnTo>
                  <a:pt x="1695919" y="1771087"/>
                </a:lnTo>
                <a:lnTo>
                  <a:pt x="1679872" y="1758418"/>
                </a:lnTo>
                <a:lnTo>
                  <a:pt x="1663825" y="1733925"/>
                </a:lnTo>
                <a:lnTo>
                  <a:pt x="1663825" y="1688318"/>
                </a:lnTo>
                <a:lnTo>
                  <a:pt x="1659602" y="1672271"/>
                </a:lnTo>
                <a:lnTo>
                  <a:pt x="1679872" y="1655379"/>
                </a:lnTo>
                <a:close/>
                <a:moveTo>
                  <a:pt x="1672271" y="1791357"/>
                </a:moveTo>
                <a:lnTo>
                  <a:pt x="1692541" y="1775310"/>
                </a:lnTo>
                <a:lnTo>
                  <a:pt x="1696764" y="1775310"/>
                </a:lnTo>
                <a:lnTo>
                  <a:pt x="1700987" y="1795580"/>
                </a:lnTo>
                <a:lnTo>
                  <a:pt x="1688318" y="1808249"/>
                </a:lnTo>
                <a:lnTo>
                  <a:pt x="1651156" y="1812472"/>
                </a:lnTo>
                <a:lnTo>
                  <a:pt x="1651156" y="1799803"/>
                </a:lnTo>
                <a:lnTo>
                  <a:pt x="1672271" y="1791357"/>
                </a:lnTo>
                <a:close/>
                <a:moveTo>
                  <a:pt x="1485618" y="5985548"/>
                </a:moveTo>
                <a:lnTo>
                  <a:pt x="1494064" y="5985548"/>
                </a:lnTo>
                <a:lnTo>
                  <a:pt x="1498287" y="6005818"/>
                </a:lnTo>
                <a:lnTo>
                  <a:pt x="1489841" y="6005818"/>
                </a:lnTo>
                <a:lnTo>
                  <a:pt x="1485618" y="5985548"/>
                </a:lnTo>
                <a:close/>
                <a:moveTo>
                  <a:pt x="1534604" y="6026932"/>
                </a:moveTo>
                <a:lnTo>
                  <a:pt x="1518557" y="6039601"/>
                </a:lnTo>
                <a:lnTo>
                  <a:pt x="1498287" y="6035378"/>
                </a:lnTo>
                <a:lnTo>
                  <a:pt x="1506733" y="6022709"/>
                </a:lnTo>
                <a:lnTo>
                  <a:pt x="1535449" y="6014263"/>
                </a:lnTo>
                <a:lnTo>
                  <a:pt x="1535449" y="6026932"/>
                </a:lnTo>
                <a:close/>
                <a:moveTo>
                  <a:pt x="1532070" y="1795580"/>
                </a:moveTo>
                <a:lnTo>
                  <a:pt x="1527848" y="1779533"/>
                </a:lnTo>
                <a:lnTo>
                  <a:pt x="1536293" y="1775310"/>
                </a:lnTo>
                <a:lnTo>
                  <a:pt x="1540516" y="1775310"/>
                </a:lnTo>
                <a:lnTo>
                  <a:pt x="1544739" y="1787979"/>
                </a:lnTo>
                <a:lnTo>
                  <a:pt x="1532070" y="1795580"/>
                </a:lnTo>
                <a:close/>
                <a:moveTo>
                  <a:pt x="1560786" y="1762641"/>
                </a:moveTo>
                <a:lnTo>
                  <a:pt x="1548118" y="1766864"/>
                </a:lnTo>
                <a:lnTo>
                  <a:pt x="1552340" y="1754195"/>
                </a:lnTo>
                <a:lnTo>
                  <a:pt x="1560786" y="1754195"/>
                </a:lnTo>
                <a:lnTo>
                  <a:pt x="1560786" y="1762641"/>
                </a:lnTo>
                <a:close/>
                <a:moveTo>
                  <a:pt x="1544739" y="1696764"/>
                </a:moveTo>
                <a:lnTo>
                  <a:pt x="1524469" y="1700987"/>
                </a:lnTo>
                <a:lnTo>
                  <a:pt x="1524469" y="1688318"/>
                </a:lnTo>
                <a:lnTo>
                  <a:pt x="1540516" y="1672271"/>
                </a:lnTo>
                <a:lnTo>
                  <a:pt x="1569232" y="1672271"/>
                </a:lnTo>
                <a:lnTo>
                  <a:pt x="1577678" y="1656224"/>
                </a:lnTo>
                <a:lnTo>
                  <a:pt x="1602171" y="1656224"/>
                </a:lnTo>
                <a:lnTo>
                  <a:pt x="1606394" y="1660447"/>
                </a:lnTo>
                <a:lnTo>
                  <a:pt x="1593725" y="1673116"/>
                </a:lnTo>
                <a:lnTo>
                  <a:pt x="1565009" y="1685784"/>
                </a:lnTo>
                <a:lnTo>
                  <a:pt x="1544739" y="1696764"/>
                </a:lnTo>
                <a:close/>
                <a:moveTo>
                  <a:pt x="1573455" y="1737304"/>
                </a:moveTo>
                <a:lnTo>
                  <a:pt x="1602171" y="1704365"/>
                </a:lnTo>
                <a:lnTo>
                  <a:pt x="1618218" y="1704365"/>
                </a:lnTo>
                <a:lnTo>
                  <a:pt x="1622441" y="1766020"/>
                </a:lnTo>
                <a:lnTo>
                  <a:pt x="1597948" y="1778688"/>
                </a:lnTo>
                <a:lnTo>
                  <a:pt x="1577678" y="1782911"/>
                </a:lnTo>
                <a:lnTo>
                  <a:pt x="1565009" y="1758418"/>
                </a:lnTo>
                <a:lnTo>
                  <a:pt x="1573455" y="1737304"/>
                </a:lnTo>
                <a:close/>
                <a:moveTo>
                  <a:pt x="1641866" y="5968656"/>
                </a:moveTo>
                <a:lnTo>
                  <a:pt x="1629197" y="5968656"/>
                </a:lnTo>
                <a:lnTo>
                  <a:pt x="1633420" y="5952609"/>
                </a:lnTo>
                <a:lnTo>
                  <a:pt x="1646089" y="5952609"/>
                </a:lnTo>
                <a:lnTo>
                  <a:pt x="1641866" y="5968656"/>
                </a:lnTo>
                <a:close/>
                <a:moveTo>
                  <a:pt x="1643555" y="1967874"/>
                </a:moveTo>
                <a:lnTo>
                  <a:pt x="1623285" y="1983921"/>
                </a:lnTo>
                <a:lnTo>
                  <a:pt x="1598792" y="1996590"/>
                </a:lnTo>
                <a:lnTo>
                  <a:pt x="1578522" y="1992367"/>
                </a:lnTo>
                <a:lnTo>
                  <a:pt x="1578522" y="2000813"/>
                </a:lnTo>
                <a:lnTo>
                  <a:pt x="1565854" y="2000813"/>
                </a:lnTo>
                <a:lnTo>
                  <a:pt x="1570077" y="1988144"/>
                </a:lnTo>
                <a:lnTo>
                  <a:pt x="1570077" y="1967874"/>
                </a:lnTo>
                <a:lnTo>
                  <a:pt x="1590347" y="1963652"/>
                </a:lnTo>
                <a:lnTo>
                  <a:pt x="1603015" y="1943382"/>
                </a:lnTo>
                <a:lnTo>
                  <a:pt x="1652001" y="1918889"/>
                </a:lnTo>
                <a:lnTo>
                  <a:pt x="1668048" y="1902842"/>
                </a:lnTo>
                <a:lnTo>
                  <a:pt x="1717034" y="1878349"/>
                </a:lnTo>
                <a:lnTo>
                  <a:pt x="1717034" y="1869903"/>
                </a:lnTo>
                <a:lnTo>
                  <a:pt x="1741527" y="1857234"/>
                </a:lnTo>
                <a:lnTo>
                  <a:pt x="1754195" y="1844566"/>
                </a:lnTo>
                <a:lnTo>
                  <a:pt x="1815850" y="1828519"/>
                </a:lnTo>
                <a:lnTo>
                  <a:pt x="1840343" y="1815850"/>
                </a:lnTo>
                <a:lnTo>
                  <a:pt x="1848788" y="1820073"/>
                </a:lnTo>
                <a:lnTo>
                  <a:pt x="1836120" y="1836120"/>
                </a:lnTo>
                <a:lnTo>
                  <a:pt x="1803181" y="1856390"/>
                </a:lnTo>
                <a:lnTo>
                  <a:pt x="1790512" y="1876660"/>
                </a:lnTo>
                <a:lnTo>
                  <a:pt x="1774465" y="1880883"/>
                </a:lnTo>
                <a:lnTo>
                  <a:pt x="1758418" y="1872437"/>
                </a:lnTo>
                <a:lnTo>
                  <a:pt x="1758418" y="1888484"/>
                </a:lnTo>
                <a:lnTo>
                  <a:pt x="1745749" y="1884261"/>
                </a:lnTo>
                <a:lnTo>
                  <a:pt x="1721257" y="1888484"/>
                </a:lnTo>
                <a:lnTo>
                  <a:pt x="1717034" y="1896930"/>
                </a:lnTo>
                <a:lnTo>
                  <a:pt x="1696764" y="1901153"/>
                </a:lnTo>
                <a:lnTo>
                  <a:pt x="1672271" y="1934091"/>
                </a:lnTo>
                <a:lnTo>
                  <a:pt x="1680717" y="1934091"/>
                </a:lnTo>
                <a:lnTo>
                  <a:pt x="1684940" y="1942537"/>
                </a:lnTo>
                <a:lnTo>
                  <a:pt x="1656224" y="1955206"/>
                </a:lnTo>
                <a:lnTo>
                  <a:pt x="1643555" y="1967874"/>
                </a:lnTo>
                <a:close/>
                <a:moveTo>
                  <a:pt x="2184087" y="5624067"/>
                </a:moveTo>
                <a:lnTo>
                  <a:pt x="2151149" y="5619844"/>
                </a:lnTo>
                <a:lnTo>
                  <a:pt x="2142703" y="5632513"/>
                </a:lnTo>
                <a:lnTo>
                  <a:pt x="2122433" y="5645182"/>
                </a:lnTo>
                <a:lnTo>
                  <a:pt x="2085271" y="5678120"/>
                </a:lnTo>
                <a:lnTo>
                  <a:pt x="2039664" y="5706836"/>
                </a:lnTo>
                <a:lnTo>
                  <a:pt x="2019394" y="5727106"/>
                </a:lnTo>
                <a:lnTo>
                  <a:pt x="1953517" y="5768490"/>
                </a:lnTo>
                <a:lnTo>
                  <a:pt x="1912132" y="5797206"/>
                </a:lnTo>
                <a:lnTo>
                  <a:pt x="1879193" y="5805652"/>
                </a:lnTo>
                <a:lnTo>
                  <a:pt x="1870748" y="5814098"/>
                </a:lnTo>
                <a:lnTo>
                  <a:pt x="1825140" y="5842813"/>
                </a:lnTo>
                <a:lnTo>
                  <a:pt x="1792201" y="5871529"/>
                </a:lnTo>
                <a:lnTo>
                  <a:pt x="1759263" y="5891799"/>
                </a:lnTo>
                <a:lnTo>
                  <a:pt x="1701831" y="5920515"/>
                </a:lnTo>
                <a:lnTo>
                  <a:pt x="1677338" y="5940785"/>
                </a:lnTo>
                <a:lnTo>
                  <a:pt x="1657068" y="5949231"/>
                </a:lnTo>
                <a:lnTo>
                  <a:pt x="1657068" y="5936562"/>
                </a:lnTo>
                <a:lnTo>
                  <a:pt x="1673116" y="5920515"/>
                </a:lnTo>
                <a:lnTo>
                  <a:pt x="1697608" y="5907846"/>
                </a:lnTo>
                <a:lnTo>
                  <a:pt x="1722101" y="5891799"/>
                </a:lnTo>
                <a:lnTo>
                  <a:pt x="1742371" y="5879130"/>
                </a:lnTo>
                <a:lnTo>
                  <a:pt x="1775310" y="5854638"/>
                </a:lnTo>
                <a:lnTo>
                  <a:pt x="1812471" y="5821699"/>
                </a:lnTo>
                <a:lnTo>
                  <a:pt x="1832741" y="5813253"/>
                </a:lnTo>
                <a:lnTo>
                  <a:pt x="1832741" y="5804807"/>
                </a:lnTo>
                <a:lnTo>
                  <a:pt x="1845410" y="5792139"/>
                </a:lnTo>
                <a:lnTo>
                  <a:pt x="1874126" y="5779470"/>
                </a:lnTo>
                <a:lnTo>
                  <a:pt x="1890173" y="5759200"/>
                </a:lnTo>
                <a:lnTo>
                  <a:pt x="1918889" y="5754977"/>
                </a:lnTo>
                <a:lnTo>
                  <a:pt x="1927334" y="5734707"/>
                </a:lnTo>
                <a:lnTo>
                  <a:pt x="1947604" y="5726261"/>
                </a:lnTo>
                <a:lnTo>
                  <a:pt x="1960273" y="5713593"/>
                </a:lnTo>
                <a:lnTo>
                  <a:pt x="1980543" y="5700924"/>
                </a:lnTo>
                <a:lnTo>
                  <a:pt x="1993212" y="5684877"/>
                </a:lnTo>
                <a:lnTo>
                  <a:pt x="2021928" y="5672208"/>
                </a:lnTo>
                <a:lnTo>
                  <a:pt x="2026150" y="5663762"/>
                </a:lnTo>
                <a:lnTo>
                  <a:pt x="2046420" y="5651093"/>
                </a:lnTo>
                <a:lnTo>
                  <a:pt x="2095406" y="5618155"/>
                </a:lnTo>
                <a:lnTo>
                  <a:pt x="2136791" y="5602108"/>
                </a:lnTo>
                <a:lnTo>
                  <a:pt x="2161284" y="5586061"/>
                </a:lnTo>
                <a:lnTo>
                  <a:pt x="2185776" y="5586061"/>
                </a:lnTo>
                <a:lnTo>
                  <a:pt x="2189999" y="5614777"/>
                </a:lnTo>
                <a:lnTo>
                  <a:pt x="2184087" y="5624067"/>
                </a:lnTo>
                <a:close/>
                <a:moveTo>
                  <a:pt x="2222093" y="1651156"/>
                </a:moveTo>
                <a:lnTo>
                  <a:pt x="2209425" y="1655379"/>
                </a:lnTo>
                <a:lnTo>
                  <a:pt x="2209425" y="1642711"/>
                </a:lnTo>
                <a:lnTo>
                  <a:pt x="2222093" y="1642711"/>
                </a:lnTo>
                <a:lnTo>
                  <a:pt x="2222093" y="1651156"/>
                </a:lnTo>
                <a:close/>
                <a:moveTo>
                  <a:pt x="2329355" y="1540516"/>
                </a:moveTo>
                <a:lnTo>
                  <a:pt x="2313308" y="1540516"/>
                </a:lnTo>
                <a:lnTo>
                  <a:pt x="2317531" y="1527848"/>
                </a:lnTo>
                <a:lnTo>
                  <a:pt x="2330200" y="1527848"/>
                </a:lnTo>
                <a:lnTo>
                  <a:pt x="2330200" y="1540516"/>
                </a:lnTo>
                <a:close/>
                <a:moveTo>
                  <a:pt x="2668877" y="5205155"/>
                </a:moveTo>
                <a:lnTo>
                  <a:pt x="2722085" y="5172216"/>
                </a:lnTo>
                <a:lnTo>
                  <a:pt x="2746578" y="5151946"/>
                </a:lnTo>
                <a:lnTo>
                  <a:pt x="2755024" y="5151946"/>
                </a:lnTo>
                <a:lnTo>
                  <a:pt x="2755024" y="5167993"/>
                </a:lnTo>
                <a:lnTo>
                  <a:pt x="2730531" y="5184040"/>
                </a:lnTo>
                <a:lnTo>
                  <a:pt x="2677323" y="5216979"/>
                </a:lnTo>
                <a:lnTo>
                  <a:pt x="2661276" y="5225425"/>
                </a:lnTo>
                <a:lnTo>
                  <a:pt x="2657053" y="5212756"/>
                </a:lnTo>
                <a:lnTo>
                  <a:pt x="2668877" y="5205155"/>
                </a:lnTo>
                <a:close/>
                <a:moveTo>
                  <a:pt x="2624959" y="1108935"/>
                </a:moveTo>
                <a:lnTo>
                  <a:pt x="2633404" y="1108935"/>
                </a:lnTo>
                <a:lnTo>
                  <a:pt x="2637627" y="1121604"/>
                </a:lnTo>
                <a:lnTo>
                  <a:pt x="2621580" y="1125827"/>
                </a:lnTo>
                <a:lnTo>
                  <a:pt x="2624959" y="1108935"/>
                </a:lnTo>
                <a:close/>
                <a:moveTo>
                  <a:pt x="2499961" y="5476265"/>
                </a:moveTo>
                <a:lnTo>
                  <a:pt x="2487292" y="5476265"/>
                </a:lnTo>
                <a:lnTo>
                  <a:pt x="2524453" y="5447550"/>
                </a:lnTo>
                <a:lnTo>
                  <a:pt x="2532899" y="5451772"/>
                </a:lnTo>
                <a:lnTo>
                  <a:pt x="2499961" y="5476265"/>
                </a:lnTo>
                <a:close/>
                <a:moveTo>
                  <a:pt x="2614824" y="5397719"/>
                </a:moveTo>
                <a:lnTo>
                  <a:pt x="2594554" y="5410388"/>
                </a:lnTo>
                <a:lnTo>
                  <a:pt x="2553169" y="5439104"/>
                </a:lnTo>
                <a:lnTo>
                  <a:pt x="2532899" y="5447550"/>
                </a:lnTo>
                <a:lnTo>
                  <a:pt x="2545568" y="5431502"/>
                </a:lnTo>
                <a:lnTo>
                  <a:pt x="2611445" y="5390118"/>
                </a:lnTo>
                <a:lnTo>
                  <a:pt x="2619891" y="5390118"/>
                </a:lnTo>
                <a:lnTo>
                  <a:pt x="2614824" y="5397719"/>
                </a:lnTo>
                <a:close/>
                <a:moveTo>
                  <a:pt x="2651985" y="5278633"/>
                </a:moveTo>
                <a:lnTo>
                  <a:pt x="2639317" y="5291302"/>
                </a:lnTo>
                <a:lnTo>
                  <a:pt x="2619047" y="5295525"/>
                </a:lnTo>
                <a:lnTo>
                  <a:pt x="2619047" y="5282856"/>
                </a:lnTo>
                <a:lnTo>
                  <a:pt x="2643539" y="5262586"/>
                </a:lnTo>
                <a:lnTo>
                  <a:pt x="2663809" y="5242316"/>
                </a:lnTo>
                <a:lnTo>
                  <a:pt x="2679856" y="5238093"/>
                </a:lnTo>
                <a:lnTo>
                  <a:pt x="2695904" y="5229648"/>
                </a:lnTo>
                <a:lnTo>
                  <a:pt x="2724619" y="5221202"/>
                </a:lnTo>
                <a:lnTo>
                  <a:pt x="2744889" y="5205155"/>
                </a:lnTo>
                <a:lnTo>
                  <a:pt x="2765159" y="5209377"/>
                </a:lnTo>
                <a:lnTo>
                  <a:pt x="2765159" y="5225425"/>
                </a:lnTo>
                <a:lnTo>
                  <a:pt x="2744889" y="5233871"/>
                </a:lnTo>
                <a:lnTo>
                  <a:pt x="2720396" y="5254140"/>
                </a:lnTo>
                <a:lnTo>
                  <a:pt x="2651985" y="5278633"/>
                </a:lnTo>
                <a:close/>
                <a:moveTo>
                  <a:pt x="2832726" y="5262586"/>
                </a:moveTo>
                <a:lnTo>
                  <a:pt x="2795564" y="5278633"/>
                </a:lnTo>
                <a:lnTo>
                  <a:pt x="2787118" y="5291302"/>
                </a:lnTo>
                <a:lnTo>
                  <a:pt x="2738133" y="5315795"/>
                </a:lnTo>
                <a:lnTo>
                  <a:pt x="2663809" y="5328464"/>
                </a:lnTo>
                <a:lnTo>
                  <a:pt x="2684079" y="5308194"/>
                </a:lnTo>
                <a:lnTo>
                  <a:pt x="2787118" y="5250762"/>
                </a:lnTo>
                <a:lnTo>
                  <a:pt x="2815834" y="5226269"/>
                </a:lnTo>
                <a:lnTo>
                  <a:pt x="2828503" y="5226269"/>
                </a:lnTo>
                <a:lnTo>
                  <a:pt x="2824280" y="5242316"/>
                </a:lnTo>
                <a:lnTo>
                  <a:pt x="2815834" y="5242316"/>
                </a:lnTo>
                <a:lnTo>
                  <a:pt x="2815834" y="5254985"/>
                </a:lnTo>
                <a:lnTo>
                  <a:pt x="2836104" y="5254985"/>
                </a:lnTo>
                <a:lnTo>
                  <a:pt x="2832726" y="5262586"/>
                </a:lnTo>
                <a:close/>
                <a:moveTo>
                  <a:pt x="2845394" y="5167993"/>
                </a:moveTo>
                <a:lnTo>
                  <a:pt x="2808233" y="5180662"/>
                </a:lnTo>
                <a:lnTo>
                  <a:pt x="2812456" y="5167993"/>
                </a:lnTo>
                <a:lnTo>
                  <a:pt x="2849617" y="5147723"/>
                </a:lnTo>
                <a:lnTo>
                  <a:pt x="2858063" y="5151946"/>
                </a:lnTo>
                <a:lnTo>
                  <a:pt x="2845394" y="5167993"/>
                </a:lnTo>
                <a:close/>
                <a:moveTo>
                  <a:pt x="1707743" y="6211051"/>
                </a:moveTo>
                <a:lnTo>
                  <a:pt x="1695075" y="6211051"/>
                </a:lnTo>
                <a:lnTo>
                  <a:pt x="1699298" y="6195004"/>
                </a:lnTo>
                <a:lnTo>
                  <a:pt x="1707743" y="6195004"/>
                </a:lnTo>
                <a:lnTo>
                  <a:pt x="1707743" y="6211051"/>
                </a:lnTo>
                <a:close/>
                <a:moveTo>
                  <a:pt x="1908754" y="6162065"/>
                </a:moveTo>
                <a:lnTo>
                  <a:pt x="1896085" y="6162065"/>
                </a:lnTo>
                <a:lnTo>
                  <a:pt x="1891862" y="6149396"/>
                </a:lnTo>
                <a:lnTo>
                  <a:pt x="1904531" y="6136728"/>
                </a:lnTo>
                <a:lnTo>
                  <a:pt x="1912132" y="6139262"/>
                </a:lnTo>
                <a:lnTo>
                  <a:pt x="1908754" y="6162065"/>
                </a:lnTo>
                <a:close/>
                <a:moveTo>
                  <a:pt x="1941692" y="6133350"/>
                </a:moveTo>
                <a:lnTo>
                  <a:pt x="1931557" y="6135039"/>
                </a:lnTo>
                <a:lnTo>
                  <a:pt x="1925645" y="6133350"/>
                </a:lnTo>
                <a:lnTo>
                  <a:pt x="1938314" y="6117302"/>
                </a:lnTo>
                <a:lnTo>
                  <a:pt x="1954361" y="6117302"/>
                </a:lnTo>
                <a:lnTo>
                  <a:pt x="1941692" y="6133350"/>
                </a:lnTo>
                <a:close/>
                <a:moveTo>
                  <a:pt x="2105541" y="6034534"/>
                </a:moveTo>
                <a:lnTo>
                  <a:pt x="2089494" y="6038756"/>
                </a:lnTo>
                <a:lnTo>
                  <a:pt x="2085271" y="6005818"/>
                </a:lnTo>
                <a:lnTo>
                  <a:pt x="2089494" y="6001595"/>
                </a:lnTo>
                <a:lnTo>
                  <a:pt x="2105541" y="6017642"/>
                </a:lnTo>
                <a:lnTo>
                  <a:pt x="2105541" y="6034534"/>
                </a:lnTo>
                <a:close/>
                <a:moveTo>
                  <a:pt x="2217026" y="5956832"/>
                </a:moveTo>
                <a:lnTo>
                  <a:pt x="2212803" y="5948386"/>
                </a:lnTo>
                <a:lnTo>
                  <a:pt x="2221249" y="5948386"/>
                </a:lnTo>
                <a:lnTo>
                  <a:pt x="2217026" y="5956832"/>
                </a:lnTo>
                <a:close/>
                <a:moveTo>
                  <a:pt x="2212803" y="5911225"/>
                </a:moveTo>
                <a:lnTo>
                  <a:pt x="2196756" y="5931494"/>
                </a:lnTo>
                <a:lnTo>
                  <a:pt x="2159594" y="5955988"/>
                </a:lnTo>
                <a:lnTo>
                  <a:pt x="2151149" y="5972034"/>
                </a:lnTo>
                <a:lnTo>
                  <a:pt x="2163817" y="5980480"/>
                </a:lnTo>
                <a:lnTo>
                  <a:pt x="2159594" y="5993149"/>
                </a:lnTo>
                <a:lnTo>
                  <a:pt x="2146926" y="5997372"/>
                </a:lnTo>
                <a:lnTo>
                  <a:pt x="2146926" y="6005818"/>
                </a:lnTo>
                <a:lnTo>
                  <a:pt x="2126656" y="6010040"/>
                </a:lnTo>
                <a:lnTo>
                  <a:pt x="2122433" y="5993994"/>
                </a:lnTo>
                <a:lnTo>
                  <a:pt x="2135102" y="5977946"/>
                </a:lnTo>
                <a:lnTo>
                  <a:pt x="2122433" y="5965278"/>
                </a:lnTo>
                <a:lnTo>
                  <a:pt x="2126656" y="5945008"/>
                </a:lnTo>
                <a:lnTo>
                  <a:pt x="2118210" y="5945008"/>
                </a:lnTo>
                <a:lnTo>
                  <a:pt x="2093717" y="5957677"/>
                </a:lnTo>
                <a:lnTo>
                  <a:pt x="2097940" y="5973724"/>
                </a:lnTo>
                <a:lnTo>
                  <a:pt x="2093717" y="5989771"/>
                </a:lnTo>
                <a:lnTo>
                  <a:pt x="2060778" y="5993994"/>
                </a:lnTo>
                <a:lnTo>
                  <a:pt x="2056555" y="5998217"/>
                </a:lnTo>
                <a:lnTo>
                  <a:pt x="2019394" y="6010885"/>
                </a:lnTo>
                <a:lnTo>
                  <a:pt x="1990678" y="6031155"/>
                </a:lnTo>
                <a:lnTo>
                  <a:pt x="1982232" y="6047202"/>
                </a:lnTo>
                <a:lnTo>
                  <a:pt x="1966185" y="6047202"/>
                </a:lnTo>
                <a:lnTo>
                  <a:pt x="1945915" y="6051425"/>
                </a:lnTo>
                <a:lnTo>
                  <a:pt x="1929868" y="6071695"/>
                </a:lnTo>
                <a:lnTo>
                  <a:pt x="1880882" y="6100411"/>
                </a:lnTo>
                <a:lnTo>
                  <a:pt x="1839498" y="6113079"/>
                </a:lnTo>
                <a:lnTo>
                  <a:pt x="1839498" y="6121525"/>
                </a:lnTo>
                <a:lnTo>
                  <a:pt x="1819228" y="6137573"/>
                </a:lnTo>
                <a:lnTo>
                  <a:pt x="1798958" y="6150241"/>
                </a:lnTo>
                <a:lnTo>
                  <a:pt x="1794735" y="6158687"/>
                </a:lnTo>
                <a:lnTo>
                  <a:pt x="1810782" y="6154464"/>
                </a:lnTo>
                <a:lnTo>
                  <a:pt x="1839498" y="6158687"/>
                </a:lnTo>
                <a:lnTo>
                  <a:pt x="1843721" y="6142640"/>
                </a:lnTo>
                <a:lnTo>
                  <a:pt x="1852167" y="6142640"/>
                </a:lnTo>
                <a:lnTo>
                  <a:pt x="1856390" y="6155309"/>
                </a:lnTo>
                <a:lnTo>
                  <a:pt x="1864836" y="6155309"/>
                </a:lnTo>
                <a:lnTo>
                  <a:pt x="1869058" y="6167977"/>
                </a:lnTo>
                <a:lnTo>
                  <a:pt x="1836120" y="6188247"/>
                </a:lnTo>
                <a:lnTo>
                  <a:pt x="1811627" y="6188247"/>
                </a:lnTo>
                <a:lnTo>
                  <a:pt x="1798958" y="6196693"/>
                </a:lnTo>
                <a:lnTo>
                  <a:pt x="1765175" y="6199227"/>
                </a:lnTo>
                <a:lnTo>
                  <a:pt x="1760952" y="6174734"/>
                </a:lnTo>
                <a:lnTo>
                  <a:pt x="1732236" y="6174734"/>
                </a:lnTo>
                <a:lnTo>
                  <a:pt x="1736459" y="6162065"/>
                </a:lnTo>
                <a:lnTo>
                  <a:pt x="1756729" y="6141795"/>
                </a:lnTo>
                <a:lnTo>
                  <a:pt x="1798114" y="6125748"/>
                </a:lnTo>
                <a:lnTo>
                  <a:pt x="1814161" y="6113079"/>
                </a:lnTo>
                <a:lnTo>
                  <a:pt x="1838653" y="6104634"/>
                </a:lnTo>
                <a:lnTo>
                  <a:pt x="1875815" y="6075918"/>
                </a:lnTo>
                <a:lnTo>
                  <a:pt x="1908754" y="6059871"/>
                </a:lnTo>
                <a:lnTo>
                  <a:pt x="1961962" y="6026932"/>
                </a:lnTo>
                <a:lnTo>
                  <a:pt x="1986455" y="6006662"/>
                </a:lnTo>
                <a:lnTo>
                  <a:pt x="2019394" y="5986392"/>
                </a:lnTo>
                <a:lnTo>
                  <a:pt x="2039664" y="5973724"/>
                </a:lnTo>
                <a:lnTo>
                  <a:pt x="2072602" y="5949231"/>
                </a:lnTo>
                <a:lnTo>
                  <a:pt x="2109764" y="5928961"/>
                </a:lnTo>
                <a:lnTo>
                  <a:pt x="2138480" y="5904468"/>
                </a:lnTo>
                <a:lnTo>
                  <a:pt x="2162973" y="5896022"/>
                </a:lnTo>
                <a:lnTo>
                  <a:pt x="2195911" y="5858861"/>
                </a:lnTo>
                <a:lnTo>
                  <a:pt x="2224627" y="5863084"/>
                </a:lnTo>
                <a:lnTo>
                  <a:pt x="2237296" y="5883353"/>
                </a:lnTo>
                <a:lnTo>
                  <a:pt x="2241519" y="5903623"/>
                </a:lnTo>
                <a:lnTo>
                  <a:pt x="2212803" y="5911225"/>
                </a:lnTo>
                <a:close/>
                <a:moveTo>
                  <a:pt x="2331889" y="5846192"/>
                </a:moveTo>
                <a:lnTo>
                  <a:pt x="2303173" y="5874907"/>
                </a:lnTo>
                <a:lnTo>
                  <a:pt x="2298950" y="5907846"/>
                </a:lnTo>
                <a:lnTo>
                  <a:pt x="2270234" y="5916292"/>
                </a:lnTo>
                <a:lnTo>
                  <a:pt x="2278680" y="5879130"/>
                </a:lnTo>
                <a:lnTo>
                  <a:pt x="2262633" y="5874907"/>
                </a:lnTo>
                <a:lnTo>
                  <a:pt x="2254187" y="5858861"/>
                </a:lnTo>
                <a:lnTo>
                  <a:pt x="2241519" y="5858861"/>
                </a:lnTo>
                <a:lnTo>
                  <a:pt x="2237296" y="5846192"/>
                </a:lnTo>
                <a:lnTo>
                  <a:pt x="2257566" y="5825922"/>
                </a:lnTo>
                <a:lnTo>
                  <a:pt x="2298950" y="5792983"/>
                </a:lnTo>
                <a:lnTo>
                  <a:pt x="2311619" y="5792983"/>
                </a:lnTo>
                <a:lnTo>
                  <a:pt x="2303173" y="5805652"/>
                </a:lnTo>
                <a:lnTo>
                  <a:pt x="2298950" y="5825922"/>
                </a:lnTo>
                <a:lnTo>
                  <a:pt x="2307396" y="5830145"/>
                </a:lnTo>
                <a:lnTo>
                  <a:pt x="2348781" y="5830145"/>
                </a:lnTo>
                <a:lnTo>
                  <a:pt x="2348781" y="5838591"/>
                </a:lnTo>
                <a:lnTo>
                  <a:pt x="2331889" y="5846192"/>
                </a:lnTo>
                <a:close/>
                <a:moveTo>
                  <a:pt x="2372429" y="5846192"/>
                </a:moveTo>
                <a:lnTo>
                  <a:pt x="2376652" y="5830145"/>
                </a:lnTo>
                <a:lnTo>
                  <a:pt x="2389320" y="5834368"/>
                </a:lnTo>
                <a:lnTo>
                  <a:pt x="2385098" y="5847036"/>
                </a:lnTo>
                <a:lnTo>
                  <a:pt x="2385942" y="5847881"/>
                </a:lnTo>
                <a:lnTo>
                  <a:pt x="2385098" y="5851259"/>
                </a:lnTo>
                <a:lnTo>
                  <a:pt x="2376652" y="5859705"/>
                </a:lnTo>
                <a:lnTo>
                  <a:pt x="2356382" y="5872374"/>
                </a:lnTo>
                <a:lnTo>
                  <a:pt x="2356382" y="5856327"/>
                </a:lnTo>
                <a:lnTo>
                  <a:pt x="2372429" y="5846192"/>
                </a:lnTo>
                <a:close/>
                <a:moveTo>
                  <a:pt x="3237280" y="1380046"/>
                </a:moveTo>
                <a:lnTo>
                  <a:pt x="3245726" y="1380046"/>
                </a:lnTo>
                <a:lnTo>
                  <a:pt x="3229679" y="1396093"/>
                </a:lnTo>
                <a:lnTo>
                  <a:pt x="3225456" y="1387647"/>
                </a:lnTo>
                <a:lnTo>
                  <a:pt x="3237280" y="1380046"/>
                </a:lnTo>
                <a:close/>
                <a:moveTo>
                  <a:pt x="3187450" y="1359776"/>
                </a:moveTo>
                <a:lnTo>
                  <a:pt x="3191673" y="1368222"/>
                </a:lnTo>
                <a:lnTo>
                  <a:pt x="3179004" y="1368222"/>
                </a:lnTo>
                <a:lnTo>
                  <a:pt x="3187450" y="1359776"/>
                </a:lnTo>
                <a:close/>
                <a:moveTo>
                  <a:pt x="3093701" y="804886"/>
                </a:moveTo>
                <a:lnTo>
                  <a:pt x="3106370" y="796440"/>
                </a:lnTo>
                <a:lnTo>
                  <a:pt x="3122417" y="796440"/>
                </a:lnTo>
                <a:lnTo>
                  <a:pt x="3113971" y="812487"/>
                </a:lnTo>
                <a:lnTo>
                  <a:pt x="3093701" y="816710"/>
                </a:lnTo>
                <a:lnTo>
                  <a:pt x="3093701" y="804886"/>
                </a:lnTo>
                <a:close/>
                <a:moveTo>
                  <a:pt x="2931542" y="5504981"/>
                </a:moveTo>
                <a:lnTo>
                  <a:pt x="2894380" y="5513427"/>
                </a:lnTo>
                <a:lnTo>
                  <a:pt x="2878333" y="5521873"/>
                </a:lnTo>
                <a:lnTo>
                  <a:pt x="2874110" y="5513427"/>
                </a:lnTo>
                <a:lnTo>
                  <a:pt x="2841171" y="5509204"/>
                </a:lnTo>
                <a:lnTo>
                  <a:pt x="2841171" y="5496535"/>
                </a:lnTo>
                <a:lnTo>
                  <a:pt x="2857218" y="5483866"/>
                </a:lnTo>
                <a:lnTo>
                  <a:pt x="2885934" y="5467820"/>
                </a:lnTo>
                <a:lnTo>
                  <a:pt x="2927319" y="5447550"/>
                </a:lnTo>
                <a:lnTo>
                  <a:pt x="2939988" y="5447550"/>
                </a:lnTo>
                <a:lnTo>
                  <a:pt x="2939988" y="5463597"/>
                </a:lnTo>
                <a:lnTo>
                  <a:pt x="2907049" y="5479643"/>
                </a:lnTo>
                <a:lnTo>
                  <a:pt x="2902826" y="5499914"/>
                </a:lnTo>
                <a:lnTo>
                  <a:pt x="2907049" y="5495691"/>
                </a:lnTo>
                <a:lnTo>
                  <a:pt x="2944210" y="5487245"/>
                </a:lnTo>
                <a:lnTo>
                  <a:pt x="2931542" y="5504981"/>
                </a:lnTo>
                <a:close/>
                <a:moveTo>
                  <a:pt x="2947589" y="5443327"/>
                </a:moveTo>
                <a:lnTo>
                  <a:pt x="2943366" y="5434881"/>
                </a:lnTo>
                <a:lnTo>
                  <a:pt x="2959413" y="5422212"/>
                </a:lnTo>
                <a:lnTo>
                  <a:pt x="2963636" y="5430658"/>
                </a:lnTo>
                <a:lnTo>
                  <a:pt x="2947589" y="5443327"/>
                </a:lnTo>
                <a:close/>
                <a:moveTo>
                  <a:pt x="3009243" y="5024414"/>
                </a:moveTo>
                <a:lnTo>
                  <a:pt x="2960257" y="5015969"/>
                </a:lnTo>
                <a:lnTo>
                  <a:pt x="2968703" y="5011746"/>
                </a:lnTo>
                <a:lnTo>
                  <a:pt x="2968703" y="5003300"/>
                </a:lnTo>
                <a:lnTo>
                  <a:pt x="2981372" y="4990631"/>
                </a:lnTo>
                <a:lnTo>
                  <a:pt x="2997419" y="4994854"/>
                </a:lnTo>
                <a:lnTo>
                  <a:pt x="2997419" y="4986408"/>
                </a:lnTo>
                <a:lnTo>
                  <a:pt x="3010088" y="4990631"/>
                </a:lnTo>
                <a:lnTo>
                  <a:pt x="3010088" y="5024414"/>
                </a:lnTo>
                <a:close/>
                <a:moveTo>
                  <a:pt x="3003331" y="1117381"/>
                </a:moveTo>
                <a:lnTo>
                  <a:pt x="2983061" y="1121604"/>
                </a:lnTo>
                <a:lnTo>
                  <a:pt x="2983061" y="1108935"/>
                </a:lnTo>
                <a:lnTo>
                  <a:pt x="3003331" y="1104712"/>
                </a:lnTo>
                <a:lnTo>
                  <a:pt x="3048938" y="1067551"/>
                </a:lnTo>
                <a:lnTo>
                  <a:pt x="3053161" y="1067551"/>
                </a:lnTo>
                <a:lnTo>
                  <a:pt x="3061607" y="1083598"/>
                </a:lnTo>
                <a:lnTo>
                  <a:pt x="3037114" y="1092044"/>
                </a:lnTo>
                <a:lnTo>
                  <a:pt x="3003331" y="1117381"/>
                </a:lnTo>
                <a:close/>
                <a:moveTo>
                  <a:pt x="3157889" y="5459374"/>
                </a:moveTo>
                <a:lnTo>
                  <a:pt x="3162112" y="5446705"/>
                </a:lnTo>
                <a:lnTo>
                  <a:pt x="3166335" y="5459374"/>
                </a:lnTo>
                <a:lnTo>
                  <a:pt x="3157889" y="5459374"/>
                </a:lnTo>
                <a:close/>
                <a:moveTo>
                  <a:pt x="3272752" y="4872390"/>
                </a:moveTo>
                <a:lnTo>
                  <a:pt x="3235591" y="4888437"/>
                </a:lnTo>
                <a:lnTo>
                  <a:pt x="3231368" y="4896882"/>
                </a:lnTo>
                <a:lnTo>
                  <a:pt x="3202652" y="4909551"/>
                </a:lnTo>
                <a:lnTo>
                  <a:pt x="3178159" y="4929821"/>
                </a:lnTo>
                <a:lnTo>
                  <a:pt x="3153666" y="4938267"/>
                </a:lnTo>
                <a:lnTo>
                  <a:pt x="3133397" y="4954314"/>
                </a:lnTo>
                <a:lnTo>
                  <a:pt x="3113127" y="4974584"/>
                </a:lnTo>
                <a:lnTo>
                  <a:pt x="3055695" y="5003300"/>
                </a:lnTo>
                <a:lnTo>
                  <a:pt x="3035425" y="5015969"/>
                </a:lnTo>
                <a:lnTo>
                  <a:pt x="3026979" y="4987253"/>
                </a:lnTo>
                <a:lnTo>
                  <a:pt x="3039648" y="4966983"/>
                </a:lnTo>
                <a:lnTo>
                  <a:pt x="3072587" y="4950936"/>
                </a:lnTo>
                <a:lnTo>
                  <a:pt x="3105526" y="4938267"/>
                </a:lnTo>
                <a:lnTo>
                  <a:pt x="3130018" y="4917997"/>
                </a:lnTo>
                <a:lnTo>
                  <a:pt x="3146065" y="4893504"/>
                </a:lnTo>
                <a:lnTo>
                  <a:pt x="3166335" y="4885059"/>
                </a:lnTo>
                <a:lnTo>
                  <a:pt x="3182382" y="4893504"/>
                </a:lnTo>
                <a:lnTo>
                  <a:pt x="3202652" y="4889281"/>
                </a:lnTo>
                <a:lnTo>
                  <a:pt x="3218699" y="4869011"/>
                </a:lnTo>
                <a:lnTo>
                  <a:pt x="3243192" y="4869011"/>
                </a:lnTo>
                <a:lnTo>
                  <a:pt x="3263462" y="4848741"/>
                </a:lnTo>
                <a:lnTo>
                  <a:pt x="3276131" y="4848741"/>
                </a:lnTo>
                <a:lnTo>
                  <a:pt x="3280354" y="4864788"/>
                </a:lnTo>
                <a:lnTo>
                  <a:pt x="3272752" y="4872390"/>
                </a:lnTo>
                <a:close/>
                <a:moveTo>
                  <a:pt x="3383393" y="5418834"/>
                </a:moveTo>
                <a:lnTo>
                  <a:pt x="3363123" y="5423056"/>
                </a:lnTo>
                <a:lnTo>
                  <a:pt x="3363123" y="5414611"/>
                </a:lnTo>
                <a:lnTo>
                  <a:pt x="3375792" y="5406165"/>
                </a:lnTo>
                <a:lnTo>
                  <a:pt x="3388460" y="5406165"/>
                </a:lnTo>
                <a:lnTo>
                  <a:pt x="3383393" y="5418834"/>
                </a:lnTo>
                <a:close/>
                <a:moveTo>
                  <a:pt x="3422243" y="1293899"/>
                </a:moveTo>
                <a:lnTo>
                  <a:pt x="3413798" y="1298121"/>
                </a:lnTo>
                <a:lnTo>
                  <a:pt x="3376636" y="1310790"/>
                </a:lnTo>
                <a:lnTo>
                  <a:pt x="3360589" y="1326837"/>
                </a:lnTo>
                <a:lnTo>
                  <a:pt x="3319204" y="1339506"/>
                </a:lnTo>
                <a:lnTo>
                  <a:pt x="3310759" y="1347952"/>
                </a:lnTo>
                <a:lnTo>
                  <a:pt x="3286266" y="1360621"/>
                </a:lnTo>
                <a:lnTo>
                  <a:pt x="3265996" y="1369066"/>
                </a:lnTo>
                <a:lnTo>
                  <a:pt x="3265996" y="1360621"/>
                </a:lnTo>
                <a:lnTo>
                  <a:pt x="3286266" y="1347952"/>
                </a:lnTo>
                <a:lnTo>
                  <a:pt x="3302313" y="1331905"/>
                </a:lnTo>
                <a:lnTo>
                  <a:pt x="3322583" y="1323459"/>
                </a:lnTo>
                <a:lnTo>
                  <a:pt x="3363967" y="1298966"/>
                </a:lnTo>
                <a:lnTo>
                  <a:pt x="3401129" y="1282919"/>
                </a:lnTo>
                <a:lnTo>
                  <a:pt x="3421399" y="1287142"/>
                </a:lnTo>
                <a:lnTo>
                  <a:pt x="3421399" y="1293899"/>
                </a:lnTo>
                <a:close/>
                <a:moveTo>
                  <a:pt x="3442513" y="854716"/>
                </a:moveTo>
                <a:lnTo>
                  <a:pt x="3426466" y="858939"/>
                </a:lnTo>
                <a:lnTo>
                  <a:pt x="3434912" y="846270"/>
                </a:lnTo>
                <a:lnTo>
                  <a:pt x="3443358" y="846270"/>
                </a:lnTo>
                <a:lnTo>
                  <a:pt x="3443358" y="854716"/>
                </a:lnTo>
                <a:close/>
                <a:moveTo>
                  <a:pt x="3462783" y="842048"/>
                </a:moveTo>
                <a:lnTo>
                  <a:pt x="3446736" y="842048"/>
                </a:lnTo>
                <a:lnTo>
                  <a:pt x="3450959" y="833602"/>
                </a:lnTo>
                <a:lnTo>
                  <a:pt x="3463628" y="833602"/>
                </a:lnTo>
                <a:lnTo>
                  <a:pt x="3463628" y="842048"/>
                </a:lnTo>
                <a:close/>
                <a:moveTo>
                  <a:pt x="3728826" y="5242316"/>
                </a:moveTo>
                <a:lnTo>
                  <a:pt x="3724603" y="5250762"/>
                </a:lnTo>
                <a:lnTo>
                  <a:pt x="3704334" y="5254985"/>
                </a:lnTo>
                <a:lnTo>
                  <a:pt x="3704334" y="5242316"/>
                </a:lnTo>
                <a:lnTo>
                  <a:pt x="3724603" y="5229648"/>
                </a:lnTo>
                <a:lnTo>
                  <a:pt x="3737272" y="5216979"/>
                </a:lnTo>
                <a:lnTo>
                  <a:pt x="3745718" y="5216979"/>
                </a:lnTo>
                <a:lnTo>
                  <a:pt x="3749941" y="5233026"/>
                </a:lnTo>
                <a:lnTo>
                  <a:pt x="3728826" y="5242316"/>
                </a:lnTo>
                <a:close/>
                <a:moveTo>
                  <a:pt x="4549760" y="4872390"/>
                </a:moveTo>
                <a:lnTo>
                  <a:pt x="4545537" y="4863944"/>
                </a:lnTo>
                <a:lnTo>
                  <a:pt x="4553982" y="4863944"/>
                </a:lnTo>
                <a:lnTo>
                  <a:pt x="4549760" y="4872390"/>
                </a:lnTo>
                <a:close/>
                <a:moveTo>
                  <a:pt x="4595367" y="4851275"/>
                </a:moveTo>
                <a:lnTo>
                  <a:pt x="4575097" y="4855498"/>
                </a:lnTo>
                <a:lnTo>
                  <a:pt x="4591144" y="4839451"/>
                </a:lnTo>
                <a:lnTo>
                  <a:pt x="4599590" y="4839451"/>
                </a:lnTo>
                <a:lnTo>
                  <a:pt x="4595367" y="4851275"/>
                </a:lnTo>
                <a:close/>
                <a:moveTo>
                  <a:pt x="4706007" y="4539625"/>
                </a:moveTo>
                <a:lnTo>
                  <a:pt x="4689960" y="4543848"/>
                </a:lnTo>
                <a:lnTo>
                  <a:pt x="4689960" y="4526956"/>
                </a:lnTo>
                <a:lnTo>
                  <a:pt x="4706007" y="4526956"/>
                </a:lnTo>
                <a:lnTo>
                  <a:pt x="4706007" y="4539625"/>
                </a:lnTo>
                <a:close/>
                <a:moveTo>
                  <a:pt x="4730500" y="4531179"/>
                </a:moveTo>
                <a:lnTo>
                  <a:pt x="4722054" y="4531179"/>
                </a:lnTo>
                <a:lnTo>
                  <a:pt x="4722054" y="4515132"/>
                </a:lnTo>
                <a:lnTo>
                  <a:pt x="4734723" y="4519354"/>
                </a:lnTo>
                <a:lnTo>
                  <a:pt x="4730500" y="4531179"/>
                </a:lnTo>
                <a:close/>
                <a:moveTo>
                  <a:pt x="4804823" y="4522733"/>
                </a:moveTo>
                <a:lnTo>
                  <a:pt x="4800600" y="4502463"/>
                </a:lnTo>
                <a:lnTo>
                  <a:pt x="4816647" y="4502463"/>
                </a:lnTo>
                <a:lnTo>
                  <a:pt x="4820870" y="4515132"/>
                </a:lnTo>
                <a:lnTo>
                  <a:pt x="4804823" y="4522733"/>
                </a:lnTo>
                <a:close/>
                <a:moveTo>
                  <a:pt x="4853809" y="4716142"/>
                </a:moveTo>
                <a:lnTo>
                  <a:pt x="4858032" y="4700095"/>
                </a:lnTo>
                <a:lnTo>
                  <a:pt x="4862255" y="4700095"/>
                </a:lnTo>
                <a:lnTo>
                  <a:pt x="4866478" y="4712764"/>
                </a:lnTo>
                <a:lnTo>
                  <a:pt x="4853809" y="4716142"/>
                </a:lnTo>
                <a:close/>
                <a:moveTo>
                  <a:pt x="4866478" y="4617326"/>
                </a:moveTo>
                <a:lnTo>
                  <a:pt x="4858032" y="4621549"/>
                </a:lnTo>
                <a:lnTo>
                  <a:pt x="4825093" y="4621549"/>
                </a:lnTo>
                <a:lnTo>
                  <a:pt x="4825093" y="4608880"/>
                </a:lnTo>
                <a:lnTo>
                  <a:pt x="4866478" y="4608880"/>
                </a:lnTo>
                <a:lnTo>
                  <a:pt x="4866478" y="4617326"/>
                </a:lnTo>
                <a:close/>
                <a:moveTo>
                  <a:pt x="4899416" y="4777797"/>
                </a:moveTo>
                <a:lnTo>
                  <a:pt x="4903639" y="4769351"/>
                </a:lnTo>
                <a:lnTo>
                  <a:pt x="4912085" y="4773574"/>
                </a:lnTo>
                <a:lnTo>
                  <a:pt x="4899416" y="4777797"/>
                </a:lnTo>
                <a:close/>
                <a:moveTo>
                  <a:pt x="4907862" y="4617326"/>
                </a:moveTo>
                <a:lnTo>
                  <a:pt x="4912085" y="4601279"/>
                </a:lnTo>
                <a:lnTo>
                  <a:pt x="4920530" y="4601279"/>
                </a:lnTo>
                <a:lnTo>
                  <a:pt x="4924753" y="4617326"/>
                </a:lnTo>
                <a:lnTo>
                  <a:pt x="4907862" y="4617326"/>
                </a:lnTo>
                <a:close/>
                <a:moveTo>
                  <a:pt x="5028637" y="1072618"/>
                </a:moveTo>
                <a:lnTo>
                  <a:pt x="5032860" y="1064172"/>
                </a:lnTo>
                <a:lnTo>
                  <a:pt x="5041306" y="1068395"/>
                </a:lnTo>
                <a:lnTo>
                  <a:pt x="5028637" y="1072618"/>
                </a:lnTo>
                <a:close/>
                <a:moveTo>
                  <a:pt x="5060731" y="1047281"/>
                </a:moveTo>
                <a:lnTo>
                  <a:pt x="5056508" y="1055727"/>
                </a:lnTo>
                <a:lnTo>
                  <a:pt x="5040461" y="1064172"/>
                </a:lnTo>
                <a:lnTo>
                  <a:pt x="5053130" y="1048125"/>
                </a:lnTo>
                <a:lnTo>
                  <a:pt x="5060731" y="1048125"/>
                </a:lnTo>
                <a:lnTo>
                  <a:pt x="5064954" y="1039680"/>
                </a:lnTo>
                <a:lnTo>
                  <a:pt x="5073400" y="1043902"/>
                </a:lnTo>
                <a:lnTo>
                  <a:pt x="5060731" y="1047281"/>
                </a:lnTo>
                <a:close/>
                <a:moveTo>
                  <a:pt x="5153635" y="4535402"/>
                </a:moveTo>
                <a:lnTo>
                  <a:pt x="5104650" y="4559895"/>
                </a:lnTo>
                <a:lnTo>
                  <a:pt x="5096204" y="4555672"/>
                </a:lnTo>
                <a:lnTo>
                  <a:pt x="5100427" y="4543003"/>
                </a:lnTo>
                <a:lnTo>
                  <a:pt x="5157858" y="4514287"/>
                </a:lnTo>
                <a:lnTo>
                  <a:pt x="5166304" y="4518510"/>
                </a:lnTo>
                <a:lnTo>
                  <a:pt x="5153635" y="4535402"/>
                </a:lnTo>
                <a:close/>
                <a:moveTo>
                  <a:pt x="5219512" y="4548070"/>
                </a:moveTo>
                <a:lnTo>
                  <a:pt x="5199242" y="4552293"/>
                </a:lnTo>
                <a:lnTo>
                  <a:pt x="5203465" y="4539625"/>
                </a:lnTo>
                <a:lnTo>
                  <a:pt x="5227958" y="4539625"/>
                </a:lnTo>
                <a:lnTo>
                  <a:pt x="5219512" y="4548070"/>
                </a:lnTo>
                <a:close/>
                <a:moveTo>
                  <a:pt x="5244005" y="4461079"/>
                </a:moveTo>
                <a:lnTo>
                  <a:pt x="5223735" y="4456856"/>
                </a:lnTo>
                <a:lnTo>
                  <a:pt x="5211067" y="4472903"/>
                </a:lnTo>
                <a:lnTo>
                  <a:pt x="5186574" y="4472903"/>
                </a:lnTo>
                <a:lnTo>
                  <a:pt x="5157858" y="4485571"/>
                </a:lnTo>
                <a:lnTo>
                  <a:pt x="5137588" y="4485571"/>
                </a:lnTo>
                <a:lnTo>
                  <a:pt x="5137588" y="4472903"/>
                </a:lnTo>
                <a:lnTo>
                  <a:pt x="5170527" y="4460234"/>
                </a:lnTo>
                <a:lnTo>
                  <a:pt x="5199242" y="4447565"/>
                </a:lnTo>
                <a:lnTo>
                  <a:pt x="5219512" y="4434896"/>
                </a:lnTo>
                <a:lnTo>
                  <a:pt x="5260897" y="4422228"/>
                </a:lnTo>
                <a:lnTo>
                  <a:pt x="5281167" y="4422228"/>
                </a:lnTo>
                <a:lnTo>
                  <a:pt x="5244005" y="4461079"/>
                </a:lnTo>
                <a:close/>
                <a:moveTo>
                  <a:pt x="5195019" y="2464488"/>
                </a:moveTo>
                <a:lnTo>
                  <a:pt x="5197554" y="2460265"/>
                </a:lnTo>
                <a:lnTo>
                  <a:pt x="5200087" y="2460265"/>
                </a:lnTo>
                <a:lnTo>
                  <a:pt x="5200087" y="2461955"/>
                </a:lnTo>
                <a:lnTo>
                  <a:pt x="5195019" y="2464488"/>
                </a:lnTo>
                <a:close/>
                <a:moveTo>
                  <a:pt x="5211911" y="4293007"/>
                </a:moveTo>
                <a:lnTo>
                  <a:pt x="5211911" y="4280338"/>
                </a:lnTo>
                <a:lnTo>
                  <a:pt x="5220357" y="4280338"/>
                </a:lnTo>
                <a:lnTo>
                  <a:pt x="5220357" y="4288784"/>
                </a:lnTo>
                <a:lnTo>
                  <a:pt x="5211911" y="4293007"/>
                </a:lnTo>
                <a:close/>
                <a:moveTo>
                  <a:pt x="5309883" y="4239798"/>
                </a:moveTo>
                <a:lnTo>
                  <a:pt x="5285390" y="4244021"/>
                </a:lnTo>
                <a:lnTo>
                  <a:pt x="5248228" y="4256690"/>
                </a:lnTo>
                <a:lnTo>
                  <a:pt x="5211067" y="4265136"/>
                </a:lnTo>
                <a:lnTo>
                  <a:pt x="5215290" y="4232197"/>
                </a:lnTo>
                <a:lnTo>
                  <a:pt x="5223735" y="4216150"/>
                </a:lnTo>
                <a:lnTo>
                  <a:pt x="5285390" y="4207704"/>
                </a:lnTo>
                <a:lnTo>
                  <a:pt x="5293835" y="4187434"/>
                </a:lnTo>
                <a:lnTo>
                  <a:pt x="5302281" y="4187434"/>
                </a:lnTo>
                <a:lnTo>
                  <a:pt x="5318329" y="4200103"/>
                </a:lnTo>
                <a:lnTo>
                  <a:pt x="5309883" y="4239798"/>
                </a:lnTo>
                <a:close/>
                <a:moveTo>
                  <a:pt x="5223735" y="4186590"/>
                </a:moveTo>
                <a:lnTo>
                  <a:pt x="5227958" y="4173921"/>
                </a:lnTo>
                <a:lnTo>
                  <a:pt x="5232181" y="4186590"/>
                </a:lnTo>
                <a:lnTo>
                  <a:pt x="5223735" y="4186590"/>
                </a:lnTo>
                <a:close/>
                <a:moveTo>
                  <a:pt x="5326774" y="4194191"/>
                </a:moveTo>
                <a:lnTo>
                  <a:pt x="5330997" y="4181522"/>
                </a:lnTo>
                <a:lnTo>
                  <a:pt x="5339443" y="4181522"/>
                </a:lnTo>
                <a:lnTo>
                  <a:pt x="5339443" y="4194191"/>
                </a:lnTo>
                <a:lnTo>
                  <a:pt x="5326774" y="4194191"/>
                </a:lnTo>
                <a:close/>
                <a:moveTo>
                  <a:pt x="5338598" y="4140982"/>
                </a:moveTo>
                <a:lnTo>
                  <a:pt x="5309883" y="4136759"/>
                </a:lnTo>
                <a:lnTo>
                  <a:pt x="5305660" y="4128313"/>
                </a:lnTo>
                <a:lnTo>
                  <a:pt x="5334375" y="4115645"/>
                </a:lnTo>
                <a:lnTo>
                  <a:pt x="5342821" y="4119868"/>
                </a:lnTo>
                <a:lnTo>
                  <a:pt x="5338598" y="4140982"/>
                </a:lnTo>
                <a:close/>
                <a:moveTo>
                  <a:pt x="5307349" y="956911"/>
                </a:moveTo>
                <a:lnTo>
                  <a:pt x="5282856" y="965356"/>
                </a:lnTo>
                <a:lnTo>
                  <a:pt x="5270187" y="978025"/>
                </a:lnTo>
                <a:lnTo>
                  <a:pt x="5241471" y="978025"/>
                </a:lnTo>
                <a:lnTo>
                  <a:pt x="5146879" y="1010964"/>
                </a:lnTo>
                <a:lnTo>
                  <a:pt x="5130831" y="1023633"/>
                </a:lnTo>
                <a:lnTo>
                  <a:pt x="5110561" y="1023633"/>
                </a:lnTo>
                <a:lnTo>
                  <a:pt x="5110561" y="1015187"/>
                </a:lnTo>
                <a:lnTo>
                  <a:pt x="5123230" y="1006741"/>
                </a:lnTo>
                <a:lnTo>
                  <a:pt x="5164615" y="982248"/>
                </a:lnTo>
                <a:lnTo>
                  <a:pt x="5246539" y="945086"/>
                </a:lnTo>
                <a:lnTo>
                  <a:pt x="5312416" y="912148"/>
                </a:lnTo>
                <a:lnTo>
                  <a:pt x="5332687" y="916371"/>
                </a:lnTo>
                <a:lnTo>
                  <a:pt x="5345355" y="936641"/>
                </a:lnTo>
                <a:lnTo>
                  <a:pt x="5307349" y="956911"/>
                </a:lnTo>
                <a:close/>
                <a:moveTo>
                  <a:pt x="5542143" y="2485603"/>
                </a:moveTo>
                <a:lnTo>
                  <a:pt x="5550588" y="2461110"/>
                </a:lnTo>
                <a:lnTo>
                  <a:pt x="5575081" y="2461110"/>
                </a:lnTo>
                <a:lnTo>
                  <a:pt x="5591128" y="2469556"/>
                </a:lnTo>
                <a:lnTo>
                  <a:pt x="5611398" y="2440840"/>
                </a:lnTo>
                <a:lnTo>
                  <a:pt x="5631668" y="2428171"/>
                </a:lnTo>
                <a:lnTo>
                  <a:pt x="5634202" y="2428171"/>
                </a:lnTo>
                <a:lnTo>
                  <a:pt x="5625756" y="2432394"/>
                </a:lnTo>
                <a:lnTo>
                  <a:pt x="5621533" y="2448441"/>
                </a:lnTo>
                <a:lnTo>
                  <a:pt x="5662918" y="2439995"/>
                </a:lnTo>
                <a:lnTo>
                  <a:pt x="5700079" y="2431550"/>
                </a:lnTo>
                <a:lnTo>
                  <a:pt x="5695856" y="2444218"/>
                </a:lnTo>
                <a:lnTo>
                  <a:pt x="5646870" y="2468711"/>
                </a:lnTo>
                <a:lnTo>
                  <a:pt x="5564101" y="2494049"/>
                </a:lnTo>
                <a:lnTo>
                  <a:pt x="5566635" y="2481380"/>
                </a:lnTo>
                <a:lnTo>
                  <a:pt x="5553966" y="2485603"/>
                </a:lnTo>
                <a:lnTo>
                  <a:pt x="5553966" y="2494049"/>
                </a:lnTo>
                <a:lnTo>
                  <a:pt x="5545521" y="2494049"/>
                </a:lnTo>
                <a:lnTo>
                  <a:pt x="5545521" y="2501650"/>
                </a:lnTo>
                <a:lnTo>
                  <a:pt x="5544676" y="2502494"/>
                </a:lnTo>
                <a:lnTo>
                  <a:pt x="5532852" y="2498271"/>
                </a:lnTo>
                <a:lnTo>
                  <a:pt x="5542143" y="2485603"/>
                </a:lnTo>
                <a:close/>
                <a:moveTo>
                  <a:pt x="5492312" y="2466177"/>
                </a:moveTo>
                <a:lnTo>
                  <a:pt x="5519339" y="2452664"/>
                </a:lnTo>
                <a:lnTo>
                  <a:pt x="5521028" y="2452664"/>
                </a:lnTo>
                <a:lnTo>
                  <a:pt x="5529474" y="2461110"/>
                </a:lnTo>
                <a:lnTo>
                  <a:pt x="5525251" y="2469556"/>
                </a:lnTo>
                <a:lnTo>
                  <a:pt x="5523562" y="2465333"/>
                </a:lnTo>
                <a:lnTo>
                  <a:pt x="5492312" y="2468711"/>
                </a:lnTo>
                <a:lnTo>
                  <a:pt x="5492312" y="2466177"/>
                </a:lnTo>
                <a:close/>
                <a:moveTo>
                  <a:pt x="5404476" y="4173921"/>
                </a:moveTo>
                <a:lnTo>
                  <a:pt x="5396030" y="4178144"/>
                </a:lnTo>
                <a:lnTo>
                  <a:pt x="5391807" y="4165475"/>
                </a:lnTo>
                <a:lnTo>
                  <a:pt x="5404476" y="4165475"/>
                </a:lnTo>
                <a:lnTo>
                  <a:pt x="5404476" y="4173921"/>
                </a:lnTo>
                <a:close/>
                <a:moveTo>
                  <a:pt x="5408699" y="4161252"/>
                </a:moveTo>
                <a:lnTo>
                  <a:pt x="5412922" y="4148583"/>
                </a:lnTo>
                <a:lnTo>
                  <a:pt x="5421368" y="4148583"/>
                </a:lnTo>
                <a:lnTo>
                  <a:pt x="5421368" y="4161252"/>
                </a:lnTo>
                <a:lnTo>
                  <a:pt x="5408699" y="4161252"/>
                </a:lnTo>
                <a:close/>
                <a:moveTo>
                  <a:pt x="5428968" y="4157029"/>
                </a:moveTo>
                <a:lnTo>
                  <a:pt x="5437414" y="4140982"/>
                </a:lnTo>
                <a:lnTo>
                  <a:pt x="5450083" y="4145205"/>
                </a:lnTo>
                <a:lnTo>
                  <a:pt x="5450083" y="4157874"/>
                </a:lnTo>
                <a:lnTo>
                  <a:pt x="5428968" y="4157874"/>
                </a:lnTo>
                <a:close/>
                <a:moveTo>
                  <a:pt x="5466130" y="4178144"/>
                </a:moveTo>
                <a:lnTo>
                  <a:pt x="5470353" y="4169698"/>
                </a:lnTo>
                <a:lnTo>
                  <a:pt x="5478799" y="4173921"/>
                </a:lnTo>
                <a:lnTo>
                  <a:pt x="5466130" y="4178144"/>
                </a:lnTo>
                <a:close/>
                <a:moveTo>
                  <a:pt x="5630824" y="4116489"/>
                </a:moveTo>
                <a:lnTo>
                  <a:pt x="5610553" y="4120712"/>
                </a:lnTo>
                <a:lnTo>
                  <a:pt x="5586061" y="4136759"/>
                </a:lnTo>
                <a:lnTo>
                  <a:pt x="5570014" y="4140982"/>
                </a:lnTo>
                <a:lnTo>
                  <a:pt x="5549743" y="4132536"/>
                </a:lnTo>
                <a:lnTo>
                  <a:pt x="5549743" y="4124090"/>
                </a:lnTo>
                <a:lnTo>
                  <a:pt x="5562412" y="4111422"/>
                </a:lnTo>
                <a:lnTo>
                  <a:pt x="5558189" y="4091152"/>
                </a:lnTo>
                <a:lnTo>
                  <a:pt x="5529474" y="4086929"/>
                </a:lnTo>
                <a:lnTo>
                  <a:pt x="5483866" y="4107199"/>
                </a:lnTo>
                <a:lnTo>
                  <a:pt x="5475420" y="4098753"/>
                </a:lnTo>
                <a:lnTo>
                  <a:pt x="5516805" y="4074260"/>
                </a:lnTo>
                <a:lnTo>
                  <a:pt x="5562412" y="4061591"/>
                </a:lnTo>
                <a:lnTo>
                  <a:pt x="5582682" y="4048923"/>
                </a:lnTo>
                <a:lnTo>
                  <a:pt x="5595351" y="4048923"/>
                </a:lnTo>
                <a:lnTo>
                  <a:pt x="5595351" y="4057369"/>
                </a:lnTo>
                <a:lnTo>
                  <a:pt x="5579304" y="4070037"/>
                </a:lnTo>
                <a:lnTo>
                  <a:pt x="5575081" y="4082706"/>
                </a:lnTo>
                <a:lnTo>
                  <a:pt x="5587750" y="4086929"/>
                </a:lnTo>
                <a:lnTo>
                  <a:pt x="5608020" y="4095375"/>
                </a:lnTo>
                <a:lnTo>
                  <a:pt x="5632513" y="4099598"/>
                </a:lnTo>
                <a:lnTo>
                  <a:pt x="5630824" y="4116489"/>
                </a:lnTo>
                <a:close/>
                <a:moveTo>
                  <a:pt x="5667140" y="4095375"/>
                </a:moveTo>
                <a:lnTo>
                  <a:pt x="5651093" y="4103821"/>
                </a:lnTo>
                <a:lnTo>
                  <a:pt x="5651093" y="4095375"/>
                </a:lnTo>
                <a:lnTo>
                  <a:pt x="5663762" y="4086929"/>
                </a:lnTo>
                <a:lnTo>
                  <a:pt x="5659539" y="4066659"/>
                </a:lnTo>
                <a:lnTo>
                  <a:pt x="5663762" y="4050612"/>
                </a:lnTo>
                <a:lnTo>
                  <a:pt x="5676431" y="4050612"/>
                </a:lnTo>
                <a:lnTo>
                  <a:pt x="5684876" y="4091996"/>
                </a:lnTo>
                <a:lnTo>
                  <a:pt x="5667140" y="4095375"/>
                </a:lnTo>
                <a:close/>
                <a:moveTo>
                  <a:pt x="5692478" y="4149428"/>
                </a:moveTo>
                <a:lnTo>
                  <a:pt x="5696701" y="4140982"/>
                </a:lnTo>
                <a:lnTo>
                  <a:pt x="5705147" y="4145205"/>
                </a:lnTo>
                <a:lnTo>
                  <a:pt x="5692478" y="4149428"/>
                </a:lnTo>
                <a:close/>
                <a:moveTo>
                  <a:pt x="5722883" y="2534589"/>
                </a:moveTo>
                <a:lnTo>
                  <a:pt x="5722883" y="2534589"/>
                </a:lnTo>
                <a:lnTo>
                  <a:pt x="5710214" y="2521920"/>
                </a:lnTo>
                <a:lnTo>
                  <a:pt x="5694167" y="2526143"/>
                </a:lnTo>
                <a:lnTo>
                  <a:pt x="5640959" y="2542190"/>
                </a:lnTo>
                <a:lnTo>
                  <a:pt x="5657005" y="2526143"/>
                </a:lnTo>
                <a:lnTo>
                  <a:pt x="5685721" y="2517697"/>
                </a:lnTo>
                <a:lnTo>
                  <a:pt x="5694167" y="2509251"/>
                </a:lnTo>
                <a:lnTo>
                  <a:pt x="5693322" y="2506717"/>
                </a:lnTo>
                <a:lnTo>
                  <a:pt x="5705147" y="2500805"/>
                </a:lnTo>
                <a:lnTo>
                  <a:pt x="5725417" y="2505028"/>
                </a:lnTo>
                <a:lnTo>
                  <a:pt x="5738086" y="2525298"/>
                </a:lnTo>
                <a:lnTo>
                  <a:pt x="5722883" y="2534589"/>
                </a:lnTo>
                <a:close/>
                <a:moveTo>
                  <a:pt x="6107167" y="4202637"/>
                </a:moveTo>
                <a:lnTo>
                  <a:pt x="6119836" y="4202637"/>
                </a:lnTo>
                <a:lnTo>
                  <a:pt x="6119836" y="4215305"/>
                </a:lnTo>
                <a:lnTo>
                  <a:pt x="6107167" y="4219528"/>
                </a:lnTo>
                <a:lnTo>
                  <a:pt x="6107167" y="4202637"/>
                </a:lnTo>
                <a:close/>
                <a:moveTo>
                  <a:pt x="5913758" y="4066659"/>
                </a:moveTo>
                <a:lnTo>
                  <a:pt x="5885042" y="4062436"/>
                </a:lnTo>
                <a:lnTo>
                  <a:pt x="5885042" y="4053990"/>
                </a:lnTo>
                <a:lnTo>
                  <a:pt x="5897711" y="4041322"/>
                </a:lnTo>
                <a:lnTo>
                  <a:pt x="5913758" y="4041322"/>
                </a:lnTo>
                <a:lnTo>
                  <a:pt x="5922204" y="4049767"/>
                </a:lnTo>
                <a:lnTo>
                  <a:pt x="5913758" y="4066659"/>
                </a:lnTo>
                <a:close/>
                <a:moveTo>
                  <a:pt x="6090275" y="3755009"/>
                </a:moveTo>
                <a:lnTo>
                  <a:pt x="6094498" y="3746563"/>
                </a:lnTo>
                <a:lnTo>
                  <a:pt x="6107167" y="3750786"/>
                </a:lnTo>
                <a:lnTo>
                  <a:pt x="6090275" y="3755009"/>
                </a:lnTo>
                <a:close/>
                <a:moveTo>
                  <a:pt x="6123214" y="2464488"/>
                </a:moveTo>
                <a:lnTo>
                  <a:pt x="6077607" y="2480535"/>
                </a:lnTo>
                <a:lnTo>
                  <a:pt x="6069161" y="2476313"/>
                </a:lnTo>
                <a:lnTo>
                  <a:pt x="6110546" y="2451819"/>
                </a:lnTo>
                <a:lnTo>
                  <a:pt x="6176423" y="2418881"/>
                </a:lnTo>
                <a:lnTo>
                  <a:pt x="6184869" y="2418881"/>
                </a:lnTo>
                <a:lnTo>
                  <a:pt x="6184869" y="2427327"/>
                </a:lnTo>
                <a:lnTo>
                  <a:pt x="6172200" y="2439995"/>
                </a:lnTo>
                <a:lnTo>
                  <a:pt x="6123214" y="2464488"/>
                </a:lnTo>
                <a:close/>
                <a:moveTo>
                  <a:pt x="1391025" y="6182335"/>
                </a:moveTo>
                <a:lnTo>
                  <a:pt x="1382580" y="6190781"/>
                </a:lnTo>
                <a:lnTo>
                  <a:pt x="1366533" y="6190781"/>
                </a:lnTo>
                <a:lnTo>
                  <a:pt x="1362310" y="6206828"/>
                </a:lnTo>
                <a:lnTo>
                  <a:pt x="1358931" y="6208517"/>
                </a:lnTo>
                <a:lnTo>
                  <a:pt x="1358087" y="6211051"/>
                </a:lnTo>
                <a:lnTo>
                  <a:pt x="1325148" y="6227098"/>
                </a:lnTo>
                <a:lnTo>
                  <a:pt x="1304878" y="6243145"/>
                </a:lnTo>
                <a:lnTo>
                  <a:pt x="1292209" y="6238922"/>
                </a:lnTo>
                <a:lnTo>
                  <a:pt x="1287986" y="6222875"/>
                </a:lnTo>
                <a:lnTo>
                  <a:pt x="1292209" y="6210206"/>
                </a:lnTo>
                <a:lnTo>
                  <a:pt x="1316702" y="6197538"/>
                </a:lnTo>
                <a:lnTo>
                  <a:pt x="1336972" y="6184869"/>
                </a:lnTo>
                <a:lnTo>
                  <a:pt x="1361465" y="6180646"/>
                </a:lnTo>
                <a:lnTo>
                  <a:pt x="1353019" y="6176423"/>
                </a:lnTo>
                <a:lnTo>
                  <a:pt x="1357242" y="6151931"/>
                </a:lnTo>
                <a:lnTo>
                  <a:pt x="1365688" y="6131660"/>
                </a:lnTo>
                <a:lnTo>
                  <a:pt x="1414674" y="6107167"/>
                </a:lnTo>
                <a:lnTo>
                  <a:pt x="1427342" y="6091121"/>
                </a:lnTo>
                <a:lnTo>
                  <a:pt x="1451835" y="6082675"/>
                </a:lnTo>
                <a:lnTo>
                  <a:pt x="1464504" y="6074229"/>
                </a:lnTo>
                <a:lnTo>
                  <a:pt x="1484774" y="6074229"/>
                </a:lnTo>
                <a:lnTo>
                  <a:pt x="1497443" y="6094499"/>
                </a:lnTo>
                <a:lnTo>
                  <a:pt x="1513490" y="6102944"/>
                </a:lnTo>
                <a:lnTo>
                  <a:pt x="1509267" y="6118992"/>
                </a:lnTo>
                <a:lnTo>
                  <a:pt x="1488997" y="6131660"/>
                </a:lnTo>
                <a:lnTo>
                  <a:pt x="1480551" y="6160376"/>
                </a:lnTo>
                <a:lnTo>
                  <a:pt x="1467882" y="6160376"/>
                </a:lnTo>
                <a:lnTo>
                  <a:pt x="1467882" y="6151931"/>
                </a:lnTo>
                <a:lnTo>
                  <a:pt x="1447612" y="6156153"/>
                </a:lnTo>
                <a:lnTo>
                  <a:pt x="1431565" y="6168822"/>
                </a:lnTo>
                <a:lnTo>
                  <a:pt x="1415518" y="6168822"/>
                </a:lnTo>
                <a:lnTo>
                  <a:pt x="1419741" y="6152775"/>
                </a:lnTo>
                <a:lnTo>
                  <a:pt x="1423964" y="6144329"/>
                </a:lnTo>
                <a:lnTo>
                  <a:pt x="1403694" y="6148552"/>
                </a:lnTo>
                <a:lnTo>
                  <a:pt x="1391025" y="6182335"/>
                </a:lnTo>
                <a:close/>
                <a:moveTo>
                  <a:pt x="6735536" y="3808217"/>
                </a:moveTo>
                <a:lnTo>
                  <a:pt x="6722867" y="3795548"/>
                </a:lnTo>
                <a:lnTo>
                  <a:pt x="6718644" y="3766833"/>
                </a:lnTo>
                <a:lnTo>
                  <a:pt x="6747360" y="3738117"/>
                </a:lnTo>
                <a:lnTo>
                  <a:pt x="6771853" y="3725448"/>
                </a:lnTo>
                <a:lnTo>
                  <a:pt x="6800569" y="3725448"/>
                </a:lnTo>
                <a:lnTo>
                  <a:pt x="6825061" y="3741495"/>
                </a:lnTo>
                <a:lnTo>
                  <a:pt x="6833507" y="3765988"/>
                </a:lnTo>
                <a:lnTo>
                  <a:pt x="6862223" y="3757542"/>
                </a:lnTo>
                <a:lnTo>
                  <a:pt x="6866446" y="3761765"/>
                </a:lnTo>
                <a:lnTo>
                  <a:pt x="6866446" y="3782035"/>
                </a:lnTo>
                <a:lnTo>
                  <a:pt x="6846176" y="3798082"/>
                </a:lnTo>
                <a:lnTo>
                  <a:pt x="6833507" y="3802305"/>
                </a:lnTo>
                <a:lnTo>
                  <a:pt x="6759184" y="3802305"/>
                </a:lnTo>
                <a:lnTo>
                  <a:pt x="6735536" y="3808217"/>
                </a:lnTo>
                <a:close/>
                <a:moveTo>
                  <a:pt x="815866" y="4896882"/>
                </a:moveTo>
                <a:lnTo>
                  <a:pt x="758434" y="4929821"/>
                </a:lnTo>
                <a:lnTo>
                  <a:pt x="717050" y="4934044"/>
                </a:lnTo>
                <a:lnTo>
                  <a:pt x="712827" y="4929821"/>
                </a:lnTo>
                <a:lnTo>
                  <a:pt x="712827" y="4901105"/>
                </a:lnTo>
                <a:lnTo>
                  <a:pt x="757589" y="4868167"/>
                </a:lnTo>
                <a:lnTo>
                  <a:pt x="803197" y="4839451"/>
                </a:lnTo>
                <a:lnTo>
                  <a:pt x="827690" y="4831005"/>
                </a:lnTo>
                <a:lnTo>
                  <a:pt x="836135" y="4839451"/>
                </a:lnTo>
                <a:lnTo>
                  <a:pt x="827690" y="4859721"/>
                </a:lnTo>
                <a:lnTo>
                  <a:pt x="836135" y="4872390"/>
                </a:lnTo>
                <a:lnTo>
                  <a:pt x="815866" y="4896882"/>
                </a:lnTo>
                <a:close/>
                <a:moveTo>
                  <a:pt x="4249933" y="5090292"/>
                </a:moveTo>
                <a:lnTo>
                  <a:pt x="4270203" y="5070022"/>
                </a:lnTo>
                <a:lnTo>
                  <a:pt x="4261757" y="5028637"/>
                </a:lnTo>
                <a:lnTo>
                  <a:pt x="4277804" y="5020192"/>
                </a:lnTo>
                <a:lnTo>
                  <a:pt x="4282027" y="5004144"/>
                </a:lnTo>
                <a:lnTo>
                  <a:pt x="4261757" y="5004144"/>
                </a:lnTo>
                <a:lnTo>
                  <a:pt x="4249089" y="5012590"/>
                </a:lnTo>
                <a:lnTo>
                  <a:pt x="4220373" y="5037083"/>
                </a:lnTo>
                <a:lnTo>
                  <a:pt x="4200103" y="5070022"/>
                </a:lnTo>
                <a:lnTo>
                  <a:pt x="4154495" y="5107183"/>
                </a:lnTo>
                <a:lnTo>
                  <a:pt x="4126624" y="5119852"/>
                </a:lnTo>
                <a:lnTo>
                  <a:pt x="4121557" y="5119852"/>
                </a:lnTo>
                <a:lnTo>
                  <a:pt x="4117334" y="5124075"/>
                </a:lnTo>
                <a:lnTo>
                  <a:pt x="4113111" y="5144345"/>
                </a:lnTo>
                <a:lnTo>
                  <a:pt x="4125780" y="5144345"/>
                </a:lnTo>
                <a:lnTo>
                  <a:pt x="4141827" y="5135899"/>
                </a:lnTo>
                <a:lnTo>
                  <a:pt x="4174765" y="5111406"/>
                </a:lnTo>
                <a:lnTo>
                  <a:pt x="4187434" y="5115629"/>
                </a:lnTo>
                <a:lnTo>
                  <a:pt x="4191657" y="5114784"/>
                </a:lnTo>
                <a:lnTo>
                  <a:pt x="4195880" y="5115629"/>
                </a:lnTo>
                <a:lnTo>
                  <a:pt x="4195035" y="5113940"/>
                </a:lnTo>
                <a:lnTo>
                  <a:pt x="4207704" y="5111406"/>
                </a:lnTo>
                <a:lnTo>
                  <a:pt x="4249933" y="5090292"/>
                </a:lnTo>
                <a:close/>
                <a:moveTo>
                  <a:pt x="4213616" y="5077623"/>
                </a:moveTo>
                <a:lnTo>
                  <a:pt x="4226285" y="5081846"/>
                </a:lnTo>
                <a:lnTo>
                  <a:pt x="4210238" y="5090292"/>
                </a:lnTo>
                <a:lnTo>
                  <a:pt x="4213616" y="5077623"/>
                </a:lnTo>
                <a:close/>
                <a:moveTo>
                  <a:pt x="6374055" y="3787947"/>
                </a:moveTo>
                <a:lnTo>
                  <a:pt x="6382501" y="3792170"/>
                </a:lnTo>
                <a:lnTo>
                  <a:pt x="6382501" y="3812440"/>
                </a:lnTo>
                <a:lnTo>
                  <a:pt x="6341116" y="3825109"/>
                </a:lnTo>
                <a:lnTo>
                  <a:pt x="6320847" y="3845379"/>
                </a:lnTo>
                <a:lnTo>
                  <a:pt x="6300576" y="3853824"/>
                </a:lnTo>
                <a:lnTo>
                  <a:pt x="6271860" y="3849601"/>
                </a:lnTo>
                <a:lnTo>
                  <a:pt x="6255814" y="3829332"/>
                </a:lnTo>
                <a:lnTo>
                  <a:pt x="6251591" y="3820886"/>
                </a:lnTo>
                <a:lnTo>
                  <a:pt x="6251591" y="3796393"/>
                </a:lnTo>
                <a:lnTo>
                  <a:pt x="6264260" y="3780346"/>
                </a:lnTo>
                <a:lnTo>
                  <a:pt x="6276928" y="3776123"/>
                </a:lnTo>
                <a:lnTo>
                  <a:pt x="6334360" y="3792170"/>
                </a:lnTo>
                <a:lnTo>
                  <a:pt x="6358853" y="3792170"/>
                </a:lnTo>
                <a:lnTo>
                  <a:pt x="6358853" y="3792170"/>
                </a:lnTo>
                <a:lnTo>
                  <a:pt x="6374055" y="3787947"/>
                </a:lnTo>
                <a:close/>
                <a:moveTo>
                  <a:pt x="6287908" y="4313277"/>
                </a:moveTo>
                <a:lnTo>
                  <a:pt x="6254969" y="4337770"/>
                </a:lnTo>
                <a:lnTo>
                  <a:pt x="6234699" y="4346215"/>
                </a:lnTo>
                <a:lnTo>
                  <a:pt x="6205983" y="4341992"/>
                </a:lnTo>
                <a:lnTo>
                  <a:pt x="6189936" y="4321723"/>
                </a:lnTo>
                <a:lnTo>
                  <a:pt x="6173889" y="4280338"/>
                </a:lnTo>
                <a:lnTo>
                  <a:pt x="6178112" y="4243177"/>
                </a:lnTo>
                <a:lnTo>
                  <a:pt x="6194159" y="4238954"/>
                </a:lnTo>
                <a:lnTo>
                  <a:pt x="6202605" y="4201792"/>
                </a:lnTo>
                <a:lnTo>
                  <a:pt x="6218652" y="4189123"/>
                </a:lnTo>
                <a:lnTo>
                  <a:pt x="6267638" y="4189123"/>
                </a:lnTo>
                <a:lnTo>
                  <a:pt x="6287908" y="4209393"/>
                </a:lnTo>
                <a:lnTo>
                  <a:pt x="6308178" y="4233886"/>
                </a:lnTo>
                <a:lnTo>
                  <a:pt x="6312401" y="4262602"/>
                </a:lnTo>
                <a:lnTo>
                  <a:pt x="6296354" y="4299764"/>
                </a:lnTo>
                <a:lnTo>
                  <a:pt x="6329292" y="4312432"/>
                </a:lnTo>
                <a:lnTo>
                  <a:pt x="6316624" y="4336925"/>
                </a:lnTo>
                <a:lnTo>
                  <a:pt x="6300576" y="4341148"/>
                </a:lnTo>
                <a:lnTo>
                  <a:pt x="6287908" y="4320878"/>
                </a:lnTo>
                <a:lnTo>
                  <a:pt x="6287908" y="4320878"/>
                </a:lnTo>
                <a:lnTo>
                  <a:pt x="6287908" y="4313277"/>
                </a:lnTo>
                <a:close/>
                <a:moveTo>
                  <a:pt x="6131660" y="4515132"/>
                </a:moveTo>
                <a:lnTo>
                  <a:pt x="6123214" y="4531179"/>
                </a:lnTo>
                <a:lnTo>
                  <a:pt x="6114769" y="4531179"/>
                </a:lnTo>
                <a:lnTo>
                  <a:pt x="6114769" y="4539625"/>
                </a:lnTo>
                <a:lnTo>
                  <a:pt x="6127437" y="4543848"/>
                </a:lnTo>
                <a:lnTo>
                  <a:pt x="6127437" y="4552293"/>
                </a:lnTo>
                <a:lnTo>
                  <a:pt x="6094498" y="4576786"/>
                </a:lnTo>
                <a:lnTo>
                  <a:pt x="6074229" y="4585232"/>
                </a:lnTo>
                <a:lnTo>
                  <a:pt x="6053959" y="4585232"/>
                </a:lnTo>
                <a:lnTo>
                  <a:pt x="6058182" y="4597901"/>
                </a:lnTo>
                <a:lnTo>
                  <a:pt x="6070850" y="4606347"/>
                </a:lnTo>
                <a:lnTo>
                  <a:pt x="6062404" y="4622393"/>
                </a:lnTo>
                <a:lnTo>
                  <a:pt x="6037912" y="4635062"/>
                </a:lnTo>
                <a:lnTo>
                  <a:pt x="6029466" y="4626616"/>
                </a:lnTo>
                <a:lnTo>
                  <a:pt x="6033689" y="4606347"/>
                </a:lnTo>
                <a:lnTo>
                  <a:pt x="6042135" y="4586077"/>
                </a:lnTo>
                <a:lnTo>
                  <a:pt x="6033689" y="4581854"/>
                </a:lnTo>
                <a:lnTo>
                  <a:pt x="6037912" y="4553138"/>
                </a:lnTo>
                <a:lnTo>
                  <a:pt x="6075073" y="4520199"/>
                </a:lnTo>
                <a:lnTo>
                  <a:pt x="6091120" y="4511754"/>
                </a:lnTo>
                <a:lnTo>
                  <a:pt x="6131660" y="4515132"/>
                </a:lnTo>
                <a:close/>
                <a:moveTo>
                  <a:pt x="7072524" y="4136759"/>
                </a:moveTo>
                <a:lnTo>
                  <a:pt x="7076747" y="4145205"/>
                </a:lnTo>
                <a:lnTo>
                  <a:pt x="7076747" y="4169698"/>
                </a:lnTo>
                <a:lnTo>
                  <a:pt x="7060700" y="4189968"/>
                </a:lnTo>
                <a:lnTo>
                  <a:pt x="7035362" y="4189968"/>
                </a:lnTo>
                <a:lnTo>
                  <a:pt x="7010869" y="4177299"/>
                </a:lnTo>
                <a:lnTo>
                  <a:pt x="6990599" y="4173076"/>
                </a:lnTo>
                <a:lnTo>
                  <a:pt x="6986377" y="4152806"/>
                </a:lnTo>
                <a:lnTo>
                  <a:pt x="6999045" y="4111422"/>
                </a:lnTo>
                <a:lnTo>
                  <a:pt x="7007491" y="4107199"/>
                </a:lnTo>
                <a:lnTo>
                  <a:pt x="7048875" y="4107199"/>
                </a:lnTo>
                <a:lnTo>
                  <a:pt x="7048875" y="4107199"/>
                </a:lnTo>
                <a:lnTo>
                  <a:pt x="7072524" y="4136759"/>
                </a:lnTo>
                <a:close/>
                <a:moveTo>
                  <a:pt x="4048923" y="5163770"/>
                </a:moveTo>
                <a:lnTo>
                  <a:pt x="4069193" y="5167993"/>
                </a:lnTo>
                <a:lnTo>
                  <a:pt x="4069193" y="5184040"/>
                </a:lnTo>
                <a:lnTo>
                  <a:pt x="4003315" y="5216979"/>
                </a:lnTo>
                <a:lnTo>
                  <a:pt x="3961931" y="5241471"/>
                </a:lnTo>
                <a:lnTo>
                  <a:pt x="3961931" y="5257519"/>
                </a:lnTo>
                <a:lnTo>
                  <a:pt x="3957708" y="5270187"/>
                </a:lnTo>
                <a:lnTo>
                  <a:pt x="3933215" y="5274410"/>
                </a:lnTo>
                <a:lnTo>
                  <a:pt x="3941661" y="5254140"/>
                </a:lnTo>
                <a:lnTo>
                  <a:pt x="3896053" y="5274410"/>
                </a:lnTo>
                <a:lnTo>
                  <a:pt x="3859736" y="5278633"/>
                </a:lnTo>
                <a:lnTo>
                  <a:pt x="3859736" y="5262586"/>
                </a:lnTo>
                <a:lnTo>
                  <a:pt x="3908722" y="5242316"/>
                </a:lnTo>
                <a:lnTo>
                  <a:pt x="3974600" y="5209377"/>
                </a:lnTo>
                <a:lnTo>
                  <a:pt x="4007538" y="5184885"/>
                </a:lnTo>
                <a:lnTo>
                  <a:pt x="4036254" y="5176439"/>
                </a:lnTo>
                <a:lnTo>
                  <a:pt x="4036254" y="5176439"/>
                </a:lnTo>
                <a:lnTo>
                  <a:pt x="4048923" y="5163770"/>
                </a:lnTo>
                <a:close/>
                <a:moveTo>
                  <a:pt x="5618155" y="4445031"/>
                </a:moveTo>
                <a:lnTo>
                  <a:pt x="5597885" y="4445031"/>
                </a:lnTo>
                <a:lnTo>
                  <a:pt x="5589439" y="4436586"/>
                </a:lnTo>
                <a:lnTo>
                  <a:pt x="5564946" y="4440809"/>
                </a:lnTo>
                <a:lnTo>
                  <a:pt x="5519339" y="4465302"/>
                </a:lnTo>
                <a:lnTo>
                  <a:pt x="5490623" y="4456856"/>
                </a:lnTo>
                <a:lnTo>
                  <a:pt x="5470353" y="4461079"/>
                </a:lnTo>
                <a:lnTo>
                  <a:pt x="5474576" y="4445031"/>
                </a:lnTo>
                <a:lnTo>
                  <a:pt x="5503292" y="4424762"/>
                </a:lnTo>
                <a:lnTo>
                  <a:pt x="5511737" y="4412093"/>
                </a:lnTo>
                <a:lnTo>
                  <a:pt x="5536230" y="4407870"/>
                </a:lnTo>
                <a:lnTo>
                  <a:pt x="5581838" y="4412093"/>
                </a:lnTo>
                <a:lnTo>
                  <a:pt x="5590284" y="4420539"/>
                </a:lnTo>
                <a:lnTo>
                  <a:pt x="5623222" y="4424762"/>
                </a:lnTo>
                <a:lnTo>
                  <a:pt x="5623222" y="4424762"/>
                </a:lnTo>
                <a:lnTo>
                  <a:pt x="5618155" y="4445031"/>
                </a:lnTo>
                <a:close/>
                <a:moveTo>
                  <a:pt x="5754132" y="4407870"/>
                </a:moveTo>
                <a:lnTo>
                  <a:pt x="5741464" y="4432363"/>
                </a:lnTo>
                <a:lnTo>
                  <a:pt x="5721194" y="4448410"/>
                </a:lnTo>
                <a:lnTo>
                  <a:pt x="5708525" y="4448410"/>
                </a:lnTo>
                <a:lnTo>
                  <a:pt x="5700079" y="4428140"/>
                </a:lnTo>
                <a:lnTo>
                  <a:pt x="5691634" y="4428140"/>
                </a:lnTo>
                <a:lnTo>
                  <a:pt x="5683188" y="4448410"/>
                </a:lnTo>
                <a:lnTo>
                  <a:pt x="5667140" y="4452633"/>
                </a:lnTo>
                <a:lnTo>
                  <a:pt x="5646870" y="4423917"/>
                </a:lnTo>
                <a:lnTo>
                  <a:pt x="5651093" y="4411248"/>
                </a:lnTo>
                <a:lnTo>
                  <a:pt x="5675586" y="4398579"/>
                </a:lnTo>
                <a:lnTo>
                  <a:pt x="5691634" y="4398579"/>
                </a:lnTo>
                <a:lnTo>
                  <a:pt x="5697545" y="4407025"/>
                </a:lnTo>
                <a:lnTo>
                  <a:pt x="5703457" y="4407025"/>
                </a:lnTo>
                <a:lnTo>
                  <a:pt x="5727950" y="4374087"/>
                </a:lnTo>
                <a:lnTo>
                  <a:pt x="5740619" y="4369864"/>
                </a:lnTo>
                <a:lnTo>
                  <a:pt x="5753288" y="4378310"/>
                </a:lnTo>
                <a:lnTo>
                  <a:pt x="5753288" y="4378310"/>
                </a:lnTo>
                <a:lnTo>
                  <a:pt x="5753288" y="4407870"/>
                </a:lnTo>
                <a:close/>
                <a:moveTo>
                  <a:pt x="5996527" y="4617326"/>
                </a:moveTo>
                <a:lnTo>
                  <a:pt x="6009196" y="4621549"/>
                </a:lnTo>
                <a:lnTo>
                  <a:pt x="6004973" y="4641819"/>
                </a:lnTo>
                <a:lnTo>
                  <a:pt x="5927271" y="4678981"/>
                </a:lnTo>
                <a:lnTo>
                  <a:pt x="5865617" y="4703474"/>
                </a:lnTo>
                <a:lnTo>
                  <a:pt x="5845347" y="4699251"/>
                </a:lnTo>
                <a:lnTo>
                  <a:pt x="5845347" y="4690805"/>
                </a:lnTo>
                <a:lnTo>
                  <a:pt x="5927271" y="4641819"/>
                </a:lnTo>
                <a:lnTo>
                  <a:pt x="5972879" y="4625772"/>
                </a:lnTo>
                <a:lnTo>
                  <a:pt x="5997372" y="4625772"/>
                </a:lnTo>
                <a:lnTo>
                  <a:pt x="5997372" y="4625772"/>
                </a:lnTo>
                <a:lnTo>
                  <a:pt x="5997372" y="4617326"/>
                </a:lnTo>
                <a:close/>
                <a:moveTo>
                  <a:pt x="4377465" y="5381672"/>
                </a:moveTo>
                <a:lnTo>
                  <a:pt x="4390134" y="5401942"/>
                </a:lnTo>
                <a:lnTo>
                  <a:pt x="4385911" y="5426435"/>
                </a:lnTo>
                <a:lnTo>
                  <a:pt x="4357195" y="5430658"/>
                </a:lnTo>
                <a:lnTo>
                  <a:pt x="4332702" y="5417989"/>
                </a:lnTo>
                <a:lnTo>
                  <a:pt x="4291318" y="5422212"/>
                </a:lnTo>
                <a:lnTo>
                  <a:pt x="4254156" y="5422212"/>
                </a:lnTo>
                <a:lnTo>
                  <a:pt x="4254156" y="5413766"/>
                </a:lnTo>
                <a:lnTo>
                  <a:pt x="4245710" y="5413766"/>
                </a:lnTo>
                <a:lnTo>
                  <a:pt x="4233042" y="5385050"/>
                </a:lnTo>
                <a:lnTo>
                  <a:pt x="4241487" y="5356335"/>
                </a:lnTo>
                <a:lnTo>
                  <a:pt x="4261757" y="5336065"/>
                </a:lnTo>
                <a:lnTo>
                  <a:pt x="4270203" y="5331842"/>
                </a:lnTo>
                <a:lnTo>
                  <a:pt x="4307365" y="5331842"/>
                </a:lnTo>
                <a:lnTo>
                  <a:pt x="4348749" y="5360558"/>
                </a:lnTo>
                <a:lnTo>
                  <a:pt x="4348749" y="5360558"/>
                </a:lnTo>
                <a:lnTo>
                  <a:pt x="4377465" y="5381672"/>
                </a:lnTo>
                <a:close/>
                <a:moveTo>
                  <a:pt x="897790" y="5533697"/>
                </a:moveTo>
                <a:lnTo>
                  <a:pt x="844581" y="5537920"/>
                </a:lnTo>
                <a:lnTo>
                  <a:pt x="815866" y="5542143"/>
                </a:lnTo>
                <a:lnTo>
                  <a:pt x="795596" y="5529474"/>
                </a:lnTo>
                <a:lnTo>
                  <a:pt x="791373" y="5509204"/>
                </a:lnTo>
                <a:lnTo>
                  <a:pt x="836980" y="5467820"/>
                </a:lnTo>
                <a:lnTo>
                  <a:pt x="869919" y="5447550"/>
                </a:lnTo>
                <a:lnTo>
                  <a:pt x="915526" y="5447550"/>
                </a:lnTo>
                <a:lnTo>
                  <a:pt x="935796" y="5455995"/>
                </a:lnTo>
                <a:lnTo>
                  <a:pt x="940019" y="5464441"/>
                </a:lnTo>
                <a:lnTo>
                  <a:pt x="940019" y="5493157"/>
                </a:lnTo>
                <a:lnTo>
                  <a:pt x="915526" y="5526095"/>
                </a:lnTo>
                <a:lnTo>
                  <a:pt x="897790" y="5533697"/>
                </a:lnTo>
                <a:close/>
                <a:moveTo>
                  <a:pt x="6526080" y="3964465"/>
                </a:moveTo>
                <a:lnTo>
                  <a:pt x="6505810" y="3951796"/>
                </a:lnTo>
                <a:lnTo>
                  <a:pt x="6510032" y="3923080"/>
                </a:lnTo>
                <a:lnTo>
                  <a:pt x="6530303" y="3907033"/>
                </a:lnTo>
                <a:lnTo>
                  <a:pt x="6554795" y="3907033"/>
                </a:lnTo>
                <a:lnTo>
                  <a:pt x="6570842" y="3927303"/>
                </a:lnTo>
                <a:lnTo>
                  <a:pt x="6566620" y="3956019"/>
                </a:lnTo>
                <a:lnTo>
                  <a:pt x="6553951" y="3976289"/>
                </a:lnTo>
                <a:lnTo>
                  <a:pt x="6541282" y="3988957"/>
                </a:lnTo>
                <a:lnTo>
                  <a:pt x="6528613" y="3984735"/>
                </a:lnTo>
                <a:lnTo>
                  <a:pt x="6526080" y="3964465"/>
                </a:lnTo>
                <a:close/>
                <a:moveTo>
                  <a:pt x="6863067" y="4128313"/>
                </a:moveTo>
                <a:lnTo>
                  <a:pt x="6830129" y="4148583"/>
                </a:lnTo>
                <a:lnTo>
                  <a:pt x="6814082" y="4144361"/>
                </a:lnTo>
                <a:lnTo>
                  <a:pt x="6805636" y="4124090"/>
                </a:lnTo>
                <a:lnTo>
                  <a:pt x="6809859" y="4091152"/>
                </a:lnTo>
                <a:lnTo>
                  <a:pt x="6825906" y="4075105"/>
                </a:lnTo>
                <a:lnTo>
                  <a:pt x="6846176" y="4079328"/>
                </a:lnTo>
                <a:lnTo>
                  <a:pt x="6846176" y="4079328"/>
                </a:lnTo>
                <a:lnTo>
                  <a:pt x="6862223" y="4099598"/>
                </a:lnTo>
                <a:lnTo>
                  <a:pt x="6895162" y="4128313"/>
                </a:lnTo>
                <a:lnTo>
                  <a:pt x="6895162" y="4136759"/>
                </a:lnTo>
                <a:lnTo>
                  <a:pt x="6863067" y="4128313"/>
                </a:lnTo>
                <a:close/>
                <a:moveTo>
                  <a:pt x="6032844" y="4580164"/>
                </a:moveTo>
                <a:lnTo>
                  <a:pt x="6028621" y="4596212"/>
                </a:lnTo>
                <a:lnTo>
                  <a:pt x="5999906" y="4600435"/>
                </a:lnTo>
                <a:lnTo>
                  <a:pt x="5962744" y="4591989"/>
                </a:lnTo>
                <a:lnTo>
                  <a:pt x="5946697" y="4587766"/>
                </a:lnTo>
                <a:lnTo>
                  <a:pt x="5942474" y="4575097"/>
                </a:lnTo>
                <a:lnTo>
                  <a:pt x="5962744" y="4566651"/>
                </a:lnTo>
                <a:lnTo>
                  <a:pt x="5971190" y="4550604"/>
                </a:lnTo>
                <a:lnTo>
                  <a:pt x="5958521" y="4546381"/>
                </a:lnTo>
                <a:lnTo>
                  <a:pt x="5958521" y="4535402"/>
                </a:lnTo>
                <a:lnTo>
                  <a:pt x="5974568" y="4526956"/>
                </a:lnTo>
                <a:lnTo>
                  <a:pt x="5990615" y="4526956"/>
                </a:lnTo>
                <a:lnTo>
                  <a:pt x="5990615" y="4551449"/>
                </a:lnTo>
                <a:lnTo>
                  <a:pt x="5990615" y="4551449"/>
                </a:lnTo>
                <a:lnTo>
                  <a:pt x="6010885" y="4567496"/>
                </a:lnTo>
                <a:lnTo>
                  <a:pt x="6032844" y="4580164"/>
                </a:lnTo>
                <a:close/>
                <a:moveTo>
                  <a:pt x="6858844" y="3676462"/>
                </a:moveTo>
                <a:lnTo>
                  <a:pt x="6846176" y="3689131"/>
                </a:lnTo>
                <a:lnTo>
                  <a:pt x="6821683" y="3689131"/>
                </a:lnTo>
                <a:lnTo>
                  <a:pt x="6801413" y="3668861"/>
                </a:lnTo>
                <a:lnTo>
                  <a:pt x="6797190" y="3644368"/>
                </a:lnTo>
                <a:lnTo>
                  <a:pt x="6809859" y="3624098"/>
                </a:lnTo>
                <a:lnTo>
                  <a:pt x="6818305" y="3619876"/>
                </a:lnTo>
                <a:lnTo>
                  <a:pt x="6818305" y="3619876"/>
                </a:lnTo>
                <a:lnTo>
                  <a:pt x="6842798" y="3628321"/>
                </a:lnTo>
                <a:lnTo>
                  <a:pt x="6858844" y="3648591"/>
                </a:lnTo>
                <a:lnTo>
                  <a:pt x="6858844" y="3676462"/>
                </a:lnTo>
                <a:close/>
                <a:moveTo>
                  <a:pt x="7105462" y="2723775"/>
                </a:moveTo>
                <a:lnTo>
                  <a:pt x="7085193" y="2739822"/>
                </a:lnTo>
                <a:lnTo>
                  <a:pt x="7076747" y="2744045"/>
                </a:lnTo>
                <a:lnTo>
                  <a:pt x="7043808" y="2744045"/>
                </a:lnTo>
                <a:lnTo>
                  <a:pt x="7019315" y="2727998"/>
                </a:lnTo>
                <a:lnTo>
                  <a:pt x="7010869" y="2719552"/>
                </a:lnTo>
                <a:lnTo>
                  <a:pt x="7010869" y="2690836"/>
                </a:lnTo>
                <a:lnTo>
                  <a:pt x="7035362" y="2657898"/>
                </a:lnTo>
                <a:lnTo>
                  <a:pt x="7055632" y="2641850"/>
                </a:lnTo>
                <a:lnTo>
                  <a:pt x="7084348" y="2646073"/>
                </a:lnTo>
                <a:lnTo>
                  <a:pt x="7100395" y="2666343"/>
                </a:lnTo>
                <a:lnTo>
                  <a:pt x="7108841" y="2686613"/>
                </a:lnTo>
                <a:lnTo>
                  <a:pt x="7108841" y="2686613"/>
                </a:lnTo>
                <a:lnTo>
                  <a:pt x="7105462" y="2723775"/>
                </a:lnTo>
                <a:close/>
                <a:moveTo>
                  <a:pt x="3374947" y="5509204"/>
                </a:moveTo>
                <a:lnTo>
                  <a:pt x="3395217" y="5521873"/>
                </a:lnTo>
                <a:lnTo>
                  <a:pt x="3390994" y="5542143"/>
                </a:lnTo>
                <a:lnTo>
                  <a:pt x="3374947" y="5562412"/>
                </a:lnTo>
                <a:lnTo>
                  <a:pt x="3346231" y="5562412"/>
                </a:lnTo>
                <a:lnTo>
                  <a:pt x="3333562" y="5549744"/>
                </a:lnTo>
                <a:lnTo>
                  <a:pt x="3333562" y="5521028"/>
                </a:lnTo>
                <a:lnTo>
                  <a:pt x="3349609" y="5504981"/>
                </a:lnTo>
                <a:lnTo>
                  <a:pt x="3374947" y="5509204"/>
                </a:lnTo>
                <a:close/>
                <a:moveTo>
                  <a:pt x="6645165" y="3993180"/>
                </a:moveTo>
                <a:lnTo>
                  <a:pt x="6629119" y="3988957"/>
                </a:lnTo>
                <a:lnTo>
                  <a:pt x="6616450" y="3964465"/>
                </a:lnTo>
                <a:lnTo>
                  <a:pt x="6608004" y="3956019"/>
                </a:lnTo>
                <a:lnTo>
                  <a:pt x="6612227" y="3927303"/>
                </a:lnTo>
                <a:lnTo>
                  <a:pt x="6624896" y="3914634"/>
                </a:lnTo>
                <a:lnTo>
                  <a:pt x="6640943" y="3923080"/>
                </a:lnTo>
                <a:lnTo>
                  <a:pt x="6653611" y="3947573"/>
                </a:lnTo>
                <a:lnTo>
                  <a:pt x="6669659" y="3963620"/>
                </a:lnTo>
                <a:lnTo>
                  <a:pt x="6656990" y="3983890"/>
                </a:lnTo>
                <a:lnTo>
                  <a:pt x="6656990" y="3983890"/>
                </a:lnTo>
                <a:lnTo>
                  <a:pt x="6645165" y="3993180"/>
                </a:lnTo>
                <a:close/>
                <a:moveTo>
                  <a:pt x="6969485" y="3927303"/>
                </a:moveTo>
                <a:lnTo>
                  <a:pt x="6953438" y="3943350"/>
                </a:lnTo>
                <a:lnTo>
                  <a:pt x="6912053" y="3943350"/>
                </a:lnTo>
                <a:lnTo>
                  <a:pt x="6891783" y="3927303"/>
                </a:lnTo>
                <a:lnTo>
                  <a:pt x="6883337" y="3907033"/>
                </a:lnTo>
                <a:lnTo>
                  <a:pt x="6887560" y="3878317"/>
                </a:lnTo>
                <a:lnTo>
                  <a:pt x="6916276" y="3845379"/>
                </a:lnTo>
                <a:lnTo>
                  <a:pt x="6924722" y="3841156"/>
                </a:lnTo>
                <a:lnTo>
                  <a:pt x="6940769" y="3849601"/>
                </a:lnTo>
                <a:lnTo>
                  <a:pt x="6961039" y="3869872"/>
                </a:lnTo>
                <a:lnTo>
                  <a:pt x="6969485" y="3890142"/>
                </a:lnTo>
                <a:lnTo>
                  <a:pt x="6969485" y="3890142"/>
                </a:lnTo>
                <a:lnTo>
                  <a:pt x="6969485" y="3927303"/>
                </a:lnTo>
                <a:close/>
                <a:moveTo>
                  <a:pt x="1111469" y="6305644"/>
                </a:moveTo>
                <a:lnTo>
                  <a:pt x="1157076" y="6305644"/>
                </a:lnTo>
                <a:lnTo>
                  <a:pt x="1148631" y="6321691"/>
                </a:lnTo>
                <a:lnTo>
                  <a:pt x="1111469" y="6346184"/>
                </a:lnTo>
                <a:lnTo>
                  <a:pt x="1082753" y="6358853"/>
                </a:lnTo>
                <a:lnTo>
                  <a:pt x="1070084" y="6367299"/>
                </a:lnTo>
                <a:lnTo>
                  <a:pt x="1054037" y="6342806"/>
                </a:lnTo>
                <a:lnTo>
                  <a:pt x="1086976" y="6322536"/>
                </a:lnTo>
                <a:lnTo>
                  <a:pt x="1111469" y="6305644"/>
                </a:lnTo>
                <a:close/>
                <a:moveTo>
                  <a:pt x="6739759" y="2132568"/>
                </a:moveTo>
                <a:lnTo>
                  <a:pt x="6715266" y="2132568"/>
                </a:lnTo>
                <a:lnTo>
                  <a:pt x="6690773" y="2116521"/>
                </a:lnTo>
                <a:lnTo>
                  <a:pt x="6694996" y="2096251"/>
                </a:lnTo>
                <a:lnTo>
                  <a:pt x="6715266" y="2063312"/>
                </a:lnTo>
                <a:lnTo>
                  <a:pt x="6731313" y="2067535"/>
                </a:lnTo>
                <a:lnTo>
                  <a:pt x="6743982" y="2104697"/>
                </a:lnTo>
                <a:lnTo>
                  <a:pt x="6743982" y="2129190"/>
                </a:lnTo>
                <a:lnTo>
                  <a:pt x="6743982" y="2129190"/>
                </a:lnTo>
                <a:lnTo>
                  <a:pt x="6739759" y="2132568"/>
                </a:lnTo>
                <a:close/>
                <a:moveTo>
                  <a:pt x="725495" y="6807325"/>
                </a:moveTo>
                <a:lnTo>
                  <a:pt x="729718" y="6815771"/>
                </a:lnTo>
                <a:lnTo>
                  <a:pt x="729718" y="6840264"/>
                </a:lnTo>
                <a:lnTo>
                  <a:pt x="701002" y="6836041"/>
                </a:lnTo>
                <a:lnTo>
                  <a:pt x="692557" y="6798880"/>
                </a:lnTo>
                <a:lnTo>
                  <a:pt x="684111" y="6786211"/>
                </a:lnTo>
                <a:lnTo>
                  <a:pt x="684111" y="6765941"/>
                </a:lnTo>
                <a:lnTo>
                  <a:pt x="696780" y="6757495"/>
                </a:lnTo>
                <a:lnTo>
                  <a:pt x="717050" y="6761718"/>
                </a:lnTo>
                <a:lnTo>
                  <a:pt x="721272" y="6790434"/>
                </a:lnTo>
                <a:lnTo>
                  <a:pt x="725495" y="6807325"/>
                </a:lnTo>
                <a:close/>
                <a:moveTo>
                  <a:pt x="5651093" y="5028637"/>
                </a:moveTo>
                <a:lnTo>
                  <a:pt x="5663762" y="5041306"/>
                </a:lnTo>
                <a:lnTo>
                  <a:pt x="5659539" y="5070022"/>
                </a:lnTo>
                <a:lnTo>
                  <a:pt x="5643492" y="5078467"/>
                </a:lnTo>
                <a:lnTo>
                  <a:pt x="5614776" y="5074244"/>
                </a:lnTo>
                <a:lnTo>
                  <a:pt x="5602108" y="5058198"/>
                </a:lnTo>
                <a:lnTo>
                  <a:pt x="5610553" y="5033705"/>
                </a:lnTo>
                <a:lnTo>
                  <a:pt x="5618999" y="5029482"/>
                </a:lnTo>
                <a:lnTo>
                  <a:pt x="5651093" y="5029482"/>
                </a:lnTo>
                <a:close/>
                <a:moveTo>
                  <a:pt x="6308178" y="4161252"/>
                </a:moveTo>
                <a:lnTo>
                  <a:pt x="6283685" y="4136759"/>
                </a:lnTo>
                <a:lnTo>
                  <a:pt x="6287908" y="4120712"/>
                </a:lnTo>
                <a:lnTo>
                  <a:pt x="6303955" y="4108043"/>
                </a:lnTo>
                <a:lnTo>
                  <a:pt x="6324225" y="4108043"/>
                </a:lnTo>
                <a:lnTo>
                  <a:pt x="6340272" y="4136759"/>
                </a:lnTo>
                <a:lnTo>
                  <a:pt x="6336049" y="4152806"/>
                </a:lnTo>
                <a:lnTo>
                  <a:pt x="6323380" y="4165475"/>
                </a:lnTo>
                <a:lnTo>
                  <a:pt x="6308178" y="4161252"/>
                </a:lnTo>
                <a:close/>
                <a:moveTo>
                  <a:pt x="7158671" y="3380859"/>
                </a:moveTo>
                <a:lnTo>
                  <a:pt x="7171339" y="3389305"/>
                </a:lnTo>
                <a:lnTo>
                  <a:pt x="7171339" y="3418021"/>
                </a:lnTo>
                <a:lnTo>
                  <a:pt x="7151070" y="3434068"/>
                </a:lnTo>
                <a:lnTo>
                  <a:pt x="7130800" y="3425622"/>
                </a:lnTo>
                <a:lnTo>
                  <a:pt x="7122354" y="3417176"/>
                </a:lnTo>
                <a:lnTo>
                  <a:pt x="7122354" y="3388460"/>
                </a:lnTo>
                <a:lnTo>
                  <a:pt x="7135023" y="3375792"/>
                </a:lnTo>
                <a:lnTo>
                  <a:pt x="7158671" y="3380859"/>
                </a:lnTo>
                <a:close/>
                <a:moveTo>
                  <a:pt x="5560723" y="4379154"/>
                </a:moveTo>
                <a:lnTo>
                  <a:pt x="5527785" y="4391823"/>
                </a:lnTo>
                <a:lnTo>
                  <a:pt x="5527785" y="4391823"/>
                </a:lnTo>
                <a:lnTo>
                  <a:pt x="5519339" y="4396046"/>
                </a:lnTo>
                <a:lnTo>
                  <a:pt x="5494846" y="4396046"/>
                </a:lnTo>
                <a:lnTo>
                  <a:pt x="5503292" y="4379999"/>
                </a:lnTo>
                <a:lnTo>
                  <a:pt x="5523562" y="4359729"/>
                </a:lnTo>
                <a:lnTo>
                  <a:pt x="5552278" y="4347060"/>
                </a:lnTo>
                <a:lnTo>
                  <a:pt x="5585216" y="4351283"/>
                </a:lnTo>
                <a:lnTo>
                  <a:pt x="5585216" y="4367330"/>
                </a:lnTo>
                <a:lnTo>
                  <a:pt x="5560723" y="4379154"/>
                </a:lnTo>
                <a:close/>
                <a:moveTo>
                  <a:pt x="6238922" y="4543848"/>
                </a:moveTo>
                <a:lnTo>
                  <a:pt x="6251591" y="4556516"/>
                </a:lnTo>
                <a:lnTo>
                  <a:pt x="6251591" y="4581009"/>
                </a:lnTo>
                <a:lnTo>
                  <a:pt x="6238922" y="4593678"/>
                </a:lnTo>
                <a:lnTo>
                  <a:pt x="6214429" y="4593678"/>
                </a:lnTo>
                <a:lnTo>
                  <a:pt x="6201760" y="4577631"/>
                </a:lnTo>
                <a:lnTo>
                  <a:pt x="6201760" y="4548915"/>
                </a:lnTo>
                <a:lnTo>
                  <a:pt x="6217808" y="4540469"/>
                </a:lnTo>
                <a:lnTo>
                  <a:pt x="6238922" y="4543848"/>
                </a:lnTo>
                <a:close/>
                <a:moveTo>
                  <a:pt x="3321738" y="5611398"/>
                </a:moveTo>
                <a:lnTo>
                  <a:pt x="3325961" y="5627445"/>
                </a:lnTo>
                <a:lnTo>
                  <a:pt x="3313292" y="5651938"/>
                </a:lnTo>
                <a:lnTo>
                  <a:pt x="3300624" y="5660384"/>
                </a:lnTo>
                <a:lnTo>
                  <a:pt x="3276975" y="5660384"/>
                </a:lnTo>
                <a:lnTo>
                  <a:pt x="3272752" y="5656161"/>
                </a:lnTo>
                <a:lnTo>
                  <a:pt x="3276975" y="5623222"/>
                </a:lnTo>
                <a:lnTo>
                  <a:pt x="3289644" y="5610554"/>
                </a:lnTo>
                <a:lnTo>
                  <a:pt x="3302313" y="5606331"/>
                </a:lnTo>
                <a:lnTo>
                  <a:pt x="3321738" y="5611398"/>
                </a:lnTo>
                <a:close/>
                <a:moveTo>
                  <a:pt x="6874892" y="4231352"/>
                </a:moveTo>
                <a:lnTo>
                  <a:pt x="6883337" y="4244021"/>
                </a:lnTo>
                <a:lnTo>
                  <a:pt x="6883337" y="4268514"/>
                </a:lnTo>
                <a:lnTo>
                  <a:pt x="6863067" y="4284561"/>
                </a:lnTo>
                <a:lnTo>
                  <a:pt x="6842798" y="4284561"/>
                </a:lnTo>
                <a:lnTo>
                  <a:pt x="6838575" y="4251622"/>
                </a:lnTo>
                <a:lnTo>
                  <a:pt x="6834352" y="4231352"/>
                </a:lnTo>
                <a:lnTo>
                  <a:pt x="6858844" y="4235575"/>
                </a:lnTo>
                <a:lnTo>
                  <a:pt x="6858844" y="4235575"/>
                </a:lnTo>
                <a:lnTo>
                  <a:pt x="6874892" y="4231352"/>
                </a:lnTo>
                <a:close/>
                <a:moveTo>
                  <a:pt x="6349562" y="4436586"/>
                </a:moveTo>
                <a:lnTo>
                  <a:pt x="6365609" y="4436586"/>
                </a:lnTo>
                <a:lnTo>
                  <a:pt x="6361386" y="4456856"/>
                </a:lnTo>
                <a:lnTo>
                  <a:pt x="6324225" y="4472903"/>
                </a:lnTo>
                <a:lnTo>
                  <a:pt x="6282840" y="4468680"/>
                </a:lnTo>
                <a:lnTo>
                  <a:pt x="6282840" y="4452633"/>
                </a:lnTo>
                <a:lnTo>
                  <a:pt x="6315779" y="4439964"/>
                </a:lnTo>
                <a:lnTo>
                  <a:pt x="6315779" y="4439964"/>
                </a:lnTo>
                <a:lnTo>
                  <a:pt x="6349562" y="4436586"/>
                </a:lnTo>
                <a:close/>
                <a:moveTo>
                  <a:pt x="6924722" y="1824296"/>
                </a:moveTo>
                <a:lnTo>
                  <a:pt x="6916276" y="1811627"/>
                </a:lnTo>
                <a:lnTo>
                  <a:pt x="6920499" y="1791357"/>
                </a:lnTo>
                <a:lnTo>
                  <a:pt x="6940769" y="1778688"/>
                </a:lnTo>
                <a:lnTo>
                  <a:pt x="6961039" y="1787134"/>
                </a:lnTo>
                <a:lnTo>
                  <a:pt x="6965262" y="1791357"/>
                </a:lnTo>
                <a:lnTo>
                  <a:pt x="6965262" y="1815850"/>
                </a:lnTo>
                <a:lnTo>
                  <a:pt x="6952593" y="1828519"/>
                </a:lnTo>
                <a:lnTo>
                  <a:pt x="6952593" y="1828519"/>
                </a:lnTo>
                <a:lnTo>
                  <a:pt x="6924722" y="1824296"/>
                </a:lnTo>
                <a:close/>
                <a:moveTo>
                  <a:pt x="4771884" y="4868167"/>
                </a:moveTo>
                <a:lnTo>
                  <a:pt x="4747391" y="4884214"/>
                </a:lnTo>
                <a:lnTo>
                  <a:pt x="4731345" y="4879991"/>
                </a:lnTo>
                <a:lnTo>
                  <a:pt x="4722899" y="4867322"/>
                </a:lnTo>
                <a:lnTo>
                  <a:pt x="4702629" y="4863099"/>
                </a:lnTo>
                <a:lnTo>
                  <a:pt x="4706851" y="4847052"/>
                </a:lnTo>
                <a:lnTo>
                  <a:pt x="4722899" y="4838607"/>
                </a:lnTo>
                <a:lnTo>
                  <a:pt x="4743168" y="4842830"/>
                </a:lnTo>
                <a:lnTo>
                  <a:pt x="4771884" y="4858876"/>
                </a:lnTo>
                <a:lnTo>
                  <a:pt x="4771884" y="4868167"/>
                </a:lnTo>
                <a:close/>
                <a:moveTo>
                  <a:pt x="6690773" y="4449254"/>
                </a:moveTo>
                <a:lnTo>
                  <a:pt x="6703442" y="4461923"/>
                </a:lnTo>
                <a:lnTo>
                  <a:pt x="6703442" y="4486416"/>
                </a:lnTo>
                <a:lnTo>
                  <a:pt x="6687395" y="4499085"/>
                </a:lnTo>
                <a:lnTo>
                  <a:pt x="6667125" y="4490639"/>
                </a:lnTo>
                <a:lnTo>
                  <a:pt x="6658679" y="4477970"/>
                </a:lnTo>
                <a:lnTo>
                  <a:pt x="6662902" y="4457700"/>
                </a:lnTo>
                <a:lnTo>
                  <a:pt x="6671348" y="4449254"/>
                </a:lnTo>
                <a:lnTo>
                  <a:pt x="6671348" y="4449254"/>
                </a:lnTo>
                <a:lnTo>
                  <a:pt x="6690773" y="4449254"/>
                </a:lnTo>
                <a:close/>
                <a:moveTo>
                  <a:pt x="6151930" y="4009228"/>
                </a:moveTo>
                <a:lnTo>
                  <a:pt x="6180646" y="4013450"/>
                </a:lnTo>
                <a:lnTo>
                  <a:pt x="6189092" y="4029497"/>
                </a:lnTo>
                <a:lnTo>
                  <a:pt x="6189092" y="4045544"/>
                </a:lnTo>
                <a:lnTo>
                  <a:pt x="6148552" y="4045544"/>
                </a:lnTo>
                <a:lnTo>
                  <a:pt x="6135883" y="4032876"/>
                </a:lnTo>
                <a:lnTo>
                  <a:pt x="6144329" y="4012606"/>
                </a:lnTo>
                <a:lnTo>
                  <a:pt x="6144329" y="4012606"/>
                </a:lnTo>
                <a:lnTo>
                  <a:pt x="6151930" y="4009228"/>
                </a:lnTo>
                <a:close/>
                <a:moveTo>
                  <a:pt x="5901934" y="4543848"/>
                </a:moveTo>
                <a:lnTo>
                  <a:pt x="5906157" y="4539625"/>
                </a:lnTo>
                <a:lnTo>
                  <a:pt x="5914603" y="4543848"/>
                </a:lnTo>
                <a:lnTo>
                  <a:pt x="5918826" y="4572564"/>
                </a:lnTo>
                <a:lnTo>
                  <a:pt x="5918826" y="4588610"/>
                </a:lnTo>
                <a:lnTo>
                  <a:pt x="5890110" y="4597056"/>
                </a:lnTo>
                <a:lnTo>
                  <a:pt x="5881664" y="4605502"/>
                </a:lnTo>
                <a:lnTo>
                  <a:pt x="5861394" y="4601279"/>
                </a:lnTo>
                <a:lnTo>
                  <a:pt x="5865617" y="4588610"/>
                </a:lnTo>
                <a:lnTo>
                  <a:pt x="5890110" y="4575942"/>
                </a:lnTo>
                <a:lnTo>
                  <a:pt x="5901934" y="4543848"/>
                </a:lnTo>
                <a:close/>
                <a:moveTo>
                  <a:pt x="5906157" y="4539625"/>
                </a:moveTo>
                <a:lnTo>
                  <a:pt x="5906157" y="4539625"/>
                </a:lnTo>
                <a:lnTo>
                  <a:pt x="5906157" y="4539625"/>
                </a:lnTo>
                <a:lnTo>
                  <a:pt x="5906157" y="4539625"/>
                </a:lnTo>
                <a:close/>
                <a:moveTo>
                  <a:pt x="5807341" y="4707697"/>
                </a:moveTo>
                <a:lnTo>
                  <a:pt x="5823388" y="4707697"/>
                </a:lnTo>
                <a:lnTo>
                  <a:pt x="5823388" y="4716142"/>
                </a:lnTo>
                <a:lnTo>
                  <a:pt x="5786226" y="4736412"/>
                </a:lnTo>
                <a:lnTo>
                  <a:pt x="5773558" y="4749081"/>
                </a:lnTo>
                <a:lnTo>
                  <a:pt x="5744842" y="4744858"/>
                </a:lnTo>
                <a:lnTo>
                  <a:pt x="5769335" y="4716142"/>
                </a:lnTo>
                <a:lnTo>
                  <a:pt x="5807341" y="4707697"/>
                </a:lnTo>
                <a:close/>
                <a:moveTo>
                  <a:pt x="6358008" y="4005005"/>
                </a:moveTo>
                <a:lnTo>
                  <a:pt x="6370677" y="3992336"/>
                </a:lnTo>
                <a:lnTo>
                  <a:pt x="6370677" y="3992336"/>
                </a:lnTo>
                <a:lnTo>
                  <a:pt x="6383345" y="3988113"/>
                </a:lnTo>
                <a:lnTo>
                  <a:pt x="6403615" y="3996559"/>
                </a:lnTo>
                <a:lnTo>
                  <a:pt x="6399393" y="4016829"/>
                </a:lnTo>
                <a:lnTo>
                  <a:pt x="6383345" y="4029497"/>
                </a:lnTo>
                <a:lnTo>
                  <a:pt x="6358853" y="4025275"/>
                </a:lnTo>
                <a:lnTo>
                  <a:pt x="6358853" y="4005005"/>
                </a:lnTo>
                <a:close/>
                <a:moveTo>
                  <a:pt x="7068301" y="2407057"/>
                </a:moveTo>
                <a:lnTo>
                  <a:pt x="7052254" y="2391010"/>
                </a:lnTo>
                <a:lnTo>
                  <a:pt x="7052254" y="2366517"/>
                </a:lnTo>
                <a:lnTo>
                  <a:pt x="7060700" y="2358071"/>
                </a:lnTo>
                <a:lnTo>
                  <a:pt x="7076747" y="2362294"/>
                </a:lnTo>
                <a:lnTo>
                  <a:pt x="7089416" y="2374963"/>
                </a:lnTo>
                <a:lnTo>
                  <a:pt x="7089416" y="2395233"/>
                </a:lnTo>
                <a:lnTo>
                  <a:pt x="7068301" y="2407057"/>
                </a:lnTo>
                <a:close/>
                <a:moveTo>
                  <a:pt x="5840280" y="4317500"/>
                </a:moveTo>
                <a:lnTo>
                  <a:pt x="5827611" y="4333547"/>
                </a:lnTo>
                <a:lnTo>
                  <a:pt x="5807341" y="4329324"/>
                </a:lnTo>
                <a:lnTo>
                  <a:pt x="5823388" y="4304831"/>
                </a:lnTo>
                <a:lnTo>
                  <a:pt x="5843658" y="4284561"/>
                </a:lnTo>
                <a:lnTo>
                  <a:pt x="5852104" y="4271892"/>
                </a:lnTo>
                <a:lnTo>
                  <a:pt x="5872374" y="4271892"/>
                </a:lnTo>
                <a:lnTo>
                  <a:pt x="5868151" y="4292162"/>
                </a:lnTo>
                <a:lnTo>
                  <a:pt x="5847881" y="4296385"/>
                </a:lnTo>
                <a:lnTo>
                  <a:pt x="5847881" y="4296385"/>
                </a:lnTo>
                <a:lnTo>
                  <a:pt x="5840280" y="4317500"/>
                </a:lnTo>
                <a:close/>
                <a:moveTo>
                  <a:pt x="6940769" y="3537106"/>
                </a:moveTo>
                <a:lnTo>
                  <a:pt x="6928100" y="3524438"/>
                </a:lnTo>
                <a:lnTo>
                  <a:pt x="6932323" y="3499945"/>
                </a:lnTo>
                <a:lnTo>
                  <a:pt x="6940769" y="3495722"/>
                </a:lnTo>
                <a:lnTo>
                  <a:pt x="6961039" y="3499945"/>
                </a:lnTo>
                <a:lnTo>
                  <a:pt x="6969485" y="3508391"/>
                </a:lnTo>
                <a:lnTo>
                  <a:pt x="6965262" y="3532884"/>
                </a:lnTo>
                <a:lnTo>
                  <a:pt x="6940769" y="3537106"/>
                </a:lnTo>
                <a:close/>
                <a:moveTo>
                  <a:pt x="6591957" y="4387600"/>
                </a:moveTo>
                <a:lnTo>
                  <a:pt x="6612227" y="4387600"/>
                </a:lnTo>
                <a:lnTo>
                  <a:pt x="6612227" y="4396046"/>
                </a:lnTo>
                <a:lnTo>
                  <a:pt x="6550572" y="4424762"/>
                </a:lnTo>
                <a:lnTo>
                  <a:pt x="6530303" y="4420539"/>
                </a:lnTo>
                <a:lnTo>
                  <a:pt x="6559018" y="4391823"/>
                </a:lnTo>
                <a:lnTo>
                  <a:pt x="6559018" y="4391823"/>
                </a:lnTo>
                <a:lnTo>
                  <a:pt x="6591957" y="4387600"/>
                </a:lnTo>
                <a:close/>
                <a:moveTo>
                  <a:pt x="6665436" y="4091996"/>
                </a:moveTo>
                <a:lnTo>
                  <a:pt x="6681482" y="4096219"/>
                </a:lnTo>
                <a:lnTo>
                  <a:pt x="6677259" y="4133381"/>
                </a:lnTo>
                <a:lnTo>
                  <a:pt x="6673037" y="4137604"/>
                </a:lnTo>
                <a:lnTo>
                  <a:pt x="6652767" y="4137604"/>
                </a:lnTo>
                <a:lnTo>
                  <a:pt x="6644321" y="4129158"/>
                </a:lnTo>
                <a:lnTo>
                  <a:pt x="6648544" y="4104665"/>
                </a:lnTo>
                <a:lnTo>
                  <a:pt x="6665436" y="4091996"/>
                </a:lnTo>
                <a:close/>
                <a:moveTo>
                  <a:pt x="3769366" y="5423056"/>
                </a:moveTo>
                <a:lnTo>
                  <a:pt x="3785413" y="5447550"/>
                </a:lnTo>
                <a:lnTo>
                  <a:pt x="3776968" y="5463597"/>
                </a:lnTo>
                <a:lnTo>
                  <a:pt x="3752475" y="5463597"/>
                </a:lnTo>
                <a:lnTo>
                  <a:pt x="3744029" y="5447550"/>
                </a:lnTo>
                <a:lnTo>
                  <a:pt x="3748252" y="5418834"/>
                </a:lnTo>
                <a:lnTo>
                  <a:pt x="3769366" y="5423056"/>
                </a:lnTo>
                <a:close/>
                <a:moveTo>
                  <a:pt x="6706820" y="2012637"/>
                </a:moveTo>
                <a:lnTo>
                  <a:pt x="6678104" y="2012637"/>
                </a:lnTo>
                <a:lnTo>
                  <a:pt x="6669659" y="1999969"/>
                </a:lnTo>
                <a:lnTo>
                  <a:pt x="6673881" y="1979699"/>
                </a:lnTo>
                <a:lnTo>
                  <a:pt x="6678104" y="1975476"/>
                </a:lnTo>
                <a:lnTo>
                  <a:pt x="6698374" y="1975476"/>
                </a:lnTo>
                <a:lnTo>
                  <a:pt x="6711043" y="1988144"/>
                </a:lnTo>
                <a:lnTo>
                  <a:pt x="6711043" y="2008414"/>
                </a:lnTo>
                <a:lnTo>
                  <a:pt x="6711043" y="2008414"/>
                </a:lnTo>
                <a:lnTo>
                  <a:pt x="6706820" y="2012637"/>
                </a:lnTo>
                <a:close/>
                <a:moveTo>
                  <a:pt x="6406993" y="4136759"/>
                </a:moveTo>
                <a:lnTo>
                  <a:pt x="6423041" y="4140982"/>
                </a:lnTo>
                <a:lnTo>
                  <a:pt x="6423041" y="4161252"/>
                </a:lnTo>
                <a:lnTo>
                  <a:pt x="6402771" y="4189968"/>
                </a:lnTo>
                <a:lnTo>
                  <a:pt x="6390102" y="4185745"/>
                </a:lnTo>
                <a:lnTo>
                  <a:pt x="6394325" y="4148583"/>
                </a:lnTo>
                <a:lnTo>
                  <a:pt x="6394325" y="4148583"/>
                </a:lnTo>
                <a:lnTo>
                  <a:pt x="6406993" y="4136759"/>
                </a:lnTo>
                <a:close/>
                <a:moveTo>
                  <a:pt x="5700079" y="4325946"/>
                </a:moveTo>
                <a:lnTo>
                  <a:pt x="5695856" y="4313277"/>
                </a:lnTo>
                <a:lnTo>
                  <a:pt x="5720349" y="4300608"/>
                </a:lnTo>
                <a:lnTo>
                  <a:pt x="5740619" y="4304831"/>
                </a:lnTo>
                <a:lnTo>
                  <a:pt x="5756666" y="4313277"/>
                </a:lnTo>
                <a:lnTo>
                  <a:pt x="5756666" y="4321723"/>
                </a:lnTo>
                <a:lnTo>
                  <a:pt x="5723728" y="4330169"/>
                </a:lnTo>
                <a:lnTo>
                  <a:pt x="5700079" y="4325946"/>
                </a:lnTo>
                <a:close/>
                <a:moveTo>
                  <a:pt x="6493141" y="2058245"/>
                </a:moveTo>
                <a:lnTo>
                  <a:pt x="6472871" y="2054022"/>
                </a:lnTo>
                <a:lnTo>
                  <a:pt x="6468648" y="2045576"/>
                </a:lnTo>
                <a:lnTo>
                  <a:pt x="6468648" y="2021083"/>
                </a:lnTo>
                <a:lnTo>
                  <a:pt x="6472871" y="2016860"/>
                </a:lnTo>
                <a:lnTo>
                  <a:pt x="6497364" y="2021083"/>
                </a:lnTo>
                <a:lnTo>
                  <a:pt x="6501587" y="2045576"/>
                </a:lnTo>
                <a:lnTo>
                  <a:pt x="6493141" y="2058245"/>
                </a:lnTo>
                <a:close/>
                <a:moveTo>
                  <a:pt x="5515116" y="4489794"/>
                </a:moveTo>
                <a:lnTo>
                  <a:pt x="5531163" y="4494017"/>
                </a:lnTo>
                <a:lnTo>
                  <a:pt x="5522717" y="4518510"/>
                </a:lnTo>
                <a:lnTo>
                  <a:pt x="5502447" y="4526956"/>
                </a:lnTo>
                <a:lnTo>
                  <a:pt x="5502447" y="4535402"/>
                </a:lnTo>
                <a:lnTo>
                  <a:pt x="5486400" y="4535402"/>
                </a:lnTo>
                <a:lnTo>
                  <a:pt x="5490623" y="4519354"/>
                </a:lnTo>
                <a:lnTo>
                  <a:pt x="5506670" y="4494862"/>
                </a:lnTo>
                <a:lnTo>
                  <a:pt x="5515116" y="4489794"/>
                </a:lnTo>
                <a:close/>
                <a:moveTo>
                  <a:pt x="6299732" y="4350438"/>
                </a:moveTo>
                <a:lnTo>
                  <a:pt x="6315779" y="4358884"/>
                </a:lnTo>
                <a:lnTo>
                  <a:pt x="6315779" y="4387600"/>
                </a:lnTo>
                <a:lnTo>
                  <a:pt x="6303110" y="4400269"/>
                </a:lnTo>
                <a:lnTo>
                  <a:pt x="6290441" y="4396046"/>
                </a:lnTo>
                <a:lnTo>
                  <a:pt x="6286218" y="4387600"/>
                </a:lnTo>
                <a:lnTo>
                  <a:pt x="6286218" y="4363107"/>
                </a:lnTo>
                <a:lnTo>
                  <a:pt x="6286218" y="4363107"/>
                </a:lnTo>
                <a:lnTo>
                  <a:pt x="6299732" y="4350438"/>
                </a:lnTo>
                <a:close/>
                <a:moveTo>
                  <a:pt x="6936546" y="3984735"/>
                </a:moveTo>
                <a:lnTo>
                  <a:pt x="6940769" y="4005005"/>
                </a:lnTo>
                <a:lnTo>
                  <a:pt x="6932323" y="4021052"/>
                </a:lnTo>
                <a:lnTo>
                  <a:pt x="6912053" y="4016829"/>
                </a:lnTo>
                <a:lnTo>
                  <a:pt x="6903608" y="3996559"/>
                </a:lnTo>
                <a:lnTo>
                  <a:pt x="6916276" y="3980512"/>
                </a:lnTo>
                <a:lnTo>
                  <a:pt x="6936546" y="3984735"/>
                </a:lnTo>
                <a:close/>
                <a:moveTo>
                  <a:pt x="5367314" y="4555672"/>
                </a:moveTo>
                <a:lnTo>
                  <a:pt x="5387584" y="4559895"/>
                </a:lnTo>
                <a:lnTo>
                  <a:pt x="5387584" y="4572564"/>
                </a:lnTo>
                <a:lnTo>
                  <a:pt x="5363091" y="4576786"/>
                </a:lnTo>
                <a:lnTo>
                  <a:pt x="5363091" y="4585232"/>
                </a:lnTo>
                <a:lnTo>
                  <a:pt x="5330152" y="4593678"/>
                </a:lnTo>
                <a:lnTo>
                  <a:pt x="5317484" y="4581009"/>
                </a:lnTo>
                <a:lnTo>
                  <a:pt x="5325929" y="4572564"/>
                </a:lnTo>
                <a:lnTo>
                  <a:pt x="5354645" y="4568341"/>
                </a:lnTo>
                <a:lnTo>
                  <a:pt x="5354645" y="4568341"/>
                </a:lnTo>
                <a:lnTo>
                  <a:pt x="5367314" y="4555672"/>
                </a:lnTo>
                <a:close/>
                <a:moveTo>
                  <a:pt x="5124919" y="4683203"/>
                </a:moveTo>
                <a:lnTo>
                  <a:pt x="5140966" y="4687426"/>
                </a:lnTo>
                <a:lnTo>
                  <a:pt x="5120696" y="4716142"/>
                </a:lnTo>
                <a:lnTo>
                  <a:pt x="5091981" y="4720365"/>
                </a:lnTo>
                <a:lnTo>
                  <a:pt x="5087758" y="4711919"/>
                </a:lnTo>
                <a:lnTo>
                  <a:pt x="5103805" y="4695872"/>
                </a:lnTo>
                <a:lnTo>
                  <a:pt x="5124919" y="4683203"/>
                </a:lnTo>
                <a:close/>
                <a:moveTo>
                  <a:pt x="4763439" y="4917153"/>
                </a:moveTo>
                <a:lnTo>
                  <a:pt x="4763439" y="4917153"/>
                </a:lnTo>
                <a:lnTo>
                  <a:pt x="4763439" y="4917153"/>
                </a:lnTo>
                <a:lnTo>
                  <a:pt x="4763439" y="4917153"/>
                </a:lnTo>
                <a:close/>
                <a:moveTo>
                  <a:pt x="4788776" y="4921375"/>
                </a:moveTo>
                <a:lnTo>
                  <a:pt x="4797222" y="4945868"/>
                </a:lnTo>
                <a:lnTo>
                  <a:pt x="4755837" y="4941645"/>
                </a:lnTo>
                <a:lnTo>
                  <a:pt x="4751614" y="4925598"/>
                </a:lnTo>
                <a:lnTo>
                  <a:pt x="4764283" y="4917153"/>
                </a:lnTo>
                <a:lnTo>
                  <a:pt x="4788776" y="4921375"/>
                </a:lnTo>
                <a:close/>
                <a:moveTo>
                  <a:pt x="1571766" y="6269327"/>
                </a:moveTo>
                <a:lnTo>
                  <a:pt x="1559097" y="6273550"/>
                </a:lnTo>
                <a:lnTo>
                  <a:pt x="1563320" y="6298043"/>
                </a:lnTo>
                <a:lnTo>
                  <a:pt x="1543050" y="6302266"/>
                </a:lnTo>
                <a:lnTo>
                  <a:pt x="1534604" y="6286219"/>
                </a:lnTo>
                <a:lnTo>
                  <a:pt x="1550651" y="6273550"/>
                </a:lnTo>
                <a:lnTo>
                  <a:pt x="1554874" y="6253280"/>
                </a:lnTo>
                <a:lnTo>
                  <a:pt x="1567543" y="6253280"/>
                </a:lnTo>
                <a:lnTo>
                  <a:pt x="1571766" y="6269327"/>
                </a:lnTo>
                <a:close/>
                <a:moveTo>
                  <a:pt x="5913758" y="4601279"/>
                </a:moveTo>
                <a:lnTo>
                  <a:pt x="5942474" y="4605502"/>
                </a:lnTo>
                <a:lnTo>
                  <a:pt x="5938251" y="4618171"/>
                </a:lnTo>
                <a:lnTo>
                  <a:pt x="5901090" y="4634218"/>
                </a:lnTo>
                <a:lnTo>
                  <a:pt x="5885042" y="4638441"/>
                </a:lnTo>
                <a:lnTo>
                  <a:pt x="5893488" y="4622393"/>
                </a:lnTo>
                <a:lnTo>
                  <a:pt x="5913758" y="4601279"/>
                </a:lnTo>
                <a:close/>
                <a:moveTo>
                  <a:pt x="6189092" y="3944195"/>
                </a:moveTo>
                <a:lnTo>
                  <a:pt x="6173045" y="3956863"/>
                </a:lnTo>
                <a:lnTo>
                  <a:pt x="6152775" y="3961086"/>
                </a:lnTo>
                <a:lnTo>
                  <a:pt x="6156998" y="3940816"/>
                </a:lnTo>
                <a:lnTo>
                  <a:pt x="6181491" y="3924769"/>
                </a:lnTo>
                <a:lnTo>
                  <a:pt x="6194159" y="3928992"/>
                </a:lnTo>
                <a:lnTo>
                  <a:pt x="6194159" y="3928992"/>
                </a:lnTo>
                <a:lnTo>
                  <a:pt x="6189092" y="3944195"/>
                </a:lnTo>
                <a:close/>
                <a:moveTo>
                  <a:pt x="1440011" y="6424730"/>
                </a:moveTo>
                <a:lnTo>
                  <a:pt x="1448457" y="6424730"/>
                </a:lnTo>
                <a:lnTo>
                  <a:pt x="1444234" y="6440777"/>
                </a:lnTo>
                <a:lnTo>
                  <a:pt x="1395248" y="6473716"/>
                </a:lnTo>
                <a:lnTo>
                  <a:pt x="1386802" y="6469493"/>
                </a:lnTo>
                <a:lnTo>
                  <a:pt x="1391025" y="6456824"/>
                </a:lnTo>
                <a:lnTo>
                  <a:pt x="1440011" y="6424730"/>
                </a:lnTo>
                <a:close/>
                <a:moveTo>
                  <a:pt x="6493141" y="3968688"/>
                </a:moveTo>
                <a:lnTo>
                  <a:pt x="6488918" y="3984735"/>
                </a:lnTo>
                <a:lnTo>
                  <a:pt x="6472871" y="4005005"/>
                </a:lnTo>
                <a:lnTo>
                  <a:pt x="6452601" y="4000782"/>
                </a:lnTo>
                <a:lnTo>
                  <a:pt x="6461047" y="3984735"/>
                </a:lnTo>
                <a:lnTo>
                  <a:pt x="6473716" y="3968688"/>
                </a:lnTo>
                <a:lnTo>
                  <a:pt x="6493141" y="3968688"/>
                </a:lnTo>
                <a:close/>
                <a:moveTo>
                  <a:pt x="6078452" y="4412093"/>
                </a:moveTo>
                <a:lnTo>
                  <a:pt x="6058182" y="4412093"/>
                </a:lnTo>
                <a:lnTo>
                  <a:pt x="6049736" y="4403647"/>
                </a:lnTo>
                <a:lnTo>
                  <a:pt x="6053959" y="4383377"/>
                </a:lnTo>
                <a:lnTo>
                  <a:pt x="6058182" y="4379154"/>
                </a:lnTo>
                <a:lnTo>
                  <a:pt x="6070850" y="4379154"/>
                </a:lnTo>
                <a:lnTo>
                  <a:pt x="6086897" y="4403647"/>
                </a:lnTo>
                <a:lnTo>
                  <a:pt x="6078452" y="4412093"/>
                </a:lnTo>
                <a:close/>
                <a:moveTo>
                  <a:pt x="1222954" y="6256658"/>
                </a:moveTo>
                <a:lnTo>
                  <a:pt x="1231400" y="6256658"/>
                </a:lnTo>
                <a:lnTo>
                  <a:pt x="1222954" y="6272706"/>
                </a:lnTo>
                <a:lnTo>
                  <a:pt x="1210285" y="6292975"/>
                </a:lnTo>
                <a:lnTo>
                  <a:pt x="1181569" y="6292975"/>
                </a:lnTo>
                <a:lnTo>
                  <a:pt x="1190015" y="6276928"/>
                </a:lnTo>
                <a:lnTo>
                  <a:pt x="1222954" y="6256658"/>
                </a:lnTo>
                <a:close/>
                <a:moveTo>
                  <a:pt x="7117287" y="3828487"/>
                </a:moveTo>
                <a:lnTo>
                  <a:pt x="7121510" y="3841156"/>
                </a:lnTo>
                <a:lnTo>
                  <a:pt x="7113064" y="3853824"/>
                </a:lnTo>
                <a:lnTo>
                  <a:pt x="7092794" y="3849601"/>
                </a:lnTo>
                <a:lnTo>
                  <a:pt x="7088571" y="3833555"/>
                </a:lnTo>
                <a:lnTo>
                  <a:pt x="7101239" y="3820886"/>
                </a:lnTo>
                <a:lnTo>
                  <a:pt x="7117287" y="3828487"/>
                </a:lnTo>
                <a:close/>
                <a:moveTo>
                  <a:pt x="3515147" y="5553967"/>
                </a:moveTo>
                <a:lnTo>
                  <a:pt x="3543863" y="5553967"/>
                </a:lnTo>
                <a:lnTo>
                  <a:pt x="3531194" y="5566635"/>
                </a:lnTo>
                <a:lnTo>
                  <a:pt x="3506702" y="5579304"/>
                </a:lnTo>
                <a:lnTo>
                  <a:pt x="3486431" y="5575081"/>
                </a:lnTo>
                <a:lnTo>
                  <a:pt x="3502479" y="5559034"/>
                </a:lnTo>
                <a:lnTo>
                  <a:pt x="3502479" y="5559034"/>
                </a:lnTo>
                <a:lnTo>
                  <a:pt x="3515147" y="5553967"/>
                </a:lnTo>
                <a:close/>
                <a:moveTo>
                  <a:pt x="6764252" y="4260068"/>
                </a:moveTo>
                <a:lnTo>
                  <a:pt x="6780298" y="4260068"/>
                </a:lnTo>
                <a:lnTo>
                  <a:pt x="6771853" y="4280338"/>
                </a:lnTo>
                <a:lnTo>
                  <a:pt x="6767630" y="4284561"/>
                </a:lnTo>
                <a:lnTo>
                  <a:pt x="6739759" y="4284561"/>
                </a:lnTo>
                <a:lnTo>
                  <a:pt x="6739759" y="4271892"/>
                </a:lnTo>
                <a:lnTo>
                  <a:pt x="6739759" y="4271892"/>
                </a:lnTo>
                <a:lnTo>
                  <a:pt x="6764252" y="4260068"/>
                </a:lnTo>
                <a:close/>
                <a:moveTo>
                  <a:pt x="4673068" y="5143500"/>
                </a:moveTo>
                <a:lnTo>
                  <a:pt x="4689115" y="5151946"/>
                </a:lnTo>
                <a:lnTo>
                  <a:pt x="4684893" y="5172216"/>
                </a:lnTo>
                <a:lnTo>
                  <a:pt x="4668845" y="5167993"/>
                </a:lnTo>
                <a:lnTo>
                  <a:pt x="4652799" y="5151946"/>
                </a:lnTo>
                <a:lnTo>
                  <a:pt x="4657022" y="5139277"/>
                </a:lnTo>
                <a:lnTo>
                  <a:pt x="4673068" y="5143500"/>
                </a:lnTo>
                <a:close/>
                <a:moveTo>
                  <a:pt x="1501666" y="6396014"/>
                </a:moveTo>
                <a:lnTo>
                  <a:pt x="1510111" y="6400237"/>
                </a:lnTo>
                <a:lnTo>
                  <a:pt x="1501666" y="6416284"/>
                </a:lnTo>
                <a:lnTo>
                  <a:pt x="1485618" y="6424730"/>
                </a:lnTo>
                <a:lnTo>
                  <a:pt x="1469571" y="6424730"/>
                </a:lnTo>
                <a:lnTo>
                  <a:pt x="1473794" y="6404460"/>
                </a:lnTo>
                <a:lnTo>
                  <a:pt x="1473794" y="6404460"/>
                </a:lnTo>
                <a:lnTo>
                  <a:pt x="1501666" y="6396014"/>
                </a:lnTo>
                <a:close/>
                <a:moveTo>
                  <a:pt x="4123246" y="5151946"/>
                </a:moveTo>
                <a:lnTo>
                  <a:pt x="4119023" y="5167993"/>
                </a:lnTo>
                <a:lnTo>
                  <a:pt x="4098753" y="5176439"/>
                </a:lnTo>
                <a:lnTo>
                  <a:pt x="4082706" y="5176439"/>
                </a:lnTo>
                <a:lnTo>
                  <a:pt x="4091152" y="5151946"/>
                </a:lnTo>
                <a:lnTo>
                  <a:pt x="4123246" y="5151946"/>
                </a:lnTo>
                <a:close/>
                <a:moveTo>
                  <a:pt x="3284577" y="5829300"/>
                </a:moveTo>
                <a:lnTo>
                  <a:pt x="3300624" y="5837746"/>
                </a:lnTo>
                <a:lnTo>
                  <a:pt x="3296401" y="5858016"/>
                </a:lnTo>
                <a:lnTo>
                  <a:pt x="3283732" y="5862239"/>
                </a:lnTo>
                <a:lnTo>
                  <a:pt x="3271063" y="5849570"/>
                </a:lnTo>
                <a:lnTo>
                  <a:pt x="3275286" y="5833523"/>
                </a:lnTo>
                <a:lnTo>
                  <a:pt x="3275286" y="5833523"/>
                </a:lnTo>
                <a:lnTo>
                  <a:pt x="3284577" y="5829300"/>
                </a:lnTo>
                <a:close/>
                <a:moveTo>
                  <a:pt x="3736428" y="5439104"/>
                </a:moveTo>
                <a:lnTo>
                  <a:pt x="3740650" y="5455151"/>
                </a:lnTo>
                <a:lnTo>
                  <a:pt x="3727982" y="5467820"/>
                </a:lnTo>
                <a:lnTo>
                  <a:pt x="3707712" y="5467820"/>
                </a:lnTo>
                <a:lnTo>
                  <a:pt x="3720381" y="5434881"/>
                </a:lnTo>
                <a:lnTo>
                  <a:pt x="3736428" y="5439104"/>
                </a:lnTo>
                <a:close/>
                <a:moveTo>
                  <a:pt x="6669659" y="4211083"/>
                </a:moveTo>
                <a:lnTo>
                  <a:pt x="6649388" y="4215305"/>
                </a:lnTo>
                <a:lnTo>
                  <a:pt x="6645165" y="4199258"/>
                </a:lnTo>
                <a:lnTo>
                  <a:pt x="6653611" y="4186590"/>
                </a:lnTo>
                <a:lnTo>
                  <a:pt x="6673881" y="4190813"/>
                </a:lnTo>
                <a:lnTo>
                  <a:pt x="6669659" y="4211083"/>
                </a:lnTo>
                <a:close/>
                <a:moveTo>
                  <a:pt x="4315810" y="5119007"/>
                </a:moveTo>
                <a:lnTo>
                  <a:pt x="4307365" y="5110561"/>
                </a:lnTo>
                <a:lnTo>
                  <a:pt x="4307365" y="5097893"/>
                </a:lnTo>
                <a:lnTo>
                  <a:pt x="4315810" y="5093670"/>
                </a:lnTo>
                <a:lnTo>
                  <a:pt x="4336081" y="5102116"/>
                </a:lnTo>
                <a:lnTo>
                  <a:pt x="4340304" y="5122386"/>
                </a:lnTo>
                <a:lnTo>
                  <a:pt x="4315810" y="5119007"/>
                </a:lnTo>
                <a:close/>
                <a:moveTo>
                  <a:pt x="5580993" y="4502463"/>
                </a:moveTo>
                <a:lnTo>
                  <a:pt x="5560723" y="4510909"/>
                </a:lnTo>
                <a:lnTo>
                  <a:pt x="5544676" y="4510909"/>
                </a:lnTo>
                <a:lnTo>
                  <a:pt x="5544676" y="4494862"/>
                </a:lnTo>
                <a:lnTo>
                  <a:pt x="5553122" y="4490639"/>
                </a:lnTo>
                <a:lnTo>
                  <a:pt x="5581838" y="4490639"/>
                </a:lnTo>
                <a:lnTo>
                  <a:pt x="5581838" y="4502463"/>
                </a:lnTo>
                <a:close/>
                <a:moveTo>
                  <a:pt x="6435709" y="3931526"/>
                </a:moveTo>
                <a:lnTo>
                  <a:pt x="6439932" y="3956019"/>
                </a:lnTo>
                <a:lnTo>
                  <a:pt x="6431487" y="3960242"/>
                </a:lnTo>
                <a:lnTo>
                  <a:pt x="6411216" y="3939972"/>
                </a:lnTo>
                <a:lnTo>
                  <a:pt x="6419662" y="3927303"/>
                </a:lnTo>
                <a:lnTo>
                  <a:pt x="6435709" y="3931526"/>
                </a:lnTo>
                <a:close/>
                <a:moveTo>
                  <a:pt x="6517634" y="1717034"/>
                </a:moveTo>
                <a:lnTo>
                  <a:pt x="6497364" y="1712811"/>
                </a:lnTo>
                <a:lnTo>
                  <a:pt x="6501587" y="1688318"/>
                </a:lnTo>
                <a:lnTo>
                  <a:pt x="6517634" y="1688318"/>
                </a:lnTo>
                <a:lnTo>
                  <a:pt x="6521857" y="1708588"/>
                </a:lnTo>
                <a:lnTo>
                  <a:pt x="6517634" y="1717034"/>
                </a:lnTo>
                <a:close/>
                <a:moveTo>
                  <a:pt x="4385911" y="5172216"/>
                </a:moveTo>
                <a:lnTo>
                  <a:pt x="4365641" y="5167993"/>
                </a:lnTo>
                <a:lnTo>
                  <a:pt x="4361418" y="5151946"/>
                </a:lnTo>
                <a:lnTo>
                  <a:pt x="4369864" y="5147723"/>
                </a:lnTo>
                <a:lnTo>
                  <a:pt x="4390134" y="5151946"/>
                </a:lnTo>
                <a:lnTo>
                  <a:pt x="4385911" y="5172216"/>
                </a:lnTo>
                <a:close/>
                <a:moveTo>
                  <a:pt x="1587813" y="6272706"/>
                </a:moveTo>
                <a:lnTo>
                  <a:pt x="1608083" y="6252435"/>
                </a:lnTo>
                <a:lnTo>
                  <a:pt x="1632576" y="6252435"/>
                </a:lnTo>
                <a:lnTo>
                  <a:pt x="1632576" y="6265104"/>
                </a:lnTo>
                <a:lnTo>
                  <a:pt x="1608083" y="6273550"/>
                </a:lnTo>
                <a:lnTo>
                  <a:pt x="1587813" y="6273550"/>
                </a:lnTo>
                <a:close/>
                <a:moveTo>
                  <a:pt x="4102131" y="5348733"/>
                </a:moveTo>
                <a:lnTo>
                  <a:pt x="4106354" y="5361402"/>
                </a:lnTo>
                <a:lnTo>
                  <a:pt x="4097908" y="5374071"/>
                </a:lnTo>
                <a:lnTo>
                  <a:pt x="4081861" y="5369848"/>
                </a:lnTo>
                <a:lnTo>
                  <a:pt x="4077638" y="5353801"/>
                </a:lnTo>
                <a:lnTo>
                  <a:pt x="4090307" y="5345355"/>
                </a:lnTo>
                <a:lnTo>
                  <a:pt x="4090307" y="5345355"/>
                </a:lnTo>
                <a:lnTo>
                  <a:pt x="4102131" y="5348733"/>
                </a:lnTo>
                <a:close/>
                <a:moveTo>
                  <a:pt x="1287986" y="6129127"/>
                </a:moveTo>
                <a:lnTo>
                  <a:pt x="1279541" y="6145173"/>
                </a:lnTo>
                <a:lnTo>
                  <a:pt x="1259271" y="6149396"/>
                </a:lnTo>
                <a:lnTo>
                  <a:pt x="1259271" y="6133350"/>
                </a:lnTo>
                <a:lnTo>
                  <a:pt x="1263494" y="6129127"/>
                </a:lnTo>
                <a:lnTo>
                  <a:pt x="1287986" y="6129127"/>
                </a:lnTo>
                <a:close/>
                <a:moveTo>
                  <a:pt x="6850399" y="3738117"/>
                </a:moveTo>
                <a:lnTo>
                  <a:pt x="6850399" y="3722070"/>
                </a:lnTo>
                <a:lnTo>
                  <a:pt x="6850399" y="3722070"/>
                </a:lnTo>
                <a:lnTo>
                  <a:pt x="6854622" y="3717847"/>
                </a:lnTo>
                <a:lnTo>
                  <a:pt x="6874892" y="3722070"/>
                </a:lnTo>
                <a:lnTo>
                  <a:pt x="6870669" y="3738117"/>
                </a:lnTo>
                <a:lnTo>
                  <a:pt x="6850399" y="3738117"/>
                </a:lnTo>
                <a:close/>
                <a:moveTo>
                  <a:pt x="1263494" y="6433176"/>
                </a:moveTo>
                <a:lnTo>
                  <a:pt x="1279541" y="6437399"/>
                </a:lnTo>
                <a:lnTo>
                  <a:pt x="1279541" y="6461891"/>
                </a:lnTo>
                <a:lnTo>
                  <a:pt x="1266872" y="6466114"/>
                </a:lnTo>
                <a:lnTo>
                  <a:pt x="1262649" y="6457669"/>
                </a:lnTo>
                <a:lnTo>
                  <a:pt x="1262649" y="6433176"/>
                </a:lnTo>
                <a:close/>
                <a:moveTo>
                  <a:pt x="3917168" y="5274410"/>
                </a:moveTo>
                <a:lnTo>
                  <a:pt x="3933215" y="5278633"/>
                </a:lnTo>
                <a:lnTo>
                  <a:pt x="3908722" y="5298903"/>
                </a:lnTo>
                <a:lnTo>
                  <a:pt x="3896053" y="5294681"/>
                </a:lnTo>
                <a:lnTo>
                  <a:pt x="3900276" y="5282012"/>
                </a:lnTo>
                <a:lnTo>
                  <a:pt x="3900276" y="5282012"/>
                </a:lnTo>
                <a:lnTo>
                  <a:pt x="3917168" y="5274410"/>
                </a:lnTo>
                <a:close/>
                <a:moveTo>
                  <a:pt x="5314106" y="4905328"/>
                </a:moveTo>
                <a:lnTo>
                  <a:pt x="5318329" y="4925598"/>
                </a:lnTo>
                <a:lnTo>
                  <a:pt x="5298058" y="4921375"/>
                </a:lnTo>
                <a:lnTo>
                  <a:pt x="5293835" y="4905328"/>
                </a:lnTo>
                <a:lnTo>
                  <a:pt x="5298058" y="4901105"/>
                </a:lnTo>
                <a:lnTo>
                  <a:pt x="5298058" y="4901105"/>
                </a:lnTo>
                <a:lnTo>
                  <a:pt x="5314106" y="4905328"/>
                </a:lnTo>
                <a:close/>
                <a:moveTo>
                  <a:pt x="5642647" y="4760905"/>
                </a:moveTo>
                <a:lnTo>
                  <a:pt x="5671363" y="4765128"/>
                </a:lnTo>
                <a:lnTo>
                  <a:pt x="5671363" y="4773574"/>
                </a:lnTo>
                <a:lnTo>
                  <a:pt x="5634202" y="4777797"/>
                </a:lnTo>
                <a:lnTo>
                  <a:pt x="5634202" y="4765128"/>
                </a:lnTo>
                <a:lnTo>
                  <a:pt x="5634202" y="4765128"/>
                </a:lnTo>
                <a:lnTo>
                  <a:pt x="5642647" y="4760905"/>
                </a:lnTo>
                <a:close/>
                <a:moveTo>
                  <a:pt x="6612227" y="4317500"/>
                </a:moveTo>
                <a:lnTo>
                  <a:pt x="6620673" y="4321723"/>
                </a:lnTo>
                <a:lnTo>
                  <a:pt x="6612227" y="4337770"/>
                </a:lnTo>
                <a:lnTo>
                  <a:pt x="6591957" y="4358040"/>
                </a:lnTo>
                <a:lnTo>
                  <a:pt x="6530303" y="4382533"/>
                </a:lnTo>
                <a:lnTo>
                  <a:pt x="6510032" y="4386756"/>
                </a:lnTo>
                <a:lnTo>
                  <a:pt x="6518478" y="4370708"/>
                </a:lnTo>
                <a:lnTo>
                  <a:pt x="6518478" y="4341992"/>
                </a:lnTo>
                <a:lnTo>
                  <a:pt x="6538748" y="4337770"/>
                </a:lnTo>
                <a:lnTo>
                  <a:pt x="6542971" y="4353817"/>
                </a:lnTo>
                <a:lnTo>
                  <a:pt x="6584356" y="4337770"/>
                </a:lnTo>
                <a:lnTo>
                  <a:pt x="6589423" y="4334391"/>
                </a:lnTo>
                <a:lnTo>
                  <a:pt x="6588578" y="4333547"/>
                </a:lnTo>
                <a:lnTo>
                  <a:pt x="6588578" y="4333547"/>
                </a:lnTo>
                <a:lnTo>
                  <a:pt x="6612227" y="4317500"/>
                </a:lnTo>
                <a:close/>
                <a:moveTo>
                  <a:pt x="6879115" y="3459405"/>
                </a:moveTo>
                <a:lnTo>
                  <a:pt x="6870669" y="3472074"/>
                </a:lnTo>
                <a:lnTo>
                  <a:pt x="6854622" y="3467851"/>
                </a:lnTo>
                <a:lnTo>
                  <a:pt x="6858844" y="3451804"/>
                </a:lnTo>
                <a:lnTo>
                  <a:pt x="6863067" y="3447581"/>
                </a:lnTo>
                <a:lnTo>
                  <a:pt x="6875736" y="3447581"/>
                </a:lnTo>
                <a:lnTo>
                  <a:pt x="6879115" y="3459405"/>
                </a:lnTo>
                <a:close/>
                <a:moveTo>
                  <a:pt x="6263415" y="4087774"/>
                </a:moveTo>
                <a:lnTo>
                  <a:pt x="6271860" y="4071727"/>
                </a:lnTo>
                <a:lnTo>
                  <a:pt x="6287908" y="4075949"/>
                </a:lnTo>
                <a:lnTo>
                  <a:pt x="6283685" y="4091996"/>
                </a:lnTo>
                <a:lnTo>
                  <a:pt x="6267638" y="4100442"/>
                </a:lnTo>
                <a:lnTo>
                  <a:pt x="6263415" y="4087774"/>
                </a:lnTo>
                <a:close/>
                <a:moveTo>
                  <a:pt x="6965262" y="2690836"/>
                </a:moveTo>
                <a:lnTo>
                  <a:pt x="6973708" y="2690836"/>
                </a:lnTo>
                <a:lnTo>
                  <a:pt x="6969485" y="2715329"/>
                </a:lnTo>
                <a:lnTo>
                  <a:pt x="6953438" y="2719552"/>
                </a:lnTo>
                <a:lnTo>
                  <a:pt x="6957661" y="2695059"/>
                </a:lnTo>
                <a:lnTo>
                  <a:pt x="6965262" y="2690836"/>
                </a:lnTo>
                <a:close/>
                <a:moveTo>
                  <a:pt x="3412108" y="5525251"/>
                </a:moveTo>
                <a:lnTo>
                  <a:pt x="3424777" y="5529474"/>
                </a:lnTo>
                <a:lnTo>
                  <a:pt x="3420554" y="5553967"/>
                </a:lnTo>
                <a:lnTo>
                  <a:pt x="3407885" y="5553967"/>
                </a:lnTo>
                <a:lnTo>
                  <a:pt x="3407885" y="5529474"/>
                </a:lnTo>
                <a:lnTo>
                  <a:pt x="3412108" y="5525251"/>
                </a:lnTo>
                <a:close/>
                <a:moveTo>
                  <a:pt x="738164" y="3993180"/>
                </a:moveTo>
                <a:lnTo>
                  <a:pt x="733941" y="4013450"/>
                </a:lnTo>
                <a:lnTo>
                  <a:pt x="717894" y="4009228"/>
                </a:lnTo>
                <a:lnTo>
                  <a:pt x="722117" y="3993180"/>
                </a:lnTo>
                <a:lnTo>
                  <a:pt x="726340" y="3988957"/>
                </a:lnTo>
                <a:lnTo>
                  <a:pt x="738164" y="3993180"/>
                </a:lnTo>
                <a:close/>
                <a:moveTo>
                  <a:pt x="1814161" y="5998217"/>
                </a:moveTo>
                <a:lnTo>
                  <a:pt x="1789668" y="6018486"/>
                </a:lnTo>
                <a:lnTo>
                  <a:pt x="1798114" y="5998217"/>
                </a:lnTo>
                <a:lnTo>
                  <a:pt x="1810782" y="5982169"/>
                </a:lnTo>
                <a:lnTo>
                  <a:pt x="1819228" y="5982169"/>
                </a:lnTo>
                <a:lnTo>
                  <a:pt x="1814161" y="5998217"/>
                </a:lnTo>
                <a:close/>
                <a:moveTo>
                  <a:pt x="5778625" y="4457700"/>
                </a:moveTo>
                <a:lnTo>
                  <a:pt x="5778625" y="4457700"/>
                </a:lnTo>
                <a:lnTo>
                  <a:pt x="5778625" y="4457700"/>
                </a:lnTo>
                <a:lnTo>
                  <a:pt x="5778625" y="4457700"/>
                </a:lnTo>
                <a:close/>
                <a:moveTo>
                  <a:pt x="5774402" y="4477970"/>
                </a:moveTo>
                <a:lnTo>
                  <a:pt x="5778625" y="4457700"/>
                </a:lnTo>
                <a:lnTo>
                  <a:pt x="5794672" y="4461923"/>
                </a:lnTo>
                <a:lnTo>
                  <a:pt x="5790449" y="4477970"/>
                </a:lnTo>
                <a:lnTo>
                  <a:pt x="5774402" y="4477970"/>
                </a:lnTo>
                <a:close/>
                <a:moveTo>
                  <a:pt x="3149444" y="5767646"/>
                </a:moveTo>
                <a:lnTo>
                  <a:pt x="3162112" y="5771869"/>
                </a:lnTo>
                <a:lnTo>
                  <a:pt x="3157889" y="5792139"/>
                </a:lnTo>
                <a:lnTo>
                  <a:pt x="3141842" y="5783693"/>
                </a:lnTo>
                <a:lnTo>
                  <a:pt x="3149444" y="5767646"/>
                </a:lnTo>
                <a:close/>
                <a:moveTo>
                  <a:pt x="2422259" y="5718660"/>
                </a:moveTo>
                <a:lnTo>
                  <a:pt x="2409590" y="5718660"/>
                </a:lnTo>
                <a:lnTo>
                  <a:pt x="2418036" y="5702613"/>
                </a:lnTo>
                <a:lnTo>
                  <a:pt x="2422259" y="5698390"/>
                </a:lnTo>
                <a:lnTo>
                  <a:pt x="2438306" y="5702613"/>
                </a:lnTo>
                <a:lnTo>
                  <a:pt x="2422259" y="5718660"/>
                </a:lnTo>
                <a:close/>
                <a:moveTo>
                  <a:pt x="3522749" y="5434881"/>
                </a:moveTo>
                <a:lnTo>
                  <a:pt x="3502479" y="5430658"/>
                </a:lnTo>
                <a:lnTo>
                  <a:pt x="3506702" y="5417989"/>
                </a:lnTo>
                <a:lnTo>
                  <a:pt x="3526972" y="5417989"/>
                </a:lnTo>
                <a:lnTo>
                  <a:pt x="3522749" y="5434881"/>
                </a:lnTo>
                <a:close/>
                <a:moveTo>
                  <a:pt x="6320847" y="3997403"/>
                </a:moveTo>
                <a:lnTo>
                  <a:pt x="6336893" y="4001626"/>
                </a:lnTo>
                <a:lnTo>
                  <a:pt x="6332670" y="4017673"/>
                </a:lnTo>
                <a:lnTo>
                  <a:pt x="6316624" y="4017673"/>
                </a:lnTo>
                <a:lnTo>
                  <a:pt x="6320847" y="3997403"/>
                </a:lnTo>
                <a:close/>
                <a:moveTo>
                  <a:pt x="6973708" y="3019378"/>
                </a:moveTo>
                <a:lnTo>
                  <a:pt x="6957661" y="3015155"/>
                </a:lnTo>
                <a:lnTo>
                  <a:pt x="6961883" y="2999108"/>
                </a:lnTo>
                <a:lnTo>
                  <a:pt x="6977931" y="3003331"/>
                </a:lnTo>
                <a:lnTo>
                  <a:pt x="6973708" y="3019378"/>
                </a:lnTo>
                <a:close/>
                <a:moveTo>
                  <a:pt x="1526158" y="6375745"/>
                </a:moveTo>
                <a:lnTo>
                  <a:pt x="1546428" y="6375745"/>
                </a:lnTo>
                <a:lnTo>
                  <a:pt x="1526158" y="6396014"/>
                </a:lnTo>
                <a:lnTo>
                  <a:pt x="1517713" y="6391791"/>
                </a:lnTo>
                <a:lnTo>
                  <a:pt x="1526158" y="6375745"/>
                </a:lnTo>
                <a:close/>
                <a:moveTo>
                  <a:pt x="7138401" y="4206860"/>
                </a:moveTo>
                <a:lnTo>
                  <a:pt x="7151070" y="4215305"/>
                </a:lnTo>
                <a:lnTo>
                  <a:pt x="7142624" y="4231352"/>
                </a:lnTo>
                <a:lnTo>
                  <a:pt x="7129955" y="4231352"/>
                </a:lnTo>
                <a:lnTo>
                  <a:pt x="7134178" y="4211083"/>
                </a:lnTo>
                <a:lnTo>
                  <a:pt x="7138401" y="4206860"/>
                </a:lnTo>
                <a:close/>
                <a:moveTo>
                  <a:pt x="6308178" y="3927303"/>
                </a:moveTo>
                <a:lnTo>
                  <a:pt x="6324225" y="3931526"/>
                </a:lnTo>
                <a:lnTo>
                  <a:pt x="6324225" y="3947573"/>
                </a:lnTo>
                <a:lnTo>
                  <a:pt x="6308178" y="3947573"/>
                </a:lnTo>
                <a:lnTo>
                  <a:pt x="6303955" y="3934904"/>
                </a:lnTo>
                <a:lnTo>
                  <a:pt x="6308178" y="3927303"/>
                </a:lnTo>
                <a:close/>
                <a:moveTo>
                  <a:pt x="6423041" y="3865649"/>
                </a:moveTo>
                <a:lnTo>
                  <a:pt x="6439088" y="3865649"/>
                </a:lnTo>
                <a:lnTo>
                  <a:pt x="6434865" y="3885919"/>
                </a:lnTo>
                <a:lnTo>
                  <a:pt x="6418818" y="3881696"/>
                </a:lnTo>
                <a:lnTo>
                  <a:pt x="6418818" y="3881696"/>
                </a:lnTo>
                <a:lnTo>
                  <a:pt x="6423041" y="3865649"/>
                </a:lnTo>
                <a:close/>
                <a:moveTo>
                  <a:pt x="1353864" y="6478783"/>
                </a:moveTo>
                <a:lnTo>
                  <a:pt x="1366533" y="6483006"/>
                </a:lnTo>
                <a:lnTo>
                  <a:pt x="1358087" y="6499053"/>
                </a:lnTo>
                <a:lnTo>
                  <a:pt x="1345418" y="6499053"/>
                </a:lnTo>
                <a:lnTo>
                  <a:pt x="1349641" y="6483006"/>
                </a:lnTo>
                <a:lnTo>
                  <a:pt x="1353864" y="6478783"/>
                </a:lnTo>
                <a:close/>
                <a:moveTo>
                  <a:pt x="1247447" y="5784538"/>
                </a:moveTo>
                <a:lnTo>
                  <a:pt x="1243224" y="5804807"/>
                </a:lnTo>
                <a:lnTo>
                  <a:pt x="1230555" y="5800584"/>
                </a:lnTo>
                <a:lnTo>
                  <a:pt x="1230555" y="5784538"/>
                </a:lnTo>
                <a:lnTo>
                  <a:pt x="1247447" y="5784538"/>
                </a:lnTo>
                <a:close/>
                <a:moveTo>
                  <a:pt x="3609740" y="5504981"/>
                </a:moveTo>
                <a:lnTo>
                  <a:pt x="3634233" y="5504981"/>
                </a:lnTo>
                <a:lnTo>
                  <a:pt x="3634233" y="5513427"/>
                </a:lnTo>
                <a:lnTo>
                  <a:pt x="3613963" y="5521873"/>
                </a:lnTo>
                <a:lnTo>
                  <a:pt x="3609740" y="5504981"/>
                </a:lnTo>
                <a:close/>
                <a:moveTo>
                  <a:pt x="6402771" y="4449254"/>
                </a:moveTo>
                <a:lnTo>
                  <a:pt x="6418818" y="4457700"/>
                </a:lnTo>
                <a:lnTo>
                  <a:pt x="6418818" y="4470369"/>
                </a:lnTo>
                <a:lnTo>
                  <a:pt x="6402771" y="4470369"/>
                </a:lnTo>
                <a:lnTo>
                  <a:pt x="6402771" y="4449254"/>
                </a:lnTo>
                <a:close/>
                <a:moveTo>
                  <a:pt x="6567464" y="4083551"/>
                </a:moveTo>
                <a:lnTo>
                  <a:pt x="6587734" y="4087774"/>
                </a:lnTo>
                <a:lnTo>
                  <a:pt x="6583511" y="4100442"/>
                </a:lnTo>
                <a:lnTo>
                  <a:pt x="6567464" y="4100442"/>
                </a:lnTo>
                <a:lnTo>
                  <a:pt x="6567464" y="4100442"/>
                </a:lnTo>
                <a:lnTo>
                  <a:pt x="6567464" y="4083551"/>
                </a:lnTo>
                <a:close/>
                <a:moveTo>
                  <a:pt x="6969485" y="3766833"/>
                </a:moveTo>
                <a:lnTo>
                  <a:pt x="6982154" y="3771056"/>
                </a:lnTo>
                <a:lnTo>
                  <a:pt x="6977931" y="3787103"/>
                </a:lnTo>
                <a:lnTo>
                  <a:pt x="6961883" y="3778657"/>
                </a:lnTo>
                <a:lnTo>
                  <a:pt x="6961883" y="3770211"/>
                </a:lnTo>
                <a:lnTo>
                  <a:pt x="6969485" y="3766833"/>
                </a:lnTo>
                <a:close/>
                <a:moveTo>
                  <a:pt x="2142703" y="5919671"/>
                </a:moveTo>
                <a:lnTo>
                  <a:pt x="2155371" y="5919671"/>
                </a:lnTo>
                <a:lnTo>
                  <a:pt x="2151149" y="5935717"/>
                </a:lnTo>
                <a:lnTo>
                  <a:pt x="2138480" y="5939940"/>
                </a:lnTo>
                <a:lnTo>
                  <a:pt x="2138480" y="5923894"/>
                </a:lnTo>
                <a:lnTo>
                  <a:pt x="2142703" y="5919671"/>
                </a:lnTo>
                <a:close/>
                <a:moveTo>
                  <a:pt x="3013466" y="5644337"/>
                </a:moveTo>
                <a:lnTo>
                  <a:pt x="3017689" y="5660384"/>
                </a:lnTo>
                <a:lnTo>
                  <a:pt x="2997419" y="5656161"/>
                </a:lnTo>
                <a:lnTo>
                  <a:pt x="2997419" y="5643492"/>
                </a:lnTo>
                <a:lnTo>
                  <a:pt x="3013466" y="5643492"/>
                </a:lnTo>
                <a:close/>
                <a:moveTo>
                  <a:pt x="5445860" y="4457700"/>
                </a:moveTo>
                <a:lnTo>
                  <a:pt x="5461907" y="4461923"/>
                </a:lnTo>
                <a:lnTo>
                  <a:pt x="5457684" y="4477970"/>
                </a:lnTo>
                <a:lnTo>
                  <a:pt x="5445016" y="4477970"/>
                </a:lnTo>
                <a:lnTo>
                  <a:pt x="5445016" y="4457700"/>
                </a:lnTo>
                <a:close/>
                <a:moveTo>
                  <a:pt x="4718676" y="5130832"/>
                </a:moveTo>
                <a:lnTo>
                  <a:pt x="4738945" y="5135054"/>
                </a:lnTo>
                <a:lnTo>
                  <a:pt x="4734723" y="5147723"/>
                </a:lnTo>
                <a:lnTo>
                  <a:pt x="4718676" y="5143500"/>
                </a:lnTo>
                <a:lnTo>
                  <a:pt x="4718676" y="5143500"/>
                </a:lnTo>
                <a:lnTo>
                  <a:pt x="4718676" y="5130832"/>
                </a:lnTo>
                <a:close/>
                <a:moveTo>
                  <a:pt x="6336893" y="4489794"/>
                </a:moveTo>
                <a:lnTo>
                  <a:pt x="6352941" y="4489794"/>
                </a:lnTo>
                <a:lnTo>
                  <a:pt x="6344495" y="4505841"/>
                </a:lnTo>
                <a:lnTo>
                  <a:pt x="6331826" y="4505841"/>
                </a:lnTo>
                <a:lnTo>
                  <a:pt x="6331826" y="4505841"/>
                </a:lnTo>
                <a:lnTo>
                  <a:pt x="6336893" y="4489794"/>
                </a:lnTo>
                <a:close/>
                <a:moveTo>
                  <a:pt x="1349641" y="6424730"/>
                </a:moveTo>
                <a:lnTo>
                  <a:pt x="1341195" y="6412061"/>
                </a:lnTo>
                <a:lnTo>
                  <a:pt x="1345418" y="6407839"/>
                </a:lnTo>
                <a:lnTo>
                  <a:pt x="1361465" y="6412061"/>
                </a:lnTo>
                <a:lnTo>
                  <a:pt x="1361465" y="6420507"/>
                </a:lnTo>
                <a:lnTo>
                  <a:pt x="1349641" y="6424730"/>
                </a:lnTo>
                <a:close/>
                <a:moveTo>
                  <a:pt x="955221" y="6293820"/>
                </a:moveTo>
                <a:lnTo>
                  <a:pt x="967890" y="6293820"/>
                </a:lnTo>
                <a:lnTo>
                  <a:pt x="963667" y="6309867"/>
                </a:lnTo>
                <a:lnTo>
                  <a:pt x="950999" y="6305644"/>
                </a:lnTo>
                <a:lnTo>
                  <a:pt x="955221" y="6293820"/>
                </a:lnTo>
                <a:close/>
                <a:moveTo>
                  <a:pt x="4989786" y="5024414"/>
                </a:moveTo>
                <a:lnTo>
                  <a:pt x="5002455" y="5028637"/>
                </a:lnTo>
                <a:lnTo>
                  <a:pt x="4998232" y="5041306"/>
                </a:lnTo>
                <a:lnTo>
                  <a:pt x="4985563" y="5041306"/>
                </a:lnTo>
                <a:lnTo>
                  <a:pt x="4989786" y="5024414"/>
                </a:lnTo>
                <a:close/>
                <a:moveTo>
                  <a:pt x="6755806" y="3874095"/>
                </a:moveTo>
                <a:lnTo>
                  <a:pt x="6768475" y="3874095"/>
                </a:lnTo>
                <a:lnTo>
                  <a:pt x="6764252" y="3890142"/>
                </a:lnTo>
                <a:lnTo>
                  <a:pt x="6751583" y="3885919"/>
                </a:lnTo>
                <a:lnTo>
                  <a:pt x="6751583" y="3885919"/>
                </a:lnTo>
                <a:lnTo>
                  <a:pt x="6755806" y="3874095"/>
                </a:lnTo>
                <a:close/>
                <a:moveTo>
                  <a:pt x="6673881" y="3771056"/>
                </a:moveTo>
                <a:lnTo>
                  <a:pt x="6673881" y="3771056"/>
                </a:lnTo>
                <a:lnTo>
                  <a:pt x="6678104" y="3783724"/>
                </a:lnTo>
                <a:lnTo>
                  <a:pt x="6662057" y="3787947"/>
                </a:lnTo>
                <a:lnTo>
                  <a:pt x="6662057" y="3771900"/>
                </a:lnTo>
                <a:lnTo>
                  <a:pt x="6673881" y="3771900"/>
                </a:lnTo>
                <a:close/>
                <a:moveTo>
                  <a:pt x="1107246" y="5993994"/>
                </a:moveTo>
                <a:lnTo>
                  <a:pt x="1094577" y="6010040"/>
                </a:lnTo>
                <a:lnTo>
                  <a:pt x="1094577" y="5989771"/>
                </a:lnTo>
                <a:lnTo>
                  <a:pt x="1103023" y="5981325"/>
                </a:lnTo>
                <a:lnTo>
                  <a:pt x="1107246" y="5993994"/>
                </a:lnTo>
                <a:close/>
                <a:moveTo>
                  <a:pt x="4472058" y="5233871"/>
                </a:moveTo>
                <a:lnTo>
                  <a:pt x="4484727" y="5233871"/>
                </a:lnTo>
                <a:lnTo>
                  <a:pt x="4484727" y="5249917"/>
                </a:lnTo>
                <a:lnTo>
                  <a:pt x="4468679" y="5241471"/>
                </a:lnTo>
                <a:lnTo>
                  <a:pt x="4472058" y="5233871"/>
                </a:lnTo>
                <a:close/>
                <a:moveTo>
                  <a:pt x="4467835" y="5242316"/>
                </a:moveTo>
                <a:lnTo>
                  <a:pt x="4467835" y="5242316"/>
                </a:lnTo>
                <a:lnTo>
                  <a:pt x="4467835" y="5242316"/>
                </a:lnTo>
                <a:lnTo>
                  <a:pt x="4467835" y="5242316"/>
                </a:lnTo>
                <a:close/>
                <a:moveTo>
                  <a:pt x="4895193" y="5077623"/>
                </a:moveTo>
                <a:lnTo>
                  <a:pt x="4911240" y="5081846"/>
                </a:lnTo>
                <a:lnTo>
                  <a:pt x="4911240" y="5094515"/>
                </a:lnTo>
                <a:lnTo>
                  <a:pt x="4895193" y="5086069"/>
                </a:lnTo>
                <a:lnTo>
                  <a:pt x="4895193" y="5077623"/>
                </a:lnTo>
                <a:close/>
                <a:moveTo>
                  <a:pt x="6965262" y="3257550"/>
                </a:moveTo>
                <a:lnTo>
                  <a:pt x="6956816" y="3270219"/>
                </a:lnTo>
                <a:lnTo>
                  <a:pt x="6948370" y="3270219"/>
                </a:lnTo>
                <a:lnTo>
                  <a:pt x="6948370" y="3254172"/>
                </a:lnTo>
                <a:lnTo>
                  <a:pt x="6965262" y="3257550"/>
                </a:lnTo>
                <a:close/>
                <a:moveTo>
                  <a:pt x="1005052" y="5932339"/>
                </a:moveTo>
                <a:lnTo>
                  <a:pt x="1000829" y="5948386"/>
                </a:lnTo>
                <a:lnTo>
                  <a:pt x="992383" y="5948386"/>
                </a:lnTo>
                <a:lnTo>
                  <a:pt x="992383" y="5932339"/>
                </a:lnTo>
                <a:lnTo>
                  <a:pt x="1005052" y="5932339"/>
                </a:lnTo>
                <a:close/>
                <a:moveTo>
                  <a:pt x="3654503" y="5537920"/>
                </a:moveTo>
                <a:lnTo>
                  <a:pt x="3667172" y="5542143"/>
                </a:lnTo>
                <a:lnTo>
                  <a:pt x="3667172" y="5554811"/>
                </a:lnTo>
                <a:lnTo>
                  <a:pt x="3654503" y="5554811"/>
                </a:lnTo>
                <a:lnTo>
                  <a:pt x="3654503" y="5537920"/>
                </a:lnTo>
                <a:close/>
                <a:moveTo>
                  <a:pt x="6070006" y="3918857"/>
                </a:moveTo>
                <a:lnTo>
                  <a:pt x="6070006" y="3910411"/>
                </a:lnTo>
                <a:lnTo>
                  <a:pt x="6086053" y="3910411"/>
                </a:lnTo>
                <a:lnTo>
                  <a:pt x="6086053" y="3923080"/>
                </a:lnTo>
                <a:lnTo>
                  <a:pt x="6070006" y="3918857"/>
                </a:lnTo>
                <a:close/>
                <a:moveTo>
                  <a:pt x="1095422" y="6026932"/>
                </a:moveTo>
                <a:lnTo>
                  <a:pt x="1082753" y="6026932"/>
                </a:lnTo>
                <a:lnTo>
                  <a:pt x="1082753" y="6014263"/>
                </a:lnTo>
                <a:lnTo>
                  <a:pt x="1091199" y="6010040"/>
                </a:lnTo>
                <a:lnTo>
                  <a:pt x="1095422" y="6026932"/>
                </a:lnTo>
                <a:close/>
                <a:moveTo>
                  <a:pt x="2512629" y="5722883"/>
                </a:moveTo>
                <a:lnTo>
                  <a:pt x="2521075" y="5718660"/>
                </a:lnTo>
                <a:lnTo>
                  <a:pt x="2529521" y="5727106"/>
                </a:lnTo>
                <a:lnTo>
                  <a:pt x="2513474" y="5735552"/>
                </a:lnTo>
                <a:lnTo>
                  <a:pt x="2513474" y="5722883"/>
                </a:lnTo>
                <a:close/>
                <a:moveTo>
                  <a:pt x="5371537" y="4510909"/>
                </a:moveTo>
                <a:lnTo>
                  <a:pt x="5351267" y="4510909"/>
                </a:lnTo>
                <a:lnTo>
                  <a:pt x="5351267" y="4502463"/>
                </a:lnTo>
                <a:lnTo>
                  <a:pt x="5371537" y="4502463"/>
                </a:lnTo>
                <a:lnTo>
                  <a:pt x="5371537" y="4510909"/>
                </a:lnTo>
                <a:close/>
                <a:moveTo>
                  <a:pt x="6222030" y="4461079"/>
                </a:moveTo>
                <a:lnTo>
                  <a:pt x="6209362" y="4461079"/>
                </a:lnTo>
                <a:lnTo>
                  <a:pt x="6209362" y="4448410"/>
                </a:lnTo>
                <a:lnTo>
                  <a:pt x="6225408" y="4452633"/>
                </a:lnTo>
                <a:lnTo>
                  <a:pt x="6222030" y="4461079"/>
                </a:lnTo>
                <a:close/>
                <a:moveTo>
                  <a:pt x="6390102" y="4120712"/>
                </a:moveTo>
                <a:lnTo>
                  <a:pt x="6377433" y="4120712"/>
                </a:lnTo>
                <a:lnTo>
                  <a:pt x="6377433" y="4108043"/>
                </a:lnTo>
                <a:lnTo>
                  <a:pt x="6393480" y="4112266"/>
                </a:lnTo>
                <a:lnTo>
                  <a:pt x="6390102" y="4120712"/>
                </a:lnTo>
                <a:close/>
                <a:moveTo>
                  <a:pt x="6488918" y="1836120"/>
                </a:moveTo>
                <a:lnTo>
                  <a:pt x="6480472" y="1836120"/>
                </a:lnTo>
                <a:lnTo>
                  <a:pt x="6480472" y="1820073"/>
                </a:lnTo>
                <a:lnTo>
                  <a:pt x="6493141" y="1824296"/>
                </a:lnTo>
                <a:lnTo>
                  <a:pt x="6493141" y="1824296"/>
                </a:lnTo>
                <a:lnTo>
                  <a:pt x="6488918" y="1836120"/>
                </a:lnTo>
                <a:close/>
                <a:moveTo>
                  <a:pt x="6629119" y="1831897"/>
                </a:moveTo>
                <a:lnTo>
                  <a:pt x="6629119" y="1815850"/>
                </a:lnTo>
                <a:lnTo>
                  <a:pt x="6641787" y="1820073"/>
                </a:lnTo>
                <a:lnTo>
                  <a:pt x="6637565" y="1832741"/>
                </a:lnTo>
                <a:lnTo>
                  <a:pt x="6637565" y="1832741"/>
                </a:lnTo>
                <a:lnTo>
                  <a:pt x="6629119" y="1832741"/>
                </a:lnTo>
                <a:close/>
                <a:moveTo>
                  <a:pt x="1173123" y="5837746"/>
                </a:moveTo>
                <a:lnTo>
                  <a:pt x="1157076" y="5841969"/>
                </a:lnTo>
                <a:lnTo>
                  <a:pt x="1169745" y="5825922"/>
                </a:lnTo>
                <a:lnTo>
                  <a:pt x="1173123" y="5837746"/>
                </a:lnTo>
                <a:close/>
                <a:moveTo>
                  <a:pt x="2483914" y="5665451"/>
                </a:moveTo>
                <a:lnTo>
                  <a:pt x="2483914" y="5678120"/>
                </a:lnTo>
                <a:lnTo>
                  <a:pt x="2471245" y="5678120"/>
                </a:lnTo>
                <a:lnTo>
                  <a:pt x="2471245" y="5665451"/>
                </a:lnTo>
                <a:lnTo>
                  <a:pt x="2483914" y="5665451"/>
                </a:lnTo>
                <a:close/>
                <a:moveTo>
                  <a:pt x="2537122" y="5566635"/>
                </a:moveTo>
                <a:lnTo>
                  <a:pt x="2537122" y="5579304"/>
                </a:lnTo>
                <a:lnTo>
                  <a:pt x="2524453" y="5579304"/>
                </a:lnTo>
                <a:lnTo>
                  <a:pt x="2524453" y="5566635"/>
                </a:lnTo>
                <a:lnTo>
                  <a:pt x="2537122" y="5566635"/>
                </a:lnTo>
                <a:close/>
                <a:moveTo>
                  <a:pt x="906236" y="5303971"/>
                </a:moveTo>
                <a:lnTo>
                  <a:pt x="902013" y="5320018"/>
                </a:lnTo>
                <a:lnTo>
                  <a:pt x="893567" y="5315795"/>
                </a:lnTo>
                <a:lnTo>
                  <a:pt x="897790" y="5303126"/>
                </a:lnTo>
                <a:lnTo>
                  <a:pt x="906236" y="5303126"/>
                </a:lnTo>
                <a:close/>
                <a:moveTo>
                  <a:pt x="4858032" y="5093670"/>
                </a:moveTo>
                <a:lnTo>
                  <a:pt x="4870700" y="5093670"/>
                </a:lnTo>
                <a:lnTo>
                  <a:pt x="4870700" y="5106338"/>
                </a:lnTo>
                <a:lnTo>
                  <a:pt x="4858032" y="5106338"/>
                </a:lnTo>
                <a:lnTo>
                  <a:pt x="4858032" y="5093670"/>
                </a:lnTo>
                <a:close/>
                <a:moveTo>
                  <a:pt x="7257487" y="3799771"/>
                </a:moveTo>
                <a:lnTo>
                  <a:pt x="7257487" y="3812440"/>
                </a:lnTo>
                <a:lnTo>
                  <a:pt x="7244818" y="3812440"/>
                </a:lnTo>
                <a:lnTo>
                  <a:pt x="7244818" y="3799771"/>
                </a:lnTo>
                <a:lnTo>
                  <a:pt x="7257487" y="3799771"/>
                </a:lnTo>
                <a:close/>
                <a:moveTo>
                  <a:pt x="7039585" y="3808217"/>
                </a:moveTo>
                <a:lnTo>
                  <a:pt x="7043808" y="3792170"/>
                </a:lnTo>
                <a:lnTo>
                  <a:pt x="7052254" y="3796393"/>
                </a:lnTo>
                <a:lnTo>
                  <a:pt x="7048031" y="3809062"/>
                </a:lnTo>
                <a:lnTo>
                  <a:pt x="7048031" y="3809062"/>
                </a:lnTo>
                <a:lnTo>
                  <a:pt x="7039585" y="3809062"/>
                </a:lnTo>
                <a:close/>
                <a:moveTo>
                  <a:pt x="1395248" y="6375745"/>
                </a:moveTo>
                <a:lnTo>
                  <a:pt x="1407917" y="6388413"/>
                </a:lnTo>
                <a:lnTo>
                  <a:pt x="1395248" y="6392636"/>
                </a:lnTo>
                <a:lnTo>
                  <a:pt x="1395248" y="6375745"/>
                </a:lnTo>
                <a:close/>
                <a:moveTo>
                  <a:pt x="1419741" y="6026932"/>
                </a:moveTo>
                <a:lnTo>
                  <a:pt x="1403694" y="6039601"/>
                </a:lnTo>
                <a:lnTo>
                  <a:pt x="1407917" y="6023554"/>
                </a:lnTo>
                <a:lnTo>
                  <a:pt x="1419741" y="6026932"/>
                </a:lnTo>
                <a:close/>
                <a:moveTo>
                  <a:pt x="3288799" y="5542143"/>
                </a:moveTo>
                <a:lnTo>
                  <a:pt x="3301468" y="5546366"/>
                </a:lnTo>
                <a:lnTo>
                  <a:pt x="3301468" y="5554811"/>
                </a:lnTo>
                <a:lnTo>
                  <a:pt x="3288799" y="5554811"/>
                </a:lnTo>
                <a:lnTo>
                  <a:pt x="3288799" y="5542143"/>
                </a:lnTo>
                <a:close/>
                <a:moveTo>
                  <a:pt x="3978822" y="5385895"/>
                </a:moveTo>
                <a:lnTo>
                  <a:pt x="3991491" y="5385895"/>
                </a:lnTo>
                <a:lnTo>
                  <a:pt x="3987268" y="5398564"/>
                </a:lnTo>
                <a:lnTo>
                  <a:pt x="3978822" y="5398564"/>
                </a:lnTo>
                <a:lnTo>
                  <a:pt x="3978822" y="5385895"/>
                </a:lnTo>
                <a:close/>
                <a:moveTo>
                  <a:pt x="4357195" y="5106338"/>
                </a:moveTo>
                <a:lnTo>
                  <a:pt x="4344526" y="5102116"/>
                </a:lnTo>
                <a:lnTo>
                  <a:pt x="4344526" y="5093670"/>
                </a:lnTo>
                <a:lnTo>
                  <a:pt x="4357195" y="5093670"/>
                </a:lnTo>
                <a:lnTo>
                  <a:pt x="4357195" y="5106338"/>
                </a:lnTo>
                <a:close/>
                <a:moveTo>
                  <a:pt x="5815787" y="4391823"/>
                </a:moveTo>
                <a:lnTo>
                  <a:pt x="5807341" y="4391823"/>
                </a:lnTo>
                <a:lnTo>
                  <a:pt x="5807341" y="4379154"/>
                </a:lnTo>
                <a:lnTo>
                  <a:pt x="5820009" y="4379154"/>
                </a:lnTo>
                <a:lnTo>
                  <a:pt x="5815787" y="4391823"/>
                </a:lnTo>
                <a:close/>
                <a:moveTo>
                  <a:pt x="7088571" y="4112266"/>
                </a:moveTo>
                <a:lnTo>
                  <a:pt x="7101239" y="4116489"/>
                </a:lnTo>
                <a:lnTo>
                  <a:pt x="7101239" y="4124935"/>
                </a:lnTo>
                <a:lnTo>
                  <a:pt x="7088571" y="4124935"/>
                </a:lnTo>
                <a:lnTo>
                  <a:pt x="7088571" y="4112266"/>
                </a:lnTo>
                <a:close/>
                <a:moveTo>
                  <a:pt x="1214508" y="6844487"/>
                </a:moveTo>
                <a:lnTo>
                  <a:pt x="1222954" y="6848710"/>
                </a:lnTo>
                <a:lnTo>
                  <a:pt x="1222954" y="6857156"/>
                </a:lnTo>
                <a:lnTo>
                  <a:pt x="1210285" y="6857156"/>
                </a:lnTo>
                <a:lnTo>
                  <a:pt x="1214508" y="6844487"/>
                </a:lnTo>
                <a:close/>
                <a:moveTo>
                  <a:pt x="1587813" y="6227943"/>
                </a:moveTo>
                <a:lnTo>
                  <a:pt x="1600482" y="6227943"/>
                </a:lnTo>
                <a:lnTo>
                  <a:pt x="1600482" y="6236389"/>
                </a:lnTo>
                <a:lnTo>
                  <a:pt x="1584435" y="6232166"/>
                </a:lnTo>
                <a:lnTo>
                  <a:pt x="1587813" y="6227943"/>
                </a:lnTo>
                <a:close/>
                <a:moveTo>
                  <a:pt x="1403694" y="6047202"/>
                </a:moveTo>
                <a:lnTo>
                  <a:pt x="1403694" y="6059871"/>
                </a:lnTo>
                <a:lnTo>
                  <a:pt x="1391025" y="6055648"/>
                </a:lnTo>
                <a:lnTo>
                  <a:pt x="1395248" y="6047202"/>
                </a:lnTo>
                <a:lnTo>
                  <a:pt x="1403694" y="6047202"/>
                </a:lnTo>
                <a:close/>
                <a:moveTo>
                  <a:pt x="4303986" y="5254140"/>
                </a:moveTo>
                <a:lnTo>
                  <a:pt x="4312432" y="5258363"/>
                </a:lnTo>
                <a:lnTo>
                  <a:pt x="4312432" y="5266809"/>
                </a:lnTo>
                <a:lnTo>
                  <a:pt x="4299763" y="5266809"/>
                </a:lnTo>
                <a:lnTo>
                  <a:pt x="4303986" y="5254140"/>
                </a:lnTo>
                <a:close/>
                <a:moveTo>
                  <a:pt x="5836057" y="4580164"/>
                </a:moveTo>
                <a:lnTo>
                  <a:pt x="5831834" y="4564118"/>
                </a:lnTo>
                <a:lnTo>
                  <a:pt x="5840280" y="4564118"/>
                </a:lnTo>
                <a:lnTo>
                  <a:pt x="5836057" y="4580164"/>
                </a:lnTo>
                <a:close/>
                <a:moveTo>
                  <a:pt x="6883337" y="4178144"/>
                </a:moveTo>
                <a:lnTo>
                  <a:pt x="6896006" y="4178144"/>
                </a:lnTo>
                <a:lnTo>
                  <a:pt x="6891783" y="4190813"/>
                </a:lnTo>
                <a:lnTo>
                  <a:pt x="6883337" y="4186590"/>
                </a:lnTo>
                <a:lnTo>
                  <a:pt x="6883337" y="4178144"/>
                </a:lnTo>
                <a:close/>
                <a:moveTo>
                  <a:pt x="6275239" y="3923080"/>
                </a:moveTo>
                <a:lnTo>
                  <a:pt x="6262570" y="3923080"/>
                </a:lnTo>
                <a:lnTo>
                  <a:pt x="6266793" y="3910411"/>
                </a:lnTo>
                <a:lnTo>
                  <a:pt x="6275239" y="3914634"/>
                </a:lnTo>
                <a:lnTo>
                  <a:pt x="6275239" y="3923080"/>
                </a:lnTo>
                <a:close/>
                <a:moveTo>
                  <a:pt x="5030326" y="5011746"/>
                </a:moveTo>
                <a:lnTo>
                  <a:pt x="5038772" y="5015969"/>
                </a:lnTo>
                <a:lnTo>
                  <a:pt x="5038772" y="5024414"/>
                </a:lnTo>
                <a:lnTo>
                  <a:pt x="5026103" y="5020192"/>
                </a:lnTo>
                <a:lnTo>
                  <a:pt x="5030326" y="5011746"/>
                </a:lnTo>
                <a:close/>
                <a:moveTo>
                  <a:pt x="3103836" y="4945868"/>
                </a:moveTo>
                <a:lnTo>
                  <a:pt x="3112282" y="4945868"/>
                </a:lnTo>
                <a:lnTo>
                  <a:pt x="3112282" y="4958537"/>
                </a:lnTo>
                <a:lnTo>
                  <a:pt x="3103836" y="4958537"/>
                </a:lnTo>
                <a:lnTo>
                  <a:pt x="3103836" y="4945868"/>
                </a:lnTo>
                <a:close/>
                <a:moveTo>
                  <a:pt x="5844503" y="4641819"/>
                </a:moveTo>
                <a:lnTo>
                  <a:pt x="5836057" y="4650265"/>
                </a:lnTo>
                <a:lnTo>
                  <a:pt x="5831834" y="4637596"/>
                </a:lnTo>
                <a:lnTo>
                  <a:pt x="5844503" y="4641819"/>
                </a:lnTo>
                <a:close/>
                <a:moveTo>
                  <a:pt x="7043808" y="3717847"/>
                </a:moveTo>
                <a:lnTo>
                  <a:pt x="7052254" y="3722070"/>
                </a:lnTo>
                <a:lnTo>
                  <a:pt x="7052254" y="3730516"/>
                </a:lnTo>
                <a:lnTo>
                  <a:pt x="7039585" y="3726293"/>
                </a:lnTo>
                <a:lnTo>
                  <a:pt x="7039585" y="3726293"/>
                </a:lnTo>
                <a:lnTo>
                  <a:pt x="7043808" y="3717847"/>
                </a:lnTo>
                <a:close/>
                <a:moveTo>
                  <a:pt x="6900229" y="3524438"/>
                </a:moveTo>
                <a:lnTo>
                  <a:pt x="6887560" y="3524438"/>
                </a:lnTo>
                <a:lnTo>
                  <a:pt x="6887560" y="3515992"/>
                </a:lnTo>
                <a:lnTo>
                  <a:pt x="6900229" y="3515992"/>
                </a:lnTo>
                <a:lnTo>
                  <a:pt x="6900229" y="3524438"/>
                </a:lnTo>
                <a:close/>
                <a:moveTo>
                  <a:pt x="705225" y="3483898"/>
                </a:moveTo>
                <a:lnTo>
                  <a:pt x="705225" y="3492344"/>
                </a:lnTo>
                <a:lnTo>
                  <a:pt x="692557" y="3492344"/>
                </a:lnTo>
                <a:lnTo>
                  <a:pt x="692557" y="3483898"/>
                </a:lnTo>
                <a:lnTo>
                  <a:pt x="705225" y="3483898"/>
                </a:lnTo>
                <a:close/>
                <a:moveTo>
                  <a:pt x="6965262" y="2111453"/>
                </a:moveTo>
                <a:lnTo>
                  <a:pt x="6977931" y="2115676"/>
                </a:lnTo>
                <a:lnTo>
                  <a:pt x="6969485" y="2124122"/>
                </a:lnTo>
                <a:lnTo>
                  <a:pt x="6965262" y="2111453"/>
                </a:lnTo>
                <a:close/>
                <a:moveTo>
                  <a:pt x="2545568" y="5718660"/>
                </a:moveTo>
                <a:lnTo>
                  <a:pt x="2554014" y="5718660"/>
                </a:lnTo>
                <a:lnTo>
                  <a:pt x="2549791" y="5731329"/>
                </a:lnTo>
                <a:lnTo>
                  <a:pt x="2545568" y="5718660"/>
                </a:lnTo>
                <a:close/>
                <a:moveTo>
                  <a:pt x="6415439" y="4424762"/>
                </a:moveTo>
                <a:lnTo>
                  <a:pt x="6423885" y="4424762"/>
                </a:lnTo>
                <a:lnTo>
                  <a:pt x="6419662" y="4437431"/>
                </a:lnTo>
                <a:lnTo>
                  <a:pt x="6415439" y="4424762"/>
                </a:lnTo>
                <a:close/>
                <a:moveTo>
                  <a:pt x="6706820" y="4280338"/>
                </a:moveTo>
                <a:lnTo>
                  <a:pt x="6715266" y="4280338"/>
                </a:lnTo>
                <a:lnTo>
                  <a:pt x="6715266" y="4288784"/>
                </a:lnTo>
                <a:lnTo>
                  <a:pt x="6702597" y="4284561"/>
                </a:lnTo>
                <a:lnTo>
                  <a:pt x="6706820" y="4280338"/>
                </a:lnTo>
                <a:close/>
                <a:moveTo>
                  <a:pt x="6521857" y="4194191"/>
                </a:moveTo>
                <a:lnTo>
                  <a:pt x="6530303" y="4202637"/>
                </a:lnTo>
                <a:lnTo>
                  <a:pt x="6517634" y="4202637"/>
                </a:lnTo>
                <a:lnTo>
                  <a:pt x="6521857" y="4194191"/>
                </a:lnTo>
                <a:close/>
                <a:moveTo>
                  <a:pt x="6961883" y="4116489"/>
                </a:moveTo>
                <a:lnTo>
                  <a:pt x="6974552" y="4120712"/>
                </a:lnTo>
                <a:lnTo>
                  <a:pt x="6961883" y="4124935"/>
                </a:lnTo>
                <a:lnTo>
                  <a:pt x="6961883" y="4116489"/>
                </a:lnTo>
                <a:close/>
                <a:moveTo>
                  <a:pt x="6743982" y="3993180"/>
                </a:moveTo>
                <a:lnTo>
                  <a:pt x="6731313" y="3993180"/>
                </a:lnTo>
                <a:lnTo>
                  <a:pt x="6735536" y="3984735"/>
                </a:lnTo>
                <a:lnTo>
                  <a:pt x="6743982" y="3993180"/>
                </a:lnTo>
                <a:close/>
                <a:moveTo>
                  <a:pt x="1624974" y="6334360"/>
                </a:moveTo>
                <a:lnTo>
                  <a:pt x="1633420" y="6334360"/>
                </a:lnTo>
                <a:lnTo>
                  <a:pt x="1633420" y="6342806"/>
                </a:lnTo>
                <a:lnTo>
                  <a:pt x="1624974" y="6342806"/>
                </a:lnTo>
                <a:lnTo>
                  <a:pt x="1624974" y="6334360"/>
                </a:lnTo>
                <a:close/>
                <a:moveTo>
                  <a:pt x="861473" y="5965278"/>
                </a:moveTo>
                <a:lnTo>
                  <a:pt x="869919" y="5965278"/>
                </a:lnTo>
                <a:lnTo>
                  <a:pt x="869919" y="5973724"/>
                </a:lnTo>
                <a:lnTo>
                  <a:pt x="861473" y="5973724"/>
                </a:lnTo>
                <a:lnTo>
                  <a:pt x="861473" y="5965278"/>
                </a:lnTo>
                <a:close/>
                <a:moveTo>
                  <a:pt x="3449270" y="5611398"/>
                </a:moveTo>
                <a:lnTo>
                  <a:pt x="3457716" y="5611398"/>
                </a:lnTo>
                <a:lnTo>
                  <a:pt x="3457716" y="5619844"/>
                </a:lnTo>
                <a:lnTo>
                  <a:pt x="3449270" y="5619844"/>
                </a:lnTo>
                <a:lnTo>
                  <a:pt x="3449270" y="5611398"/>
                </a:lnTo>
                <a:close/>
                <a:moveTo>
                  <a:pt x="4123246" y="5401942"/>
                </a:moveTo>
                <a:lnTo>
                  <a:pt x="4131692" y="5401942"/>
                </a:lnTo>
                <a:lnTo>
                  <a:pt x="4131692" y="5410388"/>
                </a:lnTo>
                <a:lnTo>
                  <a:pt x="4123246" y="5410388"/>
                </a:lnTo>
                <a:lnTo>
                  <a:pt x="4123246" y="5401942"/>
                </a:lnTo>
                <a:close/>
                <a:moveTo>
                  <a:pt x="4291318" y="5291302"/>
                </a:moveTo>
                <a:lnTo>
                  <a:pt x="4299763" y="5295525"/>
                </a:lnTo>
                <a:lnTo>
                  <a:pt x="4287095" y="5295525"/>
                </a:lnTo>
                <a:lnTo>
                  <a:pt x="4291318" y="5291302"/>
                </a:lnTo>
                <a:close/>
                <a:moveTo>
                  <a:pt x="733941" y="5003300"/>
                </a:moveTo>
                <a:lnTo>
                  <a:pt x="742387" y="5003300"/>
                </a:lnTo>
                <a:lnTo>
                  <a:pt x="742387" y="5011746"/>
                </a:lnTo>
                <a:lnTo>
                  <a:pt x="733941" y="5011746"/>
                </a:lnTo>
                <a:lnTo>
                  <a:pt x="733941" y="5003300"/>
                </a:lnTo>
                <a:close/>
                <a:moveTo>
                  <a:pt x="5223735" y="4945868"/>
                </a:moveTo>
                <a:lnTo>
                  <a:pt x="5232181" y="4945868"/>
                </a:lnTo>
                <a:lnTo>
                  <a:pt x="5232181" y="4954314"/>
                </a:lnTo>
                <a:lnTo>
                  <a:pt x="5223735" y="4954314"/>
                </a:lnTo>
                <a:lnTo>
                  <a:pt x="5223735" y="4945868"/>
                </a:lnTo>
                <a:close/>
                <a:moveTo>
                  <a:pt x="5404476" y="4486416"/>
                </a:moveTo>
                <a:lnTo>
                  <a:pt x="5412922" y="4494862"/>
                </a:lnTo>
                <a:lnTo>
                  <a:pt x="5400253" y="4490639"/>
                </a:lnTo>
                <a:lnTo>
                  <a:pt x="5404476" y="4486416"/>
                </a:lnTo>
                <a:close/>
                <a:moveTo>
                  <a:pt x="680733" y="4235575"/>
                </a:moveTo>
                <a:lnTo>
                  <a:pt x="680733" y="4244021"/>
                </a:lnTo>
                <a:lnTo>
                  <a:pt x="672287" y="4244021"/>
                </a:lnTo>
                <a:lnTo>
                  <a:pt x="672287" y="4235575"/>
                </a:lnTo>
                <a:lnTo>
                  <a:pt x="680733" y="4235575"/>
                </a:lnTo>
                <a:close/>
                <a:moveTo>
                  <a:pt x="6423041" y="4009228"/>
                </a:moveTo>
                <a:lnTo>
                  <a:pt x="6431487" y="4009228"/>
                </a:lnTo>
                <a:lnTo>
                  <a:pt x="6431487" y="4017673"/>
                </a:lnTo>
                <a:lnTo>
                  <a:pt x="6423041" y="4017673"/>
                </a:lnTo>
                <a:lnTo>
                  <a:pt x="6423041" y="4009228"/>
                </a:lnTo>
                <a:close/>
                <a:moveTo>
                  <a:pt x="6846176" y="3849601"/>
                </a:moveTo>
                <a:lnTo>
                  <a:pt x="6854622" y="3858047"/>
                </a:lnTo>
                <a:lnTo>
                  <a:pt x="6846176" y="3862270"/>
                </a:lnTo>
                <a:lnTo>
                  <a:pt x="6846176" y="3849601"/>
                </a:lnTo>
                <a:close/>
                <a:moveTo>
                  <a:pt x="6924722" y="3820886"/>
                </a:moveTo>
                <a:lnTo>
                  <a:pt x="6933168" y="3820886"/>
                </a:lnTo>
                <a:lnTo>
                  <a:pt x="6933168" y="3829332"/>
                </a:lnTo>
                <a:lnTo>
                  <a:pt x="6924722" y="3829332"/>
                </a:lnTo>
                <a:lnTo>
                  <a:pt x="6924722" y="3820886"/>
                </a:lnTo>
                <a:close/>
                <a:moveTo>
                  <a:pt x="7207657" y="3733894"/>
                </a:moveTo>
                <a:lnTo>
                  <a:pt x="7216103" y="3733894"/>
                </a:lnTo>
                <a:lnTo>
                  <a:pt x="7216103" y="3742340"/>
                </a:lnTo>
                <a:lnTo>
                  <a:pt x="7207657" y="3742340"/>
                </a:lnTo>
                <a:lnTo>
                  <a:pt x="7207657" y="3733894"/>
                </a:lnTo>
                <a:close/>
                <a:moveTo>
                  <a:pt x="6439932" y="2435772"/>
                </a:moveTo>
                <a:lnTo>
                  <a:pt x="6448378" y="2444218"/>
                </a:lnTo>
                <a:lnTo>
                  <a:pt x="6439932" y="2448441"/>
                </a:lnTo>
                <a:lnTo>
                  <a:pt x="6439932" y="2435772"/>
                </a:lnTo>
                <a:close/>
                <a:moveTo>
                  <a:pt x="3305691" y="5467820"/>
                </a:moveTo>
                <a:lnTo>
                  <a:pt x="3301468" y="5476265"/>
                </a:lnTo>
                <a:lnTo>
                  <a:pt x="3297245" y="5467820"/>
                </a:lnTo>
                <a:lnTo>
                  <a:pt x="3305691" y="5467820"/>
                </a:lnTo>
                <a:close/>
                <a:moveTo>
                  <a:pt x="4385911" y="5271032"/>
                </a:moveTo>
                <a:lnTo>
                  <a:pt x="4390134" y="5279478"/>
                </a:lnTo>
                <a:lnTo>
                  <a:pt x="4381688" y="5275255"/>
                </a:lnTo>
                <a:lnTo>
                  <a:pt x="4385911" y="5271032"/>
                </a:lnTo>
                <a:close/>
                <a:moveTo>
                  <a:pt x="5580993" y="4806512"/>
                </a:moveTo>
                <a:lnTo>
                  <a:pt x="5585216" y="4814958"/>
                </a:lnTo>
                <a:lnTo>
                  <a:pt x="5576770" y="4810735"/>
                </a:lnTo>
                <a:lnTo>
                  <a:pt x="5580993" y="4806512"/>
                </a:lnTo>
                <a:close/>
                <a:moveTo>
                  <a:pt x="5232181" y="4790465"/>
                </a:moveTo>
                <a:lnTo>
                  <a:pt x="5240627" y="4798911"/>
                </a:lnTo>
                <a:lnTo>
                  <a:pt x="5232181" y="4798911"/>
                </a:lnTo>
                <a:lnTo>
                  <a:pt x="5232181" y="4790465"/>
                </a:lnTo>
                <a:close/>
                <a:moveTo>
                  <a:pt x="6488918" y="4157029"/>
                </a:moveTo>
                <a:lnTo>
                  <a:pt x="6497364" y="4161252"/>
                </a:lnTo>
                <a:lnTo>
                  <a:pt x="6488918" y="4165475"/>
                </a:lnTo>
                <a:lnTo>
                  <a:pt x="6488918" y="4157029"/>
                </a:lnTo>
                <a:close/>
                <a:moveTo>
                  <a:pt x="7052254" y="4009228"/>
                </a:moveTo>
                <a:lnTo>
                  <a:pt x="7056477" y="4017673"/>
                </a:lnTo>
                <a:lnTo>
                  <a:pt x="7048031" y="4013450"/>
                </a:lnTo>
                <a:lnTo>
                  <a:pt x="7052254" y="4009228"/>
                </a:lnTo>
                <a:close/>
                <a:moveTo>
                  <a:pt x="6891783" y="3647747"/>
                </a:moveTo>
                <a:lnTo>
                  <a:pt x="6891783" y="3639301"/>
                </a:lnTo>
                <a:lnTo>
                  <a:pt x="6900229" y="3643524"/>
                </a:lnTo>
                <a:lnTo>
                  <a:pt x="6891783" y="364774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70000"/>
            </a:schemeClr>
          </a:solidFill>
          <a:ln w="8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Nonprofit Lift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9DDDA0-CA9D-C5FE-CFDB-D6A7FAEF97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E130A1E-43EC-90EB-2EF7-E1D501C338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57D270-3CB6-0EBE-7DE0-4D60E1CBD9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579D23-DAAA-9A9E-0C0D-FF2F04642F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056878-B0AA-D70A-82D7-CD189326B0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3F1F91-5909-DE62-41D5-82C2D260F25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5" name="Google Shape;437;p14">
            <a:extLst>
              <a:ext uri="{FF2B5EF4-FFF2-40B4-BE49-F238E27FC236}">
                <a16:creationId xmlns:a16="http://schemas.microsoft.com/office/drawing/2014/main" id="{8B50998C-18B9-DF2B-E805-187084893A7D}"/>
              </a:ext>
            </a:extLst>
          </p:cNvPr>
          <p:cNvSpPr txBox="1"/>
          <p:nvPr/>
        </p:nvSpPr>
        <p:spPr>
          <a:xfrm>
            <a:off x="1022337" y="2634048"/>
            <a:ext cx="304325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5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Action 1</a:t>
            </a:r>
            <a:endParaRPr lang="en-GB" sz="1600" i="0" u="none" strike="noStrike" cap="none" spc="50">
              <a:solidFill>
                <a:schemeClr val="tx2"/>
              </a:solidFill>
              <a:latin typeface="+mj-lt"/>
              <a:sym typeface="Arial"/>
            </a:endParaRPr>
          </a:p>
        </p:txBody>
      </p:sp>
      <p:sp>
        <p:nvSpPr>
          <p:cNvPr id="46" name="Google Shape;436;p14">
            <a:extLst>
              <a:ext uri="{FF2B5EF4-FFF2-40B4-BE49-F238E27FC236}">
                <a16:creationId xmlns:a16="http://schemas.microsoft.com/office/drawing/2014/main" id="{5DBE81F8-7147-E1E9-3F0B-007B5224015A}"/>
              </a:ext>
            </a:extLst>
          </p:cNvPr>
          <p:cNvSpPr txBox="1"/>
          <p:nvPr/>
        </p:nvSpPr>
        <p:spPr>
          <a:xfrm>
            <a:off x="1022337" y="2928017"/>
            <a:ext cx="3043251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a key program strength here.</a:t>
            </a:r>
          </a:p>
        </p:txBody>
      </p:sp>
      <p:sp>
        <p:nvSpPr>
          <p:cNvPr id="47" name="Google Shape;437;p14">
            <a:extLst>
              <a:ext uri="{FF2B5EF4-FFF2-40B4-BE49-F238E27FC236}">
                <a16:creationId xmlns:a16="http://schemas.microsoft.com/office/drawing/2014/main" id="{3BE7EF17-8FA5-0DBF-44D7-C618FF2B8241}"/>
              </a:ext>
            </a:extLst>
          </p:cNvPr>
          <p:cNvSpPr txBox="1"/>
          <p:nvPr/>
        </p:nvSpPr>
        <p:spPr>
          <a:xfrm>
            <a:off x="1022337" y="3500156"/>
            <a:ext cx="304325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5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Action 2</a:t>
            </a:r>
            <a:endParaRPr lang="en-GB" sz="1600" i="0" u="none" strike="noStrike" cap="none" spc="50">
              <a:solidFill>
                <a:schemeClr val="tx2"/>
              </a:solidFill>
              <a:latin typeface="+mj-lt"/>
              <a:sym typeface="Arial"/>
            </a:endParaRPr>
          </a:p>
        </p:txBody>
      </p:sp>
      <p:sp>
        <p:nvSpPr>
          <p:cNvPr id="48" name="Google Shape;436;p14">
            <a:extLst>
              <a:ext uri="{FF2B5EF4-FFF2-40B4-BE49-F238E27FC236}">
                <a16:creationId xmlns:a16="http://schemas.microsoft.com/office/drawing/2014/main" id="{0A45A77E-D1D2-D24C-0547-D7B25898C935}"/>
              </a:ext>
            </a:extLst>
          </p:cNvPr>
          <p:cNvSpPr txBox="1"/>
          <p:nvPr/>
        </p:nvSpPr>
        <p:spPr>
          <a:xfrm>
            <a:off x="1022337" y="3794125"/>
            <a:ext cx="3043251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a key program strength here.</a:t>
            </a:r>
          </a:p>
        </p:txBody>
      </p:sp>
      <p:sp>
        <p:nvSpPr>
          <p:cNvPr id="49" name="Google Shape;437;p14">
            <a:extLst>
              <a:ext uri="{FF2B5EF4-FFF2-40B4-BE49-F238E27FC236}">
                <a16:creationId xmlns:a16="http://schemas.microsoft.com/office/drawing/2014/main" id="{7DB0F679-BAC0-01D0-7E0A-EAC30F2F40A8}"/>
              </a:ext>
            </a:extLst>
          </p:cNvPr>
          <p:cNvSpPr txBox="1"/>
          <p:nvPr/>
        </p:nvSpPr>
        <p:spPr>
          <a:xfrm>
            <a:off x="1022337" y="4366264"/>
            <a:ext cx="304325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5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Action 3</a:t>
            </a:r>
            <a:endParaRPr lang="en-GB" sz="1600" i="0" u="none" strike="noStrike" cap="none" spc="50">
              <a:solidFill>
                <a:schemeClr val="tx2"/>
              </a:solidFill>
              <a:latin typeface="+mj-lt"/>
              <a:sym typeface="Arial"/>
            </a:endParaRPr>
          </a:p>
        </p:txBody>
      </p:sp>
      <p:sp>
        <p:nvSpPr>
          <p:cNvPr id="50" name="Google Shape;436;p14">
            <a:extLst>
              <a:ext uri="{FF2B5EF4-FFF2-40B4-BE49-F238E27FC236}">
                <a16:creationId xmlns:a16="http://schemas.microsoft.com/office/drawing/2014/main" id="{79E893A3-C6E3-5271-9DAD-FFEB020DDA12}"/>
              </a:ext>
            </a:extLst>
          </p:cNvPr>
          <p:cNvSpPr txBox="1"/>
          <p:nvPr/>
        </p:nvSpPr>
        <p:spPr>
          <a:xfrm>
            <a:off x="1022337" y="4660233"/>
            <a:ext cx="3043251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a key program strength here.</a:t>
            </a:r>
          </a:p>
        </p:txBody>
      </p:sp>
      <p:sp>
        <p:nvSpPr>
          <p:cNvPr id="51" name="Google Shape;437;p14">
            <a:extLst>
              <a:ext uri="{FF2B5EF4-FFF2-40B4-BE49-F238E27FC236}">
                <a16:creationId xmlns:a16="http://schemas.microsoft.com/office/drawing/2014/main" id="{49E4673C-112B-9932-8F23-837A1C37CD7A}"/>
              </a:ext>
            </a:extLst>
          </p:cNvPr>
          <p:cNvSpPr txBox="1"/>
          <p:nvPr/>
        </p:nvSpPr>
        <p:spPr>
          <a:xfrm>
            <a:off x="1022337" y="5232373"/>
            <a:ext cx="304325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5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Action 4</a:t>
            </a:r>
            <a:endParaRPr lang="en-GB" sz="1600" i="0" u="none" strike="noStrike" cap="none" spc="50">
              <a:solidFill>
                <a:schemeClr val="tx2"/>
              </a:solidFill>
              <a:latin typeface="+mj-lt"/>
              <a:sym typeface="Arial"/>
            </a:endParaRPr>
          </a:p>
        </p:txBody>
      </p:sp>
      <p:sp>
        <p:nvSpPr>
          <p:cNvPr id="52" name="Google Shape;436;p14">
            <a:extLst>
              <a:ext uri="{FF2B5EF4-FFF2-40B4-BE49-F238E27FC236}">
                <a16:creationId xmlns:a16="http://schemas.microsoft.com/office/drawing/2014/main" id="{DEBD04C0-F37D-6715-37C2-2D7250EF9A1A}"/>
              </a:ext>
            </a:extLst>
          </p:cNvPr>
          <p:cNvSpPr txBox="1"/>
          <p:nvPr/>
        </p:nvSpPr>
        <p:spPr>
          <a:xfrm>
            <a:off x="1022337" y="5526342"/>
            <a:ext cx="3043251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a key program strength here.</a:t>
            </a:r>
          </a:p>
        </p:txBody>
      </p:sp>
      <p:sp>
        <p:nvSpPr>
          <p:cNvPr id="56" name="Google Shape;436;p14">
            <a:extLst>
              <a:ext uri="{FF2B5EF4-FFF2-40B4-BE49-F238E27FC236}">
                <a16:creationId xmlns:a16="http://schemas.microsoft.com/office/drawing/2014/main" id="{E9157E73-71E1-3C39-C383-697A991D06A4}"/>
              </a:ext>
            </a:extLst>
          </p:cNvPr>
          <p:cNvSpPr txBox="1"/>
          <p:nvPr/>
        </p:nvSpPr>
        <p:spPr>
          <a:xfrm>
            <a:off x="571501" y="1392976"/>
            <a:ext cx="3784600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nonprofit tackles the need with unique programs, driving change and hope for communities daily now.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1597A1CC-F768-64BA-6659-893629211298}"/>
              </a:ext>
            </a:extLst>
          </p:cNvPr>
          <p:cNvSpPr/>
          <p:nvPr/>
        </p:nvSpPr>
        <p:spPr bwMode="auto">
          <a:xfrm>
            <a:off x="571500" y="2648213"/>
            <a:ext cx="287007" cy="29224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333DA17D-D87E-C80A-EDA5-4F95FFFF0185}"/>
              </a:ext>
            </a:extLst>
          </p:cNvPr>
          <p:cNvSpPr/>
          <p:nvPr/>
        </p:nvSpPr>
        <p:spPr>
          <a:xfrm>
            <a:off x="644300" y="2741770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2E462C4-C47A-3288-8252-F339273C1CD0}"/>
              </a:ext>
            </a:extLst>
          </p:cNvPr>
          <p:cNvSpPr/>
          <p:nvPr/>
        </p:nvSpPr>
        <p:spPr bwMode="auto">
          <a:xfrm>
            <a:off x="571500" y="3514321"/>
            <a:ext cx="287007" cy="29224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ACEBBA1E-99FD-617C-BF54-EBF7BFE0560A}"/>
              </a:ext>
            </a:extLst>
          </p:cNvPr>
          <p:cNvSpPr/>
          <p:nvPr/>
        </p:nvSpPr>
        <p:spPr>
          <a:xfrm>
            <a:off x="644300" y="3607878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072" name="Freeform: Shape 3071">
            <a:extLst>
              <a:ext uri="{FF2B5EF4-FFF2-40B4-BE49-F238E27FC236}">
                <a16:creationId xmlns:a16="http://schemas.microsoft.com/office/drawing/2014/main" id="{4243B5C7-8A36-589C-BE67-1923C7A4C113}"/>
              </a:ext>
            </a:extLst>
          </p:cNvPr>
          <p:cNvSpPr/>
          <p:nvPr/>
        </p:nvSpPr>
        <p:spPr bwMode="auto">
          <a:xfrm>
            <a:off x="571500" y="4380429"/>
            <a:ext cx="287007" cy="29224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73" name="Freeform: Shape 3072">
            <a:extLst>
              <a:ext uri="{FF2B5EF4-FFF2-40B4-BE49-F238E27FC236}">
                <a16:creationId xmlns:a16="http://schemas.microsoft.com/office/drawing/2014/main" id="{6F2D950A-F9E1-EABC-020D-5E0F4613857D}"/>
              </a:ext>
            </a:extLst>
          </p:cNvPr>
          <p:cNvSpPr/>
          <p:nvPr/>
        </p:nvSpPr>
        <p:spPr>
          <a:xfrm>
            <a:off x="644300" y="4473986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076" name="Freeform: Shape 3075">
            <a:extLst>
              <a:ext uri="{FF2B5EF4-FFF2-40B4-BE49-F238E27FC236}">
                <a16:creationId xmlns:a16="http://schemas.microsoft.com/office/drawing/2014/main" id="{738B136F-0770-264E-F219-20B83681F155}"/>
              </a:ext>
            </a:extLst>
          </p:cNvPr>
          <p:cNvSpPr/>
          <p:nvPr/>
        </p:nvSpPr>
        <p:spPr bwMode="auto">
          <a:xfrm>
            <a:off x="571500" y="5246538"/>
            <a:ext cx="287007" cy="29224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77" name="Freeform: Shape 3076">
            <a:extLst>
              <a:ext uri="{FF2B5EF4-FFF2-40B4-BE49-F238E27FC236}">
                <a16:creationId xmlns:a16="http://schemas.microsoft.com/office/drawing/2014/main" id="{62AF52D8-E255-D59C-3268-0F2EA77D53E4}"/>
              </a:ext>
            </a:extLst>
          </p:cNvPr>
          <p:cNvSpPr/>
          <p:nvPr/>
        </p:nvSpPr>
        <p:spPr>
          <a:xfrm>
            <a:off x="644300" y="5340095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111" name="TextBox 3110">
            <a:extLst>
              <a:ext uri="{FF2B5EF4-FFF2-40B4-BE49-F238E27FC236}">
                <a16:creationId xmlns:a16="http://schemas.microsoft.com/office/drawing/2014/main" id="{B10AF7FF-2A05-1021-D103-9FD51286C7B9}"/>
              </a:ext>
            </a:extLst>
          </p:cNvPr>
          <p:cNvSpPr txBox="1"/>
          <p:nvPr/>
        </p:nvSpPr>
        <p:spPr>
          <a:xfrm rot="16200000">
            <a:off x="11067700" y="3877009"/>
            <a:ext cx="87684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Help</a:t>
            </a:r>
            <a:endParaRPr lang="en-US" sz="2800" b="1" dirty="0" err="1">
              <a:solidFill>
                <a:schemeClr val="bg1"/>
              </a:solidFill>
            </a:endParaRPr>
          </a:p>
        </p:txBody>
      </p:sp>
      <p:sp>
        <p:nvSpPr>
          <p:cNvPr id="3112" name="TextBox 3111">
            <a:extLst>
              <a:ext uri="{FF2B5EF4-FFF2-40B4-BE49-F238E27FC236}">
                <a16:creationId xmlns:a16="http://schemas.microsoft.com/office/drawing/2014/main" id="{EE97687A-3763-266E-6759-1C2A5716B14E}"/>
              </a:ext>
            </a:extLst>
          </p:cNvPr>
          <p:cNvSpPr txBox="1"/>
          <p:nvPr/>
        </p:nvSpPr>
        <p:spPr>
          <a:xfrm rot="16200000">
            <a:off x="7984270" y="2415579"/>
            <a:ext cx="195245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b="1">
                <a:solidFill>
                  <a:schemeClr val="bg1"/>
                </a:solidFill>
              </a:rPr>
              <a:t>Charity</a:t>
            </a:r>
            <a:endParaRPr lang="en-US" sz="4000" b="1" dirty="0" err="1">
              <a:solidFill>
                <a:schemeClr val="bg1"/>
              </a:solidFill>
            </a:endParaRPr>
          </a:p>
        </p:txBody>
      </p:sp>
      <p:sp>
        <p:nvSpPr>
          <p:cNvPr id="3113" name="TextBox 3112">
            <a:extLst>
              <a:ext uri="{FF2B5EF4-FFF2-40B4-BE49-F238E27FC236}">
                <a16:creationId xmlns:a16="http://schemas.microsoft.com/office/drawing/2014/main" id="{CB75442D-20ED-58E4-21E2-2559FEB8C0DD}"/>
              </a:ext>
            </a:extLst>
          </p:cNvPr>
          <p:cNvSpPr txBox="1"/>
          <p:nvPr/>
        </p:nvSpPr>
        <p:spPr>
          <a:xfrm rot="16200000">
            <a:off x="6712568" y="4468609"/>
            <a:ext cx="138499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Children</a:t>
            </a:r>
            <a:endParaRPr lang="en-US" sz="2400" b="1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raphic 17">
            <a:extLst>
              <a:ext uri="{FF2B5EF4-FFF2-40B4-BE49-F238E27FC236}">
                <a16:creationId xmlns:a16="http://schemas.microsoft.com/office/drawing/2014/main" id="{F9866E95-9515-4D40-9085-875AA5943E0E}"/>
              </a:ext>
            </a:extLst>
          </p:cNvPr>
          <p:cNvSpPr/>
          <p:nvPr/>
        </p:nvSpPr>
        <p:spPr>
          <a:xfrm flipH="1">
            <a:off x="3250407" y="1545415"/>
            <a:ext cx="5587328" cy="4856226"/>
          </a:xfrm>
          <a:custGeom>
            <a:avLst/>
            <a:gdLst>
              <a:gd name="connsiteX0" fmla="*/ 4173921 w 7257486"/>
              <a:gd name="connsiteY0" fmla="*/ 341211 h 6857155"/>
              <a:gd name="connsiteX1" fmla="*/ 4173921 w 7257486"/>
              <a:gd name="connsiteY1" fmla="*/ 341211 h 6857155"/>
              <a:gd name="connsiteX2" fmla="*/ 4215305 w 7257486"/>
              <a:gd name="connsiteY2" fmla="*/ 341211 h 6857155"/>
              <a:gd name="connsiteX3" fmla="*/ 4223751 w 7257486"/>
              <a:gd name="connsiteY3" fmla="*/ 325164 h 6857155"/>
              <a:gd name="connsiteX4" fmla="*/ 4239798 w 7257486"/>
              <a:gd name="connsiteY4" fmla="*/ 325164 h 6857155"/>
              <a:gd name="connsiteX5" fmla="*/ 4239798 w 7257486"/>
              <a:gd name="connsiteY5" fmla="*/ 333610 h 6857155"/>
              <a:gd name="connsiteX6" fmla="*/ 4252467 w 7257486"/>
              <a:gd name="connsiteY6" fmla="*/ 353880 h 6857155"/>
              <a:gd name="connsiteX7" fmla="*/ 4256690 w 7257486"/>
              <a:gd name="connsiteY7" fmla="*/ 345434 h 6857155"/>
              <a:gd name="connsiteX8" fmla="*/ 4272737 w 7257486"/>
              <a:gd name="connsiteY8" fmla="*/ 349657 h 6857155"/>
              <a:gd name="connsiteX9" fmla="*/ 4293007 w 7257486"/>
              <a:gd name="connsiteY9" fmla="*/ 341211 h 6857155"/>
              <a:gd name="connsiteX10" fmla="*/ 4313277 w 7257486"/>
              <a:gd name="connsiteY10" fmla="*/ 320941 h 6857155"/>
              <a:gd name="connsiteX11" fmla="*/ 4358884 w 7257486"/>
              <a:gd name="connsiteY11" fmla="*/ 308272 h 6857155"/>
              <a:gd name="connsiteX12" fmla="*/ 4367330 w 7257486"/>
              <a:gd name="connsiteY12" fmla="*/ 295603 h 6857155"/>
              <a:gd name="connsiteX13" fmla="*/ 4371553 w 7257486"/>
              <a:gd name="connsiteY13" fmla="*/ 275334 h 6857155"/>
              <a:gd name="connsiteX14" fmla="*/ 4338614 w 7257486"/>
              <a:gd name="connsiteY14" fmla="*/ 275334 h 6857155"/>
              <a:gd name="connsiteX15" fmla="*/ 4338614 w 7257486"/>
              <a:gd name="connsiteY15" fmla="*/ 266888 h 6857155"/>
              <a:gd name="connsiteX16" fmla="*/ 4354661 w 7257486"/>
              <a:gd name="connsiteY16" fmla="*/ 254219 h 6857155"/>
              <a:gd name="connsiteX17" fmla="*/ 4387600 w 7257486"/>
              <a:gd name="connsiteY17" fmla="*/ 233949 h 6857155"/>
              <a:gd name="connsiteX18" fmla="*/ 4416316 w 7257486"/>
              <a:gd name="connsiteY18" fmla="*/ 225503 h 6857155"/>
              <a:gd name="connsiteX19" fmla="*/ 4420539 w 7257486"/>
              <a:gd name="connsiteY19" fmla="*/ 209456 h 6857155"/>
              <a:gd name="connsiteX20" fmla="*/ 4407870 w 7257486"/>
              <a:gd name="connsiteY20" fmla="*/ 209456 h 6857155"/>
              <a:gd name="connsiteX21" fmla="*/ 4403647 w 7257486"/>
              <a:gd name="connsiteY21" fmla="*/ 213679 h 6857155"/>
              <a:gd name="connsiteX22" fmla="*/ 4362262 w 7257486"/>
              <a:gd name="connsiteY22" fmla="*/ 217902 h 6857155"/>
              <a:gd name="connsiteX23" fmla="*/ 4346215 w 7257486"/>
              <a:gd name="connsiteY23" fmla="*/ 226348 h 6857155"/>
              <a:gd name="connsiteX24" fmla="*/ 4346215 w 7257486"/>
              <a:gd name="connsiteY24" fmla="*/ 239017 h 6857155"/>
              <a:gd name="connsiteX25" fmla="*/ 4293007 w 7257486"/>
              <a:gd name="connsiteY25" fmla="*/ 243239 h 6857155"/>
              <a:gd name="connsiteX26" fmla="*/ 4276960 w 7257486"/>
              <a:gd name="connsiteY26" fmla="*/ 263509 h 6857155"/>
              <a:gd name="connsiteX27" fmla="*/ 4256690 w 7257486"/>
              <a:gd name="connsiteY27" fmla="*/ 271955 h 6857155"/>
              <a:gd name="connsiteX28" fmla="*/ 4239798 w 7257486"/>
              <a:gd name="connsiteY28" fmla="*/ 287158 h 6857155"/>
              <a:gd name="connsiteX29" fmla="*/ 4219528 w 7257486"/>
              <a:gd name="connsiteY29" fmla="*/ 295603 h 6857155"/>
              <a:gd name="connsiteX30" fmla="*/ 4215305 w 7257486"/>
              <a:gd name="connsiteY30" fmla="*/ 308272 h 6857155"/>
              <a:gd name="connsiteX31" fmla="*/ 4166319 w 7257486"/>
              <a:gd name="connsiteY31" fmla="*/ 316718 h 6857155"/>
              <a:gd name="connsiteX32" fmla="*/ 4137604 w 7257486"/>
              <a:gd name="connsiteY32" fmla="*/ 325164 h 6857155"/>
              <a:gd name="connsiteX33" fmla="*/ 4133381 w 7257486"/>
              <a:gd name="connsiteY33" fmla="*/ 349657 h 6857155"/>
              <a:gd name="connsiteX34" fmla="*/ 4153651 w 7257486"/>
              <a:gd name="connsiteY34" fmla="*/ 353880 h 6857155"/>
              <a:gd name="connsiteX35" fmla="*/ 4173921 w 7257486"/>
              <a:gd name="connsiteY35" fmla="*/ 341211 h 6857155"/>
              <a:gd name="connsiteX36" fmla="*/ 4301452 w 7257486"/>
              <a:gd name="connsiteY36" fmla="*/ 295603 h 6857155"/>
              <a:gd name="connsiteX37" fmla="*/ 4314121 w 7257486"/>
              <a:gd name="connsiteY37" fmla="*/ 295603 h 6857155"/>
              <a:gd name="connsiteX38" fmla="*/ 4314121 w 7257486"/>
              <a:gd name="connsiteY38" fmla="*/ 315873 h 6857155"/>
              <a:gd name="connsiteX39" fmla="*/ 4308209 w 7257486"/>
              <a:gd name="connsiteY39" fmla="*/ 314184 h 6857155"/>
              <a:gd name="connsiteX40" fmla="*/ 4302297 w 7257486"/>
              <a:gd name="connsiteY40" fmla="*/ 308272 h 6857155"/>
              <a:gd name="connsiteX41" fmla="*/ 4302297 w 7257486"/>
              <a:gd name="connsiteY41" fmla="*/ 295603 h 6857155"/>
              <a:gd name="connsiteX42" fmla="*/ 4260068 w 7257486"/>
              <a:gd name="connsiteY42" fmla="*/ 308272 h 6857155"/>
              <a:gd name="connsiteX43" fmla="*/ 4288784 w 7257486"/>
              <a:gd name="connsiteY43" fmla="*/ 308272 h 6857155"/>
              <a:gd name="connsiteX44" fmla="*/ 4288784 w 7257486"/>
              <a:gd name="connsiteY44" fmla="*/ 316718 h 6857155"/>
              <a:gd name="connsiteX45" fmla="*/ 4276115 w 7257486"/>
              <a:gd name="connsiteY45" fmla="*/ 316718 h 6857155"/>
              <a:gd name="connsiteX46" fmla="*/ 4259223 w 7257486"/>
              <a:gd name="connsiteY46" fmla="*/ 326853 h 6857155"/>
              <a:gd name="connsiteX47" fmla="*/ 4247399 w 7257486"/>
              <a:gd name="connsiteY47" fmla="*/ 320941 h 6857155"/>
              <a:gd name="connsiteX48" fmla="*/ 4260068 w 7257486"/>
              <a:gd name="connsiteY48" fmla="*/ 308272 h 6857155"/>
              <a:gd name="connsiteX49" fmla="*/ 423135 w 7257486"/>
              <a:gd name="connsiteY49" fmla="*/ 3307380 h 6857155"/>
              <a:gd name="connsiteX50" fmla="*/ 365704 w 7257486"/>
              <a:gd name="connsiteY50" fmla="*/ 3340319 h 6857155"/>
              <a:gd name="connsiteX51" fmla="*/ 324319 w 7257486"/>
              <a:gd name="connsiteY51" fmla="*/ 3344542 h 6857155"/>
              <a:gd name="connsiteX52" fmla="*/ 320096 w 7257486"/>
              <a:gd name="connsiteY52" fmla="*/ 3340319 h 6857155"/>
              <a:gd name="connsiteX53" fmla="*/ 320096 w 7257486"/>
              <a:gd name="connsiteY53" fmla="*/ 3310759 h 6857155"/>
              <a:gd name="connsiteX54" fmla="*/ 364859 w 7257486"/>
              <a:gd name="connsiteY54" fmla="*/ 3277820 h 6857155"/>
              <a:gd name="connsiteX55" fmla="*/ 410466 w 7257486"/>
              <a:gd name="connsiteY55" fmla="*/ 3249104 h 6857155"/>
              <a:gd name="connsiteX56" fmla="*/ 434959 w 7257486"/>
              <a:gd name="connsiteY56" fmla="*/ 3240659 h 6857155"/>
              <a:gd name="connsiteX57" fmla="*/ 443405 w 7257486"/>
              <a:gd name="connsiteY57" fmla="*/ 3249104 h 6857155"/>
              <a:gd name="connsiteX58" fmla="*/ 434959 w 7257486"/>
              <a:gd name="connsiteY58" fmla="*/ 3269374 h 6857155"/>
              <a:gd name="connsiteX59" fmla="*/ 443405 w 7257486"/>
              <a:gd name="connsiteY59" fmla="*/ 3282043 h 6857155"/>
              <a:gd name="connsiteX60" fmla="*/ 443405 w 7257486"/>
              <a:gd name="connsiteY60" fmla="*/ 3282043 h 6857155"/>
              <a:gd name="connsiteX61" fmla="*/ 423135 w 7257486"/>
              <a:gd name="connsiteY61" fmla="*/ 3307380 h 6857155"/>
              <a:gd name="connsiteX62" fmla="*/ 5928116 w 7257486"/>
              <a:gd name="connsiteY62" fmla="*/ 2255032 h 6857155"/>
              <a:gd name="connsiteX63" fmla="*/ 5928116 w 7257486"/>
              <a:gd name="connsiteY63" fmla="*/ 2255032 h 6857155"/>
              <a:gd name="connsiteX64" fmla="*/ 5907846 w 7257486"/>
              <a:gd name="connsiteY64" fmla="*/ 2263478 h 6857155"/>
              <a:gd name="connsiteX65" fmla="*/ 5879130 w 7257486"/>
              <a:gd name="connsiteY65" fmla="*/ 2259255 h 6857155"/>
              <a:gd name="connsiteX66" fmla="*/ 5863083 w 7257486"/>
              <a:gd name="connsiteY66" fmla="*/ 2238985 h 6857155"/>
              <a:gd name="connsiteX67" fmla="*/ 5858861 w 7257486"/>
              <a:gd name="connsiteY67" fmla="*/ 2230539 h 6857155"/>
              <a:gd name="connsiteX68" fmla="*/ 5858861 w 7257486"/>
              <a:gd name="connsiteY68" fmla="*/ 2206047 h 6857155"/>
              <a:gd name="connsiteX69" fmla="*/ 5871529 w 7257486"/>
              <a:gd name="connsiteY69" fmla="*/ 2189999 h 6857155"/>
              <a:gd name="connsiteX70" fmla="*/ 5884198 w 7257486"/>
              <a:gd name="connsiteY70" fmla="*/ 2185776 h 6857155"/>
              <a:gd name="connsiteX71" fmla="*/ 5941629 w 7257486"/>
              <a:gd name="connsiteY71" fmla="*/ 2201824 h 6857155"/>
              <a:gd name="connsiteX72" fmla="*/ 5966122 w 7257486"/>
              <a:gd name="connsiteY72" fmla="*/ 2201824 h 6857155"/>
              <a:gd name="connsiteX73" fmla="*/ 5982169 w 7257486"/>
              <a:gd name="connsiteY73" fmla="*/ 2197601 h 6857155"/>
              <a:gd name="connsiteX74" fmla="*/ 5990615 w 7257486"/>
              <a:gd name="connsiteY74" fmla="*/ 2201824 h 6857155"/>
              <a:gd name="connsiteX75" fmla="*/ 5990615 w 7257486"/>
              <a:gd name="connsiteY75" fmla="*/ 2222094 h 6857155"/>
              <a:gd name="connsiteX76" fmla="*/ 5949231 w 7257486"/>
              <a:gd name="connsiteY76" fmla="*/ 2234762 h 6857155"/>
              <a:gd name="connsiteX77" fmla="*/ 5928116 w 7257486"/>
              <a:gd name="connsiteY77" fmla="*/ 2255032 h 6857155"/>
              <a:gd name="connsiteX78" fmla="*/ 1130050 w 7257486"/>
              <a:gd name="connsiteY78" fmla="*/ 2033752 h 6857155"/>
              <a:gd name="connsiteX79" fmla="*/ 1175657 w 7257486"/>
              <a:gd name="connsiteY79" fmla="*/ 2025306 h 6857155"/>
              <a:gd name="connsiteX80" fmla="*/ 1184103 w 7257486"/>
              <a:gd name="connsiteY80" fmla="*/ 2049799 h 6857155"/>
              <a:gd name="connsiteX81" fmla="*/ 1204373 w 7257486"/>
              <a:gd name="connsiteY81" fmla="*/ 2037130 h 6857155"/>
              <a:gd name="connsiteX82" fmla="*/ 1208596 w 7257486"/>
              <a:gd name="connsiteY82" fmla="*/ 2032907 h 6857155"/>
              <a:gd name="connsiteX83" fmla="*/ 1221265 w 7257486"/>
              <a:gd name="connsiteY83" fmla="*/ 2020238 h 6857155"/>
              <a:gd name="connsiteX84" fmla="*/ 1241535 w 7257486"/>
              <a:gd name="connsiteY84" fmla="*/ 2020238 h 6857155"/>
              <a:gd name="connsiteX85" fmla="*/ 1245757 w 7257486"/>
              <a:gd name="connsiteY85" fmla="*/ 2036286 h 6857155"/>
              <a:gd name="connsiteX86" fmla="*/ 1258426 w 7257486"/>
              <a:gd name="connsiteY86" fmla="*/ 2044731 h 6857155"/>
              <a:gd name="connsiteX87" fmla="*/ 1258426 w 7257486"/>
              <a:gd name="connsiteY87" fmla="*/ 2069224 h 6857155"/>
              <a:gd name="connsiteX88" fmla="*/ 1242379 w 7257486"/>
              <a:gd name="connsiteY88" fmla="*/ 2081893 h 6857155"/>
              <a:gd name="connsiteX89" fmla="*/ 1216197 w 7257486"/>
              <a:gd name="connsiteY89" fmla="*/ 2081893 h 6857155"/>
              <a:gd name="connsiteX90" fmla="*/ 1211974 w 7257486"/>
              <a:gd name="connsiteY90" fmla="*/ 2077670 h 6857155"/>
              <a:gd name="connsiteX91" fmla="*/ 1207751 w 7257486"/>
              <a:gd name="connsiteY91" fmla="*/ 2073447 h 6857155"/>
              <a:gd name="connsiteX92" fmla="*/ 1207751 w 7257486"/>
              <a:gd name="connsiteY92" fmla="*/ 2057400 h 6857155"/>
              <a:gd name="connsiteX93" fmla="*/ 1195083 w 7257486"/>
              <a:gd name="connsiteY93" fmla="*/ 2061623 h 6857155"/>
              <a:gd name="connsiteX94" fmla="*/ 1179036 w 7257486"/>
              <a:gd name="connsiteY94" fmla="*/ 2081893 h 6857155"/>
              <a:gd name="connsiteX95" fmla="*/ 1170590 w 7257486"/>
              <a:gd name="connsiteY95" fmla="*/ 2097940 h 6857155"/>
              <a:gd name="connsiteX96" fmla="*/ 1154543 w 7257486"/>
              <a:gd name="connsiteY96" fmla="*/ 2093717 h 6857155"/>
              <a:gd name="connsiteX97" fmla="*/ 1158766 w 7257486"/>
              <a:gd name="connsiteY97" fmla="*/ 2048954 h 6857155"/>
              <a:gd name="connsiteX98" fmla="*/ 1125827 w 7257486"/>
              <a:gd name="connsiteY98" fmla="*/ 2057400 h 6857155"/>
              <a:gd name="connsiteX99" fmla="*/ 1121604 w 7257486"/>
              <a:gd name="connsiteY99" fmla="*/ 2048954 h 6857155"/>
              <a:gd name="connsiteX100" fmla="*/ 1130050 w 7257486"/>
              <a:gd name="connsiteY100" fmla="*/ 2033752 h 6857155"/>
              <a:gd name="connsiteX101" fmla="*/ 476344 w 7257486"/>
              <a:gd name="connsiteY101" fmla="*/ 3857203 h 6857155"/>
              <a:gd name="connsiteX102" fmla="*/ 521951 w 7257486"/>
              <a:gd name="connsiteY102" fmla="*/ 3857203 h 6857155"/>
              <a:gd name="connsiteX103" fmla="*/ 542221 w 7257486"/>
              <a:gd name="connsiteY103" fmla="*/ 3865649 h 6857155"/>
              <a:gd name="connsiteX104" fmla="*/ 546444 w 7257486"/>
              <a:gd name="connsiteY104" fmla="*/ 3874095 h 6857155"/>
              <a:gd name="connsiteX105" fmla="*/ 546444 w 7257486"/>
              <a:gd name="connsiteY105" fmla="*/ 3902810 h 6857155"/>
              <a:gd name="connsiteX106" fmla="*/ 521951 w 7257486"/>
              <a:gd name="connsiteY106" fmla="*/ 3935749 h 6857155"/>
              <a:gd name="connsiteX107" fmla="*/ 505904 w 7257486"/>
              <a:gd name="connsiteY107" fmla="*/ 3944195 h 6857155"/>
              <a:gd name="connsiteX108" fmla="*/ 452696 w 7257486"/>
              <a:gd name="connsiteY108" fmla="*/ 3948418 h 6857155"/>
              <a:gd name="connsiteX109" fmla="*/ 423980 w 7257486"/>
              <a:gd name="connsiteY109" fmla="*/ 3952641 h 6857155"/>
              <a:gd name="connsiteX110" fmla="*/ 403710 w 7257486"/>
              <a:gd name="connsiteY110" fmla="*/ 3939972 h 6857155"/>
              <a:gd name="connsiteX111" fmla="*/ 399487 w 7257486"/>
              <a:gd name="connsiteY111" fmla="*/ 3919702 h 6857155"/>
              <a:gd name="connsiteX112" fmla="*/ 445094 w 7257486"/>
              <a:gd name="connsiteY112" fmla="*/ 3878317 h 6857155"/>
              <a:gd name="connsiteX113" fmla="*/ 476344 w 7257486"/>
              <a:gd name="connsiteY113" fmla="*/ 3857203 h 6857155"/>
              <a:gd name="connsiteX114" fmla="*/ 3988957 w 7257486"/>
              <a:gd name="connsiteY114" fmla="*/ 369927 h 6857155"/>
              <a:gd name="connsiteX115" fmla="*/ 3931526 w 7257486"/>
              <a:gd name="connsiteY115" fmla="*/ 361481 h 6857155"/>
              <a:gd name="connsiteX116" fmla="*/ 3931526 w 7257486"/>
              <a:gd name="connsiteY116" fmla="*/ 348812 h 6857155"/>
              <a:gd name="connsiteX117" fmla="*/ 3931526 w 7257486"/>
              <a:gd name="connsiteY117" fmla="*/ 324319 h 6857155"/>
              <a:gd name="connsiteX118" fmla="*/ 3951796 w 7257486"/>
              <a:gd name="connsiteY118" fmla="*/ 304049 h 6857155"/>
              <a:gd name="connsiteX119" fmla="*/ 3964464 w 7257486"/>
              <a:gd name="connsiteY119" fmla="*/ 312495 h 6857155"/>
              <a:gd name="connsiteX120" fmla="*/ 3960242 w 7257486"/>
              <a:gd name="connsiteY120" fmla="*/ 345434 h 6857155"/>
              <a:gd name="connsiteX121" fmla="*/ 4005849 w 7257486"/>
              <a:gd name="connsiteY121" fmla="*/ 336988 h 6857155"/>
              <a:gd name="connsiteX122" fmla="*/ 4071726 w 7257486"/>
              <a:gd name="connsiteY122" fmla="*/ 320941 h 6857155"/>
              <a:gd name="connsiteX123" fmla="*/ 4067504 w 7257486"/>
              <a:gd name="connsiteY123" fmla="*/ 336988 h 6857155"/>
              <a:gd name="connsiteX124" fmla="*/ 4021896 w 7257486"/>
              <a:gd name="connsiteY124" fmla="*/ 361481 h 6857155"/>
              <a:gd name="connsiteX125" fmla="*/ 4021896 w 7257486"/>
              <a:gd name="connsiteY125" fmla="*/ 361481 h 6857155"/>
              <a:gd name="connsiteX126" fmla="*/ 3988957 w 7257486"/>
              <a:gd name="connsiteY126" fmla="*/ 369927 h 6857155"/>
              <a:gd name="connsiteX127" fmla="*/ 5776092 w 7257486"/>
              <a:gd name="connsiteY127" fmla="*/ 559113 h 6857155"/>
              <a:gd name="connsiteX128" fmla="*/ 5767646 w 7257486"/>
              <a:gd name="connsiteY128" fmla="*/ 550667 h 6857155"/>
              <a:gd name="connsiteX129" fmla="*/ 5767646 w 7257486"/>
              <a:gd name="connsiteY129" fmla="*/ 513505 h 6857155"/>
              <a:gd name="connsiteX130" fmla="*/ 5787916 w 7257486"/>
              <a:gd name="connsiteY130" fmla="*/ 493235 h 6857155"/>
              <a:gd name="connsiteX131" fmla="*/ 5812409 w 7257486"/>
              <a:gd name="connsiteY131" fmla="*/ 497458 h 6857155"/>
              <a:gd name="connsiteX132" fmla="*/ 5825077 w 7257486"/>
              <a:gd name="connsiteY132" fmla="*/ 513505 h 6857155"/>
              <a:gd name="connsiteX133" fmla="*/ 5825077 w 7257486"/>
              <a:gd name="connsiteY133" fmla="*/ 542221 h 6857155"/>
              <a:gd name="connsiteX134" fmla="*/ 5804807 w 7257486"/>
              <a:gd name="connsiteY134" fmla="*/ 562491 h 6857155"/>
              <a:gd name="connsiteX135" fmla="*/ 5804807 w 7257486"/>
              <a:gd name="connsiteY135" fmla="*/ 562491 h 6857155"/>
              <a:gd name="connsiteX136" fmla="*/ 5776092 w 7257486"/>
              <a:gd name="connsiteY136" fmla="*/ 559113 h 6857155"/>
              <a:gd name="connsiteX137" fmla="*/ 1820073 w 7257486"/>
              <a:gd name="connsiteY137" fmla="*/ 981403 h 6857155"/>
              <a:gd name="connsiteX138" fmla="*/ 1811627 w 7257486"/>
              <a:gd name="connsiteY138" fmla="*/ 972958 h 6857155"/>
              <a:gd name="connsiteX139" fmla="*/ 1815850 w 7257486"/>
              <a:gd name="connsiteY139" fmla="*/ 944242 h 6857155"/>
              <a:gd name="connsiteX140" fmla="*/ 1844565 w 7257486"/>
              <a:gd name="connsiteY140" fmla="*/ 928195 h 6857155"/>
              <a:gd name="connsiteX141" fmla="*/ 1853011 w 7257486"/>
              <a:gd name="connsiteY141" fmla="*/ 923972 h 6857155"/>
              <a:gd name="connsiteX142" fmla="*/ 1885950 w 7257486"/>
              <a:gd name="connsiteY142" fmla="*/ 923972 h 6857155"/>
              <a:gd name="connsiteX143" fmla="*/ 1890173 w 7257486"/>
              <a:gd name="connsiteY143" fmla="*/ 940019 h 6857155"/>
              <a:gd name="connsiteX144" fmla="*/ 1874126 w 7257486"/>
              <a:gd name="connsiteY144" fmla="*/ 964512 h 6857155"/>
              <a:gd name="connsiteX145" fmla="*/ 1853856 w 7257486"/>
              <a:gd name="connsiteY145" fmla="*/ 980559 h 6857155"/>
              <a:gd name="connsiteX146" fmla="*/ 1820073 w 7257486"/>
              <a:gd name="connsiteY146" fmla="*/ 980559 h 6857155"/>
              <a:gd name="connsiteX147" fmla="*/ 6424730 w 7257486"/>
              <a:gd name="connsiteY147" fmla="*/ 2029529 h 6857155"/>
              <a:gd name="connsiteX148" fmla="*/ 6424730 w 7257486"/>
              <a:gd name="connsiteY148" fmla="*/ 2029529 h 6857155"/>
              <a:gd name="connsiteX149" fmla="*/ 6449223 w 7257486"/>
              <a:gd name="connsiteY149" fmla="*/ 2037975 h 6857155"/>
              <a:gd name="connsiteX150" fmla="*/ 6465270 w 7257486"/>
              <a:gd name="connsiteY150" fmla="*/ 2058245 h 6857155"/>
              <a:gd name="connsiteX151" fmla="*/ 6465270 w 7257486"/>
              <a:gd name="connsiteY151" fmla="*/ 2086960 h 6857155"/>
              <a:gd name="connsiteX152" fmla="*/ 6452601 w 7257486"/>
              <a:gd name="connsiteY152" fmla="*/ 2099629 h 6857155"/>
              <a:gd name="connsiteX153" fmla="*/ 6428108 w 7257486"/>
              <a:gd name="connsiteY153" fmla="*/ 2099629 h 6857155"/>
              <a:gd name="connsiteX154" fmla="*/ 6407838 w 7257486"/>
              <a:gd name="connsiteY154" fmla="*/ 2079359 h 6857155"/>
              <a:gd name="connsiteX155" fmla="*/ 6403615 w 7257486"/>
              <a:gd name="connsiteY155" fmla="*/ 2054866 h 6857155"/>
              <a:gd name="connsiteX156" fmla="*/ 6416284 w 7257486"/>
              <a:gd name="connsiteY156" fmla="*/ 2034596 h 6857155"/>
              <a:gd name="connsiteX157" fmla="*/ 6424730 w 7257486"/>
              <a:gd name="connsiteY157" fmla="*/ 2029529 h 6857155"/>
              <a:gd name="connsiteX158" fmla="*/ 1101334 w 7257486"/>
              <a:gd name="connsiteY158" fmla="*/ 710293 h 6857155"/>
              <a:gd name="connsiteX159" fmla="*/ 1076841 w 7257486"/>
              <a:gd name="connsiteY159" fmla="*/ 661307 h 6857155"/>
              <a:gd name="connsiteX160" fmla="*/ 1101334 w 7257486"/>
              <a:gd name="connsiteY160" fmla="*/ 648638 h 6857155"/>
              <a:gd name="connsiteX161" fmla="*/ 1105557 w 7257486"/>
              <a:gd name="connsiteY161" fmla="*/ 644416 h 6857155"/>
              <a:gd name="connsiteX162" fmla="*/ 1125827 w 7257486"/>
              <a:gd name="connsiteY162" fmla="*/ 644416 h 6857155"/>
              <a:gd name="connsiteX163" fmla="*/ 1141874 w 7257486"/>
              <a:gd name="connsiteY163" fmla="*/ 664685 h 6857155"/>
              <a:gd name="connsiteX164" fmla="*/ 1141874 w 7257486"/>
              <a:gd name="connsiteY164" fmla="*/ 701847 h 6857155"/>
              <a:gd name="connsiteX165" fmla="*/ 1129205 w 7257486"/>
              <a:gd name="connsiteY165" fmla="*/ 714516 h 6857155"/>
              <a:gd name="connsiteX166" fmla="*/ 1101334 w 7257486"/>
              <a:gd name="connsiteY166" fmla="*/ 710293 h 6857155"/>
              <a:gd name="connsiteX167" fmla="*/ 4905328 w 7257486"/>
              <a:gd name="connsiteY167" fmla="*/ 509283 h 6857155"/>
              <a:gd name="connsiteX168" fmla="*/ 4901105 w 7257486"/>
              <a:gd name="connsiteY168" fmla="*/ 489013 h 6857155"/>
              <a:gd name="connsiteX169" fmla="*/ 4909551 w 7257486"/>
              <a:gd name="connsiteY169" fmla="*/ 472966 h 6857155"/>
              <a:gd name="connsiteX170" fmla="*/ 4917997 w 7257486"/>
              <a:gd name="connsiteY170" fmla="*/ 468743 h 6857155"/>
              <a:gd name="connsiteX171" fmla="*/ 4942490 w 7257486"/>
              <a:gd name="connsiteY171" fmla="*/ 472966 h 6857155"/>
              <a:gd name="connsiteX172" fmla="*/ 4955159 w 7257486"/>
              <a:gd name="connsiteY172" fmla="*/ 485634 h 6857155"/>
              <a:gd name="connsiteX173" fmla="*/ 4955159 w 7257486"/>
              <a:gd name="connsiteY173" fmla="*/ 534620 h 6857155"/>
              <a:gd name="connsiteX174" fmla="*/ 4950936 w 7257486"/>
              <a:gd name="connsiteY174" fmla="*/ 538843 h 6857155"/>
              <a:gd name="connsiteX175" fmla="*/ 4922220 w 7257486"/>
              <a:gd name="connsiteY175" fmla="*/ 534620 h 6857155"/>
              <a:gd name="connsiteX176" fmla="*/ 4905328 w 7257486"/>
              <a:gd name="connsiteY176" fmla="*/ 509283 h 6857155"/>
              <a:gd name="connsiteX177" fmla="*/ 6626585 w 7257486"/>
              <a:gd name="connsiteY177" fmla="*/ 1137651 h 6857155"/>
              <a:gd name="connsiteX178" fmla="*/ 6618139 w 7257486"/>
              <a:gd name="connsiteY178" fmla="*/ 1129205 h 6857155"/>
              <a:gd name="connsiteX179" fmla="*/ 6618139 w 7257486"/>
              <a:gd name="connsiteY179" fmla="*/ 1100489 h 6857155"/>
              <a:gd name="connsiteX180" fmla="*/ 6642632 w 7257486"/>
              <a:gd name="connsiteY180" fmla="*/ 1067551 h 6857155"/>
              <a:gd name="connsiteX181" fmla="*/ 6662902 w 7257486"/>
              <a:gd name="connsiteY181" fmla="*/ 1051504 h 6857155"/>
              <a:gd name="connsiteX182" fmla="*/ 6691617 w 7257486"/>
              <a:gd name="connsiteY182" fmla="*/ 1055727 h 6857155"/>
              <a:gd name="connsiteX183" fmla="*/ 6707665 w 7257486"/>
              <a:gd name="connsiteY183" fmla="*/ 1075997 h 6857155"/>
              <a:gd name="connsiteX184" fmla="*/ 6716111 w 7257486"/>
              <a:gd name="connsiteY184" fmla="*/ 1096267 h 6857155"/>
              <a:gd name="connsiteX185" fmla="*/ 6711888 w 7257486"/>
              <a:gd name="connsiteY185" fmla="*/ 1133428 h 6857155"/>
              <a:gd name="connsiteX186" fmla="*/ 6691617 w 7257486"/>
              <a:gd name="connsiteY186" fmla="*/ 1149475 h 6857155"/>
              <a:gd name="connsiteX187" fmla="*/ 6683172 w 7257486"/>
              <a:gd name="connsiteY187" fmla="*/ 1153698 h 6857155"/>
              <a:gd name="connsiteX188" fmla="*/ 6650233 w 7257486"/>
              <a:gd name="connsiteY188" fmla="*/ 1153698 h 6857155"/>
              <a:gd name="connsiteX189" fmla="*/ 6650233 w 7257486"/>
              <a:gd name="connsiteY189" fmla="*/ 1153698 h 6857155"/>
              <a:gd name="connsiteX190" fmla="*/ 6626585 w 7257486"/>
              <a:gd name="connsiteY190" fmla="*/ 1137651 h 6857155"/>
              <a:gd name="connsiteX191" fmla="*/ 1976320 w 7257486"/>
              <a:gd name="connsiteY191" fmla="*/ 1277852 h 6857155"/>
              <a:gd name="connsiteX192" fmla="*/ 1988989 w 7257486"/>
              <a:gd name="connsiteY192" fmla="*/ 1261804 h 6857155"/>
              <a:gd name="connsiteX193" fmla="*/ 2017705 w 7257486"/>
              <a:gd name="connsiteY193" fmla="*/ 1249136 h 6857155"/>
              <a:gd name="connsiteX194" fmla="*/ 2037975 w 7257486"/>
              <a:gd name="connsiteY194" fmla="*/ 1233089 h 6857155"/>
              <a:gd name="connsiteX195" fmla="*/ 2066690 w 7257486"/>
              <a:gd name="connsiteY195" fmla="*/ 1237312 h 6857155"/>
              <a:gd name="connsiteX196" fmla="*/ 2070913 w 7257486"/>
              <a:gd name="connsiteY196" fmla="*/ 1221265 h 6857155"/>
              <a:gd name="connsiteX197" fmla="*/ 2103852 w 7257486"/>
              <a:gd name="connsiteY197" fmla="*/ 1225488 h 6857155"/>
              <a:gd name="connsiteX198" fmla="*/ 2108075 w 7257486"/>
              <a:gd name="connsiteY198" fmla="*/ 1212819 h 6857155"/>
              <a:gd name="connsiteX199" fmla="*/ 2136791 w 7257486"/>
              <a:gd name="connsiteY199" fmla="*/ 1212819 h 6857155"/>
              <a:gd name="connsiteX200" fmla="*/ 2141014 w 7257486"/>
              <a:gd name="connsiteY200" fmla="*/ 1228866 h 6857155"/>
              <a:gd name="connsiteX201" fmla="*/ 2145237 w 7257486"/>
              <a:gd name="connsiteY201" fmla="*/ 1277852 h 6857155"/>
              <a:gd name="connsiteX202" fmla="*/ 2103852 w 7257486"/>
              <a:gd name="connsiteY202" fmla="*/ 1306567 h 6857155"/>
              <a:gd name="connsiteX203" fmla="*/ 2017705 w 7257486"/>
              <a:gd name="connsiteY203" fmla="*/ 1347952 h 6857155"/>
              <a:gd name="connsiteX204" fmla="*/ 1976320 w 7257486"/>
              <a:gd name="connsiteY204" fmla="*/ 1380890 h 6857155"/>
              <a:gd name="connsiteX205" fmla="*/ 1939159 w 7257486"/>
              <a:gd name="connsiteY205" fmla="*/ 1396937 h 6857155"/>
              <a:gd name="connsiteX206" fmla="*/ 1923112 w 7257486"/>
              <a:gd name="connsiteY206" fmla="*/ 1396937 h 6857155"/>
              <a:gd name="connsiteX207" fmla="*/ 1923112 w 7257486"/>
              <a:gd name="connsiteY207" fmla="*/ 1368222 h 6857155"/>
              <a:gd name="connsiteX208" fmla="*/ 1927334 w 7257486"/>
              <a:gd name="connsiteY208" fmla="*/ 1363999 h 6857155"/>
              <a:gd name="connsiteX209" fmla="*/ 1956050 w 7257486"/>
              <a:gd name="connsiteY209" fmla="*/ 1363999 h 6857155"/>
              <a:gd name="connsiteX210" fmla="*/ 1964496 w 7257486"/>
              <a:gd name="connsiteY210" fmla="*/ 1339506 h 6857155"/>
              <a:gd name="connsiteX211" fmla="*/ 1988989 w 7257486"/>
              <a:gd name="connsiteY211" fmla="*/ 1310790 h 6857155"/>
              <a:gd name="connsiteX212" fmla="*/ 2033752 w 7257486"/>
              <a:gd name="connsiteY212" fmla="*/ 1286297 h 6857155"/>
              <a:gd name="connsiteX213" fmla="*/ 2070913 w 7257486"/>
              <a:gd name="connsiteY213" fmla="*/ 1261804 h 6857155"/>
              <a:gd name="connsiteX214" fmla="*/ 2086960 w 7257486"/>
              <a:gd name="connsiteY214" fmla="*/ 1253359 h 6857155"/>
              <a:gd name="connsiteX215" fmla="*/ 2091183 w 7257486"/>
              <a:gd name="connsiteY215" fmla="*/ 1240690 h 6857155"/>
              <a:gd name="connsiteX216" fmla="*/ 2070913 w 7257486"/>
              <a:gd name="connsiteY216" fmla="*/ 1253359 h 6857155"/>
              <a:gd name="connsiteX217" fmla="*/ 2033752 w 7257486"/>
              <a:gd name="connsiteY217" fmla="*/ 1266027 h 6857155"/>
              <a:gd name="connsiteX218" fmla="*/ 2017705 w 7257486"/>
              <a:gd name="connsiteY218" fmla="*/ 1282074 h 6857155"/>
              <a:gd name="connsiteX219" fmla="*/ 1980543 w 7257486"/>
              <a:gd name="connsiteY219" fmla="*/ 1294743 h 6857155"/>
              <a:gd name="connsiteX220" fmla="*/ 1980543 w 7257486"/>
              <a:gd name="connsiteY220" fmla="*/ 1294743 h 6857155"/>
              <a:gd name="connsiteX221" fmla="*/ 1976320 w 7257486"/>
              <a:gd name="connsiteY221" fmla="*/ 1277852 h 6857155"/>
              <a:gd name="connsiteX222" fmla="*/ 1881727 w 7257486"/>
              <a:gd name="connsiteY222" fmla="*/ 978025 h 6857155"/>
              <a:gd name="connsiteX223" fmla="*/ 1897774 w 7257486"/>
              <a:gd name="connsiteY223" fmla="*/ 957755 h 6857155"/>
              <a:gd name="connsiteX224" fmla="*/ 1959429 w 7257486"/>
              <a:gd name="connsiteY224" fmla="*/ 937485 h 6857155"/>
              <a:gd name="connsiteX225" fmla="*/ 1963651 w 7257486"/>
              <a:gd name="connsiteY225" fmla="*/ 933262 h 6857155"/>
              <a:gd name="connsiteX226" fmla="*/ 1979698 w 7257486"/>
              <a:gd name="connsiteY226" fmla="*/ 941708 h 6857155"/>
              <a:gd name="connsiteX227" fmla="*/ 1979698 w 7257486"/>
              <a:gd name="connsiteY227" fmla="*/ 966201 h 6857155"/>
              <a:gd name="connsiteX228" fmla="*/ 1963651 w 7257486"/>
              <a:gd name="connsiteY228" fmla="*/ 999140 h 6857155"/>
              <a:gd name="connsiteX229" fmla="*/ 1930713 w 7257486"/>
              <a:gd name="connsiteY229" fmla="*/ 1023633 h 6857155"/>
              <a:gd name="connsiteX230" fmla="*/ 1901997 w 7257486"/>
              <a:gd name="connsiteY230" fmla="*/ 1023633 h 6857155"/>
              <a:gd name="connsiteX231" fmla="*/ 1881727 w 7257486"/>
              <a:gd name="connsiteY231" fmla="*/ 1003363 h 6857155"/>
              <a:gd name="connsiteX232" fmla="*/ 1881727 w 7257486"/>
              <a:gd name="connsiteY232" fmla="*/ 978025 h 6857155"/>
              <a:gd name="connsiteX233" fmla="*/ 1478862 w 7257486"/>
              <a:gd name="connsiteY233" fmla="*/ 1565009 h 6857155"/>
              <a:gd name="connsiteX234" fmla="*/ 1441700 w 7257486"/>
              <a:gd name="connsiteY234" fmla="*/ 1569232 h 6857155"/>
              <a:gd name="connsiteX235" fmla="*/ 1441700 w 7257486"/>
              <a:gd name="connsiteY235" fmla="*/ 1560786 h 6857155"/>
              <a:gd name="connsiteX236" fmla="*/ 1474639 w 7257486"/>
              <a:gd name="connsiteY236" fmla="*/ 1544739 h 6857155"/>
              <a:gd name="connsiteX237" fmla="*/ 1503355 w 7257486"/>
              <a:gd name="connsiteY237" fmla="*/ 1520246 h 6857155"/>
              <a:gd name="connsiteX238" fmla="*/ 1569232 w 7257486"/>
              <a:gd name="connsiteY238" fmla="*/ 1487308 h 6857155"/>
              <a:gd name="connsiteX239" fmla="*/ 1581901 w 7257486"/>
              <a:gd name="connsiteY239" fmla="*/ 1491531 h 6857155"/>
              <a:gd name="connsiteX240" fmla="*/ 1577678 w 7257486"/>
              <a:gd name="connsiteY240" fmla="*/ 1507578 h 6857155"/>
              <a:gd name="connsiteX241" fmla="*/ 1561631 w 7257486"/>
              <a:gd name="connsiteY241" fmla="*/ 1511801 h 6857155"/>
              <a:gd name="connsiteX242" fmla="*/ 1553185 w 7257486"/>
              <a:gd name="connsiteY242" fmla="*/ 1527848 h 6857155"/>
              <a:gd name="connsiteX243" fmla="*/ 1520246 w 7257486"/>
              <a:gd name="connsiteY243" fmla="*/ 1540516 h 6857155"/>
              <a:gd name="connsiteX244" fmla="*/ 1487308 w 7257486"/>
              <a:gd name="connsiteY244" fmla="*/ 1556563 h 6857155"/>
              <a:gd name="connsiteX245" fmla="*/ 1487308 w 7257486"/>
              <a:gd name="connsiteY245" fmla="*/ 1556563 h 6857155"/>
              <a:gd name="connsiteX246" fmla="*/ 1478862 w 7257486"/>
              <a:gd name="connsiteY246" fmla="*/ 1565009 h 6857155"/>
              <a:gd name="connsiteX247" fmla="*/ 739853 w 7257486"/>
              <a:gd name="connsiteY247" fmla="*/ 2312464 h 6857155"/>
              <a:gd name="connsiteX248" fmla="*/ 735630 w 7257486"/>
              <a:gd name="connsiteY248" fmla="*/ 2292194 h 6857155"/>
              <a:gd name="connsiteX249" fmla="*/ 760123 w 7257486"/>
              <a:gd name="connsiteY249" fmla="*/ 2280370 h 6857155"/>
              <a:gd name="connsiteX250" fmla="*/ 788839 w 7257486"/>
              <a:gd name="connsiteY250" fmla="*/ 2260100 h 6857155"/>
              <a:gd name="connsiteX251" fmla="*/ 817555 w 7257486"/>
              <a:gd name="connsiteY251" fmla="*/ 2264323 h 6857155"/>
              <a:gd name="connsiteX252" fmla="*/ 826001 w 7257486"/>
              <a:gd name="connsiteY252" fmla="*/ 2280370 h 6857155"/>
              <a:gd name="connsiteX253" fmla="*/ 780393 w 7257486"/>
              <a:gd name="connsiteY253" fmla="*/ 2309085 h 6857155"/>
              <a:gd name="connsiteX254" fmla="*/ 764346 w 7257486"/>
              <a:gd name="connsiteY254" fmla="*/ 2317531 h 6857155"/>
              <a:gd name="connsiteX255" fmla="*/ 739853 w 7257486"/>
              <a:gd name="connsiteY255" fmla="*/ 2312464 h 6857155"/>
              <a:gd name="connsiteX256" fmla="*/ 6560707 w 7257486"/>
              <a:gd name="connsiteY256" fmla="*/ 2353848 h 6857155"/>
              <a:gd name="connsiteX257" fmla="*/ 6519323 w 7257486"/>
              <a:gd name="connsiteY257" fmla="*/ 2353848 h 6857155"/>
              <a:gd name="connsiteX258" fmla="*/ 6499053 w 7257486"/>
              <a:gd name="connsiteY258" fmla="*/ 2337801 h 6857155"/>
              <a:gd name="connsiteX259" fmla="*/ 6490607 w 7257486"/>
              <a:gd name="connsiteY259" fmla="*/ 2317531 h 6857155"/>
              <a:gd name="connsiteX260" fmla="*/ 6494830 w 7257486"/>
              <a:gd name="connsiteY260" fmla="*/ 2288815 h 6857155"/>
              <a:gd name="connsiteX261" fmla="*/ 6523546 w 7257486"/>
              <a:gd name="connsiteY261" fmla="*/ 2255877 h 6857155"/>
              <a:gd name="connsiteX262" fmla="*/ 6531992 w 7257486"/>
              <a:gd name="connsiteY262" fmla="*/ 2251654 h 6857155"/>
              <a:gd name="connsiteX263" fmla="*/ 6548039 w 7257486"/>
              <a:gd name="connsiteY263" fmla="*/ 2260100 h 6857155"/>
              <a:gd name="connsiteX264" fmla="*/ 6568309 w 7257486"/>
              <a:gd name="connsiteY264" fmla="*/ 2280370 h 6857155"/>
              <a:gd name="connsiteX265" fmla="*/ 6576755 w 7257486"/>
              <a:gd name="connsiteY265" fmla="*/ 2300639 h 6857155"/>
              <a:gd name="connsiteX266" fmla="*/ 6576755 w 7257486"/>
              <a:gd name="connsiteY266" fmla="*/ 2337801 h 6857155"/>
              <a:gd name="connsiteX267" fmla="*/ 6560707 w 7257486"/>
              <a:gd name="connsiteY267" fmla="*/ 2353848 h 6857155"/>
              <a:gd name="connsiteX268" fmla="*/ 6301421 w 7257486"/>
              <a:gd name="connsiteY268" fmla="*/ 505060 h 6857155"/>
              <a:gd name="connsiteX269" fmla="*/ 6321691 w 7257486"/>
              <a:gd name="connsiteY269" fmla="*/ 472121 h 6857155"/>
              <a:gd name="connsiteX270" fmla="*/ 6337738 w 7257486"/>
              <a:gd name="connsiteY270" fmla="*/ 476344 h 6857155"/>
              <a:gd name="connsiteX271" fmla="*/ 6350407 w 7257486"/>
              <a:gd name="connsiteY271" fmla="*/ 513505 h 6857155"/>
              <a:gd name="connsiteX272" fmla="*/ 6350407 w 7257486"/>
              <a:gd name="connsiteY272" fmla="*/ 537998 h 6857155"/>
              <a:gd name="connsiteX273" fmla="*/ 6346184 w 7257486"/>
              <a:gd name="connsiteY273" fmla="*/ 542221 h 6857155"/>
              <a:gd name="connsiteX274" fmla="*/ 6321691 w 7257486"/>
              <a:gd name="connsiteY274" fmla="*/ 542221 h 6857155"/>
              <a:gd name="connsiteX275" fmla="*/ 6297198 w 7257486"/>
              <a:gd name="connsiteY275" fmla="*/ 526174 h 6857155"/>
              <a:gd name="connsiteX276" fmla="*/ 6297198 w 7257486"/>
              <a:gd name="connsiteY276" fmla="*/ 526174 h 6857155"/>
              <a:gd name="connsiteX277" fmla="*/ 6301421 w 7257486"/>
              <a:gd name="connsiteY277" fmla="*/ 505060 h 6857155"/>
              <a:gd name="connsiteX278" fmla="*/ 3270219 w 7257486"/>
              <a:gd name="connsiteY278" fmla="*/ 685800 h 6857155"/>
              <a:gd name="connsiteX279" fmla="*/ 3303157 w 7257486"/>
              <a:gd name="connsiteY279" fmla="*/ 669753 h 6857155"/>
              <a:gd name="connsiteX280" fmla="*/ 3340319 w 7257486"/>
              <a:gd name="connsiteY280" fmla="*/ 665530 h 6857155"/>
              <a:gd name="connsiteX281" fmla="*/ 3356366 w 7257486"/>
              <a:gd name="connsiteY281" fmla="*/ 669753 h 6857155"/>
              <a:gd name="connsiteX282" fmla="*/ 3347920 w 7257486"/>
              <a:gd name="connsiteY282" fmla="*/ 690023 h 6857155"/>
              <a:gd name="connsiteX283" fmla="*/ 3314982 w 7257486"/>
              <a:gd name="connsiteY283" fmla="*/ 706070 h 6857155"/>
              <a:gd name="connsiteX284" fmla="*/ 3273597 w 7257486"/>
              <a:gd name="connsiteY284" fmla="*/ 710293 h 6857155"/>
              <a:gd name="connsiteX285" fmla="*/ 3265151 w 7257486"/>
              <a:gd name="connsiteY285" fmla="*/ 701847 h 6857155"/>
              <a:gd name="connsiteX286" fmla="*/ 3265151 w 7257486"/>
              <a:gd name="connsiteY286" fmla="*/ 701847 h 6857155"/>
              <a:gd name="connsiteX287" fmla="*/ 3270219 w 7257486"/>
              <a:gd name="connsiteY287" fmla="*/ 685800 h 6857155"/>
              <a:gd name="connsiteX288" fmla="*/ 332765 w 7257486"/>
              <a:gd name="connsiteY288" fmla="*/ 5216979 h 6857155"/>
              <a:gd name="connsiteX289" fmla="*/ 336988 w 7257486"/>
              <a:gd name="connsiteY289" fmla="*/ 5225425 h 6857155"/>
              <a:gd name="connsiteX290" fmla="*/ 336988 w 7257486"/>
              <a:gd name="connsiteY290" fmla="*/ 5249917 h 6857155"/>
              <a:gd name="connsiteX291" fmla="*/ 308272 w 7257486"/>
              <a:gd name="connsiteY291" fmla="*/ 5245694 h 6857155"/>
              <a:gd name="connsiteX292" fmla="*/ 299826 w 7257486"/>
              <a:gd name="connsiteY292" fmla="*/ 5208533 h 6857155"/>
              <a:gd name="connsiteX293" fmla="*/ 291381 w 7257486"/>
              <a:gd name="connsiteY293" fmla="*/ 5195864 h 6857155"/>
              <a:gd name="connsiteX294" fmla="*/ 291381 w 7257486"/>
              <a:gd name="connsiteY294" fmla="*/ 5175594 h 6857155"/>
              <a:gd name="connsiteX295" fmla="*/ 304049 w 7257486"/>
              <a:gd name="connsiteY295" fmla="*/ 5167148 h 6857155"/>
              <a:gd name="connsiteX296" fmla="*/ 324319 w 7257486"/>
              <a:gd name="connsiteY296" fmla="*/ 5171371 h 6857155"/>
              <a:gd name="connsiteX297" fmla="*/ 328542 w 7257486"/>
              <a:gd name="connsiteY297" fmla="*/ 5200087 h 6857155"/>
              <a:gd name="connsiteX298" fmla="*/ 328542 w 7257486"/>
              <a:gd name="connsiteY298" fmla="*/ 5200087 h 6857155"/>
              <a:gd name="connsiteX299" fmla="*/ 332765 w 7257486"/>
              <a:gd name="connsiteY299" fmla="*/ 5216979 h 6857155"/>
              <a:gd name="connsiteX300" fmla="*/ 2210269 w 7257486"/>
              <a:gd name="connsiteY300" fmla="*/ 472121 h 6857155"/>
              <a:gd name="connsiteX301" fmla="*/ 2206046 w 7257486"/>
              <a:gd name="connsiteY301" fmla="*/ 467898 h 6857155"/>
              <a:gd name="connsiteX302" fmla="*/ 2210269 w 7257486"/>
              <a:gd name="connsiteY302" fmla="*/ 439182 h 6857155"/>
              <a:gd name="connsiteX303" fmla="*/ 2222938 w 7257486"/>
              <a:gd name="connsiteY303" fmla="*/ 423135 h 6857155"/>
              <a:gd name="connsiteX304" fmla="*/ 2238985 w 7257486"/>
              <a:gd name="connsiteY304" fmla="*/ 427358 h 6857155"/>
              <a:gd name="connsiteX305" fmla="*/ 2259255 w 7257486"/>
              <a:gd name="connsiteY305" fmla="*/ 447628 h 6857155"/>
              <a:gd name="connsiteX306" fmla="*/ 2271924 w 7257486"/>
              <a:gd name="connsiteY306" fmla="*/ 456074 h 6857155"/>
              <a:gd name="connsiteX307" fmla="*/ 2267701 w 7257486"/>
              <a:gd name="connsiteY307" fmla="*/ 476344 h 6857155"/>
              <a:gd name="connsiteX308" fmla="*/ 2267701 w 7257486"/>
              <a:gd name="connsiteY308" fmla="*/ 476344 h 6857155"/>
              <a:gd name="connsiteX309" fmla="*/ 2210269 w 7257486"/>
              <a:gd name="connsiteY309" fmla="*/ 472121 h 6857155"/>
              <a:gd name="connsiteX310" fmla="*/ 6757495 w 7257486"/>
              <a:gd name="connsiteY310" fmla="*/ 1844566 h 6857155"/>
              <a:gd name="connsiteX311" fmla="*/ 6757495 w 7257486"/>
              <a:gd name="connsiteY311" fmla="*/ 1844566 h 6857155"/>
              <a:gd name="connsiteX312" fmla="*/ 6757495 w 7257486"/>
              <a:gd name="connsiteY312" fmla="*/ 1844566 h 6857155"/>
              <a:gd name="connsiteX313" fmla="*/ 6757495 w 7257486"/>
              <a:gd name="connsiteY313" fmla="*/ 1844566 h 6857155"/>
              <a:gd name="connsiteX314" fmla="*/ 6737225 w 7257486"/>
              <a:gd name="connsiteY314" fmla="*/ 1836120 h 6857155"/>
              <a:gd name="connsiteX315" fmla="*/ 6728779 w 7257486"/>
              <a:gd name="connsiteY315" fmla="*/ 1827674 h 6857155"/>
              <a:gd name="connsiteX316" fmla="*/ 6728779 w 7257486"/>
              <a:gd name="connsiteY316" fmla="*/ 1798958 h 6857155"/>
              <a:gd name="connsiteX317" fmla="*/ 6741448 w 7257486"/>
              <a:gd name="connsiteY317" fmla="*/ 1786289 h 6857155"/>
              <a:gd name="connsiteX318" fmla="*/ 6765940 w 7257486"/>
              <a:gd name="connsiteY318" fmla="*/ 1790512 h 6857155"/>
              <a:gd name="connsiteX319" fmla="*/ 6778609 w 7257486"/>
              <a:gd name="connsiteY319" fmla="*/ 1798958 h 6857155"/>
              <a:gd name="connsiteX320" fmla="*/ 6778609 w 7257486"/>
              <a:gd name="connsiteY320" fmla="*/ 1827674 h 6857155"/>
              <a:gd name="connsiteX321" fmla="*/ 6758340 w 7257486"/>
              <a:gd name="connsiteY321" fmla="*/ 1843721 h 6857155"/>
              <a:gd name="connsiteX322" fmla="*/ 6737225 w 7257486"/>
              <a:gd name="connsiteY322" fmla="*/ 1836120 h 6857155"/>
              <a:gd name="connsiteX323" fmla="*/ 771947 w 7257486"/>
              <a:gd name="connsiteY323" fmla="*/ 1758418 h 6857155"/>
              <a:gd name="connsiteX324" fmla="*/ 747454 w 7257486"/>
              <a:gd name="connsiteY324" fmla="*/ 1758418 h 6857155"/>
              <a:gd name="connsiteX325" fmla="*/ 767724 w 7257486"/>
              <a:gd name="connsiteY325" fmla="*/ 1733925 h 6857155"/>
              <a:gd name="connsiteX326" fmla="*/ 787994 w 7257486"/>
              <a:gd name="connsiteY326" fmla="*/ 1729703 h 6857155"/>
              <a:gd name="connsiteX327" fmla="*/ 816710 w 7257486"/>
              <a:gd name="connsiteY327" fmla="*/ 1700987 h 6857155"/>
              <a:gd name="connsiteX328" fmla="*/ 825156 w 7257486"/>
              <a:gd name="connsiteY328" fmla="*/ 1696764 h 6857155"/>
              <a:gd name="connsiteX329" fmla="*/ 833602 w 7257486"/>
              <a:gd name="connsiteY329" fmla="*/ 1700987 h 6857155"/>
              <a:gd name="connsiteX330" fmla="*/ 833602 w 7257486"/>
              <a:gd name="connsiteY330" fmla="*/ 1725480 h 6857155"/>
              <a:gd name="connsiteX331" fmla="*/ 829379 w 7257486"/>
              <a:gd name="connsiteY331" fmla="*/ 1727169 h 6857155"/>
              <a:gd name="connsiteX332" fmla="*/ 829379 w 7257486"/>
              <a:gd name="connsiteY332" fmla="*/ 1728858 h 6857155"/>
              <a:gd name="connsiteX333" fmla="*/ 822622 w 7257486"/>
              <a:gd name="connsiteY333" fmla="*/ 1730547 h 6857155"/>
              <a:gd name="connsiteX334" fmla="*/ 817555 w 7257486"/>
              <a:gd name="connsiteY334" fmla="*/ 1733081 h 6857155"/>
              <a:gd name="connsiteX335" fmla="*/ 809109 w 7257486"/>
              <a:gd name="connsiteY335" fmla="*/ 1733081 h 6857155"/>
              <a:gd name="connsiteX336" fmla="*/ 809109 w 7257486"/>
              <a:gd name="connsiteY336" fmla="*/ 1741527 h 6857155"/>
              <a:gd name="connsiteX337" fmla="*/ 804886 w 7257486"/>
              <a:gd name="connsiteY337" fmla="*/ 1743216 h 6857155"/>
              <a:gd name="connsiteX338" fmla="*/ 800663 w 7257486"/>
              <a:gd name="connsiteY338" fmla="*/ 1754195 h 6857155"/>
              <a:gd name="connsiteX339" fmla="*/ 787994 w 7257486"/>
              <a:gd name="connsiteY339" fmla="*/ 1758418 h 6857155"/>
              <a:gd name="connsiteX340" fmla="*/ 771947 w 7257486"/>
              <a:gd name="connsiteY340" fmla="*/ 1758418 h 6857155"/>
              <a:gd name="connsiteX341" fmla="*/ 2320909 w 7257486"/>
              <a:gd name="connsiteY341" fmla="*/ 833602 h 6857155"/>
              <a:gd name="connsiteX342" fmla="*/ 2312464 w 7257486"/>
              <a:gd name="connsiteY342" fmla="*/ 820933 h 6857155"/>
              <a:gd name="connsiteX343" fmla="*/ 2316686 w 7257486"/>
              <a:gd name="connsiteY343" fmla="*/ 800663 h 6857155"/>
              <a:gd name="connsiteX344" fmla="*/ 2325132 w 7257486"/>
              <a:gd name="connsiteY344" fmla="*/ 787994 h 6857155"/>
              <a:gd name="connsiteX345" fmla="*/ 2349625 w 7257486"/>
              <a:gd name="connsiteY345" fmla="*/ 787994 h 6857155"/>
              <a:gd name="connsiteX346" fmla="*/ 2365672 w 7257486"/>
              <a:gd name="connsiteY346" fmla="*/ 808264 h 6857155"/>
              <a:gd name="connsiteX347" fmla="*/ 2361449 w 7257486"/>
              <a:gd name="connsiteY347" fmla="*/ 824311 h 6857155"/>
              <a:gd name="connsiteX348" fmla="*/ 2353004 w 7257486"/>
              <a:gd name="connsiteY348" fmla="*/ 832757 h 6857155"/>
              <a:gd name="connsiteX349" fmla="*/ 2320909 w 7257486"/>
              <a:gd name="connsiteY349" fmla="*/ 832757 h 6857155"/>
              <a:gd name="connsiteX350" fmla="*/ 6531992 w 7257486"/>
              <a:gd name="connsiteY350" fmla="*/ 233949 h 6857155"/>
              <a:gd name="connsiteX351" fmla="*/ 6523546 w 7257486"/>
              <a:gd name="connsiteY351" fmla="*/ 221280 h 6857155"/>
              <a:gd name="connsiteX352" fmla="*/ 6527769 w 7257486"/>
              <a:gd name="connsiteY352" fmla="*/ 201010 h 6857155"/>
              <a:gd name="connsiteX353" fmla="*/ 6548039 w 7257486"/>
              <a:gd name="connsiteY353" fmla="*/ 188342 h 6857155"/>
              <a:gd name="connsiteX354" fmla="*/ 6568309 w 7257486"/>
              <a:gd name="connsiteY354" fmla="*/ 196787 h 6857155"/>
              <a:gd name="connsiteX355" fmla="*/ 6572532 w 7257486"/>
              <a:gd name="connsiteY355" fmla="*/ 201010 h 6857155"/>
              <a:gd name="connsiteX356" fmla="*/ 6572532 w 7257486"/>
              <a:gd name="connsiteY356" fmla="*/ 225503 h 6857155"/>
              <a:gd name="connsiteX357" fmla="*/ 6559863 w 7257486"/>
              <a:gd name="connsiteY357" fmla="*/ 238172 h 6857155"/>
              <a:gd name="connsiteX358" fmla="*/ 6559863 w 7257486"/>
              <a:gd name="connsiteY358" fmla="*/ 238172 h 6857155"/>
              <a:gd name="connsiteX359" fmla="*/ 6531992 w 7257486"/>
              <a:gd name="connsiteY359" fmla="*/ 233949 h 6857155"/>
              <a:gd name="connsiteX360" fmla="*/ 4905328 w 7257486"/>
              <a:gd name="connsiteY360" fmla="*/ 616544 h 6857155"/>
              <a:gd name="connsiteX361" fmla="*/ 4896882 w 7257486"/>
              <a:gd name="connsiteY361" fmla="*/ 612321 h 6857155"/>
              <a:gd name="connsiteX362" fmla="*/ 4901105 w 7257486"/>
              <a:gd name="connsiteY362" fmla="*/ 583606 h 6857155"/>
              <a:gd name="connsiteX363" fmla="*/ 4913774 w 7257486"/>
              <a:gd name="connsiteY363" fmla="*/ 570937 h 6857155"/>
              <a:gd name="connsiteX364" fmla="*/ 4938267 w 7257486"/>
              <a:gd name="connsiteY364" fmla="*/ 575160 h 6857155"/>
              <a:gd name="connsiteX365" fmla="*/ 4950936 w 7257486"/>
              <a:gd name="connsiteY365" fmla="*/ 599653 h 6857155"/>
              <a:gd name="connsiteX366" fmla="*/ 4938267 w 7257486"/>
              <a:gd name="connsiteY366" fmla="*/ 612321 h 6857155"/>
              <a:gd name="connsiteX367" fmla="*/ 4938267 w 7257486"/>
              <a:gd name="connsiteY367" fmla="*/ 612321 h 6857155"/>
              <a:gd name="connsiteX368" fmla="*/ 4905328 w 7257486"/>
              <a:gd name="connsiteY368" fmla="*/ 616544 h 6857155"/>
              <a:gd name="connsiteX369" fmla="*/ 4095375 w 7257486"/>
              <a:gd name="connsiteY369" fmla="*/ 48986 h 6857155"/>
              <a:gd name="connsiteX370" fmla="*/ 4075105 w 7257486"/>
              <a:gd name="connsiteY370" fmla="*/ 36317 h 6857155"/>
              <a:gd name="connsiteX371" fmla="*/ 4079328 w 7257486"/>
              <a:gd name="connsiteY371" fmla="*/ 16047 h 6857155"/>
              <a:gd name="connsiteX372" fmla="*/ 4095375 w 7257486"/>
              <a:gd name="connsiteY372" fmla="*/ 7601 h 6857155"/>
              <a:gd name="connsiteX373" fmla="*/ 4119867 w 7257486"/>
              <a:gd name="connsiteY373" fmla="*/ 16047 h 6857155"/>
              <a:gd name="connsiteX374" fmla="*/ 4128313 w 7257486"/>
              <a:gd name="connsiteY374" fmla="*/ 24493 h 6857155"/>
              <a:gd name="connsiteX375" fmla="*/ 4124090 w 7257486"/>
              <a:gd name="connsiteY375" fmla="*/ 44763 h 6857155"/>
              <a:gd name="connsiteX376" fmla="*/ 4124090 w 7257486"/>
              <a:gd name="connsiteY376" fmla="*/ 44763 h 6857155"/>
              <a:gd name="connsiteX377" fmla="*/ 4095375 w 7257486"/>
              <a:gd name="connsiteY377" fmla="*/ 48986 h 6857155"/>
              <a:gd name="connsiteX378" fmla="*/ 4674758 w 7257486"/>
              <a:gd name="connsiteY378" fmla="*/ 599653 h 6857155"/>
              <a:gd name="connsiteX379" fmla="*/ 4650264 w 7257486"/>
              <a:gd name="connsiteY379" fmla="*/ 579383 h 6857155"/>
              <a:gd name="connsiteX380" fmla="*/ 4650264 w 7257486"/>
              <a:gd name="connsiteY380" fmla="*/ 559113 h 6857155"/>
              <a:gd name="connsiteX381" fmla="*/ 4662933 w 7257486"/>
              <a:gd name="connsiteY381" fmla="*/ 550667 h 6857155"/>
              <a:gd name="connsiteX382" fmla="*/ 4683203 w 7257486"/>
              <a:gd name="connsiteY382" fmla="*/ 559113 h 6857155"/>
              <a:gd name="connsiteX383" fmla="*/ 4695872 w 7257486"/>
              <a:gd name="connsiteY383" fmla="*/ 587829 h 6857155"/>
              <a:gd name="connsiteX384" fmla="*/ 4691649 w 7257486"/>
              <a:gd name="connsiteY384" fmla="*/ 603876 h 6857155"/>
              <a:gd name="connsiteX385" fmla="*/ 4691649 w 7257486"/>
              <a:gd name="connsiteY385" fmla="*/ 603876 h 6857155"/>
              <a:gd name="connsiteX386" fmla="*/ 4674758 w 7257486"/>
              <a:gd name="connsiteY386" fmla="*/ 599653 h 6857155"/>
              <a:gd name="connsiteX387" fmla="*/ 4605502 w 7257486"/>
              <a:gd name="connsiteY387" fmla="*/ 410467 h 6857155"/>
              <a:gd name="connsiteX388" fmla="*/ 4601279 w 7257486"/>
              <a:gd name="connsiteY388" fmla="*/ 353035 h 6857155"/>
              <a:gd name="connsiteX389" fmla="*/ 4609725 w 7257486"/>
              <a:gd name="connsiteY389" fmla="*/ 348812 h 6857155"/>
              <a:gd name="connsiteX390" fmla="*/ 4629995 w 7257486"/>
              <a:gd name="connsiteY390" fmla="*/ 369082 h 6857155"/>
              <a:gd name="connsiteX391" fmla="*/ 4634218 w 7257486"/>
              <a:gd name="connsiteY391" fmla="*/ 377528 h 6857155"/>
              <a:gd name="connsiteX392" fmla="*/ 4634218 w 7257486"/>
              <a:gd name="connsiteY392" fmla="*/ 402021 h 6857155"/>
              <a:gd name="connsiteX393" fmla="*/ 4621549 w 7257486"/>
              <a:gd name="connsiteY393" fmla="*/ 410467 h 6857155"/>
              <a:gd name="connsiteX394" fmla="*/ 4621549 w 7257486"/>
              <a:gd name="connsiteY394" fmla="*/ 410467 h 6857155"/>
              <a:gd name="connsiteX395" fmla="*/ 4605502 w 7257486"/>
              <a:gd name="connsiteY395" fmla="*/ 410467 h 6857155"/>
              <a:gd name="connsiteX396" fmla="*/ 6675571 w 7257486"/>
              <a:gd name="connsiteY396" fmla="*/ 817555 h 6857155"/>
              <a:gd name="connsiteX397" fmla="*/ 6659523 w 7257486"/>
              <a:gd name="connsiteY397" fmla="*/ 801508 h 6857155"/>
              <a:gd name="connsiteX398" fmla="*/ 6659523 w 7257486"/>
              <a:gd name="connsiteY398" fmla="*/ 777015 h 6857155"/>
              <a:gd name="connsiteX399" fmla="*/ 6667969 w 7257486"/>
              <a:gd name="connsiteY399" fmla="*/ 768569 h 6857155"/>
              <a:gd name="connsiteX400" fmla="*/ 6684017 w 7257486"/>
              <a:gd name="connsiteY400" fmla="*/ 772792 h 6857155"/>
              <a:gd name="connsiteX401" fmla="*/ 6696685 w 7257486"/>
              <a:gd name="connsiteY401" fmla="*/ 785461 h 6857155"/>
              <a:gd name="connsiteX402" fmla="*/ 6696685 w 7257486"/>
              <a:gd name="connsiteY402" fmla="*/ 805731 h 6857155"/>
              <a:gd name="connsiteX403" fmla="*/ 6696685 w 7257486"/>
              <a:gd name="connsiteY403" fmla="*/ 805731 h 6857155"/>
              <a:gd name="connsiteX404" fmla="*/ 6675571 w 7257486"/>
              <a:gd name="connsiteY404" fmla="*/ 817555 h 6857155"/>
              <a:gd name="connsiteX405" fmla="*/ 6540438 w 7257486"/>
              <a:gd name="connsiteY405" fmla="*/ 1910443 h 6857155"/>
              <a:gd name="connsiteX406" fmla="*/ 6540438 w 7257486"/>
              <a:gd name="connsiteY406" fmla="*/ 1910443 h 6857155"/>
              <a:gd name="connsiteX407" fmla="*/ 6548884 w 7257486"/>
              <a:gd name="connsiteY407" fmla="*/ 1906220 h 6857155"/>
              <a:gd name="connsiteX408" fmla="*/ 6569153 w 7257486"/>
              <a:gd name="connsiteY408" fmla="*/ 1910443 h 6857155"/>
              <a:gd name="connsiteX409" fmla="*/ 6577599 w 7257486"/>
              <a:gd name="connsiteY409" fmla="*/ 1918889 h 6857155"/>
              <a:gd name="connsiteX410" fmla="*/ 6573376 w 7257486"/>
              <a:gd name="connsiteY410" fmla="*/ 1943382 h 6857155"/>
              <a:gd name="connsiteX411" fmla="*/ 6548884 w 7257486"/>
              <a:gd name="connsiteY411" fmla="*/ 1947605 h 6857155"/>
              <a:gd name="connsiteX412" fmla="*/ 6536215 w 7257486"/>
              <a:gd name="connsiteY412" fmla="*/ 1934936 h 6857155"/>
              <a:gd name="connsiteX413" fmla="*/ 6540438 w 7257486"/>
              <a:gd name="connsiteY413" fmla="*/ 1910443 h 6857155"/>
              <a:gd name="connsiteX414" fmla="*/ 694246 w 7257486"/>
              <a:gd name="connsiteY414" fmla="*/ 1824296 h 6857155"/>
              <a:gd name="connsiteX415" fmla="*/ 678199 w 7257486"/>
              <a:gd name="connsiteY415" fmla="*/ 1820073 h 6857155"/>
              <a:gd name="connsiteX416" fmla="*/ 678199 w 7257486"/>
              <a:gd name="connsiteY416" fmla="*/ 1798958 h 6857155"/>
              <a:gd name="connsiteX417" fmla="*/ 706915 w 7257486"/>
              <a:gd name="connsiteY417" fmla="*/ 1782911 h 6857155"/>
              <a:gd name="connsiteX418" fmla="*/ 722962 w 7257486"/>
              <a:gd name="connsiteY418" fmla="*/ 1782911 h 6857155"/>
              <a:gd name="connsiteX419" fmla="*/ 727184 w 7257486"/>
              <a:gd name="connsiteY419" fmla="*/ 1803181 h 6857155"/>
              <a:gd name="connsiteX420" fmla="*/ 694246 w 7257486"/>
              <a:gd name="connsiteY420" fmla="*/ 1824296 h 6857155"/>
              <a:gd name="connsiteX421" fmla="*/ 727184 w 7257486"/>
              <a:gd name="connsiteY421" fmla="*/ 1803181 h 6857155"/>
              <a:gd name="connsiteX422" fmla="*/ 727184 w 7257486"/>
              <a:gd name="connsiteY422" fmla="*/ 1803181 h 6857155"/>
              <a:gd name="connsiteX423" fmla="*/ 727184 w 7257486"/>
              <a:gd name="connsiteY423" fmla="*/ 1803181 h 6857155"/>
              <a:gd name="connsiteX424" fmla="*/ 727184 w 7257486"/>
              <a:gd name="connsiteY424" fmla="*/ 1803181 h 6857155"/>
              <a:gd name="connsiteX425" fmla="*/ 2571750 w 7257486"/>
              <a:gd name="connsiteY425" fmla="*/ 994072 h 6857155"/>
              <a:gd name="connsiteX426" fmla="*/ 2567527 w 7257486"/>
              <a:gd name="connsiteY426" fmla="*/ 978025 h 6857155"/>
              <a:gd name="connsiteX427" fmla="*/ 2596243 w 7257486"/>
              <a:gd name="connsiteY427" fmla="*/ 957755 h 6857155"/>
              <a:gd name="connsiteX428" fmla="*/ 2612290 w 7257486"/>
              <a:gd name="connsiteY428" fmla="*/ 961978 h 6857155"/>
              <a:gd name="connsiteX429" fmla="*/ 2608067 w 7257486"/>
              <a:gd name="connsiteY429" fmla="*/ 990694 h 6857155"/>
              <a:gd name="connsiteX430" fmla="*/ 2599621 w 7257486"/>
              <a:gd name="connsiteY430" fmla="*/ 999140 h 6857155"/>
              <a:gd name="connsiteX431" fmla="*/ 2571750 w 7257486"/>
              <a:gd name="connsiteY431" fmla="*/ 994072 h 6857155"/>
              <a:gd name="connsiteX432" fmla="*/ 6285374 w 7257486"/>
              <a:gd name="connsiteY432" fmla="*/ 423135 h 6857155"/>
              <a:gd name="connsiteX433" fmla="*/ 6276928 w 7257486"/>
              <a:gd name="connsiteY433" fmla="*/ 410467 h 6857155"/>
              <a:gd name="connsiteX434" fmla="*/ 6281151 w 7257486"/>
              <a:gd name="connsiteY434" fmla="*/ 390197 h 6857155"/>
              <a:gd name="connsiteX435" fmla="*/ 6285374 w 7257486"/>
              <a:gd name="connsiteY435" fmla="*/ 385974 h 6857155"/>
              <a:gd name="connsiteX436" fmla="*/ 6305644 w 7257486"/>
              <a:gd name="connsiteY436" fmla="*/ 385974 h 6857155"/>
              <a:gd name="connsiteX437" fmla="*/ 6318312 w 7257486"/>
              <a:gd name="connsiteY437" fmla="*/ 398642 h 6857155"/>
              <a:gd name="connsiteX438" fmla="*/ 6318312 w 7257486"/>
              <a:gd name="connsiteY438" fmla="*/ 418912 h 6857155"/>
              <a:gd name="connsiteX439" fmla="*/ 6314090 w 7257486"/>
              <a:gd name="connsiteY439" fmla="*/ 423135 h 6857155"/>
              <a:gd name="connsiteX440" fmla="*/ 6314090 w 7257486"/>
              <a:gd name="connsiteY440" fmla="*/ 423135 h 6857155"/>
              <a:gd name="connsiteX441" fmla="*/ 6285374 w 7257486"/>
              <a:gd name="connsiteY441" fmla="*/ 423135 h 6857155"/>
              <a:gd name="connsiteX442" fmla="*/ 4108043 w 7257486"/>
              <a:gd name="connsiteY442" fmla="*/ 407088 h 6857155"/>
              <a:gd name="connsiteX443" fmla="*/ 4128313 w 7257486"/>
              <a:gd name="connsiteY443" fmla="*/ 386818 h 6857155"/>
              <a:gd name="connsiteX444" fmla="*/ 4140982 w 7257486"/>
              <a:gd name="connsiteY444" fmla="*/ 386818 h 6857155"/>
              <a:gd name="connsiteX445" fmla="*/ 4165475 w 7257486"/>
              <a:gd name="connsiteY445" fmla="*/ 386818 h 6857155"/>
              <a:gd name="connsiteX446" fmla="*/ 4169698 w 7257486"/>
              <a:gd name="connsiteY446" fmla="*/ 402865 h 6857155"/>
              <a:gd name="connsiteX447" fmla="*/ 4149428 w 7257486"/>
              <a:gd name="connsiteY447" fmla="*/ 407088 h 6857155"/>
              <a:gd name="connsiteX448" fmla="*/ 4133381 w 7257486"/>
              <a:gd name="connsiteY448" fmla="*/ 415534 h 6857155"/>
              <a:gd name="connsiteX449" fmla="*/ 4120712 w 7257486"/>
              <a:gd name="connsiteY449" fmla="*/ 423980 h 6857155"/>
              <a:gd name="connsiteX450" fmla="*/ 4104665 w 7257486"/>
              <a:gd name="connsiteY450" fmla="*/ 423980 h 6857155"/>
              <a:gd name="connsiteX451" fmla="*/ 4108043 w 7257486"/>
              <a:gd name="connsiteY451" fmla="*/ 407088 h 6857155"/>
              <a:gd name="connsiteX452" fmla="*/ 870763 w 7257486"/>
              <a:gd name="connsiteY452" fmla="*/ 2259255 h 6857155"/>
              <a:gd name="connsiteX453" fmla="*/ 854716 w 7257486"/>
              <a:gd name="connsiteY453" fmla="*/ 2255032 h 6857155"/>
              <a:gd name="connsiteX454" fmla="*/ 858939 w 7257486"/>
              <a:gd name="connsiteY454" fmla="*/ 2234762 h 6857155"/>
              <a:gd name="connsiteX455" fmla="*/ 874986 w 7257486"/>
              <a:gd name="connsiteY455" fmla="*/ 2210269 h 6857155"/>
              <a:gd name="connsiteX456" fmla="*/ 895256 w 7257486"/>
              <a:gd name="connsiteY456" fmla="*/ 2214492 h 6857155"/>
              <a:gd name="connsiteX457" fmla="*/ 895256 w 7257486"/>
              <a:gd name="connsiteY457" fmla="*/ 2230539 h 6857155"/>
              <a:gd name="connsiteX458" fmla="*/ 882587 w 7257486"/>
              <a:gd name="connsiteY458" fmla="*/ 2238985 h 6857155"/>
              <a:gd name="connsiteX459" fmla="*/ 870763 w 7257486"/>
              <a:gd name="connsiteY459" fmla="*/ 2259255 h 6857155"/>
              <a:gd name="connsiteX460" fmla="*/ 6080141 w 7257486"/>
              <a:gd name="connsiteY460" fmla="*/ 464520 h 6857155"/>
              <a:gd name="connsiteX461" fmla="*/ 6075918 w 7257486"/>
              <a:gd name="connsiteY461" fmla="*/ 456074 h 6857155"/>
              <a:gd name="connsiteX462" fmla="*/ 6075918 w 7257486"/>
              <a:gd name="connsiteY462" fmla="*/ 431581 h 6857155"/>
              <a:gd name="connsiteX463" fmla="*/ 6080141 w 7257486"/>
              <a:gd name="connsiteY463" fmla="*/ 427358 h 6857155"/>
              <a:gd name="connsiteX464" fmla="*/ 6104633 w 7257486"/>
              <a:gd name="connsiteY464" fmla="*/ 431581 h 6857155"/>
              <a:gd name="connsiteX465" fmla="*/ 6108856 w 7257486"/>
              <a:gd name="connsiteY465" fmla="*/ 456074 h 6857155"/>
              <a:gd name="connsiteX466" fmla="*/ 6100411 w 7257486"/>
              <a:gd name="connsiteY466" fmla="*/ 468743 h 6857155"/>
              <a:gd name="connsiteX467" fmla="*/ 6080141 w 7257486"/>
              <a:gd name="connsiteY467" fmla="*/ 464520 h 6857155"/>
              <a:gd name="connsiteX468" fmla="*/ 6523546 w 7257486"/>
              <a:gd name="connsiteY468" fmla="*/ 2391010 h 6857155"/>
              <a:gd name="connsiteX469" fmla="*/ 6543816 w 7257486"/>
              <a:gd name="connsiteY469" fmla="*/ 2395233 h 6857155"/>
              <a:gd name="connsiteX470" fmla="*/ 6548039 w 7257486"/>
              <a:gd name="connsiteY470" fmla="*/ 2415503 h 6857155"/>
              <a:gd name="connsiteX471" fmla="*/ 6539593 w 7257486"/>
              <a:gd name="connsiteY471" fmla="*/ 2431550 h 6857155"/>
              <a:gd name="connsiteX472" fmla="*/ 6519323 w 7257486"/>
              <a:gd name="connsiteY472" fmla="*/ 2427327 h 6857155"/>
              <a:gd name="connsiteX473" fmla="*/ 6510877 w 7257486"/>
              <a:gd name="connsiteY473" fmla="*/ 2407057 h 6857155"/>
              <a:gd name="connsiteX474" fmla="*/ 6510877 w 7257486"/>
              <a:gd name="connsiteY474" fmla="*/ 2407057 h 6857155"/>
              <a:gd name="connsiteX475" fmla="*/ 6523546 w 7257486"/>
              <a:gd name="connsiteY475" fmla="*/ 2391010 h 6857155"/>
              <a:gd name="connsiteX476" fmla="*/ 1002518 w 7257486"/>
              <a:gd name="connsiteY476" fmla="*/ 2131723 h 6857155"/>
              <a:gd name="connsiteX477" fmla="*/ 1015187 w 7257486"/>
              <a:gd name="connsiteY477" fmla="*/ 2151993 h 6857155"/>
              <a:gd name="connsiteX478" fmla="*/ 1015187 w 7257486"/>
              <a:gd name="connsiteY478" fmla="*/ 2160439 h 6857155"/>
              <a:gd name="connsiteX479" fmla="*/ 983093 w 7257486"/>
              <a:gd name="connsiteY479" fmla="*/ 2168040 h 6857155"/>
              <a:gd name="connsiteX480" fmla="*/ 978025 w 7257486"/>
              <a:gd name="connsiteY480" fmla="*/ 2172263 h 6857155"/>
              <a:gd name="connsiteX481" fmla="*/ 969579 w 7257486"/>
              <a:gd name="connsiteY481" fmla="*/ 2172263 h 6857155"/>
              <a:gd name="connsiteX482" fmla="*/ 970424 w 7257486"/>
              <a:gd name="connsiteY482" fmla="*/ 2168040 h 6857155"/>
              <a:gd name="connsiteX483" fmla="*/ 965356 w 7257486"/>
              <a:gd name="connsiteY483" fmla="*/ 2168040 h 6857155"/>
              <a:gd name="connsiteX484" fmla="*/ 969579 w 7257486"/>
              <a:gd name="connsiteY484" fmla="*/ 2151993 h 6857155"/>
              <a:gd name="connsiteX485" fmla="*/ 985626 w 7257486"/>
              <a:gd name="connsiteY485" fmla="*/ 2143547 h 6857155"/>
              <a:gd name="connsiteX486" fmla="*/ 989849 w 7257486"/>
              <a:gd name="connsiteY486" fmla="*/ 2130879 h 6857155"/>
              <a:gd name="connsiteX487" fmla="*/ 989849 w 7257486"/>
              <a:gd name="connsiteY487" fmla="*/ 2130879 h 6857155"/>
              <a:gd name="connsiteX488" fmla="*/ 1002518 w 7257486"/>
              <a:gd name="connsiteY488" fmla="*/ 2130879 h 6857155"/>
              <a:gd name="connsiteX489" fmla="*/ 874986 w 7257486"/>
              <a:gd name="connsiteY489" fmla="*/ 1696764 h 6857155"/>
              <a:gd name="connsiteX490" fmla="*/ 858939 w 7257486"/>
              <a:gd name="connsiteY490" fmla="*/ 1688318 h 6857155"/>
              <a:gd name="connsiteX491" fmla="*/ 863162 w 7257486"/>
              <a:gd name="connsiteY491" fmla="*/ 1672271 h 6857155"/>
              <a:gd name="connsiteX492" fmla="*/ 875831 w 7257486"/>
              <a:gd name="connsiteY492" fmla="*/ 1659602 h 6857155"/>
              <a:gd name="connsiteX493" fmla="*/ 896101 w 7257486"/>
              <a:gd name="connsiteY493" fmla="*/ 1659602 h 6857155"/>
              <a:gd name="connsiteX494" fmla="*/ 900324 w 7257486"/>
              <a:gd name="connsiteY494" fmla="*/ 1663825 h 6857155"/>
              <a:gd name="connsiteX495" fmla="*/ 900324 w 7257486"/>
              <a:gd name="connsiteY495" fmla="*/ 1684095 h 6857155"/>
              <a:gd name="connsiteX496" fmla="*/ 874986 w 7257486"/>
              <a:gd name="connsiteY496" fmla="*/ 1696764 h 6857155"/>
              <a:gd name="connsiteX497" fmla="*/ 1798958 w 7257486"/>
              <a:gd name="connsiteY497" fmla="*/ 1141874 h 6857155"/>
              <a:gd name="connsiteX498" fmla="*/ 1790512 w 7257486"/>
              <a:gd name="connsiteY498" fmla="*/ 1133428 h 6857155"/>
              <a:gd name="connsiteX499" fmla="*/ 1794735 w 7257486"/>
              <a:gd name="connsiteY499" fmla="*/ 1117381 h 6857155"/>
              <a:gd name="connsiteX500" fmla="*/ 1815005 w 7257486"/>
              <a:gd name="connsiteY500" fmla="*/ 1092888 h 6857155"/>
              <a:gd name="connsiteX501" fmla="*/ 1831052 w 7257486"/>
              <a:gd name="connsiteY501" fmla="*/ 1097111 h 6857155"/>
              <a:gd name="connsiteX502" fmla="*/ 1822606 w 7257486"/>
              <a:gd name="connsiteY502" fmla="*/ 1117381 h 6857155"/>
              <a:gd name="connsiteX503" fmla="*/ 1809938 w 7257486"/>
              <a:gd name="connsiteY503" fmla="*/ 1137651 h 6857155"/>
              <a:gd name="connsiteX504" fmla="*/ 1809938 w 7257486"/>
              <a:gd name="connsiteY504" fmla="*/ 1137651 h 6857155"/>
              <a:gd name="connsiteX505" fmla="*/ 1798958 w 7257486"/>
              <a:gd name="connsiteY505" fmla="*/ 1141874 h 6857155"/>
              <a:gd name="connsiteX506" fmla="*/ 923972 w 7257486"/>
              <a:gd name="connsiteY506" fmla="*/ 1524469 h 6857155"/>
              <a:gd name="connsiteX507" fmla="*/ 920594 w 7257486"/>
              <a:gd name="connsiteY507" fmla="*/ 1503355 h 6857155"/>
              <a:gd name="connsiteX508" fmla="*/ 936641 w 7257486"/>
              <a:gd name="connsiteY508" fmla="*/ 1490686 h 6857155"/>
              <a:gd name="connsiteX509" fmla="*/ 952688 w 7257486"/>
              <a:gd name="connsiteY509" fmla="*/ 1499132 h 6857155"/>
              <a:gd name="connsiteX510" fmla="*/ 956911 w 7257486"/>
              <a:gd name="connsiteY510" fmla="*/ 1515179 h 6857155"/>
              <a:gd name="connsiteX511" fmla="*/ 940864 w 7257486"/>
              <a:gd name="connsiteY511" fmla="*/ 1527848 h 6857155"/>
              <a:gd name="connsiteX512" fmla="*/ 923972 w 7257486"/>
              <a:gd name="connsiteY512" fmla="*/ 1524469 h 6857155"/>
              <a:gd name="connsiteX513" fmla="*/ 1853011 w 7257486"/>
              <a:gd name="connsiteY513" fmla="*/ 612321 h 6857155"/>
              <a:gd name="connsiteX514" fmla="*/ 1844565 w 7257486"/>
              <a:gd name="connsiteY514" fmla="*/ 596274 h 6857155"/>
              <a:gd name="connsiteX515" fmla="*/ 1860613 w 7257486"/>
              <a:gd name="connsiteY515" fmla="*/ 580227 h 6857155"/>
              <a:gd name="connsiteX516" fmla="*/ 1880882 w 7257486"/>
              <a:gd name="connsiteY516" fmla="*/ 584450 h 6857155"/>
              <a:gd name="connsiteX517" fmla="*/ 1880882 w 7257486"/>
              <a:gd name="connsiteY517" fmla="*/ 604720 h 6857155"/>
              <a:gd name="connsiteX518" fmla="*/ 1872437 w 7257486"/>
              <a:gd name="connsiteY518" fmla="*/ 613166 h 6857155"/>
              <a:gd name="connsiteX519" fmla="*/ 1872437 w 7257486"/>
              <a:gd name="connsiteY519" fmla="*/ 613166 h 6857155"/>
              <a:gd name="connsiteX520" fmla="*/ 1853011 w 7257486"/>
              <a:gd name="connsiteY520" fmla="*/ 613166 h 6857155"/>
              <a:gd name="connsiteX521" fmla="*/ 5106338 w 7257486"/>
              <a:gd name="connsiteY521" fmla="*/ 316718 h 6857155"/>
              <a:gd name="connsiteX522" fmla="*/ 5102115 w 7257486"/>
              <a:gd name="connsiteY522" fmla="*/ 300671 h 6857155"/>
              <a:gd name="connsiteX523" fmla="*/ 5114784 w 7257486"/>
              <a:gd name="connsiteY523" fmla="*/ 288002 h 6857155"/>
              <a:gd name="connsiteX524" fmla="*/ 5135054 w 7257486"/>
              <a:gd name="connsiteY524" fmla="*/ 300671 h 6857155"/>
              <a:gd name="connsiteX525" fmla="*/ 5135054 w 7257486"/>
              <a:gd name="connsiteY525" fmla="*/ 320941 h 6857155"/>
              <a:gd name="connsiteX526" fmla="*/ 5119007 w 7257486"/>
              <a:gd name="connsiteY526" fmla="*/ 329387 h 6857155"/>
              <a:gd name="connsiteX527" fmla="*/ 5106338 w 7257486"/>
              <a:gd name="connsiteY527" fmla="*/ 316718 h 6857155"/>
              <a:gd name="connsiteX528" fmla="*/ 949309 w 7257486"/>
              <a:gd name="connsiteY528" fmla="*/ 2189999 h 6857155"/>
              <a:gd name="connsiteX529" fmla="*/ 969579 w 7257486"/>
              <a:gd name="connsiteY529" fmla="*/ 2194222 h 6857155"/>
              <a:gd name="connsiteX530" fmla="*/ 961134 w 7257486"/>
              <a:gd name="connsiteY530" fmla="*/ 2214492 h 6857155"/>
              <a:gd name="connsiteX531" fmla="*/ 945086 w 7257486"/>
              <a:gd name="connsiteY531" fmla="*/ 2227161 h 6857155"/>
              <a:gd name="connsiteX532" fmla="*/ 932418 w 7257486"/>
              <a:gd name="connsiteY532" fmla="*/ 2222938 h 6857155"/>
              <a:gd name="connsiteX533" fmla="*/ 936641 w 7257486"/>
              <a:gd name="connsiteY533" fmla="*/ 2198445 h 6857155"/>
              <a:gd name="connsiteX534" fmla="*/ 949309 w 7257486"/>
              <a:gd name="connsiteY534" fmla="*/ 2189999 h 6857155"/>
              <a:gd name="connsiteX535" fmla="*/ 2649452 w 7257486"/>
              <a:gd name="connsiteY535" fmla="*/ 965356 h 6857155"/>
              <a:gd name="connsiteX536" fmla="*/ 2629181 w 7257486"/>
              <a:gd name="connsiteY536" fmla="*/ 961134 h 6857155"/>
              <a:gd name="connsiteX537" fmla="*/ 2633404 w 7257486"/>
              <a:gd name="connsiteY537" fmla="*/ 948465 h 6857155"/>
              <a:gd name="connsiteX538" fmla="*/ 2662120 w 7257486"/>
              <a:gd name="connsiteY538" fmla="*/ 932418 h 6857155"/>
              <a:gd name="connsiteX539" fmla="*/ 2678167 w 7257486"/>
              <a:gd name="connsiteY539" fmla="*/ 932418 h 6857155"/>
              <a:gd name="connsiteX540" fmla="*/ 2673944 w 7257486"/>
              <a:gd name="connsiteY540" fmla="*/ 948465 h 6857155"/>
              <a:gd name="connsiteX541" fmla="*/ 2649452 w 7257486"/>
              <a:gd name="connsiteY541" fmla="*/ 965356 h 6857155"/>
              <a:gd name="connsiteX542" fmla="*/ 4917152 w 7257486"/>
              <a:gd name="connsiteY542" fmla="*/ 348812 h 6857155"/>
              <a:gd name="connsiteX543" fmla="*/ 4912930 w 7257486"/>
              <a:gd name="connsiteY543" fmla="*/ 324319 h 6857155"/>
              <a:gd name="connsiteX544" fmla="*/ 4921375 w 7257486"/>
              <a:gd name="connsiteY544" fmla="*/ 315873 h 6857155"/>
              <a:gd name="connsiteX545" fmla="*/ 4937422 w 7257486"/>
              <a:gd name="connsiteY545" fmla="*/ 320096 h 6857155"/>
              <a:gd name="connsiteX546" fmla="*/ 4945868 w 7257486"/>
              <a:gd name="connsiteY546" fmla="*/ 344589 h 6857155"/>
              <a:gd name="connsiteX547" fmla="*/ 4941645 w 7257486"/>
              <a:gd name="connsiteY547" fmla="*/ 353035 h 6857155"/>
              <a:gd name="connsiteX548" fmla="*/ 4941645 w 7257486"/>
              <a:gd name="connsiteY548" fmla="*/ 353035 h 6857155"/>
              <a:gd name="connsiteX549" fmla="*/ 4917152 w 7257486"/>
              <a:gd name="connsiteY549" fmla="*/ 348812 h 6857155"/>
              <a:gd name="connsiteX550" fmla="*/ 5759200 w 7257486"/>
              <a:gd name="connsiteY550" fmla="*/ 2370740 h 6857155"/>
              <a:gd name="connsiteX551" fmla="*/ 5763423 w 7257486"/>
              <a:gd name="connsiteY551" fmla="*/ 2350470 h 6857155"/>
              <a:gd name="connsiteX552" fmla="*/ 5787916 w 7257486"/>
              <a:gd name="connsiteY552" fmla="*/ 2334423 h 6857155"/>
              <a:gd name="connsiteX553" fmla="*/ 5800584 w 7257486"/>
              <a:gd name="connsiteY553" fmla="*/ 2338646 h 6857155"/>
              <a:gd name="connsiteX554" fmla="*/ 5796361 w 7257486"/>
              <a:gd name="connsiteY554" fmla="*/ 2354693 h 6857155"/>
              <a:gd name="connsiteX555" fmla="*/ 5780315 w 7257486"/>
              <a:gd name="connsiteY555" fmla="*/ 2367361 h 6857155"/>
              <a:gd name="connsiteX556" fmla="*/ 5759200 w 7257486"/>
              <a:gd name="connsiteY556" fmla="*/ 2370740 h 6857155"/>
              <a:gd name="connsiteX557" fmla="*/ 5763423 w 7257486"/>
              <a:gd name="connsiteY557" fmla="*/ 2349625 h 6857155"/>
              <a:gd name="connsiteX558" fmla="*/ 5763423 w 7257486"/>
              <a:gd name="connsiteY558" fmla="*/ 2349625 h 6857155"/>
              <a:gd name="connsiteX559" fmla="*/ 5763423 w 7257486"/>
              <a:gd name="connsiteY559" fmla="*/ 2349625 h 6857155"/>
              <a:gd name="connsiteX560" fmla="*/ 5763423 w 7257486"/>
              <a:gd name="connsiteY560" fmla="*/ 2349625 h 6857155"/>
              <a:gd name="connsiteX561" fmla="*/ 4387600 w 7257486"/>
              <a:gd name="connsiteY561" fmla="*/ 858939 h 6857155"/>
              <a:gd name="connsiteX562" fmla="*/ 4403647 w 7257486"/>
              <a:gd name="connsiteY562" fmla="*/ 863162 h 6857155"/>
              <a:gd name="connsiteX563" fmla="*/ 4399424 w 7257486"/>
              <a:gd name="connsiteY563" fmla="*/ 891878 h 6857155"/>
              <a:gd name="connsiteX564" fmla="*/ 4383377 w 7257486"/>
              <a:gd name="connsiteY564" fmla="*/ 900324 h 6857155"/>
              <a:gd name="connsiteX565" fmla="*/ 4374931 w 7257486"/>
              <a:gd name="connsiteY565" fmla="*/ 891878 h 6857155"/>
              <a:gd name="connsiteX566" fmla="*/ 4379154 w 7257486"/>
              <a:gd name="connsiteY566" fmla="*/ 867385 h 6857155"/>
              <a:gd name="connsiteX567" fmla="*/ 4387600 w 7257486"/>
              <a:gd name="connsiteY567" fmla="*/ 858939 h 6857155"/>
              <a:gd name="connsiteX568" fmla="*/ 821778 w 7257486"/>
              <a:gd name="connsiteY568" fmla="*/ 1282074 h 6857155"/>
              <a:gd name="connsiteX569" fmla="*/ 813332 w 7257486"/>
              <a:gd name="connsiteY569" fmla="*/ 1266027 h 6857155"/>
              <a:gd name="connsiteX570" fmla="*/ 829379 w 7257486"/>
              <a:gd name="connsiteY570" fmla="*/ 1249980 h 6857155"/>
              <a:gd name="connsiteX571" fmla="*/ 842048 w 7257486"/>
              <a:gd name="connsiteY571" fmla="*/ 1258426 h 6857155"/>
              <a:gd name="connsiteX572" fmla="*/ 846270 w 7257486"/>
              <a:gd name="connsiteY572" fmla="*/ 1287142 h 6857155"/>
              <a:gd name="connsiteX573" fmla="*/ 821778 w 7257486"/>
              <a:gd name="connsiteY573" fmla="*/ 1282074 h 6857155"/>
              <a:gd name="connsiteX574" fmla="*/ 2337801 w 7257486"/>
              <a:gd name="connsiteY574" fmla="*/ 1146097 h 6857155"/>
              <a:gd name="connsiteX575" fmla="*/ 2358071 w 7257486"/>
              <a:gd name="connsiteY575" fmla="*/ 1146097 h 6857155"/>
              <a:gd name="connsiteX576" fmla="*/ 2353848 w 7257486"/>
              <a:gd name="connsiteY576" fmla="*/ 1121604 h 6857155"/>
              <a:gd name="connsiteX577" fmla="*/ 2358071 w 7257486"/>
              <a:gd name="connsiteY577" fmla="*/ 1117381 h 6857155"/>
              <a:gd name="connsiteX578" fmla="*/ 2374118 w 7257486"/>
              <a:gd name="connsiteY578" fmla="*/ 1117381 h 6857155"/>
              <a:gd name="connsiteX579" fmla="*/ 2361449 w 7257486"/>
              <a:gd name="connsiteY579" fmla="*/ 1166367 h 6857155"/>
              <a:gd name="connsiteX580" fmla="*/ 2341179 w 7257486"/>
              <a:gd name="connsiteY580" fmla="*/ 1157921 h 6857155"/>
              <a:gd name="connsiteX581" fmla="*/ 2341179 w 7257486"/>
              <a:gd name="connsiteY581" fmla="*/ 1157921 h 6857155"/>
              <a:gd name="connsiteX582" fmla="*/ 2337801 w 7257486"/>
              <a:gd name="connsiteY582" fmla="*/ 1146097 h 6857155"/>
              <a:gd name="connsiteX583" fmla="*/ 1524469 w 7257486"/>
              <a:gd name="connsiteY583" fmla="*/ 952688 h 6857155"/>
              <a:gd name="connsiteX584" fmla="*/ 1495754 w 7257486"/>
              <a:gd name="connsiteY584" fmla="*/ 948465 h 6857155"/>
              <a:gd name="connsiteX585" fmla="*/ 1495754 w 7257486"/>
              <a:gd name="connsiteY585" fmla="*/ 935796 h 6857155"/>
              <a:gd name="connsiteX586" fmla="*/ 1499976 w 7257486"/>
              <a:gd name="connsiteY586" fmla="*/ 931573 h 6857155"/>
              <a:gd name="connsiteX587" fmla="*/ 1537138 w 7257486"/>
              <a:gd name="connsiteY587" fmla="*/ 931573 h 6857155"/>
              <a:gd name="connsiteX588" fmla="*/ 1545584 w 7257486"/>
              <a:gd name="connsiteY588" fmla="*/ 947620 h 6857155"/>
              <a:gd name="connsiteX589" fmla="*/ 1524469 w 7257486"/>
              <a:gd name="connsiteY589" fmla="*/ 952688 h 6857155"/>
              <a:gd name="connsiteX590" fmla="*/ 685800 w 7257486"/>
              <a:gd name="connsiteY590" fmla="*/ 2325132 h 6857155"/>
              <a:gd name="connsiteX591" fmla="*/ 698469 w 7257486"/>
              <a:gd name="connsiteY591" fmla="*/ 2325132 h 6857155"/>
              <a:gd name="connsiteX592" fmla="*/ 690023 w 7257486"/>
              <a:gd name="connsiteY592" fmla="*/ 2349625 h 6857155"/>
              <a:gd name="connsiteX593" fmla="*/ 677354 w 7257486"/>
              <a:gd name="connsiteY593" fmla="*/ 2365672 h 6857155"/>
              <a:gd name="connsiteX594" fmla="*/ 657084 w 7257486"/>
              <a:gd name="connsiteY594" fmla="*/ 2361449 h 6857155"/>
              <a:gd name="connsiteX595" fmla="*/ 661307 w 7257486"/>
              <a:gd name="connsiteY595" fmla="*/ 2348781 h 6857155"/>
              <a:gd name="connsiteX596" fmla="*/ 681577 w 7257486"/>
              <a:gd name="connsiteY596" fmla="*/ 2328511 h 6857155"/>
              <a:gd name="connsiteX597" fmla="*/ 685800 w 7257486"/>
              <a:gd name="connsiteY597" fmla="*/ 2325132 h 6857155"/>
              <a:gd name="connsiteX598" fmla="*/ 6708509 w 7257486"/>
              <a:gd name="connsiteY598" fmla="*/ 2230539 h 6857155"/>
              <a:gd name="connsiteX599" fmla="*/ 6724556 w 7257486"/>
              <a:gd name="connsiteY599" fmla="*/ 2238985 h 6857155"/>
              <a:gd name="connsiteX600" fmla="*/ 6728779 w 7257486"/>
              <a:gd name="connsiteY600" fmla="*/ 2251654 h 6857155"/>
              <a:gd name="connsiteX601" fmla="*/ 6720333 w 7257486"/>
              <a:gd name="connsiteY601" fmla="*/ 2264323 h 6857155"/>
              <a:gd name="connsiteX602" fmla="*/ 6700063 w 7257486"/>
              <a:gd name="connsiteY602" fmla="*/ 2260100 h 6857155"/>
              <a:gd name="connsiteX603" fmla="*/ 6695840 w 7257486"/>
              <a:gd name="connsiteY603" fmla="*/ 2244053 h 6857155"/>
              <a:gd name="connsiteX604" fmla="*/ 6708509 w 7257486"/>
              <a:gd name="connsiteY604" fmla="*/ 2230539 h 6857155"/>
              <a:gd name="connsiteX605" fmla="*/ 760123 w 7257486"/>
              <a:gd name="connsiteY605" fmla="*/ 2045576 h 6857155"/>
              <a:gd name="connsiteX606" fmla="*/ 760123 w 7257486"/>
              <a:gd name="connsiteY606" fmla="*/ 2045576 h 6857155"/>
              <a:gd name="connsiteX607" fmla="*/ 776170 w 7257486"/>
              <a:gd name="connsiteY607" fmla="*/ 2032907 h 6857155"/>
              <a:gd name="connsiteX608" fmla="*/ 796440 w 7257486"/>
              <a:gd name="connsiteY608" fmla="*/ 2032907 h 6857155"/>
              <a:gd name="connsiteX609" fmla="*/ 787994 w 7257486"/>
              <a:gd name="connsiteY609" fmla="*/ 2048954 h 6857155"/>
              <a:gd name="connsiteX610" fmla="*/ 767724 w 7257486"/>
              <a:gd name="connsiteY610" fmla="*/ 2065001 h 6857155"/>
              <a:gd name="connsiteX611" fmla="*/ 755056 w 7257486"/>
              <a:gd name="connsiteY611" fmla="*/ 2065001 h 6857155"/>
              <a:gd name="connsiteX612" fmla="*/ 760123 w 7257486"/>
              <a:gd name="connsiteY612" fmla="*/ 2045576 h 6857155"/>
              <a:gd name="connsiteX613" fmla="*/ 1035457 w 7257486"/>
              <a:gd name="connsiteY613" fmla="*/ 1372445 h 6857155"/>
              <a:gd name="connsiteX614" fmla="*/ 1031234 w 7257486"/>
              <a:gd name="connsiteY614" fmla="*/ 1356398 h 6857155"/>
              <a:gd name="connsiteX615" fmla="*/ 1039680 w 7257486"/>
              <a:gd name="connsiteY615" fmla="*/ 1343729 h 6857155"/>
              <a:gd name="connsiteX616" fmla="*/ 1059950 w 7257486"/>
              <a:gd name="connsiteY616" fmla="*/ 1347952 h 6857155"/>
              <a:gd name="connsiteX617" fmla="*/ 1059950 w 7257486"/>
              <a:gd name="connsiteY617" fmla="*/ 1368222 h 6857155"/>
              <a:gd name="connsiteX618" fmla="*/ 1051504 w 7257486"/>
              <a:gd name="connsiteY618" fmla="*/ 1376668 h 6857155"/>
              <a:gd name="connsiteX619" fmla="*/ 1051504 w 7257486"/>
              <a:gd name="connsiteY619" fmla="*/ 1376668 h 6857155"/>
              <a:gd name="connsiteX620" fmla="*/ 1035457 w 7257486"/>
              <a:gd name="connsiteY620" fmla="*/ 1372445 h 6857155"/>
              <a:gd name="connsiteX621" fmla="*/ 1047281 w 7257486"/>
              <a:gd name="connsiteY621" fmla="*/ 2025306 h 6857155"/>
              <a:gd name="connsiteX622" fmla="*/ 1022788 w 7257486"/>
              <a:gd name="connsiteY622" fmla="*/ 2058245 h 6857155"/>
              <a:gd name="connsiteX623" fmla="*/ 1002518 w 7257486"/>
              <a:gd name="connsiteY623" fmla="*/ 2058245 h 6857155"/>
              <a:gd name="connsiteX624" fmla="*/ 1002518 w 7257486"/>
              <a:gd name="connsiteY624" fmla="*/ 2045576 h 6857155"/>
              <a:gd name="connsiteX625" fmla="*/ 1018565 w 7257486"/>
              <a:gd name="connsiteY625" fmla="*/ 2041353 h 6857155"/>
              <a:gd name="connsiteX626" fmla="*/ 1027011 w 7257486"/>
              <a:gd name="connsiteY626" fmla="*/ 2025306 h 6857155"/>
              <a:gd name="connsiteX627" fmla="*/ 1031234 w 7257486"/>
              <a:gd name="connsiteY627" fmla="*/ 2021083 h 6857155"/>
              <a:gd name="connsiteX628" fmla="*/ 1031234 w 7257486"/>
              <a:gd name="connsiteY628" fmla="*/ 2021083 h 6857155"/>
              <a:gd name="connsiteX629" fmla="*/ 1047281 w 7257486"/>
              <a:gd name="connsiteY629" fmla="*/ 2025306 h 6857155"/>
              <a:gd name="connsiteX630" fmla="*/ 3257550 w 7257486"/>
              <a:gd name="connsiteY630" fmla="*/ 669753 h 6857155"/>
              <a:gd name="connsiteX631" fmla="*/ 3241503 w 7257486"/>
              <a:gd name="connsiteY631" fmla="*/ 665530 h 6857155"/>
              <a:gd name="connsiteX632" fmla="*/ 3245726 w 7257486"/>
              <a:gd name="connsiteY632" fmla="*/ 652861 h 6857155"/>
              <a:gd name="connsiteX633" fmla="*/ 3265996 w 7257486"/>
              <a:gd name="connsiteY633" fmla="*/ 640193 h 6857155"/>
              <a:gd name="connsiteX634" fmla="*/ 3282043 w 7257486"/>
              <a:gd name="connsiteY634" fmla="*/ 640193 h 6857155"/>
              <a:gd name="connsiteX635" fmla="*/ 3282043 w 7257486"/>
              <a:gd name="connsiteY635" fmla="*/ 656240 h 6857155"/>
              <a:gd name="connsiteX636" fmla="*/ 3257550 w 7257486"/>
              <a:gd name="connsiteY636" fmla="*/ 669753 h 6857155"/>
              <a:gd name="connsiteX637" fmla="*/ 4576786 w 7257486"/>
              <a:gd name="connsiteY637" fmla="*/ 41384 h 6857155"/>
              <a:gd name="connsiteX638" fmla="*/ 4568340 w 7257486"/>
              <a:gd name="connsiteY638" fmla="*/ 32939 h 6857155"/>
              <a:gd name="connsiteX639" fmla="*/ 4568340 w 7257486"/>
              <a:gd name="connsiteY639" fmla="*/ 4223 h 6857155"/>
              <a:gd name="connsiteX640" fmla="*/ 4572563 w 7257486"/>
              <a:gd name="connsiteY640" fmla="*/ 0 h 6857155"/>
              <a:gd name="connsiteX641" fmla="*/ 4588610 w 7257486"/>
              <a:gd name="connsiteY641" fmla="*/ 4223 h 6857155"/>
              <a:gd name="connsiteX642" fmla="*/ 4588610 w 7257486"/>
              <a:gd name="connsiteY642" fmla="*/ 32939 h 6857155"/>
              <a:gd name="connsiteX643" fmla="*/ 4576786 w 7257486"/>
              <a:gd name="connsiteY643" fmla="*/ 41384 h 6857155"/>
              <a:gd name="connsiteX644" fmla="*/ 6124904 w 7257486"/>
              <a:gd name="connsiteY644" fmla="*/ 127532 h 6857155"/>
              <a:gd name="connsiteX645" fmla="*/ 6104633 w 7257486"/>
              <a:gd name="connsiteY645" fmla="*/ 123309 h 6857155"/>
              <a:gd name="connsiteX646" fmla="*/ 6108856 w 7257486"/>
              <a:gd name="connsiteY646" fmla="*/ 98816 h 6857155"/>
              <a:gd name="connsiteX647" fmla="*/ 6124904 w 7257486"/>
              <a:gd name="connsiteY647" fmla="*/ 98816 h 6857155"/>
              <a:gd name="connsiteX648" fmla="*/ 6129127 w 7257486"/>
              <a:gd name="connsiteY648" fmla="*/ 119086 h 6857155"/>
              <a:gd name="connsiteX649" fmla="*/ 6129127 w 7257486"/>
              <a:gd name="connsiteY649" fmla="*/ 119086 h 6857155"/>
              <a:gd name="connsiteX650" fmla="*/ 6124904 w 7257486"/>
              <a:gd name="connsiteY650" fmla="*/ 127532 h 6857155"/>
              <a:gd name="connsiteX651" fmla="*/ 583606 w 7257486"/>
              <a:gd name="connsiteY651" fmla="*/ 2456887 h 6857155"/>
              <a:gd name="connsiteX652" fmla="*/ 567559 w 7257486"/>
              <a:gd name="connsiteY652" fmla="*/ 2452664 h 6857155"/>
              <a:gd name="connsiteX653" fmla="*/ 567559 w 7257486"/>
              <a:gd name="connsiteY653" fmla="*/ 2423948 h 6857155"/>
              <a:gd name="connsiteX654" fmla="*/ 571782 w 7257486"/>
              <a:gd name="connsiteY654" fmla="*/ 2419725 h 6857155"/>
              <a:gd name="connsiteX655" fmla="*/ 587829 w 7257486"/>
              <a:gd name="connsiteY655" fmla="*/ 2423948 h 6857155"/>
              <a:gd name="connsiteX656" fmla="*/ 583606 w 7257486"/>
              <a:gd name="connsiteY656" fmla="*/ 2456887 h 6857155"/>
              <a:gd name="connsiteX657" fmla="*/ 1343729 w 7257486"/>
              <a:gd name="connsiteY657" fmla="*/ 2045576 h 6857155"/>
              <a:gd name="connsiteX658" fmla="*/ 1306567 w 7257486"/>
              <a:gd name="connsiteY658" fmla="*/ 2058245 h 6857155"/>
              <a:gd name="connsiteX659" fmla="*/ 1306567 w 7257486"/>
              <a:gd name="connsiteY659" fmla="*/ 2037975 h 6857155"/>
              <a:gd name="connsiteX660" fmla="*/ 1315013 w 7257486"/>
              <a:gd name="connsiteY660" fmla="*/ 2033752 h 6857155"/>
              <a:gd name="connsiteX661" fmla="*/ 1343729 w 7257486"/>
              <a:gd name="connsiteY661" fmla="*/ 2033752 h 6857155"/>
              <a:gd name="connsiteX662" fmla="*/ 1343729 w 7257486"/>
              <a:gd name="connsiteY662" fmla="*/ 2045576 h 6857155"/>
              <a:gd name="connsiteX663" fmla="*/ 2267701 w 7257486"/>
              <a:gd name="connsiteY663" fmla="*/ 1064172 h 6857155"/>
              <a:gd name="connsiteX664" fmla="*/ 2280370 w 7257486"/>
              <a:gd name="connsiteY664" fmla="*/ 1068395 h 6857155"/>
              <a:gd name="connsiteX665" fmla="*/ 2271924 w 7257486"/>
              <a:gd name="connsiteY665" fmla="*/ 1088665 h 6857155"/>
              <a:gd name="connsiteX666" fmla="*/ 2251654 w 7257486"/>
              <a:gd name="connsiteY666" fmla="*/ 1092888 h 6857155"/>
              <a:gd name="connsiteX667" fmla="*/ 2255877 w 7257486"/>
              <a:gd name="connsiteY667" fmla="*/ 1072618 h 6857155"/>
              <a:gd name="connsiteX668" fmla="*/ 2267701 w 7257486"/>
              <a:gd name="connsiteY668" fmla="*/ 1064172 h 6857155"/>
              <a:gd name="connsiteX669" fmla="*/ 6478783 w 7257486"/>
              <a:gd name="connsiteY669" fmla="*/ 2148615 h 6857155"/>
              <a:gd name="connsiteX670" fmla="*/ 6458513 w 7257486"/>
              <a:gd name="connsiteY670" fmla="*/ 2148615 h 6857155"/>
              <a:gd name="connsiteX671" fmla="*/ 6458513 w 7257486"/>
              <a:gd name="connsiteY671" fmla="*/ 2132568 h 6857155"/>
              <a:gd name="connsiteX672" fmla="*/ 6462736 w 7257486"/>
              <a:gd name="connsiteY672" fmla="*/ 2128345 h 6857155"/>
              <a:gd name="connsiteX673" fmla="*/ 6483006 w 7257486"/>
              <a:gd name="connsiteY673" fmla="*/ 2132568 h 6857155"/>
              <a:gd name="connsiteX674" fmla="*/ 6478783 w 7257486"/>
              <a:gd name="connsiteY674" fmla="*/ 2148615 h 6857155"/>
              <a:gd name="connsiteX675" fmla="*/ 1130050 w 7257486"/>
              <a:gd name="connsiteY675" fmla="*/ 2111453 h 6857155"/>
              <a:gd name="connsiteX676" fmla="*/ 1130050 w 7257486"/>
              <a:gd name="connsiteY676" fmla="*/ 2111453 h 6857155"/>
              <a:gd name="connsiteX677" fmla="*/ 1146097 w 7257486"/>
              <a:gd name="connsiteY677" fmla="*/ 2119899 h 6857155"/>
              <a:gd name="connsiteX678" fmla="*/ 1162144 w 7257486"/>
              <a:gd name="connsiteY678" fmla="*/ 2135946 h 6857155"/>
              <a:gd name="connsiteX679" fmla="*/ 1149475 w 7257486"/>
              <a:gd name="connsiteY679" fmla="*/ 2135946 h 6857155"/>
              <a:gd name="connsiteX680" fmla="*/ 1124982 w 7257486"/>
              <a:gd name="connsiteY680" fmla="*/ 2131723 h 6857155"/>
              <a:gd name="connsiteX681" fmla="*/ 1130050 w 7257486"/>
              <a:gd name="connsiteY681" fmla="*/ 2111453 h 6857155"/>
              <a:gd name="connsiteX682" fmla="*/ 1113158 w 7257486"/>
              <a:gd name="connsiteY682" fmla="*/ 1979699 h 6857155"/>
              <a:gd name="connsiteX683" fmla="*/ 1113158 w 7257486"/>
              <a:gd name="connsiteY683" fmla="*/ 1979699 h 6857155"/>
              <a:gd name="connsiteX684" fmla="*/ 1113158 w 7257486"/>
              <a:gd name="connsiteY684" fmla="*/ 1979699 h 6857155"/>
              <a:gd name="connsiteX685" fmla="*/ 1113158 w 7257486"/>
              <a:gd name="connsiteY685" fmla="*/ 1979699 h 6857155"/>
              <a:gd name="connsiteX686" fmla="*/ 1108935 w 7257486"/>
              <a:gd name="connsiteY686" fmla="*/ 2000813 h 6857155"/>
              <a:gd name="connsiteX687" fmla="*/ 1088665 w 7257486"/>
              <a:gd name="connsiteY687" fmla="*/ 1996590 h 6857155"/>
              <a:gd name="connsiteX688" fmla="*/ 1092888 w 7257486"/>
              <a:gd name="connsiteY688" fmla="*/ 1980543 h 6857155"/>
              <a:gd name="connsiteX689" fmla="*/ 1101334 w 7257486"/>
              <a:gd name="connsiteY689" fmla="*/ 1976320 h 6857155"/>
              <a:gd name="connsiteX690" fmla="*/ 1114003 w 7257486"/>
              <a:gd name="connsiteY690" fmla="*/ 1980543 h 6857155"/>
              <a:gd name="connsiteX691" fmla="*/ 1108935 w 7257486"/>
              <a:gd name="connsiteY691" fmla="*/ 2000813 h 6857155"/>
              <a:gd name="connsiteX692" fmla="*/ 1540516 w 7257486"/>
              <a:gd name="connsiteY692" fmla="*/ 1256737 h 6857155"/>
              <a:gd name="connsiteX693" fmla="*/ 1560786 w 7257486"/>
              <a:gd name="connsiteY693" fmla="*/ 1260960 h 6857155"/>
              <a:gd name="connsiteX694" fmla="*/ 1560786 w 7257486"/>
              <a:gd name="connsiteY694" fmla="*/ 1277007 h 6857155"/>
              <a:gd name="connsiteX695" fmla="*/ 1532070 w 7257486"/>
              <a:gd name="connsiteY695" fmla="*/ 1277007 h 6857155"/>
              <a:gd name="connsiteX696" fmla="*/ 1536293 w 7257486"/>
              <a:gd name="connsiteY696" fmla="*/ 1260960 h 6857155"/>
              <a:gd name="connsiteX697" fmla="*/ 1540516 w 7257486"/>
              <a:gd name="connsiteY697" fmla="*/ 1256737 h 6857155"/>
              <a:gd name="connsiteX698" fmla="*/ 521951 w 7257486"/>
              <a:gd name="connsiteY698" fmla="*/ 1992367 h 6857155"/>
              <a:gd name="connsiteX699" fmla="*/ 493235 w 7257486"/>
              <a:gd name="connsiteY699" fmla="*/ 1996590 h 6857155"/>
              <a:gd name="connsiteX700" fmla="*/ 497458 w 7257486"/>
              <a:gd name="connsiteY700" fmla="*/ 1980543 h 6857155"/>
              <a:gd name="connsiteX701" fmla="*/ 513505 w 7257486"/>
              <a:gd name="connsiteY701" fmla="*/ 1976320 h 6857155"/>
              <a:gd name="connsiteX702" fmla="*/ 526174 w 7257486"/>
              <a:gd name="connsiteY702" fmla="*/ 1980543 h 6857155"/>
              <a:gd name="connsiteX703" fmla="*/ 521951 w 7257486"/>
              <a:gd name="connsiteY703" fmla="*/ 1992367 h 6857155"/>
              <a:gd name="connsiteX704" fmla="*/ 6461891 w 7257486"/>
              <a:gd name="connsiteY704" fmla="*/ 1877504 h 6857155"/>
              <a:gd name="connsiteX705" fmla="*/ 6466114 w 7257486"/>
              <a:gd name="connsiteY705" fmla="*/ 1861457 h 6857155"/>
              <a:gd name="connsiteX706" fmla="*/ 6466114 w 7257486"/>
              <a:gd name="connsiteY706" fmla="*/ 1861457 h 6857155"/>
              <a:gd name="connsiteX707" fmla="*/ 6470337 w 7257486"/>
              <a:gd name="connsiteY707" fmla="*/ 1857234 h 6857155"/>
              <a:gd name="connsiteX708" fmla="*/ 6483006 w 7257486"/>
              <a:gd name="connsiteY708" fmla="*/ 1857234 h 6857155"/>
              <a:gd name="connsiteX709" fmla="*/ 6487229 w 7257486"/>
              <a:gd name="connsiteY709" fmla="*/ 1869903 h 6857155"/>
              <a:gd name="connsiteX710" fmla="*/ 6478783 w 7257486"/>
              <a:gd name="connsiteY710" fmla="*/ 1882572 h 6857155"/>
              <a:gd name="connsiteX711" fmla="*/ 6461891 w 7257486"/>
              <a:gd name="connsiteY711" fmla="*/ 1877504 h 6857155"/>
              <a:gd name="connsiteX712" fmla="*/ 1183258 w 7257486"/>
              <a:gd name="connsiteY712" fmla="*/ 1676494 h 6857155"/>
              <a:gd name="connsiteX713" fmla="*/ 1179036 w 7257486"/>
              <a:gd name="connsiteY713" fmla="*/ 1663825 h 6857155"/>
              <a:gd name="connsiteX714" fmla="*/ 1183258 w 7257486"/>
              <a:gd name="connsiteY714" fmla="*/ 1639332 h 6857155"/>
              <a:gd name="connsiteX715" fmla="*/ 1184103 w 7257486"/>
              <a:gd name="connsiteY715" fmla="*/ 1643555 h 6857155"/>
              <a:gd name="connsiteX716" fmla="*/ 1187481 w 7257486"/>
              <a:gd name="connsiteY716" fmla="*/ 1630887 h 6857155"/>
              <a:gd name="connsiteX717" fmla="*/ 1200150 w 7257486"/>
              <a:gd name="connsiteY717" fmla="*/ 1618218 h 6857155"/>
              <a:gd name="connsiteX718" fmla="*/ 1216197 w 7257486"/>
              <a:gd name="connsiteY718" fmla="*/ 1622441 h 6857155"/>
              <a:gd name="connsiteX719" fmla="*/ 1211974 w 7257486"/>
              <a:gd name="connsiteY719" fmla="*/ 1646934 h 6857155"/>
              <a:gd name="connsiteX720" fmla="*/ 1199305 w 7257486"/>
              <a:gd name="connsiteY720" fmla="*/ 1655379 h 6857155"/>
              <a:gd name="connsiteX721" fmla="*/ 1199305 w 7257486"/>
              <a:gd name="connsiteY721" fmla="*/ 1679872 h 6857155"/>
              <a:gd name="connsiteX722" fmla="*/ 1183258 w 7257486"/>
              <a:gd name="connsiteY722" fmla="*/ 1676494 h 6857155"/>
              <a:gd name="connsiteX723" fmla="*/ 1466193 w 7257486"/>
              <a:gd name="connsiteY723" fmla="*/ 1429876 h 6857155"/>
              <a:gd name="connsiteX724" fmla="*/ 1461970 w 7257486"/>
              <a:gd name="connsiteY724" fmla="*/ 1409606 h 6857155"/>
              <a:gd name="connsiteX725" fmla="*/ 1466193 w 7257486"/>
              <a:gd name="connsiteY725" fmla="*/ 1405383 h 6857155"/>
              <a:gd name="connsiteX726" fmla="*/ 1482240 w 7257486"/>
              <a:gd name="connsiteY726" fmla="*/ 1413829 h 6857155"/>
              <a:gd name="connsiteX727" fmla="*/ 1478017 w 7257486"/>
              <a:gd name="connsiteY727" fmla="*/ 1434099 h 6857155"/>
              <a:gd name="connsiteX728" fmla="*/ 1466193 w 7257486"/>
              <a:gd name="connsiteY728" fmla="*/ 1429876 h 6857155"/>
              <a:gd name="connsiteX729" fmla="*/ 3491499 w 7257486"/>
              <a:gd name="connsiteY729" fmla="*/ 595430 h 6857155"/>
              <a:gd name="connsiteX730" fmla="*/ 3524438 w 7257486"/>
              <a:gd name="connsiteY730" fmla="*/ 579383 h 6857155"/>
              <a:gd name="connsiteX731" fmla="*/ 3544708 w 7257486"/>
              <a:gd name="connsiteY731" fmla="*/ 566714 h 6857155"/>
              <a:gd name="connsiteX732" fmla="*/ 3573423 w 7257486"/>
              <a:gd name="connsiteY732" fmla="*/ 562491 h 6857155"/>
              <a:gd name="connsiteX733" fmla="*/ 3577646 w 7257486"/>
              <a:gd name="connsiteY733" fmla="*/ 549822 h 6857155"/>
              <a:gd name="connsiteX734" fmla="*/ 3597916 w 7257486"/>
              <a:gd name="connsiteY734" fmla="*/ 545600 h 6857155"/>
              <a:gd name="connsiteX735" fmla="*/ 3602139 w 7257486"/>
              <a:gd name="connsiteY735" fmla="*/ 525330 h 6857155"/>
              <a:gd name="connsiteX736" fmla="*/ 3626632 w 7257486"/>
              <a:gd name="connsiteY736" fmla="*/ 521107 h 6857155"/>
              <a:gd name="connsiteX737" fmla="*/ 3655348 w 7257486"/>
              <a:gd name="connsiteY737" fmla="*/ 516884 h 6857155"/>
              <a:gd name="connsiteX738" fmla="*/ 3663794 w 7257486"/>
              <a:gd name="connsiteY738" fmla="*/ 504215 h 6857155"/>
              <a:gd name="connsiteX739" fmla="*/ 3712779 w 7257486"/>
              <a:gd name="connsiteY739" fmla="*/ 491546 h 6857155"/>
              <a:gd name="connsiteX740" fmla="*/ 3721225 w 7257486"/>
              <a:gd name="connsiteY740" fmla="*/ 471276 h 6857155"/>
              <a:gd name="connsiteX741" fmla="*/ 3778657 w 7257486"/>
              <a:gd name="connsiteY741" fmla="*/ 442561 h 6857155"/>
              <a:gd name="connsiteX742" fmla="*/ 3820041 w 7257486"/>
              <a:gd name="connsiteY742" fmla="*/ 442561 h 6857155"/>
              <a:gd name="connsiteX743" fmla="*/ 3840311 w 7257486"/>
              <a:gd name="connsiteY743" fmla="*/ 434115 h 6857155"/>
              <a:gd name="connsiteX744" fmla="*/ 3824264 w 7257486"/>
              <a:gd name="connsiteY744" fmla="*/ 425669 h 6857155"/>
              <a:gd name="connsiteX745" fmla="*/ 3828487 w 7257486"/>
              <a:gd name="connsiteY745" fmla="*/ 413000 h 6857155"/>
              <a:gd name="connsiteX746" fmla="*/ 3836933 w 7257486"/>
              <a:gd name="connsiteY746" fmla="*/ 408777 h 6857155"/>
              <a:gd name="connsiteX747" fmla="*/ 3857203 w 7257486"/>
              <a:gd name="connsiteY747" fmla="*/ 408777 h 6857155"/>
              <a:gd name="connsiteX748" fmla="*/ 3861426 w 7257486"/>
              <a:gd name="connsiteY748" fmla="*/ 424824 h 6857155"/>
              <a:gd name="connsiteX749" fmla="*/ 3910411 w 7257486"/>
              <a:gd name="connsiteY749" fmla="*/ 404554 h 6857155"/>
              <a:gd name="connsiteX750" fmla="*/ 3947573 w 7257486"/>
              <a:gd name="connsiteY750" fmla="*/ 400332 h 6857155"/>
              <a:gd name="connsiteX751" fmla="*/ 3967843 w 7257486"/>
              <a:gd name="connsiteY751" fmla="*/ 396109 h 6857155"/>
              <a:gd name="connsiteX752" fmla="*/ 4005005 w 7257486"/>
              <a:gd name="connsiteY752" fmla="*/ 391886 h 6857155"/>
              <a:gd name="connsiteX753" fmla="*/ 4017673 w 7257486"/>
              <a:gd name="connsiteY753" fmla="*/ 379217 h 6857155"/>
              <a:gd name="connsiteX754" fmla="*/ 4054835 w 7257486"/>
              <a:gd name="connsiteY754" fmla="*/ 366548 h 6857155"/>
              <a:gd name="connsiteX755" fmla="*/ 4070882 w 7257486"/>
              <a:gd name="connsiteY755" fmla="*/ 346278 h 6857155"/>
              <a:gd name="connsiteX756" fmla="*/ 4091152 w 7257486"/>
              <a:gd name="connsiteY756" fmla="*/ 337833 h 6857155"/>
              <a:gd name="connsiteX757" fmla="*/ 4115644 w 7257486"/>
              <a:gd name="connsiteY757" fmla="*/ 342055 h 6857155"/>
              <a:gd name="connsiteX758" fmla="*/ 4119867 w 7257486"/>
              <a:gd name="connsiteY758" fmla="*/ 354724 h 6857155"/>
              <a:gd name="connsiteX759" fmla="*/ 4111422 w 7257486"/>
              <a:gd name="connsiteY759" fmla="*/ 367393 h 6857155"/>
              <a:gd name="connsiteX760" fmla="*/ 4086929 w 7257486"/>
              <a:gd name="connsiteY760" fmla="*/ 375839 h 6857155"/>
              <a:gd name="connsiteX761" fmla="*/ 4066659 w 7257486"/>
              <a:gd name="connsiteY761" fmla="*/ 391886 h 6857155"/>
              <a:gd name="connsiteX762" fmla="*/ 4033720 w 7257486"/>
              <a:gd name="connsiteY762" fmla="*/ 407933 h 6857155"/>
              <a:gd name="connsiteX763" fmla="*/ 4005005 w 7257486"/>
              <a:gd name="connsiteY763" fmla="*/ 436649 h 6857155"/>
              <a:gd name="connsiteX764" fmla="*/ 3996559 w 7257486"/>
              <a:gd name="connsiteY764" fmla="*/ 436649 h 6857155"/>
              <a:gd name="connsiteX765" fmla="*/ 3996559 w 7257486"/>
              <a:gd name="connsiteY765" fmla="*/ 443405 h 6857155"/>
              <a:gd name="connsiteX766" fmla="*/ 4009227 w 7257486"/>
              <a:gd name="connsiteY766" fmla="*/ 439182 h 6857155"/>
              <a:gd name="connsiteX767" fmla="*/ 4033720 w 7257486"/>
              <a:gd name="connsiteY767" fmla="*/ 428203 h 6857155"/>
              <a:gd name="connsiteX768" fmla="*/ 4066659 w 7257486"/>
              <a:gd name="connsiteY768" fmla="*/ 419757 h 6857155"/>
              <a:gd name="connsiteX769" fmla="*/ 4086929 w 7257486"/>
              <a:gd name="connsiteY769" fmla="*/ 423980 h 6857155"/>
              <a:gd name="connsiteX770" fmla="*/ 4091152 w 7257486"/>
              <a:gd name="connsiteY770" fmla="*/ 448473 h 6857155"/>
              <a:gd name="connsiteX771" fmla="*/ 4070882 w 7257486"/>
              <a:gd name="connsiteY771" fmla="*/ 468743 h 6857155"/>
              <a:gd name="connsiteX772" fmla="*/ 4046389 w 7257486"/>
              <a:gd name="connsiteY772" fmla="*/ 464520 h 6857155"/>
              <a:gd name="connsiteX773" fmla="*/ 4013450 w 7257486"/>
              <a:gd name="connsiteY773" fmla="*/ 497458 h 6857155"/>
              <a:gd name="connsiteX774" fmla="*/ 3976289 w 7257486"/>
              <a:gd name="connsiteY774" fmla="*/ 510127 h 6857155"/>
              <a:gd name="connsiteX775" fmla="*/ 3956019 w 7257486"/>
              <a:gd name="connsiteY775" fmla="*/ 522796 h 6857155"/>
              <a:gd name="connsiteX776" fmla="*/ 3914634 w 7257486"/>
              <a:gd name="connsiteY776" fmla="*/ 538843 h 6857155"/>
              <a:gd name="connsiteX777" fmla="*/ 3865649 w 7257486"/>
              <a:gd name="connsiteY777" fmla="*/ 559113 h 6857155"/>
              <a:gd name="connsiteX778" fmla="*/ 3852980 w 7257486"/>
              <a:gd name="connsiteY778" fmla="*/ 571782 h 6857155"/>
              <a:gd name="connsiteX779" fmla="*/ 3832710 w 7257486"/>
              <a:gd name="connsiteY779" fmla="*/ 580227 h 6857155"/>
              <a:gd name="connsiteX780" fmla="*/ 3812440 w 7257486"/>
              <a:gd name="connsiteY780" fmla="*/ 576004 h 6857155"/>
              <a:gd name="connsiteX781" fmla="*/ 3803994 w 7257486"/>
              <a:gd name="connsiteY781" fmla="*/ 559957 h 6857155"/>
              <a:gd name="connsiteX782" fmla="*/ 3808217 w 7257486"/>
              <a:gd name="connsiteY782" fmla="*/ 543910 h 6857155"/>
              <a:gd name="connsiteX783" fmla="*/ 3820886 w 7257486"/>
              <a:gd name="connsiteY783" fmla="*/ 531242 h 6857155"/>
              <a:gd name="connsiteX784" fmla="*/ 3862270 w 7257486"/>
              <a:gd name="connsiteY784" fmla="*/ 518573 h 6857155"/>
              <a:gd name="connsiteX785" fmla="*/ 3895209 w 7257486"/>
              <a:gd name="connsiteY785" fmla="*/ 494080 h 6857155"/>
              <a:gd name="connsiteX786" fmla="*/ 3948418 w 7257486"/>
              <a:gd name="connsiteY786" fmla="*/ 478033 h 6857155"/>
              <a:gd name="connsiteX787" fmla="*/ 3968687 w 7257486"/>
              <a:gd name="connsiteY787" fmla="*/ 465364 h 6857155"/>
              <a:gd name="connsiteX788" fmla="*/ 3977133 w 7257486"/>
              <a:gd name="connsiteY788" fmla="*/ 461141 h 6857155"/>
              <a:gd name="connsiteX789" fmla="*/ 3981356 w 7257486"/>
              <a:gd name="connsiteY789" fmla="*/ 448473 h 6857155"/>
              <a:gd name="connsiteX790" fmla="*/ 3956863 w 7257486"/>
              <a:gd name="connsiteY790" fmla="*/ 452696 h 6857155"/>
              <a:gd name="connsiteX791" fmla="*/ 3907878 w 7257486"/>
              <a:gd name="connsiteY791" fmla="*/ 472966 h 6857155"/>
              <a:gd name="connsiteX792" fmla="*/ 3846223 w 7257486"/>
              <a:gd name="connsiteY792" fmla="*/ 505904 h 6857155"/>
              <a:gd name="connsiteX793" fmla="*/ 3797238 w 7257486"/>
              <a:gd name="connsiteY793" fmla="*/ 530397 h 6857155"/>
              <a:gd name="connsiteX794" fmla="*/ 3755853 w 7257486"/>
              <a:gd name="connsiteY794" fmla="*/ 546444 h 6857155"/>
              <a:gd name="connsiteX795" fmla="*/ 3755853 w 7257486"/>
              <a:gd name="connsiteY795" fmla="*/ 562491 h 6857155"/>
              <a:gd name="connsiteX796" fmla="*/ 3760076 w 7257486"/>
              <a:gd name="connsiteY796" fmla="*/ 578538 h 6857155"/>
              <a:gd name="connsiteX797" fmla="*/ 3722914 w 7257486"/>
              <a:gd name="connsiteY797" fmla="*/ 603031 h 6857155"/>
              <a:gd name="connsiteX798" fmla="*/ 3702644 w 7257486"/>
              <a:gd name="connsiteY798" fmla="*/ 615700 h 6857155"/>
              <a:gd name="connsiteX799" fmla="*/ 3669706 w 7257486"/>
              <a:gd name="connsiteY799" fmla="*/ 631747 h 6857155"/>
              <a:gd name="connsiteX800" fmla="*/ 3661260 w 7257486"/>
              <a:gd name="connsiteY800" fmla="*/ 647794 h 6857155"/>
              <a:gd name="connsiteX801" fmla="*/ 3624098 w 7257486"/>
              <a:gd name="connsiteY801" fmla="*/ 639348 h 6857155"/>
              <a:gd name="connsiteX802" fmla="*/ 3628321 w 7257486"/>
              <a:gd name="connsiteY802" fmla="*/ 663841 h 6857155"/>
              <a:gd name="connsiteX803" fmla="*/ 3595383 w 7257486"/>
              <a:gd name="connsiteY803" fmla="*/ 643571 h 6857155"/>
              <a:gd name="connsiteX804" fmla="*/ 3599606 w 7257486"/>
              <a:gd name="connsiteY804" fmla="*/ 619078 h 6857155"/>
              <a:gd name="connsiteX805" fmla="*/ 3612274 w 7257486"/>
              <a:gd name="connsiteY805" fmla="*/ 606409 h 6857155"/>
              <a:gd name="connsiteX806" fmla="*/ 3636767 w 7257486"/>
              <a:gd name="connsiteY806" fmla="*/ 590362 h 6857155"/>
              <a:gd name="connsiteX807" fmla="*/ 3640990 w 7257486"/>
              <a:gd name="connsiteY807" fmla="*/ 581917 h 6857155"/>
              <a:gd name="connsiteX808" fmla="*/ 3698421 w 7257486"/>
              <a:gd name="connsiteY808" fmla="*/ 569248 h 6857155"/>
              <a:gd name="connsiteX809" fmla="*/ 3698421 w 7257486"/>
              <a:gd name="connsiteY809" fmla="*/ 553201 h 6857155"/>
              <a:gd name="connsiteX810" fmla="*/ 3669706 w 7257486"/>
              <a:gd name="connsiteY810" fmla="*/ 553201 h 6857155"/>
              <a:gd name="connsiteX811" fmla="*/ 3620720 w 7257486"/>
              <a:gd name="connsiteY811" fmla="*/ 544755 h 6857155"/>
              <a:gd name="connsiteX812" fmla="*/ 3620720 w 7257486"/>
              <a:gd name="connsiteY812" fmla="*/ 573471 h 6857155"/>
              <a:gd name="connsiteX813" fmla="*/ 3608051 w 7257486"/>
              <a:gd name="connsiteY813" fmla="*/ 581917 h 6857155"/>
              <a:gd name="connsiteX814" fmla="*/ 3566667 w 7257486"/>
              <a:gd name="connsiteY814" fmla="*/ 581917 h 6857155"/>
              <a:gd name="connsiteX815" fmla="*/ 3550620 w 7257486"/>
              <a:gd name="connsiteY815" fmla="*/ 590362 h 6857155"/>
              <a:gd name="connsiteX816" fmla="*/ 3513458 w 7257486"/>
              <a:gd name="connsiteY816" fmla="*/ 598808 h 6857155"/>
              <a:gd name="connsiteX817" fmla="*/ 3505012 w 7257486"/>
              <a:gd name="connsiteY817" fmla="*/ 603031 h 6857155"/>
              <a:gd name="connsiteX818" fmla="*/ 3492344 w 7257486"/>
              <a:gd name="connsiteY818" fmla="*/ 603031 h 6857155"/>
              <a:gd name="connsiteX819" fmla="*/ 3492344 w 7257486"/>
              <a:gd name="connsiteY819" fmla="*/ 595430 h 6857155"/>
              <a:gd name="connsiteX820" fmla="*/ 505060 w 7257486"/>
              <a:gd name="connsiteY820" fmla="*/ 2419725 h 6857155"/>
              <a:gd name="connsiteX821" fmla="*/ 484790 w 7257486"/>
              <a:gd name="connsiteY821" fmla="*/ 2419725 h 6857155"/>
              <a:gd name="connsiteX822" fmla="*/ 484790 w 7257486"/>
              <a:gd name="connsiteY822" fmla="*/ 2403679 h 6857155"/>
              <a:gd name="connsiteX823" fmla="*/ 493235 w 7257486"/>
              <a:gd name="connsiteY823" fmla="*/ 2399456 h 6857155"/>
              <a:gd name="connsiteX824" fmla="*/ 509283 w 7257486"/>
              <a:gd name="connsiteY824" fmla="*/ 2403679 h 6857155"/>
              <a:gd name="connsiteX825" fmla="*/ 505060 w 7257486"/>
              <a:gd name="connsiteY825" fmla="*/ 2419725 h 6857155"/>
              <a:gd name="connsiteX826" fmla="*/ 1125827 w 7257486"/>
              <a:gd name="connsiteY826" fmla="*/ 1622441 h 6857155"/>
              <a:gd name="connsiteX827" fmla="*/ 1134273 w 7257486"/>
              <a:gd name="connsiteY827" fmla="*/ 1622441 h 6857155"/>
              <a:gd name="connsiteX828" fmla="*/ 1138496 w 7257486"/>
              <a:gd name="connsiteY828" fmla="*/ 1642711 h 6857155"/>
              <a:gd name="connsiteX829" fmla="*/ 1134273 w 7257486"/>
              <a:gd name="connsiteY829" fmla="*/ 1651156 h 6857155"/>
              <a:gd name="connsiteX830" fmla="*/ 1118226 w 7257486"/>
              <a:gd name="connsiteY830" fmla="*/ 1646934 h 6857155"/>
              <a:gd name="connsiteX831" fmla="*/ 1125827 w 7257486"/>
              <a:gd name="connsiteY831" fmla="*/ 1622441 h 6857155"/>
              <a:gd name="connsiteX832" fmla="*/ 1368222 w 7257486"/>
              <a:gd name="connsiteY832" fmla="*/ 1404539 h 6857155"/>
              <a:gd name="connsiteX833" fmla="*/ 1352175 w 7257486"/>
              <a:gd name="connsiteY833" fmla="*/ 1408762 h 6857155"/>
              <a:gd name="connsiteX834" fmla="*/ 1356398 w 7257486"/>
              <a:gd name="connsiteY834" fmla="*/ 1384269 h 6857155"/>
              <a:gd name="connsiteX835" fmla="*/ 1372445 w 7257486"/>
              <a:gd name="connsiteY835" fmla="*/ 1384269 h 6857155"/>
              <a:gd name="connsiteX836" fmla="*/ 1368222 w 7257486"/>
              <a:gd name="connsiteY836" fmla="*/ 1404539 h 6857155"/>
              <a:gd name="connsiteX837" fmla="*/ 6560707 w 7257486"/>
              <a:gd name="connsiteY837" fmla="*/ 1130050 h 6857155"/>
              <a:gd name="connsiteX838" fmla="*/ 6560707 w 7257486"/>
              <a:gd name="connsiteY838" fmla="*/ 1130050 h 6857155"/>
              <a:gd name="connsiteX839" fmla="*/ 6560707 w 7257486"/>
              <a:gd name="connsiteY839" fmla="*/ 1130050 h 6857155"/>
              <a:gd name="connsiteX840" fmla="*/ 6560707 w 7257486"/>
              <a:gd name="connsiteY840" fmla="*/ 1130050 h 6857155"/>
              <a:gd name="connsiteX841" fmla="*/ 6572532 w 7257486"/>
              <a:gd name="connsiteY841" fmla="*/ 1101334 h 6857155"/>
              <a:gd name="connsiteX842" fmla="*/ 6580978 w 7257486"/>
              <a:gd name="connsiteY842" fmla="*/ 1101334 h 6857155"/>
              <a:gd name="connsiteX843" fmla="*/ 6576755 w 7257486"/>
              <a:gd name="connsiteY843" fmla="*/ 1125827 h 6857155"/>
              <a:gd name="connsiteX844" fmla="*/ 6560707 w 7257486"/>
              <a:gd name="connsiteY844" fmla="*/ 1130050 h 6857155"/>
              <a:gd name="connsiteX845" fmla="*/ 6564930 w 7257486"/>
              <a:gd name="connsiteY845" fmla="*/ 1105557 h 6857155"/>
              <a:gd name="connsiteX846" fmla="*/ 6572532 w 7257486"/>
              <a:gd name="connsiteY846" fmla="*/ 1101334 h 6857155"/>
              <a:gd name="connsiteX847" fmla="*/ 2029529 w 7257486"/>
              <a:gd name="connsiteY847" fmla="*/ 1039680 h 6857155"/>
              <a:gd name="connsiteX848" fmla="*/ 2054022 w 7257486"/>
              <a:gd name="connsiteY848" fmla="*/ 1023633 h 6857155"/>
              <a:gd name="connsiteX849" fmla="*/ 2066690 w 7257486"/>
              <a:gd name="connsiteY849" fmla="*/ 1023633 h 6857155"/>
              <a:gd name="connsiteX850" fmla="*/ 2058245 w 7257486"/>
              <a:gd name="connsiteY850" fmla="*/ 1039680 h 6857155"/>
              <a:gd name="connsiteX851" fmla="*/ 2037975 w 7257486"/>
              <a:gd name="connsiteY851" fmla="*/ 1052348 h 6857155"/>
              <a:gd name="connsiteX852" fmla="*/ 2029529 w 7257486"/>
              <a:gd name="connsiteY852" fmla="*/ 1052348 h 6857155"/>
              <a:gd name="connsiteX853" fmla="*/ 2029529 w 7257486"/>
              <a:gd name="connsiteY853" fmla="*/ 1039680 h 6857155"/>
              <a:gd name="connsiteX854" fmla="*/ 341211 w 7257486"/>
              <a:gd name="connsiteY854" fmla="*/ 2423948 h 6857155"/>
              <a:gd name="connsiteX855" fmla="*/ 325164 w 7257486"/>
              <a:gd name="connsiteY855" fmla="*/ 2419725 h 6857155"/>
              <a:gd name="connsiteX856" fmla="*/ 329387 w 7257486"/>
              <a:gd name="connsiteY856" fmla="*/ 2403679 h 6857155"/>
              <a:gd name="connsiteX857" fmla="*/ 333610 w 7257486"/>
              <a:gd name="connsiteY857" fmla="*/ 2399456 h 6857155"/>
              <a:gd name="connsiteX858" fmla="*/ 346278 w 7257486"/>
              <a:gd name="connsiteY858" fmla="*/ 2403679 h 6857155"/>
              <a:gd name="connsiteX859" fmla="*/ 341211 w 7257486"/>
              <a:gd name="connsiteY859" fmla="*/ 2423948 h 6857155"/>
              <a:gd name="connsiteX860" fmla="*/ 3376636 w 7257486"/>
              <a:gd name="connsiteY860" fmla="*/ 657084 h 6857155"/>
              <a:gd name="connsiteX861" fmla="*/ 3372413 w 7257486"/>
              <a:gd name="connsiteY861" fmla="*/ 641037 h 6857155"/>
              <a:gd name="connsiteX862" fmla="*/ 3376636 w 7257486"/>
              <a:gd name="connsiteY862" fmla="*/ 636814 h 6857155"/>
              <a:gd name="connsiteX863" fmla="*/ 3396906 w 7257486"/>
              <a:gd name="connsiteY863" fmla="*/ 636814 h 6857155"/>
              <a:gd name="connsiteX864" fmla="*/ 3396906 w 7257486"/>
              <a:gd name="connsiteY864" fmla="*/ 649483 h 6857155"/>
              <a:gd name="connsiteX865" fmla="*/ 3376636 w 7257486"/>
              <a:gd name="connsiteY865" fmla="*/ 657084 h 6857155"/>
              <a:gd name="connsiteX866" fmla="*/ 3249104 w 7257486"/>
              <a:gd name="connsiteY866" fmla="*/ 706915 h 6857155"/>
              <a:gd name="connsiteX867" fmla="*/ 3273597 w 7257486"/>
              <a:gd name="connsiteY867" fmla="*/ 719583 h 6857155"/>
              <a:gd name="connsiteX868" fmla="*/ 3273597 w 7257486"/>
              <a:gd name="connsiteY868" fmla="*/ 728029 h 6857155"/>
              <a:gd name="connsiteX869" fmla="*/ 3249104 w 7257486"/>
              <a:gd name="connsiteY869" fmla="*/ 728029 h 6857155"/>
              <a:gd name="connsiteX870" fmla="*/ 3244881 w 7257486"/>
              <a:gd name="connsiteY870" fmla="*/ 711982 h 6857155"/>
              <a:gd name="connsiteX871" fmla="*/ 3249104 w 7257486"/>
              <a:gd name="connsiteY871" fmla="*/ 706915 h 6857155"/>
              <a:gd name="connsiteX872" fmla="*/ 3245726 w 7257486"/>
              <a:gd name="connsiteY872" fmla="*/ 710293 h 6857155"/>
              <a:gd name="connsiteX873" fmla="*/ 3245726 w 7257486"/>
              <a:gd name="connsiteY873" fmla="*/ 710293 h 6857155"/>
              <a:gd name="connsiteX874" fmla="*/ 3245726 w 7257486"/>
              <a:gd name="connsiteY874" fmla="*/ 710293 h 6857155"/>
              <a:gd name="connsiteX875" fmla="*/ 3245726 w 7257486"/>
              <a:gd name="connsiteY875" fmla="*/ 710293 h 6857155"/>
              <a:gd name="connsiteX876" fmla="*/ 2037975 w 7257486"/>
              <a:gd name="connsiteY876" fmla="*/ 537998 h 6857155"/>
              <a:gd name="connsiteX877" fmla="*/ 2021928 w 7257486"/>
              <a:gd name="connsiteY877" fmla="*/ 533775 h 6857155"/>
              <a:gd name="connsiteX878" fmla="*/ 2026150 w 7257486"/>
              <a:gd name="connsiteY878" fmla="*/ 517728 h 6857155"/>
              <a:gd name="connsiteX879" fmla="*/ 2042198 w 7257486"/>
              <a:gd name="connsiteY879" fmla="*/ 517728 h 6857155"/>
              <a:gd name="connsiteX880" fmla="*/ 2046420 w 7257486"/>
              <a:gd name="connsiteY880" fmla="*/ 530397 h 6857155"/>
              <a:gd name="connsiteX881" fmla="*/ 2037975 w 7257486"/>
              <a:gd name="connsiteY881" fmla="*/ 537998 h 6857155"/>
              <a:gd name="connsiteX882" fmla="*/ 4108043 w 7257486"/>
              <a:gd name="connsiteY882" fmla="*/ 312495 h 6857155"/>
              <a:gd name="connsiteX883" fmla="*/ 4124090 w 7257486"/>
              <a:gd name="connsiteY883" fmla="*/ 316718 h 6857155"/>
              <a:gd name="connsiteX884" fmla="*/ 4124090 w 7257486"/>
              <a:gd name="connsiteY884" fmla="*/ 325164 h 6857155"/>
              <a:gd name="connsiteX885" fmla="*/ 4095375 w 7257486"/>
              <a:gd name="connsiteY885" fmla="*/ 329387 h 6857155"/>
              <a:gd name="connsiteX886" fmla="*/ 4095375 w 7257486"/>
              <a:gd name="connsiteY886" fmla="*/ 316718 h 6857155"/>
              <a:gd name="connsiteX887" fmla="*/ 4108043 w 7257486"/>
              <a:gd name="connsiteY887" fmla="*/ 312495 h 6857155"/>
              <a:gd name="connsiteX888" fmla="*/ 6585200 w 7257486"/>
              <a:gd name="connsiteY888" fmla="*/ 1412985 h 6857155"/>
              <a:gd name="connsiteX889" fmla="*/ 6585200 w 7257486"/>
              <a:gd name="connsiteY889" fmla="*/ 1412985 h 6857155"/>
              <a:gd name="connsiteX890" fmla="*/ 6585200 w 7257486"/>
              <a:gd name="connsiteY890" fmla="*/ 1412985 h 6857155"/>
              <a:gd name="connsiteX891" fmla="*/ 6585200 w 7257486"/>
              <a:gd name="connsiteY891" fmla="*/ 1412985 h 6857155"/>
              <a:gd name="connsiteX892" fmla="*/ 6580978 w 7257486"/>
              <a:gd name="connsiteY892" fmla="*/ 1429876 h 6857155"/>
              <a:gd name="connsiteX893" fmla="*/ 6564930 w 7257486"/>
              <a:gd name="connsiteY893" fmla="*/ 1425653 h 6857155"/>
              <a:gd name="connsiteX894" fmla="*/ 6569153 w 7257486"/>
              <a:gd name="connsiteY894" fmla="*/ 1409606 h 6857155"/>
              <a:gd name="connsiteX895" fmla="*/ 6585200 w 7257486"/>
              <a:gd name="connsiteY895" fmla="*/ 1413829 h 6857155"/>
              <a:gd name="connsiteX896" fmla="*/ 6580978 w 7257486"/>
              <a:gd name="connsiteY896" fmla="*/ 1429876 h 6857155"/>
              <a:gd name="connsiteX897" fmla="*/ 1963651 w 7257486"/>
              <a:gd name="connsiteY897" fmla="*/ 1084442 h 6857155"/>
              <a:gd name="connsiteX898" fmla="*/ 1943382 w 7257486"/>
              <a:gd name="connsiteY898" fmla="*/ 1080220 h 6857155"/>
              <a:gd name="connsiteX899" fmla="*/ 1947604 w 7257486"/>
              <a:gd name="connsiteY899" fmla="*/ 1067551 h 6857155"/>
              <a:gd name="connsiteX900" fmla="*/ 1967874 w 7257486"/>
              <a:gd name="connsiteY900" fmla="*/ 1067551 h 6857155"/>
              <a:gd name="connsiteX901" fmla="*/ 1963651 w 7257486"/>
              <a:gd name="connsiteY901" fmla="*/ 1084442 h 6857155"/>
              <a:gd name="connsiteX902" fmla="*/ 2267701 w 7257486"/>
              <a:gd name="connsiteY902" fmla="*/ 1014342 h 6857155"/>
              <a:gd name="connsiteX903" fmla="*/ 2251654 w 7257486"/>
              <a:gd name="connsiteY903" fmla="*/ 1014342 h 6857155"/>
              <a:gd name="connsiteX904" fmla="*/ 2251654 w 7257486"/>
              <a:gd name="connsiteY904" fmla="*/ 998295 h 6857155"/>
              <a:gd name="connsiteX905" fmla="*/ 2271924 w 7257486"/>
              <a:gd name="connsiteY905" fmla="*/ 998295 h 6857155"/>
              <a:gd name="connsiteX906" fmla="*/ 2267701 w 7257486"/>
              <a:gd name="connsiteY906" fmla="*/ 1014342 h 6857155"/>
              <a:gd name="connsiteX907" fmla="*/ 4206860 w 7257486"/>
              <a:gd name="connsiteY907" fmla="*/ 858939 h 6857155"/>
              <a:gd name="connsiteX908" fmla="*/ 4211082 w 7257486"/>
              <a:gd name="connsiteY908" fmla="*/ 854716 h 6857155"/>
              <a:gd name="connsiteX909" fmla="*/ 4223751 w 7257486"/>
              <a:gd name="connsiteY909" fmla="*/ 854716 h 6857155"/>
              <a:gd name="connsiteX910" fmla="*/ 4219528 w 7257486"/>
              <a:gd name="connsiteY910" fmla="*/ 874986 h 6857155"/>
              <a:gd name="connsiteX911" fmla="*/ 4203481 w 7257486"/>
              <a:gd name="connsiteY911" fmla="*/ 874986 h 6857155"/>
              <a:gd name="connsiteX912" fmla="*/ 4203481 w 7257486"/>
              <a:gd name="connsiteY912" fmla="*/ 874986 h 6857155"/>
              <a:gd name="connsiteX913" fmla="*/ 4206860 w 7257486"/>
              <a:gd name="connsiteY913" fmla="*/ 858939 h 6857155"/>
              <a:gd name="connsiteX914" fmla="*/ 4280338 w 7257486"/>
              <a:gd name="connsiteY914" fmla="*/ 940864 h 6857155"/>
              <a:gd name="connsiteX915" fmla="*/ 4280338 w 7257486"/>
              <a:gd name="connsiteY915" fmla="*/ 953532 h 6857155"/>
              <a:gd name="connsiteX916" fmla="*/ 4260068 w 7257486"/>
              <a:gd name="connsiteY916" fmla="*/ 949309 h 6857155"/>
              <a:gd name="connsiteX917" fmla="*/ 4264291 w 7257486"/>
              <a:gd name="connsiteY917" fmla="*/ 933262 h 6857155"/>
              <a:gd name="connsiteX918" fmla="*/ 4280338 w 7257486"/>
              <a:gd name="connsiteY918" fmla="*/ 940864 h 6857155"/>
              <a:gd name="connsiteX919" fmla="*/ 3693354 w 7257486"/>
              <a:gd name="connsiteY919" fmla="*/ 423135 h 6857155"/>
              <a:gd name="connsiteX920" fmla="*/ 3680685 w 7257486"/>
              <a:gd name="connsiteY920" fmla="*/ 418912 h 6857155"/>
              <a:gd name="connsiteX921" fmla="*/ 3684908 w 7257486"/>
              <a:gd name="connsiteY921" fmla="*/ 398642 h 6857155"/>
              <a:gd name="connsiteX922" fmla="*/ 3697577 w 7257486"/>
              <a:gd name="connsiteY922" fmla="*/ 402865 h 6857155"/>
              <a:gd name="connsiteX923" fmla="*/ 3697577 w 7257486"/>
              <a:gd name="connsiteY923" fmla="*/ 402865 h 6857155"/>
              <a:gd name="connsiteX924" fmla="*/ 3693354 w 7257486"/>
              <a:gd name="connsiteY924" fmla="*/ 423135 h 6857155"/>
              <a:gd name="connsiteX925" fmla="*/ 365704 w 7257486"/>
              <a:gd name="connsiteY925" fmla="*/ 2325132 h 6857155"/>
              <a:gd name="connsiteX926" fmla="*/ 349657 w 7257486"/>
              <a:gd name="connsiteY926" fmla="*/ 2320909 h 6857155"/>
              <a:gd name="connsiteX927" fmla="*/ 358102 w 7257486"/>
              <a:gd name="connsiteY927" fmla="*/ 2304862 h 6857155"/>
              <a:gd name="connsiteX928" fmla="*/ 370771 w 7257486"/>
              <a:gd name="connsiteY928" fmla="*/ 2309085 h 6857155"/>
              <a:gd name="connsiteX929" fmla="*/ 365704 w 7257486"/>
              <a:gd name="connsiteY929" fmla="*/ 2325132 h 6857155"/>
              <a:gd name="connsiteX930" fmla="*/ 681577 w 7257486"/>
              <a:gd name="connsiteY930" fmla="*/ 2103008 h 6857155"/>
              <a:gd name="connsiteX931" fmla="*/ 661307 w 7257486"/>
              <a:gd name="connsiteY931" fmla="*/ 2111453 h 6857155"/>
              <a:gd name="connsiteX932" fmla="*/ 665530 w 7257486"/>
              <a:gd name="connsiteY932" fmla="*/ 2098785 h 6857155"/>
              <a:gd name="connsiteX933" fmla="*/ 673976 w 7257486"/>
              <a:gd name="connsiteY933" fmla="*/ 2098785 h 6857155"/>
              <a:gd name="connsiteX934" fmla="*/ 673976 w 7257486"/>
              <a:gd name="connsiteY934" fmla="*/ 2090339 h 6857155"/>
              <a:gd name="connsiteX935" fmla="*/ 682422 w 7257486"/>
              <a:gd name="connsiteY935" fmla="*/ 2086116 h 6857155"/>
              <a:gd name="connsiteX936" fmla="*/ 695090 w 7257486"/>
              <a:gd name="connsiteY936" fmla="*/ 2090339 h 6857155"/>
              <a:gd name="connsiteX937" fmla="*/ 695090 w 7257486"/>
              <a:gd name="connsiteY937" fmla="*/ 2090339 h 6857155"/>
              <a:gd name="connsiteX938" fmla="*/ 681577 w 7257486"/>
              <a:gd name="connsiteY938" fmla="*/ 2103008 h 6857155"/>
              <a:gd name="connsiteX939" fmla="*/ 2448441 w 7257486"/>
              <a:gd name="connsiteY939" fmla="*/ 1055727 h 6857155"/>
              <a:gd name="connsiteX940" fmla="*/ 2428171 w 7257486"/>
              <a:gd name="connsiteY940" fmla="*/ 1055727 h 6857155"/>
              <a:gd name="connsiteX941" fmla="*/ 2436617 w 7257486"/>
              <a:gd name="connsiteY941" fmla="*/ 1039680 h 6857155"/>
              <a:gd name="connsiteX942" fmla="*/ 2452664 w 7257486"/>
              <a:gd name="connsiteY942" fmla="*/ 1039680 h 6857155"/>
              <a:gd name="connsiteX943" fmla="*/ 2448441 w 7257486"/>
              <a:gd name="connsiteY943" fmla="*/ 1055727 h 6857155"/>
              <a:gd name="connsiteX944" fmla="*/ 2128345 w 7257486"/>
              <a:gd name="connsiteY944" fmla="*/ 998295 h 6857155"/>
              <a:gd name="connsiteX945" fmla="*/ 2115676 w 7257486"/>
              <a:gd name="connsiteY945" fmla="*/ 994072 h 6857155"/>
              <a:gd name="connsiteX946" fmla="*/ 2140169 w 7257486"/>
              <a:gd name="connsiteY946" fmla="*/ 978025 h 6857155"/>
              <a:gd name="connsiteX947" fmla="*/ 2152838 w 7257486"/>
              <a:gd name="connsiteY947" fmla="*/ 982248 h 6857155"/>
              <a:gd name="connsiteX948" fmla="*/ 2128345 w 7257486"/>
              <a:gd name="connsiteY948" fmla="*/ 998295 h 6857155"/>
              <a:gd name="connsiteX949" fmla="*/ 6576755 w 7257486"/>
              <a:gd name="connsiteY949" fmla="*/ 2177331 h 6857155"/>
              <a:gd name="connsiteX950" fmla="*/ 6589423 w 7257486"/>
              <a:gd name="connsiteY950" fmla="*/ 2181553 h 6857155"/>
              <a:gd name="connsiteX951" fmla="*/ 6589423 w 7257486"/>
              <a:gd name="connsiteY951" fmla="*/ 2181553 h 6857155"/>
              <a:gd name="connsiteX952" fmla="*/ 6585200 w 7257486"/>
              <a:gd name="connsiteY952" fmla="*/ 2197601 h 6857155"/>
              <a:gd name="connsiteX953" fmla="*/ 6569153 w 7257486"/>
              <a:gd name="connsiteY953" fmla="*/ 2189155 h 6857155"/>
              <a:gd name="connsiteX954" fmla="*/ 6569153 w 7257486"/>
              <a:gd name="connsiteY954" fmla="*/ 2180709 h 6857155"/>
              <a:gd name="connsiteX955" fmla="*/ 6576755 w 7257486"/>
              <a:gd name="connsiteY955" fmla="*/ 2177331 h 6857155"/>
              <a:gd name="connsiteX956" fmla="*/ 1084442 w 7257486"/>
              <a:gd name="connsiteY956" fmla="*/ 2070069 h 6857155"/>
              <a:gd name="connsiteX957" fmla="*/ 1092888 w 7257486"/>
              <a:gd name="connsiteY957" fmla="*/ 2070069 h 6857155"/>
              <a:gd name="connsiteX958" fmla="*/ 1088665 w 7257486"/>
              <a:gd name="connsiteY958" fmla="*/ 2086116 h 6857155"/>
              <a:gd name="connsiteX959" fmla="*/ 1072618 w 7257486"/>
              <a:gd name="connsiteY959" fmla="*/ 2086116 h 6857155"/>
              <a:gd name="connsiteX960" fmla="*/ 1072618 w 7257486"/>
              <a:gd name="connsiteY960" fmla="*/ 2073447 h 6857155"/>
              <a:gd name="connsiteX961" fmla="*/ 1084442 w 7257486"/>
              <a:gd name="connsiteY961" fmla="*/ 2070069 h 6857155"/>
              <a:gd name="connsiteX962" fmla="*/ 4206860 w 7257486"/>
              <a:gd name="connsiteY962" fmla="*/ 390197 h 6857155"/>
              <a:gd name="connsiteX963" fmla="*/ 4206860 w 7257486"/>
              <a:gd name="connsiteY963" fmla="*/ 390197 h 6857155"/>
              <a:gd name="connsiteX964" fmla="*/ 4194191 w 7257486"/>
              <a:gd name="connsiteY964" fmla="*/ 385974 h 6857155"/>
              <a:gd name="connsiteX965" fmla="*/ 4198414 w 7257486"/>
              <a:gd name="connsiteY965" fmla="*/ 369927 h 6857155"/>
              <a:gd name="connsiteX966" fmla="*/ 4214461 w 7257486"/>
              <a:gd name="connsiteY966" fmla="*/ 369927 h 6857155"/>
              <a:gd name="connsiteX967" fmla="*/ 4206860 w 7257486"/>
              <a:gd name="connsiteY967" fmla="*/ 390197 h 6857155"/>
              <a:gd name="connsiteX968" fmla="*/ 661307 w 7257486"/>
              <a:gd name="connsiteY968" fmla="*/ 2144392 h 6857155"/>
              <a:gd name="connsiteX969" fmla="*/ 645260 w 7257486"/>
              <a:gd name="connsiteY969" fmla="*/ 2140169 h 6857155"/>
              <a:gd name="connsiteX970" fmla="*/ 649483 w 7257486"/>
              <a:gd name="connsiteY970" fmla="*/ 2127500 h 6857155"/>
              <a:gd name="connsiteX971" fmla="*/ 665530 w 7257486"/>
              <a:gd name="connsiteY971" fmla="*/ 2127500 h 6857155"/>
              <a:gd name="connsiteX972" fmla="*/ 661307 w 7257486"/>
              <a:gd name="connsiteY972" fmla="*/ 2144392 h 6857155"/>
              <a:gd name="connsiteX973" fmla="*/ 1203528 w 7257486"/>
              <a:gd name="connsiteY973" fmla="*/ 1979699 h 6857155"/>
              <a:gd name="connsiteX974" fmla="*/ 1187481 w 7257486"/>
              <a:gd name="connsiteY974" fmla="*/ 1979699 h 6857155"/>
              <a:gd name="connsiteX975" fmla="*/ 1191704 w 7257486"/>
              <a:gd name="connsiteY975" fmla="*/ 1963652 h 6857155"/>
              <a:gd name="connsiteX976" fmla="*/ 1207751 w 7257486"/>
              <a:gd name="connsiteY976" fmla="*/ 1967874 h 6857155"/>
              <a:gd name="connsiteX977" fmla="*/ 1203528 w 7257486"/>
              <a:gd name="connsiteY977" fmla="*/ 1979699 h 6857155"/>
              <a:gd name="connsiteX978" fmla="*/ 603876 w 7257486"/>
              <a:gd name="connsiteY978" fmla="*/ 1869058 h 6857155"/>
              <a:gd name="connsiteX979" fmla="*/ 608099 w 7257486"/>
              <a:gd name="connsiteY979" fmla="*/ 1853011 h 6857155"/>
              <a:gd name="connsiteX980" fmla="*/ 628368 w 7257486"/>
              <a:gd name="connsiteY980" fmla="*/ 1853011 h 6857155"/>
              <a:gd name="connsiteX981" fmla="*/ 615700 w 7257486"/>
              <a:gd name="connsiteY981" fmla="*/ 1869058 h 6857155"/>
              <a:gd name="connsiteX982" fmla="*/ 615700 w 7257486"/>
              <a:gd name="connsiteY982" fmla="*/ 1869058 h 6857155"/>
              <a:gd name="connsiteX983" fmla="*/ 603876 w 7257486"/>
              <a:gd name="connsiteY983" fmla="*/ 1869058 h 6857155"/>
              <a:gd name="connsiteX984" fmla="*/ 587829 w 7257486"/>
              <a:gd name="connsiteY984" fmla="*/ 1721257 h 6857155"/>
              <a:gd name="connsiteX985" fmla="*/ 579383 w 7257486"/>
              <a:gd name="connsiteY985" fmla="*/ 1708588 h 6857155"/>
              <a:gd name="connsiteX986" fmla="*/ 583606 w 7257486"/>
              <a:gd name="connsiteY986" fmla="*/ 1704365 h 6857155"/>
              <a:gd name="connsiteX987" fmla="*/ 599653 w 7257486"/>
              <a:gd name="connsiteY987" fmla="*/ 1704365 h 6857155"/>
              <a:gd name="connsiteX988" fmla="*/ 603876 w 7257486"/>
              <a:gd name="connsiteY988" fmla="*/ 1717034 h 6857155"/>
              <a:gd name="connsiteX989" fmla="*/ 587829 w 7257486"/>
              <a:gd name="connsiteY989" fmla="*/ 1721257 h 6857155"/>
              <a:gd name="connsiteX990" fmla="*/ 402865 w 7257486"/>
              <a:gd name="connsiteY990" fmla="*/ 1606394 h 6857155"/>
              <a:gd name="connsiteX991" fmla="*/ 398642 w 7257486"/>
              <a:gd name="connsiteY991" fmla="*/ 1593725 h 6857155"/>
              <a:gd name="connsiteX992" fmla="*/ 402865 w 7257486"/>
              <a:gd name="connsiteY992" fmla="*/ 1589502 h 6857155"/>
              <a:gd name="connsiteX993" fmla="*/ 418912 w 7257486"/>
              <a:gd name="connsiteY993" fmla="*/ 1589502 h 6857155"/>
              <a:gd name="connsiteX994" fmla="*/ 418912 w 7257486"/>
              <a:gd name="connsiteY994" fmla="*/ 1605549 h 6857155"/>
              <a:gd name="connsiteX995" fmla="*/ 402865 w 7257486"/>
              <a:gd name="connsiteY995" fmla="*/ 1605549 h 6857155"/>
              <a:gd name="connsiteX996" fmla="*/ 1959429 w 7257486"/>
              <a:gd name="connsiteY996" fmla="*/ 1174813 h 6857155"/>
              <a:gd name="connsiteX997" fmla="*/ 1959429 w 7257486"/>
              <a:gd name="connsiteY997" fmla="*/ 1174813 h 6857155"/>
              <a:gd name="connsiteX998" fmla="*/ 1946760 w 7257486"/>
              <a:gd name="connsiteY998" fmla="*/ 1170590 h 6857155"/>
              <a:gd name="connsiteX999" fmla="*/ 1950983 w 7257486"/>
              <a:gd name="connsiteY999" fmla="*/ 1154543 h 6857155"/>
              <a:gd name="connsiteX1000" fmla="*/ 1963651 w 7257486"/>
              <a:gd name="connsiteY1000" fmla="*/ 1154543 h 6857155"/>
              <a:gd name="connsiteX1001" fmla="*/ 1959429 w 7257486"/>
              <a:gd name="connsiteY1001" fmla="*/ 1174813 h 6857155"/>
              <a:gd name="connsiteX1002" fmla="*/ 2218715 w 7257486"/>
              <a:gd name="connsiteY1002" fmla="*/ 1154543 h 6857155"/>
              <a:gd name="connsiteX1003" fmla="*/ 2218715 w 7257486"/>
              <a:gd name="connsiteY1003" fmla="*/ 1138496 h 6857155"/>
              <a:gd name="connsiteX1004" fmla="*/ 2234762 w 7257486"/>
              <a:gd name="connsiteY1004" fmla="*/ 1142719 h 6857155"/>
              <a:gd name="connsiteX1005" fmla="*/ 2234762 w 7257486"/>
              <a:gd name="connsiteY1005" fmla="*/ 1158766 h 6857155"/>
              <a:gd name="connsiteX1006" fmla="*/ 2218715 w 7257486"/>
              <a:gd name="connsiteY1006" fmla="*/ 1154543 h 6857155"/>
              <a:gd name="connsiteX1007" fmla="*/ 3565822 w 7257486"/>
              <a:gd name="connsiteY1007" fmla="*/ 649483 h 6857155"/>
              <a:gd name="connsiteX1008" fmla="*/ 3570045 w 7257486"/>
              <a:gd name="connsiteY1008" fmla="*/ 636814 h 6857155"/>
              <a:gd name="connsiteX1009" fmla="*/ 3586092 w 7257486"/>
              <a:gd name="connsiteY1009" fmla="*/ 641037 h 6857155"/>
              <a:gd name="connsiteX1010" fmla="*/ 3586092 w 7257486"/>
              <a:gd name="connsiteY1010" fmla="*/ 653706 h 6857155"/>
              <a:gd name="connsiteX1011" fmla="*/ 3565822 w 7257486"/>
              <a:gd name="connsiteY1011" fmla="*/ 649483 h 6857155"/>
              <a:gd name="connsiteX1012" fmla="*/ 1700987 w 7257486"/>
              <a:gd name="connsiteY1012" fmla="*/ 1125827 h 6857155"/>
              <a:gd name="connsiteX1013" fmla="*/ 1684940 w 7257486"/>
              <a:gd name="connsiteY1013" fmla="*/ 1121604 h 6857155"/>
              <a:gd name="connsiteX1014" fmla="*/ 1689163 w 7257486"/>
              <a:gd name="connsiteY1014" fmla="*/ 1108935 h 6857155"/>
              <a:gd name="connsiteX1015" fmla="*/ 1705210 w 7257486"/>
              <a:gd name="connsiteY1015" fmla="*/ 1113158 h 6857155"/>
              <a:gd name="connsiteX1016" fmla="*/ 1700987 w 7257486"/>
              <a:gd name="connsiteY1016" fmla="*/ 1125827 h 6857155"/>
              <a:gd name="connsiteX1017" fmla="*/ 4826782 w 7257486"/>
              <a:gd name="connsiteY1017" fmla="*/ 722962 h 6857155"/>
              <a:gd name="connsiteX1018" fmla="*/ 4822559 w 7257486"/>
              <a:gd name="connsiteY1018" fmla="*/ 710293 h 6857155"/>
              <a:gd name="connsiteX1019" fmla="*/ 4842829 w 7257486"/>
              <a:gd name="connsiteY1019" fmla="*/ 714516 h 6857155"/>
              <a:gd name="connsiteX1020" fmla="*/ 4842829 w 7257486"/>
              <a:gd name="connsiteY1020" fmla="*/ 727185 h 6857155"/>
              <a:gd name="connsiteX1021" fmla="*/ 4842829 w 7257486"/>
              <a:gd name="connsiteY1021" fmla="*/ 727185 h 6857155"/>
              <a:gd name="connsiteX1022" fmla="*/ 4826782 w 7257486"/>
              <a:gd name="connsiteY1022" fmla="*/ 722962 h 6857155"/>
              <a:gd name="connsiteX1023" fmla="*/ 5895177 w 7257486"/>
              <a:gd name="connsiteY1023" fmla="*/ 533775 h 6857155"/>
              <a:gd name="connsiteX1024" fmla="*/ 5882509 w 7257486"/>
              <a:gd name="connsiteY1024" fmla="*/ 533775 h 6857155"/>
              <a:gd name="connsiteX1025" fmla="*/ 5886732 w 7257486"/>
              <a:gd name="connsiteY1025" fmla="*/ 513505 h 6857155"/>
              <a:gd name="connsiteX1026" fmla="*/ 5899400 w 7257486"/>
              <a:gd name="connsiteY1026" fmla="*/ 517728 h 6857155"/>
              <a:gd name="connsiteX1027" fmla="*/ 5899400 w 7257486"/>
              <a:gd name="connsiteY1027" fmla="*/ 517728 h 6857155"/>
              <a:gd name="connsiteX1028" fmla="*/ 5895177 w 7257486"/>
              <a:gd name="connsiteY1028" fmla="*/ 533775 h 6857155"/>
              <a:gd name="connsiteX1029" fmla="*/ 2131723 w 7257486"/>
              <a:gd name="connsiteY1029" fmla="*/ 1195083 h 6857155"/>
              <a:gd name="connsiteX1030" fmla="*/ 2111453 w 7257486"/>
              <a:gd name="connsiteY1030" fmla="*/ 1203528 h 6857155"/>
              <a:gd name="connsiteX1031" fmla="*/ 2115676 w 7257486"/>
              <a:gd name="connsiteY1031" fmla="*/ 1187481 h 6857155"/>
              <a:gd name="connsiteX1032" fmla="*/ 2124122 w 7257486"/>
              <a:gd name="connsiteY1032" fmla="*/ 1183258 h 6857155"/>
              <a:gd name="connsiteX1033" fmla="*/ 2132568 w 7257486"/>
              <a:gd name="connsiteY1033" fmla="*/ 1187481 h 6857155"/>
              <a:gd name="connsiteX1034" fmla="*/ 2132568 w 7257486"/>
              <a:gd name="connsiteY1034" fmla="*/ 1187481 h 6857155"/>
              <a:gd name="connsiteX1035" fmla="*/ 2132568 w 7257486"/>
              <a:gd name="connsiteY1035" fmla="*/ 1195083 h 6857155"/>
              <a:gd name="connsiteX1036" fmla="*/ 2464488 w 7257486"/>
              <a:gd name="connsiteY1036" fmla="*/ 1035457 h 6857155"/>
              <a:gd name="connsiteX1037" fmla="*/ 2472934 w 7257486"/>
              <a:gd name="connsiteY1037" fmla="*/ 1019410 h 6857155"/>
              <a:gd name="connsiteX1038" fmla="*/ 2481380 w 7257486"/>
              <a:gd name="connsiteY1038" fmla="*/ 1019410 h 6857155"/>
              <a:gd name="connsiteX1039" fmla="*/ 2477157 w 7257486"/>
              <a:gd name="connsiteY1039" fmla="*/ 1039680 h 6857155"/>
              <a:gd name="connsiteX1040" fmla="*/ 2464488 w 7257486"/>
              <a:gd name="connsiteY1040" fmla="*/ 1035457 h 6857155"/>
              <a:gd name="connsiteX1041" fmla="*/ 2395233 w 7257486"/>
              <a:gd name="connsiteY1041" fmla="*/ 923972 h 6857155"/>
              <a:gd name="connsiteX1042" fmla="*/ 2379186 w 7257486"/>
              <a:gd name="connsiteY1042" fmla="*/ 923972 h 6857155"/>
              <a:gd name="connsiteX1043" fmla="*/ 2383409 w 7257486"/>
              <a:gd name="connsiteY1043" fmla="*/ 907925 h 6857155"/>
              <a:gd name="connsiteX1044" fmla="*/ 2396077 w 7257486"/>
              <a:gd name="connsiteY1044" fmla="*/ 907925 h 6857155"/>
              <a:gd name="connsiteX1045" fmla="*/ 2396077 w 7257486"/>
              <a:gd name="connsiteY1045" fmla="*/ 923972 h 6857155"/>
              <a:gd name="connsiteX1046" fmla="*/ 936641 w 7257486"/>
              <a:gd name="connsiteY1046" fmla="*/ 2168885 h 6857155"/>
              <a:gd name="connsiteX1047" fmla="*/ 945086 w 7257486"/>
              <a:gd name="connsiteY1047" fmla="*/ 2168885 h 6857155"/>
              <a:gd name="connsiteX1048" fmla="*/ 940864 w 7257486"/>
              <a:gd name="connsiteY1048" fmla="*/ 2189155 h 6857155"/>
              <a:gd name="connsiteX1049" fmla="*/ 928195 w 7257486"/>
              <a:gd name="connsiteY1049" fmla="*/ 2189155 h 6857155"/>
              <a:gd name="connsiteX1050" fmla="*/ 936641 w 7257486"/>
              <a:gd name="connsiteY1050" fmla="*/ 2168885 h 6857155"/>
              <a:gd name="connsiteX1051" fmla="*/ 217902 w 7257486"/>
              <a:gd name="connsiteY1051" fmla="*/ 1524469 h 6857155"/>
              <a:gd name="connsiteX1052" fmla="*/ 201855 w 7257486"/>
              <a:gd name="connsiteY1052" fmla="*/ 1524469 h 6857155"/>
              <a:gd name="connsiteX1053" fmla="*/ 206078 w 7257486"/>
              <a:gd name="connsiteY1053" fmla="*/ 1508422 h 6857155"/>
              <a:gd name="connsiteX1054" fmla="*/ 218747 w 7257486"/>
              <a:gd name="connsiteY1054" fmla="*/ 1512645 h 6857155"/>
              <a:gd name="connsiteX1055" fmla="*/ 218747 w 7257486"/>
              <a:gd name="connsiteY1055" fmla="*/ 1524469 h 6857155"/>
              <a:gd name="connsiteX1056" fmla="*/ 1318391 w 7257486"/>
              <a:gd name="connsiteY1056" fmla="*/ 850493 h 6857155"/>
              <a:gd name="connsiteX1057" fmla="*/ 1305723 w 7257486"/>
              <a:gd name="connsiteY1057" fmla="*/ 846270 h 6857155"/>
              <a:gd name="connsiteX1058" fmla="*/ 1305723 w 7257486"/>
              <a:gd name="connsiteY1058" fmla="*/ 833602 h 6857155"/>
              <a:gd name="connsiteX1059" fmla="*/ 1321770 w 7257486"/>
              <a:gd name="connsiteY1059" fmla="*/ 833602 h 6857155"/>
              <a:gd name="connsiteX1060" fmla="*/ 1318391 w 7257486"/>
              <a:gd name="connsiteY1060" fmla="*/ 850493 h 6857155"/>
              <a:gd name="connsiteX1061" fmla="*/ 5833523 w 7257486"/>
              <a:gd name="connsiteY1061" fmla="*/ 583606 h 6857155"/>
              <a:gd name="connsiteX1062" fmla="*/ 5829300 w 7257486"/>
              <a:gd name="connsiteY1062" fmla="*/ 570937 h 6857155"/>
              <a:gd name="connsiteX1063" fmla="*/ 5833523 w 7257486"/>
              <a:gd name="connsiteY1063" fmla="*/ 562491 h 6857155"/>
              <a:gd name="connsiteX1064" fmla="*/ 5846192 w 7257486"/>
              <a:gd name="connsiteY1064" fmla="*/ 566714 h 6857155"/>
              <a:gd name="connsiteX1065" fmla="*/ 5841969 w 7257486"/>
              <a:gd name="connsiteY1065" fmla="*/ 582761 h 6857155"/>
              <a:gd name="connsiteX1066" fmla="*/ 5841969 w 7257486"/>
              <a:gd name="connsiteY1066" fmla="*/ 582761 h 6857155"/>
              <a:gd name="connsiteX1067" fmla="*/ 5833523 w 7257486"/>
              <a:gd name="connsiteY1067" fmla="*/ 582761 h 6857155"/>
              <a:gd name="connsiteX1068" fmla="*/ 6363076 w 7257486"/>
              <a:gd name="connsiteY1068" fmla="*/ 2283748 h 6857155"/>
              <a:gd name="connsiteX1069" fmla="*/ 6375744 w 7257486"/>
              <a:gd name="connsiteY1069" fmla="*/ 2283748 h 6857155"/>
              <a:gd name="connsiteX1070" fmla="*/ 6371521 w 7257486"/>
              <a:gd name="connsiteY1070" fmla="*/ 2299795 h 6857155"/>
              <a:gd name="connsiteX1071" fmla="*/ 6358853 w 7257486"/>
              <a:gd name="connsiteY1071" fmla="*/ 2295572 h 6857155"/>
              <a:gd name="connsiteX1072" fmla="*/ 6358853 w 7257486"/>
              <a:gd name="connsiteY1072" fmla="*/ 2295572 h 6857155"/>
              <a:gd name="connsiteX1073" fmla="*/ 6363076 w 7257486"/>
              <a:gd name="connsiteY1073" fmla="*/ 2283748 h 6857155"/>
              <a:gd name="connsiteX1074" fmla="*/ 6281151 w 7257486"/>
              <a:gd name="connsiteY1074" fmla="*/ 2181553 h 6857155"/>
              <a:gd name="connsiteX1075" fmla="*/ 6285374 w 7257486"/>
              <a:gd name="connsiteY1075" fmla="*/ 2194222 h 6857155"/>
              <a:gd name="connsiteX1076" fmla="*/ 6269327 w 7257486"/>
              <a:gd name="connsiteY1076" fmla="*/ 2198445 h 6857155"/>
              <a:gd name="connsiteX1077" fmla="*/ 6269327 w 7257486"/>
              <a:gd name="connsiteY1077" fmla="*/ 2198445 h 6857155"/>
              <a:gd name="connsiteX1078" fmla="*/ 6269327 w 7257486"/>
              <a:gd name="connsiteY1078" fmla="*/ 2182398 h 6857155"/>
              <a:gd name="connsiteX1079" fmla="*/ 6281151 w 7257486"/>
              <a:gd name="connsiteY1079" fmla="*/ 2182398 h 6857155"/>
              <a:gd name="connsiteX1080" fmla="*/ 1256737 w 7257486"/>
              <a:gd name="connsiteY1080" fmla="*/ 1536293 h 6857155"/>
              <a:gd name="connsiteX1081" fmla="*/ 1240690 w 7257486"/>
              <a:gd name="connsiteY1081" fmla="*/ 1532070 h 6857155"/>
              <a:gd name="connsiteX1082" fmla="*/ 1244913 w 7257486"/>
              <a:gd name="connsiteY1082" fmla="*/ 1519402 h 6857155"/>
              <a:gd name="connsiteX1083" fmla="*/ 1257582 w 7257486"/>
              <a:gd name="connsiteY1083" fmla="*/ 1523625 h 6857155"/>
              <a:gd name="connsiteX1084" fmla="*/ 1257582 w 7257486"/>
              <a:gd name="connsiteY1084" fmla="*/ 1523625 h 6857155"/>
              <a:gd name="connsiteX1085" fmla="*/ 1257582 w 7257486"/>
              <a:gd name="connsiteY1085" fmla="*/ 1536293 h 6857155"/>
              <a:gd name="connsiteX1086" fmla="*/ 2493204 w 7257486"/>
              <a:gd name="connsiteY1086" fmla="*/ 702692 h 6857155"/>
              <a:gd name="connsiteX1087" fmla="*/ 2488981 w 7257486"/>
              <a:gd name="connsiteY1087" fmla="*/ 678199 h 6857155"/>
              <a:gd name="connsiteX1088" fmla="*/ 2505028 w 7257486"/>
              <a:gd name="connsiteY1088" fmla="*/ 694246 h 6857155"/>
              <a:gd name="connsiteX1089" fmla="*/ 2500805 w 7257486"/>
              <a:gd name="connsiteY1089" fmla="*/ 706915 h 6857155"/>
              <a:gd name="connsiteX1090" fmla="*/ 2493204 w 7257486"/>
              <a:gd name="connsiteY1090" fmla="*/ 702692 h 6857155"/>
              <a:gd name="connsiteX1091" fmla="*/ 619923 w 7257486"/>
              <a:gd name="connsiteY1091" fmla="*/ 2135946 h 6857155"/>
              <a:gd name="connsiteX1092" fmla="*/ 632591 w 7257486"/>
              <a:gd name="connsiteY1092" fmla="*/ 2135946 h 6857155"/>
              <a:gd name="connsiteX1093" fmla="*/ 624146 w 7257486"/>
              <a:gd name="connsiteY1093" fmla="*/ 2151993 h 6857155"/>
              <a:gd name="connsiteX1094" fmla="*/ 615700 w 7257486"/>
              <a:gd name="connsiteY1094" fmla="*/ 2151993 h 6857155"/>
              <a:gd name="connsiteX1095" fmla="*/ 619923 w 7257486"/>
              <a:gd name="connsiteY1095" fmla="*/ 2135946 h 6857155"/>
              <a:gd name="connsiteX1096" fmla="*/ 6556484 w 7257486"/>
              <a:gd name="connsiteY1096" fmla="*/ 1663825 h 6857155"/>
              <a:gd name="connsiteX1097" fmla="*/ 6572532 w 7257486"/>
              <a:gd name="connsiteY1097" fmla="*/ 1668048 h 6857155"/>
              <a:gd name="connsiteX1098" fmla="*/ 6564086 w 7257486"/>
              <a:gd name="connsiteY1098" fmla="*/ 1680717 h 6857155"/>
              <a:gd name="connsiteX1099" fmla="*/ 6555640 w 7257486"/>
              <a:gd name="connsiteY1099" fmla="*/ 1680717 h 6857155"/>
              <a:gd name="connsiteX1100" fmla="*/ 6555640 w 7257486"/>
              <a:gd name="connsiteY1100" fmla="*/ 1663825 h 6857155"/>
              <a:gd name="connsiteX1101" fmla="*/ 1043058 w 7257486"/>
              <a:gd name="connsiteY1101" fmla="*/ 1651156 h 6857155"/>
              <a:gd name="connsiteX1102" fmla="*/ 1027011 w 7257486"/>
              <a:gd name="connsiteY1102" fmla="*/ 1646934 h 6857155"/>
              <a:gd name="connsiteX1103" fmla="*/ 1031234 w 7257486"/>
              <a:gd name="connsiteY1103" fmla="*/ 1638488 h 6857155"/>
              <a:gd name="connsiteX1104" fmla="*/ 1047281 w 7257486"/>
              <a:gd name="connsiteY1104" fmla="*/ 1638488 h 6857155"/>
              <a:gd name="connsiteX1105" fmla="*/ 1043058 w 7257486"/>
              <a:gd name="connsiteY1105" fmla="*/ 1651156 h 6857155"/>
              <a:gd name="connsiteX1106" fmla="*/ 1655379 w 7257486"/>
              <a:gd name="connsiteY1106" fmla="*/ 1454369 h 6857155"/>
              <a:gd name="connsiteX1107" fmla="*/ 1642711 w 7257486"/>
              <a:gd name="connsiteY1107" fmla="*/ 1454369 h 6857155"/>
              <a:gd name="connsiteX1108" fmla="*/ 1642711 w 7257486"/>
              <a:gd name="connsiteY1108" fmla="*/ 1441700 h 6857155"/>
              <a:gd name="connsiteX1109" fmla="*/ 1651156 w 7257486"/>
              <a:gd name="connsiteY1109" fmla="*/ 1437477 h 6857155"/>
              <a:gd name="connsiteX1110" fmla="*/ 1659602 w 7257486"/>
              <a:gd name="connsiteY1110" fmla="*/ 1441700 h 6857155"/>
              <a:gd name="connsiteX1111" fmla="*/ 1655379 w 7257486"/>
              <a:gd name="connsiteY1111" fmla="*/ 1454369 h 6857155"/>
              <a:gd name="connsiteX1112" fmla="*/ 1269406 w 7257486"/>
              <a:gd name="connsiteY1112" fmla="*/ 1454369 h 6857155"/>
              <a:gd name="connsiteX1113" fmla="*/ 1256737 w 7257486"/>
              <a:gd name="connsiteY1113" fmla="*/ 1450146 h 6857155"/>
              <a:gd name="connsiteX1114" fmla="*/ 1260960 w 7257486"/>
              <a:gd name="connsiteY1114" fmla="*/ 1437477 h 6857155"/>
              <a:gd name="connsiteX1115" fmla="*/ 1273629 w 7257486"/>
              <a:gd name="connsiteY1115" fmla="*/ 1441700 h 6857155"/>
              <a:gd name="connsiteX1116" fmla="*/ 1273629 w 7257486"/>
              <a:gd name="connsiteY1116" fmla="*/ 1441700 h 6857155"/>
              <a:gd name="connsiteX1117" fmla="*/ 1269406 w 7257486"/>
              <a:gd name="connsiteY1117" fmla="*/ 1454369 h 6857155"/>
              <a:gd name="connsiteX1118" fmla="*/ 1408762 w 7257486"/>
              <a:gd name="connsiteY1118" fmla="*/ 1355553 h 6857155"/>
              <a:gd name="connsiteX1119" fmla="*/ 1396093 w 7257486"/>
              <a:gd name="connsiteY1119" fmla="*/ 1359776 h 6857155"/>
              <a:gd name="connsiteX1120" fmla="*/ 1396093 w 7257486"/>
              <a:gd name="connsiteY1120" fmla="*/ 1343729 h 6857155"/>
              <a:gd name="connsiteX1121" fmla="*/ 1408762 w 7257486"/>
              <a:gd name="connsiteY1121" fmla="*/ 1343729 h 6857155"/>
              <a:gd name="connsiteX1122" fmla="*/ 1408762 w 7257486"/>
              <a:gd name="connsiteY1122" fmla="*/ 1355553 h 6857155"/>
              <a:gd name="connsiteX1123" fmla="*/ 1860613 w 7257486"/>
              <a:gd name="connsiteY1123" fmla="*/ 1072618 h 6857155"/>
              <a:gd name="connsiteX1124" fmla="*/ 1860613 w 7257486"/>
              <a:gd name="connsiteY1124" fmla="*/ 1088665 h 6857155"/>
              <a:gd name="connsiteX1125" fmla="*/ 1847944 w 7257486"/>
              <a:gd name="connsiteY1125" fmla="*/ 1088665 h 6857155"/>
              <a:gd name="connsiteX1126" fmla="*/ 1847944 w 7257486"/>
              <a:gd name="connsiteY1126" fmla="*/ 1072618 h 6857155"/>
              <a:gd name="connsiteX1127" fmla="*/ 1860613 w 7257486"/>
              <a:gd name="connsiteY1127" fmla="*/ 1072618 h 6857155"/>
              <a:gd name="connsiteX1128" fmla="*/ 3109748 w 7257486"/>
              <a:gd name="connsiteY1128" fmla="*/ 743232 h 6857155"/>
              <a:gd name="connsiteX1129" fmla="*/ 3097080 w 7257486"/>
              <a:gd name="connsiteY1129" fmla="*/ 743232 h 6857155"/>
              <a:gd name="connsiteX1130" fmla="*/ 3101303 w 7257486"/>
              <a:gd name="connsiteY1130" fmla="*/ 727185 h 6857155"/>
              <a:gd name="connsiteX1131" fmla="*/ 3113971 w 7257486"/>
              <a:gd name="connsiteY1131" fmla="*/ 731407 h 6857155"/>
              <a:gd name="connsiteX1132" fmla="*/ 3109748 w 7257486"/>
              <a:gd name="connsiteY1132" fmla="*/ 743232 h 6857155"/>
              <a:gd name="connsiteX1133" fmla="*/ 5048907 w 7257486"/>
              <a:gd name="connsiteY1133" fmla="*/ 489013 h 6857155"/>
              <a:gd name="connsiteX1134" fmla="*/ 5040461 w 7257486"/>
              <a:gd name="connsiteY1134" fmla="*/ 484790 h 6857155"/>
              <a:gd name="connsiteX1135" fmla="*/ 5044684 w 7257486"/>
              <a:gd name="connsiteY1135" fmla="*/ 468743 h 6857155"/>
              <a:gd name="connsiteX1136" fmla="*/ 5053130 w 7257486"/>
              <a:gd name="connsiteY1136" fmla="*/ 468743 h 6857155"/>
              <a:gd name="connsiteX1137" fmla="*/ 5048907 w 7257486"/>
              <a:gd name="connsiteY1137" fmla="*/ 489013 h 6857155"/>
              <a:gd name="connsiteX1138" fmla="*/ 587829 w 7257486"/>
              <a:gd name="connsiteY1138" fmla="*/ 2337801 h 6857155"/>
              <a:gd name="connsiteX1139" fmla="*/ 596274 w 7257486"/>
              <a:gd name="connsiteY1139" fmla="*/ 2325132 h 6857155"/>
              <a:gd name="connsiteX1140" fmla="*/ 604720 w 7257486"/>
              <a:gd name="connsiteY1140" fmla="*/ 2329355 h 6857155"/>
              <a:gd name="connsiteX1141" fmla="*/ 604720 w 7257486"/>
              <a:gd name="connsiteY1141" fmla="*/ 2342024 h 6857155"/>
              <a:gd name="connsiteX1142" fmla="*/ 587829 w 7257486"/>
              <a:gd name="connsiteY1142" fmla="*/ 2337801 h 6857155"/>
              <a:gd name="connsiteX1143" fmla="*/ 5677276 w 7257486"/>
              <a:gd name="connsiteY1143" fmla="*/ 2329355 h 6857155"/>
              <a:gd name="connsiteX1144" fmla="*/ 5677276 w 7257486"/>
              <a:gd name="connsiteY1144" fmla="*/ 2320909 h 6857155"/>
              <a:gd name="connsiteX1145" fmla="*/ 5693322 w 7257486"/>
              <a:gd name="connsiteY1145" fmla="*/ 2320909 h 6857155"/>
              <a:gd name="connsiteX1146" fmla="*/ 5693322 w 7257486"/>
              <a:gd name="connsiteY1146" fmla="*/ 2333578 h 6857155"/>
              <a:gd name="connsiteX1147" fmla="*/ 5677276 w 7257486"/>
              <a:gd name="connsiteY1147" fmla="*/ 2329355 h 6857155"/>
              <a:gd name="connsiteX1148" fmla="*/ 464520 w 7257486"/>
              <a:gd name="connsiteY1148" fmla="*/ 2009259 h 6857155"/>
              <a:gd name="connsiteX1149" fmla="*/ 456074 w 7257486"/>
              <a:gd name="connsiteY1149" fmla="*/ 2009259 h 6857155"/>
              <a:gd name="connsiteX1150" fmla="*/ 460297 w 7257486"/>
              <a:gd name="connsiteY1150" fmla="*/ 1993212 h 6857155"/>
              <a:gd name="connsiteX1151" fmla="*/ 472966 w 7257486"/>
              <a:gd name="connsiteY1151" fmla="*/ 1997435 h 6857155"/>
              <a:gd name="connsiteX1152" fmla="*/ 464520 w 7257486"/>
              <a:gd name="connsiteY1152" fmla="*/ 2009259 h 6857155"/>
              <a:gd name="connsiteX1153" fmla="*/ 862317 w 7257486"/>
              <a:gd name="connsiteY1153" fmla="*/ 1877504 h 6857155"/>
              <a:gd name="connsiteX1154" fmla="*/ 849649 w 7257486"/>
              <a:gd name="connsiteY1154" fmla="*/ 1877504 h 6857155"/>
              <a:gd name="connsiteX1155" fmla="*/ 853872 w 7257486"/>
              <a:gd name="connsiteY1155" fmla="*/ 1861457 h 6857155"/>
              <a:gd name="connsiteX1156" fmla="*/ 862317 w 7257486"/>
              <a:gd name="connsiteY1156" fmla="*/ 1861457 h 6857155"/>
              <a:gd name="connsiteX1157" fmla="*/ 862317 w 7257486"/>
              <a:gd name="connsiteY1157" fmla="*/ 1877504 h 6857155"/>
              <a:gd name="connsiteX1158" fmla="*/ 1864836 w 7257486"/>
              <a:gd name="connsiteY1158" fmla="*/ 1133428 h 6857155"/>
              <a:gd name="connsiteX1159" fmla="*/ 1852167 w 7257486"/>
              <a:gd name="connsiteY1159" fmla="*/ 1129205 h 6857155"/>
              <a:gd name="connsiteX1160" fmla="*/ 1864836 w 7257486"/>
              <a:gd name="connsiteY1160" fmla="*/ 1116536 h 6857155"/>
              <a:gd name="connsiteX1161" fmla="*/ 1873281 w 7257486"/>
              <a:gd name="connsiteY1161" fmla="*/ 1124982 h 6857155"/>
              <a:gd name="connsiteX1162" fmla="*/ 1864836 w 7257486"/>
              <a:gd name="connsiteY1162" fmla="*/ 1133428 h 6857155"/>
              <a:gd name="connsiteX1163" fmla="*/ 1737304 w 7257486"/>
              <a:gd name="connsiteY1163" fmla="*/ 1088665 h 6857155"/>
              <a:gd name="connsiteX1164" fmla="*/ 1724635 w 7257486"/>
              <a:gd name="connsiteY1164" fmla="*/ 1075997 h 6857155"/>
              <a:gd name="connsiteX1165" fmla="*/ 1728858 w 7257486"/>
              <a:gd name="connsiteY1165" fmla="*/ 1071774 h 6857155"/>
              <a:gd name="connsiteX1166" fmla="*/ 1741527 w 7257486"/>
              <a:gd name="connsiteY1166" fmla="*/ 1071774 h 6857155"/>
              <a:gd name="connsiteX1167" fmla="*/ 1737304 w 7257486"/>
              <a:gd name="connsiteY1167" fmla="*/ 1088665 h 6857155"/>
              <a:gd name="connsiteX1168" fmla="*/ 899479 w 7257486"/>
              <a:gd name="connsiteY1168" fmla="*/ 2140169 h 6857155"/>
              <a:gd name="connsiteX1169" fmla="*/ 903702 w 7257486"/>
              <a:gd name="connsiteY1169" fmla="*/ 2127500 h 6857155"/>
              <a:gd name="connsiteX1170" fmla="*/ 916371 w 7257486"/>
              <a:gd name="connsiteY1170" fmla="*/ 2131723 h 6857155"/>
              <a:gd name="connsiteX1171" fmla="*/ 916371 w 7257486"/>
              <a:gd name="connsiteY1171" fmla="*/ 2140169 h 6857155"/>
              <a:gd name="connsiteX1172" fmla="*/ 899479 w 7257486"/>
              <a:gd name="connsiteY1172" fmla="*/ 2140169 h 6857155"/>
              <a:gd name="connsiteX1173" fmla="*/ 2276147 w 7257486"/>
              <a:gd name="connsiteY1173" fmla="*/ 1170590 h 6857155"/>
              <a:gd name="connsiteX1174" fmla="*/ 2292194 w 7257486"/>
              <a:gd name="connsiteY1174" fmla="*/ 1170590 h 6857155"/>
              <a:gd name="connsiteX1175" fmla="*/ 2287971 w 7257486"/>
              <a:gd name="connsiteY1175" fmla="*/ 1183258 h 6857155"/>
              <a:gd name="connsiteX1176" fmla="*/ 2275302 w 7257486"/>
              <a:gd name="connsiteY1176" fmla="*/ 1179036 h 6857155"/>
              <a:gd name="connsiteX1177" fmla="*/ 2275302 w 7257486"/>
              <a:gd name="connsiteY1177" fmla="*/ 1179036 h 6857155"/>
              <a:gd name="connsiteX1178" fmla="*/ 2275302 w 7257486"/>
              <a:gd name="connsiteY1178" fmla="*/ 1170590 h 6857155"/>
              <a:gd name="connsiteX1179" fmla="*/ 2752490 w 7257486"/>
              <a:gd name="connsiteY1179" fmla="*/ 846270 h 6857155"/>
              <a:gd name="connsiteX1180" fmla="*/ 2736443 w 7257486"/>
              <a:gd name="connsiteY1180" fmla="*/ 846270 h 6857155"/>
              <a:gd name="connsiteX1181" fmla="*/ 2740666 w 7257486"/>
              <a:gd name="connsiteY1181" fmla="*/ 833602 h 6857155"/>
              <a:gd name="connsiteX1182" fmla="*/ 2752490 w 7257486"/>
              <a:gd name="connsiteY1182" fmla="*/ 846270 h 6857155"/>
              <a:gd name="connsiteX1183" fmla="*/ 6096188 w 7257486"/>
              <a:gd name="connsiteY1183" fmla="*/ 246618 h 6857155"/>
              <a:gd name="connsiteX1184" fmla="*/ 6087742 w 7257486"/>
              <a:gd name="connsiteY1184" fmla="*/ 246618 h 6857155"/>
              <a:gd name="connsiteX1185" fmla="*/ 6087742 w 7257486"/>
              <a:gd name="connsiteY1185" fmla="*/ 230571 h 6857155"/>
              <a:gd name="connsiteX1186" fmla="*/ 6100411 w 7257486"/>
              <a:gd name="connsiteY1186" fmla="*/ 234794 h 6857155"/>
              <a:gd name="connsiteX1187" fmla="*/ 6096188 w 7257486"/>
              <a:gd name="connsiteY1187" fmla="*/ 246618 h 6857155"/>
              <a:gd name="connsiteX1188" fmla="*/ 6243989 w 7257486"/>
              <a:gd name="connsiteY1188" fmla="*/ 242395 h 6857155"/>
              <a:gd name="connsiteX1189" fmla="*/ 6235544 w 7257486"/>
              <a:gd name="connsiteY1189" fmla="*/ 242395 h 6857155"/>
              <a:gd name="connsiteX1190" fmla="*/ 6235544 w 7257486"/>
              <a:gd name="connsiteY1190" fmla="*/ 226348 h 6857155"/>
              <a:gd name="connsiteX1191" fmla="*/ 6248212 w 7257486"/>
              <a:gd name="connsiteY1191" fmla="*/ 230571 h 6857155"/>
              <a:gd name="connsiteX1192" fmla="*/ 6243989 w 7257486"/>
              <a:gd name="connsiteY1192" fmla="*/ 242395 h 6857155"/>
              <a:gd name="connsiteX1193" fmla="*/ 513505 w 7257486"/>
              <a:gd name="connsiteY1193" fmla="*/ 3713624 h 6857155"/>
              <a:gd name="connsiteX1194" fmla="*/ 509283 w 7257486"/>
              <a:gd name="connsiteY1194" fmla="*/ 3729671 h 6857155"/>
              <a:gd name="connsiteX1195" fmla="*/ 500837 w 7257486"/>
              <a:gd name="connsiteY1195" fmla="*/ 3725448 h 6857155"/>
              <a:gd name="connsiteX1196" fmla="*/ 505060 w 7257486"/>
              <a:gd name="connsiteY1196" fmla="*/ 3712779 h 6857155"/>
              <a:gd name="connsiteX1197" fmla="*/ 505060 w 7257486"/>
              <a:gd name="connsiteY1197" fmla="*/ 3712779 h 6857155"/>
              <a:gd name="connsiteX1198" fmla="*/ 513505 w 7257486"/>
              <a:gd name="connsiteY1198" fmla="*/ 3712779 h 6857155"/>
              <a:gd name="connsiteX1199" fmla="*/ 6864757 w 7257486"/>
              <a:gd name="connsiteY1199" fmla="*/ 2222094 h 6857155"/>
              <a:gd name="connsiteX1200" fmla="*/ 6852088 w 7257486"/>
              <a:gd name="connsiteY1200" fmla="*/ 2222094 h 6857155"/>
              <a:gd name="connsiteX1201" fmla="*/ 6852088 w 7257486"/>
              <a:gd name="connsiteY1201" fmla="*/ 2209425 h 6857155"/>
              <a:gd name="connsiteX1202" fmla="*/ 6864757 w 7257486"/>
              <a:gd name="connsiteY1202" fmla="*/ 2209425 h 6857155"/>
              <a:gd name="connsiteX1203" fmla="*/ 6864757 w 7257486"/>
              <a:gd name="connsiteY1203" fmla="*/ 2222094 h 6857155"/>
              <a:gd name="connsiteX1204" fmla="*/ 6646855 w 7257486"/>
              <a:gd name="connsiteY1204" fmla="*/ 2218715 h 6857155"/>
              <a:gd name="connsiteX1205" fmla="*/ 6651078 w 7257486"/>
              <a:gd name="connsiteY1205" fmla="*/ 2202668 h 6857155"/>
              <a:gd name="connsiteX1206" fmla="*/ 6659523 w 7257486"/>
              <a:gd name="connsiteY1206" fmla="*/ 2206891 h 6857155"/>
              <a:gd name="connsiteX1207" fmla="*/ 6655301 w 7257486"/>
              <a:gd name="connsiteY1207" fmla="*/ 2219560 h 6857155"/>
              <a:gd name="connsiteX1208" fmla="*/ 6646855 w 7257486"/>
              <a:gd name="connsiteY1208" fmla="*/ 2219560 h 6857155"/>
              <a:gd name="connsiteX1209" fmla="*/ 1269406 w 7257486"/>
              <a:gd name="connsiteY1209" fmla="*/ 1827674 h 6857155"/>
              <a:gd name="connsiteX1210" fmla="*/ 1265183 w 7257486"/>
              <a:gd name="connsiteY1210" fmla="*/ 1811627 h 6857155"/>
              <a:gd name="connsiteX1211" fmla="*/ 1277852 w 7257486"/>
              <a:gd name="connsiteY1211" fmla="*/ 1811627 h 6857155"/>
              <a:gd name="connsiteX1212" fmla="*/ 1269406 w 7257486"/>
              <a:gd name="connsiteY1212" fmla="*/ 1827674 h 6857155"/>
              <a:gd name="connsiteX1213" fmla="*/ 1002518 w 7257486"/>
              <a:gd name="connsiteY1213" fmla="*/ 1676494 h 6857155"/>
              <a:gd name="connsiteX1214" fmla="*/ 998295 w 7257486"/>
              <a:gd name="connsiteY1214" fmla="*/ 1663825 h 6857155"/>
              <a:gd name="connsiteX1215" fmla="*/ 1002518 w 7257486"/>
              <a:gd name="connsiteY1215" fmla="*/ 1659602 h 6857155"/>
              <a:gd name="connsiteX1216" fmla="*/ 1015187 w 7257486"/>
              <a:gd name="connsiteY1216" fmla="*/ 1672271 h 6857155"/>
              <a:gd name="connsiteX1217" fmla="*/ 1015187 w 7257486"/>
              <a:gd name="connsiteY1217" fmla="*/ 1672271 h 6857155"/>
              <a:gd name="connsiteX1218" fmla="*/ 1002518 w 7257486"/>
              <a:gd name="connsiteY1218" fmla="*/ 1676494 h 6857155"/>
              <a:gd name="connsiteX1219" fmla="*/ 2875799 w 7257486"/>
              <a:gd name="connsiteY1219" fmla="*/ 916371 h 6857155"/>
              <a:gd name="connsiteX1220" fmla="*/ 2859752 w 7257486"/>
              <a:gd name="connsiteY1220" fmla="*/ 912148 h 6857155"/>
              <a:gd name="connsiteX1221" fmla="*/ 2859752 w 7257486"/>
              <a:gd name="connsiteY1221" fmla="*/ 903702 h 6857155"/>
              <a:gd name="connsiteX1222" fmla="*/ 2875799 w 7257486"/>
              <a:gd name="connsiteY1222" fmla="*/ 907925 h 6857155"/>
              <a:gd name="connsiteX1223" fmla="*/ 2875799 w 7257486"/>
              <a:gd name="connsiteY1223" fmla="*/ 916371 h 6857155"/>
              <a:gd name="connsiteX1224" fmla="*/ 3775278 w 7257486"/>
              <a:gd name="connsiteY1224" fmla="*/ 566714 h 6857155"/>
              <a:gd name="connsiteX1225" fmla="*/ 3783724 w 7257486"/>
              <a:gd name="connsiteY1225" fmla="*/ 558268 h 6857155"/>
              <a:gd name="connsiteX1226" fmla="*/ 3796393 w 7257486"/>
              <a:gd name="connsiteY1226" fmla="*/ 562491 h 6857155"/>
              <a:gd name="connsiteX1227" fmla="*/ 3787947 w 7257486"/>
              <a:gd name="connsiteY1227" fmla="*/ 570937 h 6857155"/>
              <a:gd name="connsiteX1228" fmla="*/ 3775278 w 7257486"/>
              <a:gd name="connsiteY1228" fmla="*/ 566714 h 6857155"/>
              <a:gd name="connsiteX1229" fmla="*/ 830223 w 7257486"/>
              <a:gd name="connsiteY1229" fmla="*/ 1454369 h 6857155"/>
              <a:gd name="connsiteX1230" fmla="*/ 830223 w 7257486"/>
              <a:gd name="connsiteY1230" fmla="*/ 1441700 h 6857155"/>
              <a:gd name="connsiteX1231" fmla="*/ 842892 w 7257486"/>
              <a:gd name="connsiteY1231" fmla="*/ 1441700 h 6857155"/>
              <a:gd name="connsiteX1232" fmla="*/ 838669 w 7257486"/>
              <a:gd name="connsiteY1232" fmla="*/ 1454369 h 6857155"/>
              <a:gd name="connsiteX1233" fmla="*/ 830223 w 7257486"/>
              <a:gd name="connsiteY1233" fmla="*/ 1454369 h 6857155"/>
              <a:gd name="connsiteX1234" fmla="*/ 467898 w 7257486"/>
              <a:gd name="connsiteY1234" fmla="*/ 1285453 h 6857155"/>
              <a:gd name="connsiteX1235" fmla="*/ 459452 w 7257486"/>
              <a:gd name="connsiteY1235" fmla="*/ 1281230 h 6857155"/>
              <a:gd name="connsiteX1236" fmla="*/ 463675 w 7257486"/>
              <a:gd name="connsiteY1236" fmla="*/ 1268561 h 6857155"/>
              <a:gd name="connsiteX1237" fmla="*/ 472121 w 7257486"/>
              <a:gd name="connsiteY1237" fmla="*/ 1272784 h 6857155"/>
              <a:gd name="connsiteX1238" fmla="*/ 467898 w 7257486"/>
              <a:gd name="connsiteY1238" fmla="*/ 1285453 h 6857155"/>
              <a:gd name="connsiteX1239" fmla="*/ 830223 w 7257486"/>
              <a:gd name="connsiteY1239" fmla="*/ 5258363 h 6857155"/>
              <a:gd name="connsiteX1240" fmla="*/ 830223 w 7257486"/>
              <a:gd name="connsiteY1240" fmla="*/ 5266809 h 6857155"/>
              <a:gd name="connsiteX1241" fmla="*/ 817555 w 7257486"/>
              <a:gd name="connsiteY1241" fmla="*/ 5266809 h 6857155"/>
              <a:gd name="connsiteX1242" fmla="*/ 821778 w 7257486"/>
              <a:gd name="connsiteY1242" fmla="*/ 5254140 h 6857155"/>
              <a:gd name="connsiteX1243" fmla="*/ 830223 w 7257486"/>
              <a:gd name="connsiteY1243" fmla="*/ 5258363 h 6857155"/>
              <a:gd name="connsiteX1244" fmla="*/ 5874907 w 7257486"/>
              <a:gd name="connsiteY1244" fmla="*/ 2320909 h 6857155"/>
              <a:gd name="connsiteX1245" fmla="*/ 5883353 w 7257486"/>
              <a:gd name="connsiteY1245" fmla="*/ 2325132 h 6857155"/>
              <a:gd name="connsiteX1246" fmla="*/ 5883353 w 7257486"/>
              <a:gd name="connsiteY1246" fmla="*/ 2333578 h 6857155"/>
              <a:gd name="connsiteX1247" fmla="*/ 5870684 w 7257486"/>
              <a:gd name="connsiteY1247" fmla="*/ 2333578 h 6857155"/>
              <a:gd name="connsiteX1248" fmla="*/ 5874907 w 7257486"/>
              <a:gd name="connsiteY1248" fmla="*/ 2320909 h 6857155"/>
              <a:gd name="connsiteX1249" fmla="*/ 702692 w 7257486"/>
              <a:gd name="connsiteY1249" fmla="*/ 1934936 h 6857155"/>
              <a:gd name="connsiteX1250" fmla="*/ 711137 w 7257486"/>
              <a:gd name="connsiteY1250" fmla="*/ 1918889 h 6857155"/>
              <a:gd name="connsiteX1251" fmla="*/ 715360 w 7257486"/>
              <a:gd name="connsiteY1251" fmla="*/ 1931557 h 6857155"/>
              <a:gd name="connsiteX1252" fmla="*/ 702692 w 7257486"/>
              <a:gd name="connsiteY1252" fmla="*/ 1934936 h 6857155"/>
              <a:gd name="connsiteX1253" fmla="*/ 1679872 w 7257486"/>
              <a:gd name="connsiteY1253" fmla="*/ 1434099 h 6857155"/>
              <a:gd name="connsiteX1254" fmla="*/ 1671426 w 7257486"/>
              <a:gd name="connsiteY1254" fmla="*/ 1434099 h 6857155"/>
              <a:gd name="connsiteX1255" fmla="*/ 1675649 w 7257486"/>
              <a:gd name="connsiteY1255" fmla="*/ 1421430 h 6857155"/>
              <a:gd name="connsiteX1256" fmla="*/ 1684095 w 7257486"/>
              <a:gd name="connsiteY1256" fmla="*/ 1421430 h 6857155"/>
              <a:gd name="connsiteX1257" fmla="*/ 1679872 w 7257486"/>
              <a:gd name="connsiteY1257" fmla="*/ 1434099 h 6857155"/>
              <a:gd name="connsiteX1258" fmla="*/ 2600466 w 7257486"/>
              <a:gd name="connsiteY1258" fmla="*/ 1027011 h 6857155"/>
              <a:gd name="connsiteX1259" fmla="*/ 2584419 w 7257486"/>
              <a:gd name="connsiteY1259" fmla="*/ 1031234 h 6857155"/>
              <a:gd name="connsiteX1260" fmla="*/ 2584419 w 7257486"/>
              <a:gd name="connsiteY1260" fmla="*/ 1022788 h 6857155"/>
              <a:gd name="connsiteX1261" fmla="*/ 2600466 w 7257486"/>
              <a:gd name="connsiteY1261" fmla="*/ 1027011 h 6857155"/>
              <a:gd name="connsiteX1262" fmla="*/ 4227129 w 7257486"/>
              <a:gd name="connsiteY1262" fmla="*/ 952688 h 6857155"/>
              <a:gd name="connsiteX1263" fmla="*/ 4227129 w 7257486"/>
              <a:gd name="connsiteY1263" fmla="*/ 944242 h 6857155"/>
              <a:gd name="connsiteX1264" fmla="*/ 4239798 w 7257486"/>
              <a:gd name="connsiteY1264" fmla="*/ 944242 h 6857155"/>
              <a:gd name="connsiteX1265" fmla="*/ 4235575 w 7257486"/>
              <a:gd name="connsiteY1265" fmla="*/ 956911 h 6857155"/>
              <a:gd name="connsiteX1266" fmla="*/ 4227129 w 7257486"/>
              <a:gd name="connsiteY1266" fmla="*/ 952688 h 6857155"/>
              <a:gd name="connsiteX1267" fmla="*/ 4227129 w 7257486"/>
              <a:gd name="connsiteY1267" fmla="*/ 952688 h 6857155"/>
              <a:gd name="connsiteX1268" fmla="*/ 6659523 w 7257486"/>
              <a:gd name="connsiteY1268" fmla="*/ 2140169 h 6857155"/>
              <a:gd name="connsiteX1269" fmla="*/ 6646855 w 7257486"/>
              <a:gd name="connsiteY1269" fmla="*/ 2135946 h 6857155"/>
              <a:gd name="connsiteX1270" fmla="*/ 6651078 w 7257486"/>
              <a:gd name="connsiteY1270" fmla="*/ 2127500 h 6857155"/>
              <a:gd name="connsiteX1271" fmla="*/ 6659523 w 7257486"/>
              <a:gd name="connsiteY1271" fmla="*/ 2131723 h 6857155"/>
              <a:gd name="connsiteX1272" fmla="*/ 6659523 w 7257486"/>
              <a:gd name="connsiteY1272" fmla="*/ 2140169 h 6857155"/>
              <a:gd name="connsiteX1273" fmla="*/ 6494830 w 7257486"/>
              <a:gd name="connsiteY1273" fmla="*/ 1926490 h 6857155"/>
              <a:gd name="connsiteX1274" fmla="*/ 6507499 w 7257486"/>
              <a:gd name="connsiteY1274" fmla="*/ 1926490 h 6857155"/>
              <a:gd name="connsiteX1275" fmla="*/ 6507499 w 7257486"/>
              <a:gd name="connsiteY1275" fmla="*/ 1934936 h 6857155"/>
              <a:gd name="connsiteX1276" fmla="*/ 6494830 w 7257486"/>
              <a:gd name="connsiteY1276" fmla="*/ 1934936 h 6857155"/>
              <a:gd name="connsiteX1277" fmla="*/ 6494830 w 7257486"/>
              <a:gd name="connsiteY1277" fmla="*/ 1926490 h 6857155"/>
              <a:gd name="connsiteX1278" fmla="*/ 312495 w 7257486"/>
              <a:gd name="connsiteY1278" fmla="*/ 1901997 h 6857155"/>
              <a:gd name="connsiteX1279" fmla="*/ 299826 w 7257486"/>
              <a:gd name="connsiteY1279" fmla="*/ 1901997 h 6857155"/>
              <a:gd name="connsiteX1280" fmla="*/ 299826 w 7257486"/>
              <a:gd name="connsiteY1280" fmla="*/ 1893551 h 6857155"/>
              <a:gd name="connsiteX1281" fmla="*/ 312495 w 7257486"/>
              <a:gd name="connsiteY1281" fmla="*/ 1893551 h 6857155"/>
              <a:gd name="connsiteX1282" fmla="*/ 312495 w 7257486"/>
              <a:gd name="connsiteY1282" fmla="*/ 1901997 h 6857155"/>
              <a:gd name="connsiteX1283" fmla="*/ 1108935 w 7257486"/>
              <a:gd name="connsiteY1283" fmla="*/ 1380046 h 6857155"/>
              <a:gd name="connsiteX1284" fmla="*/ 1100489 w 7257486"/>
              <a:gd name="connsiteY1284" fmla="*/ 1380046 h 6857155"/>
              <a:gd name="connsiteX1285" fmla="*/ 1100489 w 7257486"/>
              <a:gd name="connsiteY1285" fmla="*/ 1368222 h 6857155"/>
              <a:gd name="connsiteX1286" fmla="*/ 1108935 w 7257486"/>
              <a:gd name="connsiteY1286" fmla="*/ 1368222 h 6857155"/>
              <a:gd name="connsiteX1287" fmla="*/ 1108935 w 7257486"/>
              <a:gd name="connsiteY1287" fmla="*/ 1380046 h 6857155"/>
              <a:gd name="connsiteX1288" fmla="*/ 2395233 w 7257486"/>
              <a:gd name="connsiteY1288" fmla="*/ 1130050 h 6857155"/>
              <a:gd name="connsiteX1289" fmla="*/ 2407901 w 7257486"/>
              <a:gd name="connsiteY1289" fmla="*/ 1130050 h 6857155"/>
              <a:gd name="connsiteX1290" fmla="*/ 2407901 w 7257486"/>
              <a:gd name="connsiteY1290" fmla="*/ 1138496 h 6857155"/>
              <a:gd name="connsiteX1291" fmla="*/ 2395233 w 7257486"/>
              <a:gd name="connsiteY1291" fmla="*/ 1138496 h 6857155"/>
              <a:gd name="connsiteX1292" fmla="*/ 2395233 w 7257486"/>
              <a:gd name="connsiteY1292" fmla="*/ 1130050 h 6857155"/>
              <a:gd name="connsiteX1293" fmla="*/ 1901997 w 7257486"/>
              <a:gd name="connsiteY1293" fmla="*/ 1113158 h 6857155"/>
              <a:gd name="connsiteX1294" fmla="*/ 1906220 w 7257486"/>
              <a:gd name="connsiteY1294" fmla="*/ 1100489 h 6857155"/>
              <a:gd name="connsiteX1295" fmla="*/ 1914666 w 7257486"/>
              <a:gd name="connsiteY1295" fmla="*/ 1108935 h 6857155"/>
              <a:gd name="connsiteX1296" fmla="*/ 1901997 w 7257486"/>
              <a:gd name="connsiteY1296" fmla="*/ 1113158 h 6857155"/>
              <a:gd name="connsiteX1297" fmla="*/ 6572532 w 7257486"/>
              <a:gd name="connsiteY1297" fmla="*/ 521951 h 6857155"/>
              <a:gd name="connsiteX1298" fmla="*/ 6585200 w 7257486"/>
              <a:gd name="connsiteY1298" fmla="*/ 526174 h 6857155"/>
              <a:gd name="connsiteX1299" fmla="*/ 6576755 w 7257486"/>
              <a:gd name="connsiteY1299" fmla="*/ 534620 h 6857155"/>
              <a:gd name="connsiteX1300" fmla="*/ 6572532 w 7257486"/>
              <a:gd name="connsiteY1300" fmla="*/ 521951 h 6857155"/>
              <a:gd name="connsiteX1301" fmla="*/ 6338583 w 7257486"/>
              <a:gd name="connsiteY1301" fmla="*/ 2402834 h 6857155"/>
              <a:gd name="connsiteX1302" fmla="*/ 6342805 w 7257486"/>
              <a:gd name="connsiteY1302" fmla="*/ 2394388 h 6857155"/>
              <a:gd name="connsiteX1303" fmla="*/ 6351251 w 7257486"/>
              <a:gd name="connsiteY1303" fmla="*/ 2402834 h 6857155"/>
              <a:gd name="connsiteX1304" fmla="*/ 6338583 w 7257486"/>
              <a:gd name="connsiteY1304" fmla="*/ 2402834 h 6857155"/>
              <a:gd name="connsiteX1305" fmla="*/ 1146097 w 7257486"/>
              <a:gd name="connsiteY1305" fmla="*/ 1983921 h 6857155"/>
              <a:gd name="connsiteX1306" fmla="*/ 1150320 w 7257486"/>
              <a:gd name="connsiteY1306" fmla="*/ 1996590 h 6857155"/>
              <a:gd name="connsiteX1307" fmla="*/ 1141874 w 7257486"/>
              <a:gd name="connsiteY1307" fmla="*/ 1996590 h 6857155"/>
              <a:gd name="connsiteX1308" fmla="*/ 1146097 w 7257486"/>
              <a:gd name="connsiteY1308" fmla="*/ 1983921 h 6857155"/>
              <a:gd name="connsiteX1309" fmla="*/ 546444 w 7257486"/>
              <a:gd name="connsiteY1309" fmla="*/ 1914666 h 6857155"/>
              <a:gd name="connsiteX1310" fmla="*/ 533775 w 7257486"/>
              <a:gd name="connsiteY1310" fmla="*/ 1914666 h 6857155"/>
              <a:gd name="connsiteX1311" fmla="*/ 537998 w 7257486"/>
              <a:gd name="connsiteY1311" fmla="*/ 1906220 h 6857155"/>
              <a:gd name="connsiteX1312" fmla="*/ 546444 w 7257486"/>
              <a:gd name="connsiteY1312" fmla="*/ 1914666 h 6857155"/>
              <a:gd name="connsiteX1313" fmla="*/ 2168885 w 7257486"/>
              <a:gd name="connsiteY1313" fmla="*/ 965356 h 6857155"/>
              <a:gd name="connsiteX1314" fmla="*/ 2181553 w 7257486"/>
              <a:gd name="connsiteY1314" fmla="*/ 969579 h 6857155"/>
              <a:gd name="connsiteX1315" fmla="*/ 2168885 w 7257486"/>
              <a:gd name="connsiteY1315" fmla="*/ 973802 h 6857155"/>
              <a:gd name="connsiteX1316" fmla="*/ 2168885 w 7257486"/>
              <a:gd name="connsiteY1316" fmla="*/ 965356 h 6857155"/>
              <a:gd name="connsiteX1317" fmla="*/ 3458560 w 7257486"/>
              <a:gd name="connsiteY1317" fmla="*/ 628369 h 6857155"/>
              <a:gd name="connsiteX1318" fmla="*/ 3445892 w 7257486"/>
              <a:gd name="connsiteY1318" fmla="*/ 624146 h 6857155"/>
              <a:gd name="connsiteX1319" fmla="*/ 3450115 w 7257486"/>
              <a:gd name="connsiteY1319" fmla="*/ 619923 h 6857155"/>
              <a:gd name="connsiteX1320" fmla="*/ 3458560 w 7257486"/>
              <a:gd name="connsiteY1320" fmla="*/ 619923 h 6857155"/>
              <a:gd name="connsiteX1321" fmla="*/ 3458560 w 7257486"/>
              <a:gd name="connsiteY1321" fmla="*/ 628369 h 6857155"/>
              <a:gd name="connsiteX1322" fmla="*/ 3499945 w 7257486"/>
              <a:gd name="connsiteY1322" fmla="*/ 546444 h 6857155"/>
              <a:gd name="connsiteX1323" fmla="*/ 3487276 w 7257486"/>
              <a:gd name="connsiteY1323" fmla="*/ 542221 h 6857155"/>
              <a:gd name="connsiteX1324" fmla="*/ 3491499 w 7257486"/>
              <a:gd name="connsiteY1324" fmla="*/ 537998 h 6857155"/>
              <a:gd name="connsiteX1325" fmla="*/ 3499945 w 7257486"/>
              <a:gd name="connsiteY1325" fmla="*/ 537998 h 6857155"/>
              <a:gd name="connsiteX1326" fmla="*/ 3499945 w 7257486"/>
              <a:gd name="connsiteY1326" fmla="*/ 546444 h 6857155"/>
              <a:gd name="connsiteX1327" fmla="*/ 3808217 w 7257486"/>
              <a:gd name="connsiteY1327" fmla="*/ 41384 h 6857155"/>
              <a:gd name="connsiteX1328" fmla="*/ 3795548 w 7257486"/>
              <a:gd name="connsiteY1328" fmla="*/ 41384 h 6857155"/>
              <a:gd name="connsiteX1329" fmla="*/ 3799771 w 7257486"/>
              <a:gd name="connsiteY1329" fmla="*/ 32939 h 6857155"/>
              <a:gd name="connsiteX1330" fmla="*/ 3808217 w 7257486"/>
              <a:gd name="connsiteY1330" fmla="*/ 41384 h 6857155"/>
              <a:gd name="connsiteX1331" fmla="*/ 467898 w 7257486"/>
              <a:gd name="connsiteY1331" fmla="*/ 4383377 h 6857155"/>
              <a:gd name="connsiteX1332" fmla="*/ 467898 w 7257486"/>
              <a:gd name="connsiteY1332" fmla="*/ 4374931 h 6857155"/>
              <a:gd name="connsiteX1333" fmla="*/ 476344 w 7257486"/>
              <a:gd name="connsiteY1333" fmla="*/ 4374931 h 6857155"/>
              <a:gd name="connsiteX1334" fmla="*/ 476344 w 7257486"/>
              <a:gd name="connsiteY1334" fmla="*/ 4383377 h 6857155"/>
              <a:gd name="connsiteX1335" fmla="*/ 467898 w 7257486"/>
              <a:gd name="connsiteY1335" fmla="*/ 4383377 h 6857155"/>
              <a:gd name="connsiteX1336" fmla="*/ 341211 w 7257486"/>
              <a:gd name="connsiteY1336" fmla="*/ 3413798 h 6857155"/>
              <a:gd name="connsiteX1337" fmla="*/ 349657 w 7257486"/>
              <a:gd name="connsiteY1337" fmla="*/ 3413798 h 6857155"/>
              <a:gd name="connsiteX1338" fmla="*/ 349657 w 7257486"/>
              <a:gd name="connsiteY1338" fmla="*/ 3422244 h 6857155"/>
              <a:gd name="connsiteX1339" fmla="*/ 341211 w 7257486"/>
              <a:gd name="connsiteY1339" fmla="*/ 3422244 h 6857155"/>
              <a:gd name="connsiteX1340" fmla="*/ 341211 w 7257486"/>
              <a:gd name="connsiteY1340" fmla="*/ 3413798 h 6857155"/>
              <a:gd name="connsiteX1341" fmla="*/ 287158 w 7257486"/>
              <a:gd name="connsiteY1341" fmla="*/ 2653675 h 6857155"/>
              <a:gd name="connsiteX1342" fmla="*/ 278712 w 7257486"/>
              <a:gd name="connsiteY1342" fmla="*/ 2653675 h 6857155"/>
              <a:gd name="connsiteX1343" fmla="*/ 278712 w 7257486"/>
              <a:gd name="connsiteY1343" fmla="*/ 2645229 h 6857155"/>
              <a:gd name="connsiteX1344" fmla="*/ 287158 w 7257486"/>
              <a:gd name="connsiteY1344" fmla="*/ 2645229 h 6857155"/>
              <a:gd name="connsiteX1345" fmla="*/ 287158 w 7257486"/>
              <a:gd name="connsiteY1345" fmla="*/ 2653675 h 6857155"/>
              <a:gd name="connsiteX1346" fmla="*/ 6453445 w 7257486"/>
              <a:gd name="connsiteY1346" fmla="*/ 2271924 h 6857155"/>
              <a:gd name="connsiteX1347" fmla="*/ 6453445 w 7257486"/>
              <a:gd name="connsiteY1347" fmla="*/ 2259255 h 6857155"/>
              <a:gd name="connsiteX1348" fmla="*/ 6461891 w 7257486"/>
              <a:gd name="connsiteY1348" fmla="*/ 2267701 h 6857155"/>
              <a:gd name="connsiteX1349" fmla="*/ 6453445 w 7257486"/>
              <a:gd name="connsiteY1349" fmla="*/ 2271924 h 6857155"/>
              <a:gd name="connsiteX1350" fmla="*/ 6531992 w 7257486"/>
              <a:gd name="connsiteY1350" fmla="*/ 2230539 h 6857155"/>
              <a:gd name="connsiteX1351" fmla="*/ 6540438 w 7257486"/>
              <a:gd name="connsiteY1351" fmla="*/ 2230539 h 6857155"/>
              <a:gd name="connsiteX1352" fmla="*/ 6540438 w 7257486"/>
              <a:gd name="connsiteY1352" fmla="*/ 2238985 h 6857155"/>
              <a:gd name="connsiteX1353" fmla="*/ 6531992 w 7257486"/>
              <a:gd name="connsiteY1353" fmla="*/ 2238985 h 6857155"/>
              <a:gd name="connsiteX1354" fmla="*/ 6531992 w 7257486"/>
              <a:gd name="connsiteY1354" fmla="*/ 2230539 h 6857155"/>
              <a:gd name="connsiteX1355" fmla="*/ 6823372 w 7257486"/>
              <a:gd name="connsiteY1355" fmla="*/ 2152838 h 6857155"/>
              <a:gd name="connsiteX1356" fmla="*/ 6814927 w 7257486"/>
              <a:gd name="connsiteY1356" fmla="*/ 2152838 h 6857155"/>
              <a:gd name="connsiteX1357" fmla="*/ 6814927 w 7257486"/>
              <a:gd name="connsiteY1357" fmla="*/ 2144392 h 6857155"/>
              <a:gd name="connsiteX1358" fmla="*/ 6823372 w 7257486"/>
              <a:gd name="connsiteY1358" fmla="*/ 2144392 h 6857155"/>
              <a:gd name="connsiteX1359" fmla="*/ 6823372 w 7257486"/>
              <a:gd name="connsiteY1359" fmla="*/ 2152838 h 6857155"/>
              <a:gd name="connsiteX1360" fmla="*/ 1068395 w 7257486"/>
              <a:gd name="connsiteY1360" fmla="*/ 1976320 h 6857155"/>
              <a:gd name="connsiteX1361" fmla="*/ 1076841 w 7257486"/>
              <a:gd name="connsiteY1361" fmla="*/ 1976320 h 6857155"/>
              <a:gd name="connsiteX1362" fmla="*/ 1076841 w 7257486"/>
              <a:gd name="connsiteY1362" fmla="*/ 1984766 h 6857155"/>
              <a:gd name="connsiteX1363" fmla="*/ 1068395 w 7257486"/>
              <a:gd name="connsiteY1363" fmla="*/ 1984766 h 6857155"/>
              <a:gd name="connsiteX1364" fmla="*/ 1068395 w 7257486"/>
              <a:gd name="connsiteY1364" fmla="*/ 1976320 h 6857155"/>
              <a:gd name="connsiteX1365" fmla="*/ 1101334 w 7257486"/>
              <a:gd name="connsiteY1365" fmla="*/ 1655379 h 6857155"/>
              <a:gd name="connsiteX1366" fmla="*/ 1101334 w 7257486"/>
              <a:gd name="connsiteY1366" fmla="*/ 1646934 h 6857155"/>
              <a:gd name="connsiteX1367" fmla="*/ 1109780 w 7257486"/>
              <a:gd name="connsiteY1367" fmla="*/ 1646934 h 6857155"/>
              <a:gd name="connsiteX1368" fmla="*/ 1109780 w 7257486"/>
              <a:gd name="connsiteY1368" fmla="*/ 1655379 h 6857155"/>
              <a:gd name="connsiteX1369" fmla="*/ 1101334 w 7257486"/>
              <a:gd name="connsiteY1369" fmla="*/ 1655379 h 6857155"/>
              <a:gd name="connsiteX1370" fmla="*/ 628368 w 7257486"/>
              <a:gd name="connsiteY1370" fmla="*/ 1282074 h 6857155"/>
              <a:gd name="connsiteX1371" fmla="*/ 619923 w 7257486"/>
              <a:gd name="connsiteY1371" fmla="*/ 1282074 h 6857155"/>
              <a:gd name="connsiteX1372" fmla="*/ 619923 w 7257486"/>
              <a:gd name="connsiteY1372" fmla="*/ 1273629 h 6857155"/>
              <a:gd name="connsiteX1373" fmla="*/ 628368 w 7257486"/>
              <a:gd name="connsiteY1373" fmla="*/ 1273629 h 6857155"/>
              <a:gd name="connsiteX1374" fmla="*/ 628368 w 7257486"/>
              <a:gd name="connsiteY1374" fmla="*/ 1282074 h 6857155"/>
              <a:gd name="connsiteX1375" fmla="*/ 1729703 w 7257486"/>
              <a:gd name="connsiteY1375" fmla="*/ 1174813 h 6857155"/>
              <a:gd name="connsiteX1376" fmla="*/ 1729703 w 7257486"/>
              <a:gd name="connsiteY1376" fmla="*/ 1166367 h 6857155"/>
              <a:gd name="connsiteX1377" fmla="*/ 1738148 w 7257486"/>
              <a:gd name="connsiteY1377" fmla="*/ 1166367 h 6857155"/>
              <a:gd name="connsiteX1378" fmla="*/ 1738148 w 7257486"/>
              <a:gd name="connsiteY1378" fmla="*/ 1174813 h 6857155"/>
              <a:gd name="connsiteX1379" fmla="*/ 1729703 w 7257486"/>
              <a:gd name="connsiteY1379" fmla="*/ 1174813 h 6857155"/>
              <a:gd name="connsiteX1380" fmla="*/ 6055648 w 7257486"/>
              <a:gd name="connsiteY1380" fmla="*/ 854716 h 6857155"/>
              <a:gd name="connsiteX1381" fmla="*/ 6047202 w 7257486"/>
              <a:gd name="connsiteY1381" fmla="*/ 858939 h 6857155"/>
              <a:gd name="connsiteX1382" fmla="*/ 6047202 w 7257486"/>
              <a:gd name="connsiteY1382" fmla="*/ 846270 h 6857155"/>
              <a:gd name="connsiteX1383" fmla="*/ 6055648 w 7257486"/>
              <a:gd name="connsiteY1383" fmla="*/ 854716 h 6857155"/>
              <a:gd name="connsiteX1384" fmla="*/ 2464488 w 7257486"/>
              <a:gd name="connsiteY1384" fmla="*/ 793062 h 6857155"/>
              <a:gd name="connsiteX1385" fmla="*/ 2456042 w 7257486"/>
              <a:gd name="connsiteY1385" fmla="*/ 793062 h 6857155"/>
              <a:gd name="connsiteX1386" fmla="*/ 2456042 w 7257486"/>
              <a:gd name="connsiteY1386" fmla="*/ 784616 h 6857155"/>
              <a:gd name="connsiteX1387" fmla="*/ 2464488 w 7257486"/>
              <a:gd name="connsiteY1387" fmla="*/ 784616 h 6857155"/>
              <a:gd name="connsiteX1388" fmla="*/ 2464488 w 7257486"/>
              <a:gd name="connsiteY1388" fmla="*/ 793062 h 6857155"/>
              <a:gd name="connsiteX1389" fmla="*/ 4477970 w 7257486"/>
              <a:gd name="connsiteY1389" fmla="*/ 784616 h 6857155"/>
              <a:gd name="connsiteX1390" fmla="*/ 4477970 w 7257486"/>
              <a:gd name="connsiteY1390" fmla="*/ 776170 h 6857155"/>
              <a:gd name="connsiteX1391" fmla="*/ 4486416 w 7257486"/>
              <a:gd name="connsiteY1391" fmla="*/ 776170 h 6857155"/>
              <a:gd name="connsiteX1392" fmla="*/ 4486416 w 7257486"/>
              <a:gd name="connsiteY1392" fmla="*/ 784616 h 6857155"/>
              <a:gd name="connsiteX1393" fmla="*/ 4477970 w 7257486"/>
              <a:gd name="connsiteY1393" fmla="*/ 784616 h 6857155"/>
              <a:gd name="connsiteX1394" fmla="*/ 3191673 w 7257486"/>
              <a:gd name="connsiteY1394" fmla="*/ 768569 h 6857155"/>
              <a:gd name="connsiteX1395" fmla="*/ 3179004 w 7257486"/>
              <a:gd name="connsiteY1395" fmla="*/ 764346 h 6857155"/>
              <a:gd name="connsiteX1396" fmla="*/ 3184071 w 7257486"/>
              <a:gd name="connsiteY1396" fmla="*/ 760123 h 6857155"/>
              <a:gd name="connsiteX1397" fmla="*/ 3191673 w 7257486"/>
              <a:gd name="connsiteY1397" fmla="*/ 768569 h 6857155"/>
              <a:gd name="connsiteX1398" fmla="*/ 5020191 w 7257486"/>
              <a:gd name="connsiteY1398" fmla="*/ 760123 h 6857155"/>
              <a:gd name="connsiteX1399" fmla="*/ 5011746 w 7257486"/>
              <a:gd name="connsiteY1399" fmla="*/ 760123 h 6857155"/>
              <a:gd name="connsiteX1400" fmla="*/ 5011746 w 7257486"/>
              <a:gd name="connsiteY1400" fmla="*/ 751677 h 6857155"/>
              <a:gd name="connsiteX1401" fmla="*/ 5020191 w 7257486"/>
              <a:gd name="connsiteY1401" fmla="*/ 751677 h 6857155"/>
              <a:gd name="connsiteX1402" fmla="*/ 5020191 w 7257486"/>
              <a:gd name="connsiteY1402" fmla="*/ 760123 h 6857155"/>
              <a:gd name="connsiteX1403" fmla="*/ 3138464 w 7257486"/>
              <a:gd name="connsiteY1403" fmla="*/ 718739 h 6857155"/>
              <a:gd name="connsiteX1404" fmla="*/ 3130018 w 7257486"/>
              <a:gd name="connsiteY1404" fmla="*/ 718739 h 6857155"/>
              <a:gd name="connsiteX1405" fmla="*/ 3130018 w 7257486"/>
              <a:gd name="connsiteY1405" fmla="*/ 710293 h 6857155"/>
              <a:gd name="connsiteX1406" fmla="*/ 3138464 w 7257486"/>
              <a:gd name="connsiteY1406" fmla="*/ 710293 h 6857155"/>
              <a:gd name="connsiteX1407" fmla="*/ 3138464 w 7257486"/>
              <a:gd name="connsiteY1407" fmla="*/ 718739 h 6857155"/>
              <a:gd name="connsiteX1408" fmla="*/ 4789620 w 7257486"/>
              <a:gd name="connsiteY1408" fmla="*/ 661307 h 6857155"/>
              <a:gd name="connsiteX1409" fmla="*/ 4798066 w 7257486"/>
              <a:gd name="connsiteY1409" fmla="*/ 661307 h 6857155"/>
              <a:gd name="connsiteX1410" fmla="*/ 4798066 w 7257486"/>
              <a:gd name="connsiteY1410" fmla="*/ 669753 h 6857155"/>
              <a:gd name="connsiteX1411" fmla="*/ 4789620 w 7257486"/>
              <a:gd name="connsiteY1411" fmla="*/ 669753 h 6857155"/>
              <a:gd name="connsiteX1412" fmla="*/ 4789620 w 7257486"/>
              <a:gd name="connsiteY1412" fmla="*/ 661307 h 6857155"/>
              <a:gd name="connsiteX1413" fmla="*/ 4888436 w 7257486"/>
              <a:gd name="connsiteY1413" fmla="*/ 619923 h 6857155"/>
              <a:gd name="connsiteX1414" fmla="*/ 4879991 w 7257486"/>
              <a:gd name="connsiteY1414" fmla="*/ 619923 h 6857155"/>
              <a:gd name="connsiteX1415" fmla="*/ 4879991 w 7257486"/>
              <a:gd name="connsiteY1415" fmla="*/ 611477 h 6857155"/>
              <a:gd name="connsiteX1416" fmla="*/ 4888436 w 7257486"/>
              <a:gd name="connsiteY1416" fmla="*/ 611477 h 6857155"/>
              <a:gd name="connsiteX1417" fmla="*/ 4888436 w 7257486"/>
              <a:gd name="connsiteY1417" fmla="*/ 619923 h 6857155"/>
              <a:gd name="connsiteX1418" fmla="*/ 4789620 w 7257486"/>
              <a:gd name="connsiteY1418" fmla="*/ 537998 h 6857155"/>
              <a:gd name="connsiteX1419" fmla="*/ 4781175 w 7257486"/>
              <a:gd name="connsiteY1419" fmla="*/ 537998 h 6857155"/>
              <a:gd name="connsiteX1420" fmla="*/ 4781175 w 7257486"/>
              <a:gd name="connsiteY1420" fmla="*/ 529553 h 6857155"/>
              <a:gd name="connsiteX1421" fmla="*/ 4789620 w 7257486"/>
              <a:gd name="connsiteY1421" fmla="*/ 529553 h 6857155"/>
              <a:gd name="connsiteX1422" fmla="*/ 4789620 w 7257486"/>
              <a:gd name="connsiteY1422" fmla="*/ 537998 h 6857155"/>
              <a:gd name="connsiteX1423" fmla="*/ 3680685 w 7257486"/>
              <a:gd name="connsiteY1423" fmla="*/ 484790 h 6857155"/>
              <a:gd name="connsiteX1424" fmla="*/ 3672239 w 7257486"/>
              <a:gd name="connsiteY1424" fmla="*/ 489013 h 6857155"/>
              <a:gd name="connsiteX1425" fmla="*/ 3672239 w 7257486"/>
              <a:gd name="connsiteY1425" fmla="*/ 476344 h 6857155"/>
              <a:gd name="connsiteX1426" fmla="*/ 3680685 w 7257486"/>
              <a:gd name="connsiteY1426" fmla="*/ 484790 h 6857155"/>
              <a:gd name="connsiteX1427" fmla="*/ 5578459 w 7257486"/>
              <a:gd name="connsiteY1427" fmla="*/ 472121 h 6857155"/>
              <a:gd name="connsiteX1428" fmla="*/ 5570014 w 7257486"/>
              <a:gd name="connsiteY1428" fmla="*/ 472121 h 6857155"/>
              <a:gd name="connsiteX1429" fmla="*/ 5570014 w 7257486"/>
              <a:gd name="connsiteY1429" fmla="*/ 463675 h 6857155"/>
              <a:gd name="connsiteX1430" fmla="*/ 5578459 w 7257486"/>
              <a:gd name="connsiteY1430" fmla="*/ 463675 h 6857155"/>
              <a:gd name="connsiteX1431" fmla="*/ 5578459 w 7257486"/>
              <a:gd name="connsiteY1431" fmla="*/ 472121 h 6857155"/>
              <a:gd name="connsiteX1432" fmla="*/ 2168885 w 7257486"/>
              <a:gd name="connsiteY1432" fmla="*/ 385974 h 6857155"/>
              <a:gd name="connsiteX1433" fmla="*/ 2160439 w 7257486"/>
              <a:gd name="connsiteY1433" fmla="*/ 385974 h 6857155"/>
              <a:gd name="connsiteX1434" fmla="*/ 2160439 w 7257486"/>
              <a:gd name="connsiteY1434" fmla="*/ 377528 h 6857155"/>
              <a:gd name="connsiteX1435" fmla="*/ 2168885 w 7257486"/>
              <a:gd name="connsiteY1435" fmla="*/ 377528 h 6857155"/>
              <a:gd name="connsiteX1436" fmla="*/ 2168885 w 7257486"/>
              <a:gd name="connsiteY1436" fmla="*/ 385974 h 6857155"/>
              <a:gd name="connsiteX1437" fmla="*/ 6662902 w 7257486"/>
              <a:gd name="connsiteY1437" fmla="*/ 2428171 h 6857155"/>
              <a:gd name="connsiteX1438" fmla="*/ 6654456 w 7257486"/>
              <a:gd name="connsiteY1438" fmla="*/ 2423948 h 6857155"/>
              <a:gd name="connsiteX1439" fmla="*/ 6658679 w 7257486"/>
              <a:gd name="connsiteY1439" fmla="*/ 2419725 h 6857155"/>
              <a:gd name="connsiteX1440" fmla="*/ 6662902 w 7257486"/>
              <a:gd name="connsiteY1440" fmla="*/ 2428171 h 6857155"/>
              <a:gd name="connsiteX1441" fmla="*/ 1035457 w 7257486"/>
              <a:gd name="connsiteY1441" fmla="*/ 2086960 h 6857155"/>
              <a:gd name="connsiteX1442" fmla="*/ 1039680 w 7257486"/>
              <a:gd name="connsiteY1442" fmla="*/ 2082738 h 6857155"/>
              <a:gd name="connsiteX1443" fmla="*/ 1043902 w 7257486"/>
              <a:gd name="connsiteY1443" fmla="*/ 2091183 h 6857155"/>
              <a:gd name="connsiteX1444" fmla="*/ 1035457 w 7257486"/>
              <a:gd name="connsiteY1444" fmla="*/ 2086960 h 6857155"/>
              <a:gd name="connsiteX1445" fmla="*/ 6499053 w 7257486"/>
              <a:gd name="connsiteY1445" fmla="*/ 2049799 h 6857155"/>
              <a:gd name="connsiteX1446" fmla="*/ 6507499 w 7257486"/>
              <a:gd name="connsiteY1446" fmla="*/ 2054022 h 6857155"/>
              <a:gd name="connsiteX1447" fmla="*/ 6499053 w 7257486"/>
              <a:gd name="connsiteY1447" fmla="*/ 2058245 h 6857155"/>
              <a:gd name="connsiteX1448" fmla="*/ 6499053 w 7257486"/>
              <a:gd name="connsiteY1448" fmla="*/ 2049799 h 6857155"/>
              <a:gd name="connsiteX1449" fmla="*/ 883432 w 7257486"/>
              <a:gd name="connsiteY1449" fmla="*/ 1922267 h 6857155"/>
              <a:gd name="connsiteX1450" fmla="*/ 879209 w 7257486"/>
              <a:gd name="connsiteY1450" fmla="*/ 1930713 h 6857155"/>
              <a:gd name="connsiteX1451" fmla="*/ 874986 w 7257486"/>
              <a:gd name="connsiteY1451" fmla="*/ 1922267 h 6857155"/>
              <a:gd name="connsiteX1452" fmla="*/ 883432 w 7257486"/>
              <a:gd name="connsiteY1452" fmla="*/ 1922267 h 6857155"/>
              <a:gd name="connsiteX1453" fmla="*/ 846270 w 7257486"/>
              <a:gd name="connsiteY1453" fmla="*/ 1795580 h 6857155"/>
              <a:gd name="connsiteX1454" fmla="*/ 854716 w 7257486"/>
              <a:gd name="connsiteY1454" fmla="*/ 1799803 h 6857155"/>
              <a:gd name="connsiteX1455" fmla="*/ 846270 w 7257486"/>
              <a:gd name="connsiteY1455" fmla="*/ 1804026 h 6857155"/>
              <a:gd name="connsiteX1456" fmla="*/ 846270 w 7257486"/>
              <a:gd name="connsiteY1456" fmla="*/ 1795580 h 6857155"/>
              <a:gd name="connsiteX1457" fmla="*/ 821778 w 7257486"/>
              <a:gd name="connsiteY1457" fmla="*/ 1798958 h 6857155"/>
              <a:gd name="connsiteX1458" fmla="*/ 826001 w 7257486"/>
              <a:gd name="connsiteY1458" fmla="*/ 1794735 h 6857155"/>
              <a:gd name="connsiteX1459" fmla="*/ 830223 w 7257486"/>
              <a:gd name="connsiteY1459" fmla="*/ 1803181 h 6857155"/>
              <a:gd name="connsiteX1460" fmla="*/ 821778 w 7257486"/>
              <a:gd name="connsiteY1460" fmla="*/ 1798958 h 6857155"/>
              <a:gd name="connsiteX1461" fmla="*/ 1688318 w 7257486"/>
              <a:gd name="connsiteY1461" fmla="*/ 1347107 h 6857155"/>
              <a:gd name="connsiteX1462" fmla="*/ 1679872 w 7257486"/>
              <a:gd name="connsiteY1462" fmla="*/ 1342884 h 6857155"/>
              <a:gd name="connsiteX1463" fmla="*/ 1684095 w 7257486"/>
              <a:gd name="connsiteY1463" fmla="*/ 1338661 h 6857155"/>
              <a:gd name="connsiteX1464" fmla="*/ 1688318 w 7257486"/>
              <a:gd name="connsiteY1464" fmla="*/ 1347107 h 6857155"/>
              <a:gd name="connsiteX1465" fmla="*/ 1692541 w 7257486"/>
              <a:gd name="connsiteY1465" fmla="*/ 932418 h 6857155"/>
              <a:gd name="connsiteX1466" fmla="*/ 1684095 w 7257486"/>
              <a:gd name="connsiteY1466" fmla="*/ 932418 h 6857155"/>
              <a:gd name="connsiteX1467" fmla="*/ 1684095 w 7257486"/>
              <a:gd name="connsiteY1467" fmla="*/ 923972 h 6857155"/>
              <a:gd name="connsiteX1468" fmla="*/ 1692541 w 7257486"/>
              <a:gd name="connsiteY1468" fmla="*/ 932418 h 6857155"/>
              <a:gd name="connsiteX1469" fmla="*/ 2851307 w 7257486"/>
              <a:gd name="connsiteY1469" fmla="*/ 870763 h 6857155"/>
              <a:gd name="connsiteX1470" fmla="*/ 2842861 w 7257486"/>
              <a:gd name="connsiteY1470" fmla="*/ 870763 h 6857155"/>
              <a:gd name="connsiteX1471" fmla="*/ 2842861 w 7257486"/>
              <a:gd name="connsiteY1471" fmla="*/ 862318 h 6857155"/>
              <a:gd name="connsiteX1472" fmla="*/ 2851307 w 7257486"/>
              <a:gd name="connsiteY1472" fmla="*/ 870763 h 6857155"/>
              <a:gd name="connsiteX1473" fmla="*/ 6484695 w 7257486"/>
              <a:gd name="connsiteY1473" fmla="*/ 3771056 h 6857155"/>
              <a:gd name="connsiteX1474" fmla="*/ 6476249 w 7257486"/>
              <a:gd name="connsiteY1474" fmla="*/ 3771056 h 6857155"/>
              <a:gd name="connsiteX1475" fmla="*/ 6472026 w 7257486"/>
              <a:gd name="connsiteY1475" fmla="*/ 3779501 h 6857155"/>
              <a:gd name="connsiteX1476" fmla="*/ 6472026 w 7257486"/>
              <a:gd name="connsiteY1476" fmla="*/ 3803994 h 6857155"/>
              <a:gd name="connsiteX1477" fmla="*/ 6484695 w 7257486"/>
              <a:gd name="connsiteY1477" fmla="*/ 3816663 h 6857155"/>
              <a:gd name="connsiteX1478" fmla="*/ 6513411 w 7257486"/>
              <a:gd name="connsiteY1478" fmla="*/ 3812440 h 6857155"/>
              <a:gd name="connsiteX1479" fmla="*/ 6517634 w 7257486"/>
              <a:gd name="connsiteY1479" fmla="*/ 3787947 h 6857155"/>
              <a:gd name="connsiteX1480" fmla="*/ 6509188 w 7257486"/>
              <a:gd name="connsiteY1480" fmla="*/ 3771900 h 6857155"/>
              <a:gd name="connsiteX1481" fmla="*/ 6513411 w 7257486"/>
              <a:gd name="connsiteY1481" fmla="*/ 3755853 h 6857155"/>
              <a:gd name="connsiteX1482" fmla="*/ 6529458 w 7257486"/>
              <a:gd name="connsiteY1482" fmla="*/ 3760076 h 6857155"/>
              <a:gd name="connsiteX1483" fmla="*/ 6542126 w 7257486"/>
              <a:gd name="connsiteY1483" fmla="*/ 3793015 h 6857155"/>
              <a:gd name="connsiteX1484" fmla="*/ 6562397 w 7257486"/>
              <a:gd name="connsiteY1484" fmla="*/ 3801461 h 6857155"/>
              <a:gd name="connsiteX1485" fmla="*/ 6566620 w 7257486"/>
              <a:gd name="connsiteY1485" fmla="*/ 3752475 h 6857155"/>
              <a:gd name="connsiteX1486" fmla="*/ 6575065 w 7257486"/>
              <a:gd name="connsiteY1486" fmla="*/ 3748252 h 6857155"/>
              <a:gd name="connsiteX1487" fmla="*/ 6612227 w 7257486"/>
              <a:gd name="connsiteY1487" fmla="*/ 3748252 h 6857155"/>
              <a:gd name="connsiteX1488" fmla="*/ 6620673 w 7257486"/>
              <a:gd name="connsiteY1488" fmla="*/ 3752475 h 6857155"/>
              <a:gd name="connsiteX1489" fmla="*/ 6662057 w 7257486"/>
              <a:gd name="connsiteY1489" fmla="*/ 3765143 h 6857155"/>
              <a:gd name="connsiteX1490" fmla="*/ 6678104 w 7257486"/>
              <a:gd name="connsiteY1490" fmla="*/ 3723759 h 6857155"/>
              <a:gd name="connsiteX1491" fmla="*/ 6678104 w 7257486"/>
              <a:gd name="connsiteY1491" fmla="*/ 3690820 h 6857155"/>
              <a:gd name="connsiteX1492" fmla="*/ 6657834 w 7257486"/>
              <a:gd name="connsiteY1492" fmla="*/ 3649436 h 6857155"/>
              <a:gd name="connsiteX1493" fmla="*/ 6641787 w 7257486"/>
              <a:gd name="connsiteY1493" fmla="*/ 3612274 h 6857155"/>
              <a:gd name="connsiteX1494" fmla="*/ 6657834 w 7257486"/>
              <a:gd name="connsiteY1494" fmla="*/ 3596227 h 6857155"/>
              <a:gd name="connsiteX1495" fmla="*/ 6727934 w 7257486"/>
              <a:gd name="connsiteY1495" fmla="*/ 3559066 h 6857155"/>
              <a:gd name="connsiteX1496" fmla="*/ 6748204 w 7257486"/>
              <a:gd name="connsiteY1496" fmla="*/ 3534573 h 6857155"/>
              <a:gd name="connsiteX1497" fmla="*/ 6797190 w 7257486"/>
              <a:gd name="connsiteY1497" fmla="*/ 3501634 h 6857155"/>
              <a:gd name="connsiteX1498" fmla="*/ 6817460 w 7257486"/>
              <a:gd name="connsiteY1498" fmla="*/ 3485587 h 6857155"/>
              <a:gd name="connsiteX1499" fmla="*/ 6809014 w 7257486"/>
              <a:gd name="connsiteY1499" fmla="*/ 3469540 h 6857155"/>
              <a:gd name="connsiteX1500" fmla="*/ 6800569 w 7257486"/>
              <a:gd name="connsiteY1500" fmla="*/ 3445047 h 6857155"/>
              <a:gd name="connsiteX1501" fmla="*/ 6809014 w 7257486"/>
              <a:gd name="connsiteY1501" fmla="*/ 3445047 h 6857155"/>
              <a:gd name="connsiteX1502" fmla="*/ 6833507 w 7257486"/>
              <a:gd name="connsiteY1502" fmla="*/ 3432378 h 6857155"/>
              <a:gd name="connsiteX1503" fmla="*/ 6833507 w 7257486"/>
              <a:gd name="connsiteY1503" fmla="*/ 3416331 h 6857155"/>
              <a:gd name="connsiteX1504" fmla="*/ 6800569 w 7257486"/>
              <a:gd name="connsiteY1504" fmla="*/ 3424777 h 6857155"/>
              <a:gd name="connsiteX1505" fmla="*/ 6816615 w 7257486"/>
              <a:gd name="connsiteY1505" fmla="*/ 3396062 h 6857155"/>
              <a:gd name="connsiteX1506" fmla="*/ 6816615 w 7257486"/>
              <a:gd name="connsiteY1506" fmla="*/ 3371569 h 6857155"/>
              <a:gd name="connsiteX1507" fmla="*/ 6796346 w 7257486"/>
              <a:gd name="connsiteY1507" fmla="*/ 3355521 h 6857155"/>
              <a:gd name="connsiteX1508" fmla="*/ 6804792 w 7257486"/>
              <a:gd name="connsiteY1508" fmla="*/ 3326806 h 6857155"/>
              <a:gd name="connsiteX1509" fmla="*/ 6809014 w 7257486"/>
              <a:gd name="connsiteY1509" fmla="*/ 3298090 h 6857155"/>
              <a:gd name="connsiteX1510" fmla="*/ 6804792 w 7257486"/>
              <a:gd name="connsiteY1510" fmla="*/ 3293867 h 6857155"/>
              <a:gd name="connsiteX1511" fmla="*/ 6767630 w 7257486"/>
              <a:gd name="connsiteY1511" fmla="*/ 3302313 h 6857155"/>
              <a:gd name="connsiteX1512" fmla="*/ 6668814 w 7257486"/>
              <a:gd name="connsiteY1512" fmla="*/ 3339474 h 6857155"/>
              <a:gd name="connsiteX1513" fmla="*/ 6668814 w 7257486"/>
              <a:gd name="connsiteY1513" fmla="*/ 3331029 h 6857155"/>
              <a:gd name="connsiteX1514" fmla="*/ 6677259 w 7257486"/>
              <a:gd name="connsiteY1514" fmla="*/ 3331029 h 6857155"/>
              <a:gd name="connsiteX1515" fmla="*/ 6677259 w 7257486"/>
              <a:gd name="connsiteY1515" fmla="*/ 3322583 h 6857155"/>
              <a:gd name="connsiteX1516" fmla="*/ 6685705 w 7257486"/>
              <a:gd name="connsiteY1516" fmla="*/ 3322583 h 6857155"/>
              <a:gd name="connsiteX1517" fmla="*/ 6722867 w 7257486"/>
              <a:gd name="connsiteY1517" fmla="*/ 3298090 h 6857155"/>
              <a:gd name="connsiteX1518" fmla="*/ 6780298 w 7257486"/>
              <a:gd name="connsiteY1518" fmla="*/ 3265151 h 6857155"/>
              <a:gd name="connsiteX1519" fmla="*/ 6788744 w 7257486"/>
              <a:gd name="connsiteY1519" fmla="*/ 3249104 h 6857155"/>
              <a:gd name="connsiteX1520" fmla="*/ 6772698 w 7257486"/>
              <a:gd name="connsiteY1520" fmla="*/ 3240659 h 6857155"/>
              <a:gd name="connsiteX1521" fmla="*/ 6752427 w 7257486"/>
              <a:gd name="connsiteY1521" fmla="*/ 3211943 h 6857155"/>
              <a:gd name="connsiteX1522" fmla="*/ 6743982 w 7257486"/>
              <a:gd name="connsiteY1522" fmla="*/ 3211943 h 6857155"/>
              <a:gd name="connsiteX1523" fmla="*/ 6743982 w 7257486"/>
              <a:gd name="connsiteY1523" fmla="*/ 3203497 h 6857155"/>
              <a:gd name="connsiteX1524" fmla="*/ 6739759 w 7257486"/>
              <a:gd name="connsiteY1524" fmla="*/ 3184072 h 6857155"/>
              <a:gd name="connsiteX1525" fmla="*/ 6694151 w 7257486"/>
              <a:gd name="connsiteY1525" fmla="*/ 3184072 h 6857155"/>
              <a:gd name="connsiteX1526" fmla="*/ 6706820 w 7257486"/>
              <a:gd name="connsiteY1526" fmla="*/ 3171403 h 6857155"/>
              <a:gd name="connsiteX1527" fmla="*/ 6764252 w 7257486"/>
              <a:gd name="connsiteY1527" fmla="*/ 3146910 h 6857155"/>
              <a:gd name="connsiteX1528" fmla="*/ 6772698 w 7257486"/>
              <a:gd name="connsiteY1528" fmla="*/ 3130863 h 6857155"/>
              <a:gd name="connsiteX1529" fmla="*/ 6764252 w 7257486"/>
              <a:gd name="connsiteY1529" fmla="*/ 3130863 h 6857155"/>
              <a:gd name="connsiteX1530" fmla="*/ 6755806 w 7257486"/>
              <a:gd name="connsiteY1530" fmla="*/ 3135086 h 6857155"/>
              <a:gd name="connsiteX1531" fmla="*/ 6702597 w 7257486"/>
              <a:gd name="connsiteY1531" fmla="*/ 3155356 h 6857155"/>
              <a:gd name="connsiteX1532" fmla="*/ 6702597 w 7257486"/>
              <a:gd name="connsiteY1532" fmla="*/ 3146910 h 6857155"/>
              <a:gd name="connsiteX1533" fmla="*/ 6711043 w 7257486"/>
              <a:gd name="connsiteY1533" fmla="*/ 3146910 h 6857155"/>
              <a:gd name="connsiteX1534" fmla="*/ 6752427 w 7257486"/>
              <a:gd name="connsiteY1534" fmla="*/ 3122417 h 6857155"/>
              <a:gd name="connsiteX1535" fmla="*/ 6809859 w 7257486"/>
              <a:gd name="connsiteY1535" fmla="*/ 3073431 h 6857155"/>
              <a:gd name="connsiteX1536" fmla="*/ 6830129 w 7257486"/>
              <a:gd name="connsiteY1536" fmla="*/ 3064986 h 6857155"/>
              <a:gd name="connsiteX1537" fmla="*/ 6863067 w 7257486"/>
              <a:gd name="connsiteY1537" fmla="*/ 3060763 h 6857155"/>
              <a:gd name="connsiteX1538" fmla="*/ 6867290 w 7257486"/>
              <a:gd name="connsiteY1538" fmla="*/ 3040493 h 6857155"/>
              <a:gd name="connsiteX1539" fmla="*/ 6875736 w 7257486"/>
              <a:gd name="connsiteY1539" fmla="*/ 3040493 h 6857155"/>
              <a:gd name="connsiteX1540" fmla="*/ 6900229 w 7257486"/>
              <a:gd name="connsiteY1540" fmla="*/ 3020223 h 6857155"/>
              <a:gd name="connsiteX1541" fmla="*/ 6904452 w 7257486"/>
              <a:gd name="connsiteY1541" fmla="*/ 2987284 h 6857155"/>
              <a:gd name="connsiteX1542" fmla="*/ 6912898 w 7257486"/>
              <a:gd name="connsiteY1542" fmla="*/ 2978838 h 6857155"/>
              <a:gd name="connsiteX1543" fmla="*/ 6925567 w 7257486"/>
              <a:gd name="connsiteY1543" fmla="*/ 2958568 h 6857155"/>
              <a:gd name="connsiteX1544" fmla="*/ 6921344 w 7257486"/>
              <a:gd name="connsiteY1544" fmla="*/ 2912961 h 6857155"/>
              <a:gd name="connsiteX1545" fmla="*/ 6941614 w 7257486"/>
              <a:gd name="connsiteY1545" fmla="*/ 2888468 h 6857155"/>
              <a:gd name="connsiteX1546" fmla="*/ 6954283 w 7257486"/>
              <a:gd name="connsiteY1546" fmla="*/ 2868198 h 6857155"/>
              <a:gd name="connsiteX1547" fmla="*/ 6982998 w 7257486"/>
              <a:gd name="connsiteY1547" fmla="*/ 2826814 h 6857155"/>
              <a:gd name="connsiteX1548" fmla="*/ 6978775 w 7257486"/>
              <a:gd name="connsiteY1548" fmla="*/ 2814145 h 6857155"/>
              <a:gd name="connsiteX1549" fmla="*/ 6958505 w 7257486"/>
              <a:gd name="connsiteY1549" fmla="*/ 2822591 h 6857155"/>
              <a:gd name="connsiteX1550" fmla="*/ 6958505 w 7257486"/>
              <a:gd name="connsiteY1550" fmla="*/ 2822591 h 6857155"/>
              <a:gd name="connsiteX1551" fmla="*/ 6938235 w 7257486"/>
              <a:gd name="connsiteY1551" fmla="*/ 2826814 h 6857155"/>
              <a:gd name="connsiteX1552" fmla="*/ 6934012 w 7257486"/>
              <a:gd name="connsiteY1552" fmla="*/ 2806544 h 6857155"/>
              <a:gd name="connsiteX1553" fmla="*/ 6925567 w 7257486"/>
              <a:gd name="connsiteY1553" fmla="*/ 2798098 h 6857155"/>
              <a:gd name="connsiteX1554" fmla="*/ 6901073 w 7257486"/>
              <a:gd name="connsiteY1554" fmla="*/ 2802321 h 6857155"/>
              <a:gd name="connsiteX1555" fmla="*/ 6901073 w 7257486"/>
              <a:gd name="connsiteY1555" fmla="*/ 2777828 h 6857155"/>
              <a:gd name="connsiteX1556" fmla="*/ 6888405 w 7257486"/>
              <a:gd name="connsiteY1556" fmla="*/ 2769382 h 6857155"/>
              <a:gd name="connsiteX1557" fmla="*/ 6879959 w 7257486"/>
              <a:gd name="connsiteY1557" fmla="*/ 2744889 h 6857155"/>
              <a:gd name="connsiteX1558" fmla="*/ 6867290 w 7257486"/>
              <a:gd name="connsiteY1558" fmla="*/ 2736443 h 6857155"/>
              <a:gd name="connsiteX1559" fmla="*/ 6797190 w 7257486"/>
              <a:gd name="connsiteY1559" fmla="*/ 2769382 h 6857155"/>
              <a:gd name="connsiteX1560" fmla="*/ 6748204 w 7257486"/>
              <a:gd name="connsiteY1560" fmla="*/ 2777828 h 6857155"/>
              <a:gd name="connsiteX1561" fmla="*/ 6748204 w 7257486"/>
              <a:gd name="connsiteY1561" fmla="*/ 2769382 h 6857155"/>
              <a:gd name="connsiteX1562" fmla="*/ 6764252 w 7257486"/>
              <a:gd name="connsiteY1562" fmla="*/ 2765159 h 6857155"/>
              <a:gd name="connsiteX1563" fmla="*/ 6809014 w 7257486"/>
              <a:gd name="connsiteY1563" fmla="*/ 2740666 h 6857155"/>
              <a:gd name="connsiteX1564" fmla="*/ 6813237 w 7257486"/>
              <a:gd name="connsiteY1564" fmla="*/ 2724619 h 6857155"/>
              <a:gd name="connsiteX1565" fmla="*/ 6771853 w 7257486"/>
              <a:gd name="connsiteY1565" fmla="*/ 2737288 h 6857155"/>
              <a:gd name="connsiteX1566" fmla="*/ 6734691 w 7257486"/>
              <a:gd name="connsiteY1566" fmla="*/ 2745734 h 6857155"/>
              <a:gd name="connsiteX1567" fmla="*/ 6731313 w 7257486"/>
              <a:gd name="connsiteY1567" fmla="*/ 2727998 h 6857155"/>
              <a:gd name="connsiteX1568" fmla="*/ 6739759 w 7257486"/>
              <a:gd name="connsiteY1568" fmla="*/ 2727998 h 6857155"/>
              <a:gd name="connsiteX1569" fmla="*/ 6801413 w 7257486"/>
              <a:gd name="connsiteY1569" fmla="*/ 2699282 h 6857155"/>
              <a:gd name="connsiteX1570" fmla="*/ 6891783 w 7257486"/>
              <a:gd name="connsiteY1570" fmla="*/ 2666343 h 6857155"/>
              <a:gd name="connsiteX1571" fmla="*/ 6912053 w 7257486"/>
              <a:gd name="connsiteY1571" fmla="*/ 2650296 h 6857155"/>
              <a:gd name="connsiteX1572" fmla="*/ 6912053 w 7257486"/>
              <a:gd name="connsiteY1572" fmla="*/ 2613135 h 6857155"/>
              <a:gd name="connsiteX1573" fmla="*/ 6879115 w 7257486"/>
              <a:gd name="connsiteY1573" fmla="*/ 2613135 h 6857155"/>
              <a:gd name="connsiteX1574" fmla="*/ 6916276 w 7257486"/>
              <a:gd name="connsiteY1574" fmla="*/ 2588642 h 6857155"/>
              <a:gd name="connsiteX1575" fmla="*/ 6973708 w 7257486"/>
              <a:gd name="connsiteY1575" fmla="*/ 2555703 h 6857155"/>
              <a:gd name="connsiteX1576" fmla="*/ 6977931 w 7257486"/>
              <a:gd name="connsiteY1576" fmla="*/ 2531210 h 6857155"/>
              <a:gd name="connsiteX1577" fmla="*/ 6969485 w 7257486"/>
              <a:gd name="connsiteY1577" fmla="*/ 2522765 h 6857155"/>
              <a:gd name="connsiteX1578" fmla="*/ 6949215 w 7257486"/>
              <a:gd name="connsiteY1578" fmla="*/ 2531210 h 6857155"/>
              <a:gd name="connsiteX1579" fmla="*/ 6949215 w 7257486"/>
              <a:gd name="connsiteY1579" fmla="*/ 2539656 h 6857155"/>
              <a:gd name="connsiteX1580" fmla="*/ 6933168 w 7257486"/>
              <a:gd name="connsiteY1580" fmla="*/ 2543879 h 6857155"/>
              <a:gd name="connsiteX1581" fmla="*/ 6900229 w 7257486"/>
              <a:gd name="connsiteY1581" fmla="*/ 2539656 h 6857155"/>
              <a:gd name="connsiteX1582" fmla="*/ 6875736 w 7257486"/>
              <a:gd name="connsiteY1582" fmla="*/ 2548102 h 6857155"/>
              <a:gd name="connsiteX1583" fmla="*/ 6863067 w 7257486"/>
              <a:gd name="connsiteY1583" fmla="*/ 2543879 h 6857155"/>
              <a:gd name="connsiteX1584" fmla="*/ 6858844 w 7257486"/>
              <a:gd name="connsiteY1584" fmla="*/ 2510940 h 6857155"/>
              <a:gd name="connsiteX1585" fmla="*/ 6825906 w 7257486"/>
              <a:gd name="connsiteY1585" fmla="*/ 2494893 h 6857155"/>
              <a:gd name="connsiteX1586" fmla="*/ 6784521 w 7257486"/>
              <a:gd name="connsiteY1586" fmla="*/ 2494893 h 6857155"/>
              <a:gd name="connsiteX1587" fmla="*/ 6764252 w 7257486"/>
              <a:gd name="connsiteY1587" fmla="*/ 2507562 h 6857155"/>
              <a:gd name="connsiteX1588" fmla="*/ 6735536 w 7257486"/>
              <a:gd name="connsiteY1588" fmla="*/ 2511785 h 6857155"/>
              <a:gd name="connsiteX1589" fmla="*/ 6719489 w 7257486"/>
              <a:gd name="connsiteY1589" fmla="*/ 2503339 h 6857155"/>
              <a:gd name="connsiteX1590" fmla="*/ 6694996 w 7257486"/>
              <a:gd name="connsiteY1590" fmla="*/ 2474623 h 6857155"/>
              <a:gd name="connsiteX1591" fmla="*/ 6694996 w 7257486"/>
              <a:gd name="connsiteY1591" fmla="*/ 2454353 h 6857155"/>
              <a:gd name="connsiteX1592" fmla="*/ 6678949 w 7257486"/>
              <a:gd name="connsiteY1592" fmla="*/ 2458576 h 6857155"/>
              <a:gd name="connsiteX1593" fmla="*/ 6666280 w 7257486"/>
              <a:gd name="connsiteY1593" fmla="*/ 2478846 h 6857155"/>
              <a:gd name="connsiteX1594" fmla="*/ 6646010 w 7257486"/>
              <a:gd name="connsiteY1594" fmla="*/ 2474623 h 6857155"/>
              <a:gd name="connsiteX1595" fmla="*/ 6613071 w 7257486"/>
              <a:gd name="connsiteY1595" fmla="*/ 2478846 h 6857155"/>
              <a:gd name="connsiteX1596" fmla="*/ 6571687 w 7257486"/>
              <a:gd name="connsiteY1596" fmla="*/ 2483069 h 6857155"/>
              <a:gd name="connsiteX1597" fmla="*/ 6567464 w 7257486"/>
              <a:gd name="connsiteY1597" fmla="*/ 2478846 h 6857155"/>
              <a:gd name="connsiteX1598" fmla="*/ 6526080 w 7257486"/>
              <a:gd name="connsiteY1598" fmla="*/ 2483069 h 6857155"/>
              <a:gd name="connsiteX1599" fmla="*/ 6513411 w 7257486"/>
              <a:gd name="connsiteY1599" fmla="*/ 2470400 h 6857155"/>
              <a:gd name="connsiteX1600" fmla="*/ 6464425 w 7257486"/>
              <a:gd name="connsiteY1600" fmla="*/ 2483069 h 6857155"/>
              <a:gd name="connsiteX1601" fmla="*/ 6460202 w 7257486"/>
              <a:gd name="connsiteY1601" fmla="*/ 2470400 h 6857155"/>
              <a:gd name="connsiteX1602" fmla="*/ 6444155 w 7257486"/>
              <a:gd name="connsiteY1602" fmla="*/ 2466177 h 6857155"/>
              <a:gd name="connsiteX1603" fmla="*/ 6406993 w 7257486"/>
              <a:gd name="connsiteY1603" fmla="*/ 2494893 h 6857155"/>
              <a:gd name="connsiteX1604" fmla="*/ 6394325 w 7257486"/>
              <a:gd name="connsiteY1604" fmla="*/ 2490670 h 6857155"/>
              <a:gd name="connsiteX1605" fmla="*/ 6374055 w 7257486"/>
              <a:gd name="connsiteY1605" fmla="*/ 2490670 h 6857155"/>
              <a:gd name="connsiteX1606" fmla="*/ 6341116 w 7257486"/>
              <a:gd name="connsiteY1606" fmla="*/ 2499116 h 6857155"/>
              <a:gd name="connsiteX1607" fmla="*/ 6357163 w 7257486"/>
              <a:gd name="connsiteY1607" fmla="*/ 2470400 h 6857155"/>
              <a:gd name="connsiteX1608" fmla="*/ 6344495 w 7257486"/>
              <a:gd name="connsiteY1608" fmla="*/ 2466177 h 6857155"/>
              <a:gd name="connsiteX1609" fmla="*/ 6324225 w 7257486"/>
              <a:gd name="connsiteY1609" fmla="*/ 2478846 h 6857155"/>
              <a:gd name="connsiteX1610" fmla="*/ 6249902 w 7257486"/>
              <a:gd name="connsiteY1610" fmla="*/ 2491515 h 6857155"/>
              <a:gd name="connsiteX1611" fmla="*/ 6229631 w 7257486"/>
              <a:gd name="connsiteY1611" fmla="*/ 2499961 h 6857155"/>
              <a:gd name="connsiteX1612" fmla="*/ 6192470 w 7257486"/>
              <a:gd name="connsiteY1612" fmla="*/ 2505873 h 6857155"/>
              <a:gd name="connsiteX1613" fmla="*/ 6194159 w 7257486"/>
              <a:gd name="connsiteY1613" fmla="*/ 2499961 h 6857155"/>
              <a:gd name="connsiteX1614" fmla="*/ 6173889 w 7257486"/>
              <a:gd name="connsiteY1614" fmla="*/ 2495738 h 6857155"/>
              <a:gd name="connsiteX1615" fmla="*/ 6173889 w 7257486"/>
              <a:gd name="connsiteY1615" fmla="*/ 2508407 h 6857155"/>
              <a:gd name="connsiteX1616" fmla="*/ 6147707 w 7257486"/>
              <a:gd name="connsiteY1616" fmla="*/ 2512629 h 6857155"/>
              <a:gd name="connsiteX1617" fmla="*/ 6147707 w 7257486"/>
              <a:gd name="connsiteY1617" fmla="*/ 2492360 h 6857155"/>
              <a:gd name="connsiteX1618" fmla="*/ 6160376 w 7257486"/>
              <a:gd name="connsiteY1618" fmla="*/ 2488137 h 6857155"/>
              <a:gd name="connsiteX1619" fmla="*/ 6201760 w 7257486"/>
              <a:gd name="connsiteY1619" fmla="*/ 2467867 h 6857155"/>
              <a:gd name="connsiteX1620" fmla="*/ 6304799 w 7257486"/>
              <a:gd name="connsiteY1620" fmla="*/ 2414658 h 6857155"/>
              <a:gd name="connsiteX1621" fmla="*/ 6320847 w 7257486"/>
              <a:gd name="connsiteY1621" fmla="*/ 2398611 h 6857155"/>
              <a:gd name="connsiteX1622" fmla="*/ 6316624 w 7257486"/>
              <a:gd name="connsiteY1622" fmla="*/ 2390165 h 6857155"/>
              <a:gd name="connsiteX1623" fmla="*/ 6271860 w 7257486"/>
              <a:gd name="connsiteY1623" fmla="*/ 2406212 h 6857155"/>
              <a:gd name="connsiteX1624" fmla="*/ 6276083 w 7257486"/>
              <a:gd name="connsiteY1624" fmla="*/ 2393543 h 6857155"/>
              <a:gd name="connsiteX1625" fmla="*/ 6292131 w 7257486"/>
              <a:gd name="connsiteY1625" fmla="*/ 2380875 h 6857155"/>
              <a:gd name="connsiteX1626" fmla="*/ 6325069 w 7257486"/>
              <a:gd name="connsiteY1626" fmla="*/ 2360605 h 6857155"/>
              <a:gd name="connsiteX1627" fmla="*/ 6358008 w 7257486"/>
              <a:gd name="connsiteY1627" fmla="*/ 2336112 h 6857155"/>
              <a:gd name="connsiteX1628" fmla="*/ 6366454 w 7257486"/>
              <a:gd name="connsiteY1628" fmla="*/ 2320065 h 6857155"/>
              <a:gd name="connsiteX1629" fmla="*/ 6353785 w 7257486"/>
              <a:gd name="connsiteY1629" fmla="*/ 2315842 h 6857155"/>
              <a:gd name="connsiteX1630" fmla="*/ 6337738 w 7257486"/>
              <a:gd name="connsiteY1630" fmla="*/ 2324288 h 6857155"/>
              <a:gd name="connsiteX1631" fmla="*/ 6321691 w 7257486"/>
              <a:gd name="connsiteY1631" fmla="*/ 2320065 h 6857155"/>
              <a:gd name="connsiteX1632" fmla="*/ 6305644 w 7257486"/>
              <a:gd name="connsiteY1632" fmla="*/ 2328511 h 6857155"/>
              <a:gd name="connsiteX1633" fmla="*/ 6264260 w 7257486"/>
              <a:gd name="connsiteY1633" fmla="*/ 2336957 h 6857155"/>
              <a:gd name="connsiteX1634" fmla="*/ 6272705 w 7257486"/>
              <a:gd name="connsiteY1634" fmla="*/ 2287971 h 6857155"/>
              <a:gd name="connsiteX1635" fmla="*/ 6285374 w 7257486"/>
              <a:gd name="connsiteY1635" fmla="*/ 2267701 h 6857155"/>
              <a:gd name="connsiteX1636" fmla="*/ 6351251 w 7257486"/>
              <a:gd name="connsiteY1636" fmla="*/ 2226316 h 6857155"/>
              <a:gd name="connsiteX1637" fmla="*/ 6358853 w 7257486"/>
              <a:gd name="connsiteY1637" fmla="*/ 2219560 h 6857155"/>
              <a:gd name="connsiteX1638" fmla="*/ 6368987 w 7257486"/>
              <a:gd name="connsiteY1638" fmla="*/ 2217871 h 6857155"/>
              <a:gd name="connsiteX1639" fmla="*/ 6443311 w 7257486"/>
              <a:gd name="connsiteY1639" fmla="*/ 2217871 h 6857155"/>
              <a:gd name="connsiteX1640" fmla="*/ 6455980 w 7257486"/>
              <a:gd name="connsiteY1640" fmla="*/ 2213648 h 6857155"/>
              <a:gd name="connsiteX1641" fmla="*/ 6476249 w 7257486"/>
              <a:gd name="connsiteY1641" fmla="*/ 2197601 h 6857155"/>
              <a:gd name="connsiteX1642" fmla="*/ 6476249 w 7257486"/>
              <a:gd name="connsiteY1642" fmla="*/ 2177331 h 6857155"/>
              <a:gd name="connsiteX1643" fmla="*/ 6472026 w 7257486"/>
              <a:gd name="connsiteY1643" fmla="*/ 2173108 h 6857155"/>
              <a:gd name="connsiteX1644" fmla="*/ 6443311 w 7257486"/>
              <a:gd name="connsiteY1644" fmla="*/ 2181553 h 6857155"/>
              <a:gd name="connsiteX1645" fmla="*/ 6434865 w 7257486"/>
              <a:gd name="connsiteY1645" fmla="*/ 2157061 h 6857155"/>
              <a:gd name="connsiteX1646" fmla="*/ 6410372 w 7257486"/>
              <a:gd name="connsiteY1646" fmla="*/ 2141014 h 6857155"/>
              <a:gd name="connsiteX1647" fmla="*/ 6381656 w 7257486"/>
              <a:gd name="connsiteY1647" fmla="*/ 2141014 h 6857155"/>
              <a:gd name="connsiteX1648" fmla="*/ 6357163 w 7257486"/>
              <a:gd name="connsiteY1648" fmla="*/ 2153682 h 6857155"/>
              <a:gd name="connsiteX1649" fmla="*/ 6328448 w 7257486"/>
              <a:gd name="connsiteY1649" fmla="*/ 2182398 h 6857155"/>
              <a:gd name="connsiteX1650" fmla="*/ 6332670 w 7257486"/>
              <a:gd name="connsiteY1650" fmla="*/ 2211114 h 6857155"/>
              <a:gd name="connsiteX1651" fmla="*/ 6335204 w 7257486"/>
              <a:gd name="connsiteY1651" fmla="*/ 2213648 h 6857155"/>
              <a:gd name="connsiteX1652" fmla="*/ 6306489 w 7257486"/>
              <a:gd name="connsiteY1652" fmla="*/ 2232228 h 6857155"/>
              <a:gd name="connsiteX1653" fmla="*/ 6265104 w 7257486"/>
              <a:gd name="connsiteY1653" fmla="*/ 2240674 h 6857155"/>
              <a:gd name="connsiteX1654" fmla="*/ 6260881 w 7257486"/>
              <a:gd name="connsiteY1654" fmla="*/ 2224627 h 6857155"/>
              <a:gd name="connsiteX1655" fmla="*/ 6248212 w 7257486"/>
              <a:gd name="connsiteY1655" fmla="*/ 2224627 h 6857155"/>
              <a:gd name="connsiteX1656" fmla="*/ 6195004 w 7257486"/>
              <a:gd name="connsiteY1656" fmla="*/ 2249120 h 6857155"/>
              <a:gd name="connsiteX1657" fmla="*/ 6075918 w 7257486"/>
              <a:gd name="connsiteY1657" fmla="*/ 2290505 h 6857155"/>
              <a:gd name="connsiteX1658" fmla="*/ 6045513 w 7257486"/>
              <a:gd name="connsiteY1658" fmla="*/ 2300639 h 6857155"/>
              <a:gd name="connsiteX1659" fmla="*/ 6048891 w 7257486"/>
              <a:gd name="connsiteY1659" fmla="*/ 2282059 h 6857155"/>
              <a:gd name="connsiteX1660" fmla="*/ 6030310 w 7257486"/>
              <a:gd name="connsiteY1660" fmla="*/ 2282059 h 6857155"/>
              <a:gd name="connsiteX1661" fmla="*/ 6026088 w 7257486"/>
              <a:gd name="connsiteY1661" fmla="*/ 2298106 h 6857155"/>
              <a:gd name="connsiteX1662" fmla="*/ 6038756 w 7257486"/>
              <a:gd name="connsiteY1662" fmla="*/ 2301484 h 6857155"/>
              <a:gd name="connsiteX1663" fmla="*/ 5872374 w 7257486"/>
              <a:gd name="connsiteY1663" fmla="*/ 2355537 h 6857155"/>
              <a:gd name="connsiteX1664" fmla="*/ 5736396 w 7257486"/>
              <a:gd name="connsiteY1664" fmla="*/ 2396922 h 6857155"/>
              <a:gd name="connsiteX1665" fmla="*/ 5663762 w 7257486"/>
              <a:gd name="connsiteY1665" fmla="*/ 2419725 h 6857155"/>
              <a:gd name="connsiteX1666" fmla="*/ 5656161 w 7257486"/>
              <a:gd name="connsiteY1666" fmla="*/ 2417192 h 6857155"/>
              <a:gd name="connsiteX1667" fmla="*/ 5664607 w 7257486"/>
              <a:gd name="connsiteY1667" fmla="*/ 2380030 h 6857155"/>
              <a:gd name="connsiteX1668" fmla="*/ 5668830 w 7257486"/>
              <a:gd name="connsiteY1668" fmla="*/ 2363983 h 6857155"/>
              <a:gd name="connsiteX1669" fmla="*/ 5656161 w 7257486"/>
              <a:gd name="connsiteY1669" fmla="*/ 2355537 h 6857155"/>
              <a:gd name="connsiteX1670" fmla="*/ 5660384 w 7257486"/>
              <a:gd name="connsiteY1670" fmla="*/ 2342869 h 6857155"/>
              <a:gd name="connsiteX1671" fmla="*/ 5656161 w 7257486"/>
              <a:gd name="connsiteY1671" fmla="*/ 2318376 h 6857155"/>
              <a:gd name="connsiteX1672" fmla="*/ 5672208 w 7257486"/>
              <a:gd name="connsiteY1672" fmla="*/ 2314153 h 6857155"/>
              <a:gd name="connsiteX1673" fmla="*/ 5676431 w 7257486"/>
              <a:gd name="connsiteY1673" fmla="*/ 2298106 h 6857155"/>
              <a:gd name="connsiteX1674" fmla="*/ 5651938 w 7257486"/>
              <a:gd name="connsiteY1674" fmla="*/ 2298106 h 6857155"/>
              <a:gd name="connsiteX1675" fmla="*/ 5651938 w 7257486"/>
              <a:gd name="connsiteY1675" fmla="*/ 2280370 h 6857155"/>
              <a:gd name="connsiteX1676" fmla="*/ 5664607 w 7257486"/>
              <a:gd name="connsiteY1676" fmla="*/ 2271924 h 6857155"/>
              <a:gd name="connsiteX1677" fmla="*/ 5668830 w 7257486"/>
              <a:gd name="connsiteY1677" fmla="*/ 2259255 h 6857155"/>
              <a:gd name="connsiteX1678" fmla="*/ 5623222 w 7257486"/>
              <a:gd name="connsiteY1678" fmla="*/ 2263478 h 6857155"/>
              <a:gd name="connsiteX1679" fmla="*/ 5627445 w 7257486"/>
              <a:gd name="connsiteY1679" fmla="*/ 2255032 h 6857155"/>
              <a:gd name="connsiteX1680" fmla="*/ 5656161 w 7257486"/>
              <a:gd name="connsiteY1680" fmla="*/ 2238985 h 6857155"/>
              <a:gd name="connsiteX1681" fmla="*/ 5766801 w 7257486"/>
              <a:gd name="connsiteY1681" fmla="*/ 2206047 h 6857155"/>
              <a:gd name="connsiteX1682" fmla="*/ 5791294 w 7257486"/>
              <a:gd name="connsiteY1682" fmla="*/ 2193378 h 6857155"/>
              <a:gd name="connsiteX1683" fmla="*/ 5775247 w 7257486"/>
              <a:gd name="connsiteY1683" fmla="*/ 2189155 h 6857155"/>
              <a:gd name="connsiteX1684" fmla="*/ 5744842 w 7257486"/>
              <a:gd name="connsiteY1684" fmla="*/ 2198445 h 6857155"/>
              <a:gd name="connsiteX1685" fmla="*/ 5696701 w 7257486"/>
              <a:gd name="connsiteY1685" fmla="*/ 2206047 h 6857155"/>
              <a:gd name="connsiteX1686" fmla="*/ 5700924 w 7257486"/>
              <a:gd name="connsiteY1686" fmla="*/ 2197601 h 6857155"/>
              <a:gd name="connsiteX1687" fmla="*/ 5742308 w 7257486"/>
              <a:gd name="connsiteY1687" fmla="*/ 2173108 h 6857155"/>
              <a:gd name="connsiteX1688" fmla="*/ 5828455 w 7257486"/>
              <a:gd name="connsiteY1688" fmla="*/ 2131723 h 6857155"/>
              <a:gd name="connsiteX1689" fmla="*/ 5828455 w 7257486"/>
              <a:gd name="connsiteY1689" fmla="*/ 2144392 h 6857155"/>
              <a:gd name="connsiteX1690" fmla="*/ 5841124 w 7257486"/>
              <a:gd name="connsiteY1690" fmla="*/ 2144392 h 6857155"/>
              <a:gd name="connsiteX1691" fmla="*/ 5869840 w 7257486"/>
              <a:gd name="connsiteY1691" fmla="*/ 2128345 h 6857155"/>
              <a:gd name="connsiteX1692" fmla="*/ 5911225 w 7257486"/>
              <a:gd name="connsiteY1692" fmla="*/ 2128345 h 6857155"/>
              <a:gd name="connsiteX1693" fmla="*/ 5944163 w 7257486"/>
              <a:gd name="connsiteY1693" fmla="*/ 2112298 h 6857155"/>
              <a:gd name="connsiteX1694" fmla="*/ 6030310 w 7257486"/>
              <a:gd name="connsiteY1694" fmla="*/ 2092028 h 6857155"/>
              <a:gd name="connsiteX1695" fmla="*/ 6030310 w 7257486"/>
              <a:gd name="connsiteY1695" fmla="*/ 2104697 h 6857155"/>
              <a:gd name="connsiteX1696" fmla="*/ 6054803 w 7257486"/>
              <a:gd name="connsiteY1696" fmla="*/ 2141858 h 6857155"/>
              <a:gd name="connsiteX1697" fmla="*/ 6087742 w 7257486"/>
              <a:gd name="connsiteY1697" fmla="*/ 2166351 h 6857155"/>
              <a:gd name="connsiteX1698" fmla="*/ 6091965 w 7257486"/>
              <a:gd name="connsiteY1698" fmla="*/ 2182398 h 6857155"/>
              <a:gd name="connsiteX1699" fmla="*/ 6083519 w 7257486"/>
              <a:gd name="connsiteY1699" fmla="*/ 2182398 h 6857155"/>
              <a:gd name="connsiteX1700" fmla="*/ 6079296 w 7257486"/>
              <a:gd name="connsiteY1700" fmla="*/ 2190844 h 6857155"/>
              <a:gd name="connsiteX1701" fmla="*/ 6079296 w 7257486"/>
              <a:gd name="connsiteY1701" fmla="*/ 2215337 h 6857155"/>
              <a:gd name="connsiteX1702" fmla="*/ 6091965 w 7257486"/>
              <a:gd name="connsiteY1702" fmla="*/ 2228005 h 6857155"/>
              <a:gd name="connsiteX1703" fmla="*/ 6120681 w 7257486"/>
              <a:gd name="connsiteY1703" fmla="*/ 2223783 h 6857155"/>
              <a:gd name="connsiteX1704" fmla="*/ 6124904 w 7257486"/>
              <a:gd name="connsiteY1704" fmla="*/ 2199290 h 6857155"/>
              <a:gd name="connsiteX1705" fmla="*/ 6116458 w 7257486"/>
              <a:gd name="connsiteY1705" fmla="*/ 2183243 h 6857155"/>
              <a:gd name="connsiteX1706" fmla="*/ 6120681 w 7257486"/>
              <a:gd name="connsiteY1706" fmla="*/ 2167196 h 6857155"/>
              <a:gd name="connsiteX1707" fmla="*/ 6136727 w 7257486"/>
              <a:gd name="connsiteY1707" fmla="*/ 2171419 h 6857155"/>
              <a:gd name="connsiteX1708" fmla="*/ 6149396 w 7257486"/>
              <a:gd name="connsiteY1708" fmla="*/ 2204357 h 6857155"/>
              <a:gd name="connsiteX1709" fmla="*/ 6169666 w 7257486"/>
              <a:gd name="connsiteY1709" fmla="*/ 2212803 h 6857155"/>
              <a:gd name="connsiteX1710" fmla="*/ 6173889 w 7257486"/>
              <a:gd name="connsiteY1710" fmla="*/ 2163817 h 6857155"/>
              <a:gd name="connsiteX1711" fmla="*/ 6182335 w 7257486"/>
              <a:gd name="connsiteY1711" fmla="*/ 2159594 h 6857155"/>
              <a:gd name="connsiteX1712" fmla="*/ 6219497 w 7257486"/>
              <a:gd name="connsiteY1712" fmla="*/ 2159594 h 6857155"/>
              <a:gd name="connsiteX1713" fmla="*/ 6222875 w 7257486"/>
              <a:gd name="connsiteY1713" fmla="*/ 2161284 h 6857155"/>
              <a:gd name="connsiteX1714" fmla="*/ 6222030 w 7257486"/>
              <a:gd name="connsiteY1714" fmla="*/ 2163817 h 6857155"/>
              <a:gd name="connsiteX1715" fmla="*/ 6226253 w 7257486"/>
              <a:gd name="connsiteY1715" fmla="*/ 2176486 h 6857155"/>
              <a:gd name="connsiteX1716" fmla="*/ 6234699 w 7257486"/>
              <a:gd name="connsiteY1716" fmla="*/ 2176486 h 6857155"/>
              <a:gd name="connsiteX1717" fmla="*/ 6237233 w 7257486"/>
              <a:gd name="connsiteY1717" fmla="*/ 2167196 h 6857155"/>
              <a:gd name="connsiteX1718" fmla="*/ 6269327 w 7257486"/>
              <a:gd name="connsiteY1718" fmla="*/ 2176486 h 6857155"/>
              <a:gd name="connsiteX1719" fmla="*/ 6285374 w 7257486"/>
              <a:gd name="connsiteY1719" fmla="*/ 2135102 h 6857155"/>
              <a:gd name="connsiteX1720" fmla="*/ 6285374 w 7257486"/>
              <a:gd name="connsiteY1720" fmla="*/ 2126656 h 6857155"/>
              <a:gd name="connsiteX1721" fmla="*/ 6287908 w 7257486"/>
              <a:gd name="connsiteY1721" fmla="*/ 2126656 h 6857155"/>
              <a:gd name="connsiteX1722" fmla="*/ 6292131 w 7257486"/>
              <a:gd name="connsiteY1722" fmla="*/ 2110609 h 6857155"/>
              <a:gd name="connsiteX1723" fmla="*/ 6285374 w 7257486"/>
              <a:gd name="connsiteY1723" fmla="*/ 2108075 h 6857155"/>
              <a:gd name="connsiteX1724" fmla="*/ 6285374 w 7257486"/>
              <a:gd name="connsiteY1724" fmla="*/ 2102163 h 6857155"/>
              <a:gd name="connsiteX1725" fmla="*/ 6265104 w 7257486"/>
              <a:gd name="connsiteY1725" fmla="*/ 2060778 h 6857155"/>
              <a:gd name="connsiteX1726" fmla="*/ 6249057 w 7257486"/>
              <a:gd name="connsiteY1726" fmla="*/ 2023617 h 6857155"/>
              <a:gd name="connsiteX1727" fmla="*/ 6265104 w 7257486"/>
              <a:gd name="connsiteY1727" fmla="*/ 2007570 h 6857155"/>
              <a:gd name="connsiteX1728" fmla="*/ 6335204 w 7257486"/>
              <a:gd name="connsiteY1728" fmla="*/ 1970408 h 6857155"/>
              <a:gd name="connsiteX1729" fmla="*/ 6355474 w 7257486"/>
              <a:gd name="connsiteY1729" fmla="*/ 1945915 h 6857155"/>
              <a:gd name="connsiteX1730" fmla="*/ 6404460 w 7257486"/>
              <a:gd name="connsiteY1730" fmla="*/ 1912977 h 6857155"/>
              <a:gd name="connsiteX1731" fmla="*/ 6424730 w 7257486"/>
              <a:gd name="connsiteY1731" fmla="*/ 1896930 h 6857155"/>
              <a:gd name="connsiteX1732" fmla="*/ 6416284 w 7257486"/>
              <a:gd name="connsiteY1732" fmla="*/ 1880883 h 6857155"/>
              <a:gd name="connsiteX1733" fmla="*/ 6407838 w 7257486"/>
              <a:gd name="connsiteY1733" fmla="*/ 1856390 h 6857155"/>
              <a:gd name="connsiteX1734" fmla="*/ 6416284 w 7257486"/>
              <a:gd name="connsiteY1734" fmla="*/ 1856390 h 6857155"/>
              <a:gd name="connsiteX1735" fmla="*/ 6440777 w 7257486"/>
              <a:gd name="connsiteY1735" fmla="*/ 1843721 h 6857155"/>
              <a:gd name="connsiteX1736" fmla="*/ 6440777 w 7257486"/>
              <a:gd name="connsiteY1736" fmla="*/ 1824296 h 6857155"/>
              <a:gd name="connsiteX1737" fmla="*/ 6407838 w 7257486"/>
              <a:gd name="connsiteY1737" fmla="*/ 1832741 h 6857155"/>
              <a:gd name="connsiteX1738" fmla="*/ 6423885 w 7257486"/>
              <a:gd name="connsiteY1738" fmla="*/ 1804026 h 6857155"/>
              <a:gd name="connsiteX1739" fmla="*/ 6423885 w 7257486"/>
              <a:gd name="connsiteY1739" fmla="*/ 1779533 h 6857155"/>
              <a:gd name="connsiteX1740" fmla="*/ 6403615 w 7257486"/>
              <a:gd name="connsiteY1740" fmla="*/ 1763486 h 6857155"/>
              <a:gd name="connsiteX1741" fmla="*/ 6412061 w 7257486"/>
              <a:gd name="connsiteY1741" fmla="*/ 1734770 h 6857155"/>
              <a:gd name="connsiteX1742" fmla="*/ 6416284 w 7257486"/>
              <a:gd name="connsiteY1742" fmla="*/ 1706054 h 6857155"/>
              <a:gd name="connsiteX1743" fmla="*/ 6412061 w 7257486"/>
              <a:gd name="connsiteY1743" fmla="*/ 1701831 h 6857155"/>
              <a:gd name="connsiteX1744" fmla="*/ 6374899 w 7257486"/>
              <a:gd name="connsiteY1744" fmla="*/ 1710277 h 6857155"/>
              <a:gd name="connsiteX1745" fmla="*/ 6276083 w 7257486"/>
              <a:gd name="connsiteY1745" fmla="*/ 1747439 h 6857155"/>
              <a:gd name="connsiteX1746" fmla="*/ 6276083 w 7257486"/>
              <a:gd name="connsiteY1746" fmla="*/ 1738993 h 6857155"/>
              <a:gd name="connsiteX1747" fmla="*/ 6284529 w 7257486"/>
              <a:gd name="connsiteY1747" fmla="*/ 1738993 h 6857155"/>
              <a:gd name="connsiteX1748" fmla="*/ 6284529 w 7257486"/>
              <a:gd name="connsiteY1748" fmla="*/ 1730547 h 6857155"/>
              <a:gd name="connsiteX1749" fmla="*/ 6292975 w 7257486"/>
              <a:gd name="connsiteY1749" fmla="*/ 1730547 h 6857155"/>
              <a:gd name="connsiteX1750" fmla="*/ 6330137 w 7257486"/>
              <a:gd name="connsiteY1750" fmla="*/ 1706054 h 6857155"/>
              <a:gd name="connsiteX1751" fmla="*/ 6387568 w 7257486"/>
              <a:gd name="connsiteY1751" fmla="*/ 1673116 h 6857155"/>
              <a:gd name="connsiteX1752" fmla="*/ 6396014 w 7257486"/>
              <a:gd name="connsiteY1752" fmla="*/ 1657069 h 6857155"/>
              <a:gd name="connsiteX1753" fmla="*/ 6379967 w 7257486"/>
              <a:gd name="connsiteY1753" fmla="*/ 1648623 h 6857155"/>
              <a:gd name="connsiteX1754" fmla="*/ 6359697 w 7257486"/>
              <a:gd name="connsiteY1754" fmla="*/ 1619907 h 6857155"/>
              <a:gd name="connsiteX1755" fmla="*/ 6351251 w 7257486"/>
              <a:gd name="connsiteY1755" fmla="*/ 1619907 h 6857155"/>
              <a:gd name="connsiteX1756" fmla="*/ 6351251 w 7257486"/>
              <a:gd name="connsiteY1756" fmla="*/ 1611461 h 6857155"/>
              <a:gd name="connsiteX1757" fmla="*/ 6347028 w 7257486"/>
              <a:gd name="connsiteY1757" fmla="*/ 1595414 h 6857155"/>
              <a:gd name="connsiteX1758" fmla="*/ 6301421 w 7257486"/>
              <a:gd name="connsiteY1758" fmla="*/ 1595414 h 6857155"/>
              <a:gd name="connsiteX1759" fmla="*/ 6314090 w 7257486"/>
              <a:gd name="connsiteY1759" fmla="*/ 1582745 h 6857155"/>
              <a:gd name="connsiteX1760" fmla="*/ 6371521 w 7257486"/>
              <a:gd name="connsiteY1760" fmla="*/ 1558253 h 6857155"/>
              <a:gd name="connsiteX1761" fmla="*/ 6379967 w 7257486"/>
              <a:gd name="connsiteY1761" fmla="*/ 1542206 h 6857155"/>
              <a:gd name="connsiteX1762" fmla="*/ 6371521 w 7257486"/>
              <a:gd name="connsiteY1762" fmla="*/ 1542206 h 6857155"/>
              <a:gd name="connsiteX1763" fmla="*/ 6363076 w 7257486"/>
              <a:gd name="connsiteY1763" fmla="*/ 1546428 h 6857155"/>
              <a:gd name="connsiteX1764" fmla="*/ 6309867 w 7257486"/>
              <a:gd name="connsiteY1764" fmla="*/ 1566698 h 6857155"/>
              <a:gd name="connsiteX1765" fmla="*/ 6309867 w 7257486"/>
              <a:gd name="connsiteY1765" fmla="*/ 1558253 h 6857155"/>
              <a:gd name="connsiteX1766" fmla="*/ 6318312 w 7257486"/>
              <a:gd name="connsiteY1766" fmla="*/ 1558253 h 6857155"/>
              <a:gd name="connsiteX1767" fmla="*/ 6359697 w 7257486"/>
              <a:gd name="connsiteY1767" fmla="*/ 1533760 h 6857155"/>
              <a:gd name="connsiteX1768" fmla="*/ 6417129 w 7257486"/>
              <a:gd name="connsiteY1768" fmla="*/ 1484774 h 6857155"/>
              <a:gd name="connsiteX1769" fmla="*/ 6437399 w 7257486"/>
              <a:gd name="connsiteY1769" fmla="*/ 1476328 h 6857155"/>
              <a:gd name="connsiteX1770" fmla="*/ 6470337 w 7257486"/>
              <a:gd name="connsiteY1770" fmla="*/ 1472105 h 6857155"/>
              <a:gd name="connsiteX1771" fmla="*/ 6474560 w 7257486"/>
              <a:gd name="connsiteY1771" fmla="*/ 1451835 h 6857155"/>
              <a:gd name="connsiteX1772" fmla="*/ 6483006 w 7257486"/>
              <a:gd name="connsiteY1772" fmla="*/ 1451835 h 6857155"/>
              <a:gd name="connsiteX1773" fmla="*/ 6507499 w 7257486"/>
              <a:gd name="connsiteY1773" fmla="*/ 1431565 h 6857155"/>
              <a:gd name="connsiteX1774" fmla="*/ 6511722 w 7257486"/>
              <a:gd name="connsiteY1774" fmla="*/ 1398627 h 6857155"/>
              <a:gd name="connsiteX1775" fmla="*/ 6520168 w 7257486"/>
              <a:gd name="connsiteY1775" fmla="*/ 1390181 h 6857155"/>
              <a:gd name="connsiteX1776" fmla="*/ 6532836 w 7257486"/>
              <a:gd name="connsiteY1776" fmla="*/ 1369911 h 6857155"/>
              <a:gd name="connsiteX1777" fmla="*/ 6528613 w 7257486"/>
              <a:gd name="connsiteY1777" fmla="*/ 1324304 h 6857155"/>
              <a:gd name="connsiteX1778" fmla="*/ 6548884 w 7257486"/>
              <a:gd name="connsiteY1778" fmla="*/ 1299811 h 6857155"/>
              <a:gd name="connsiteX1779" fmla="*/ 6561552 w 7257486"/>
              <a:gd name="connsiteY1779" fmla="*/ 1279541 h 6857155"/>
              <a:gd name="connsiteX1780" fmla="*/ 6590268 w 7257486"/>
              <a:gd name="connsiteY1780" fmla="*/ 1238156 h 6857155"/>
              <a:gd name="connsiteX1781" fmla="*/ 6586045 w 7257486"/>
              <a:gd name="connsiteY1781" fmla="*/ 1225488 h 6857155"/>
              <a:gd name="connsiteX1782" fmla="*/ 6565775 w 7257486"/>
              <a:gd name="connsiteY1782" fmla="*/ 1233933 h 6857155"/>
              <a:gd name="connsiteX1783" fmla="*/ 6545505 w 7257486"/>
              <a:gd name="connsiteY1783" fmla="*/ 1238156 h 6857155"/>
              <a:gd name="connsiteX1784" fmla="*/ 6541282 w 7257486"/>
              <a:gd name="connsiteY1784" fmla="*/ 1217886 h 6857155"/>
              <a:gd name="connsiteX1785" fmla="*/ 6532836 w 7257486"/>
              <a:gd name="connsiteY1785" fmla="*/ 1209440 h 6857155"/>
              <a:gd name="connsiteX1786" fmla="*/ 6508343 w 7257486"/>
              <a:gd name="connsiteY1786" fmla="*/ 1213663 h 6857155"/>
              <a:gd name="connsiteX1787" fmla="*/ 6508343 w 7257486"/>
              <a:gd name="connsiteY1787" fmla="*/ 1189171 h 6857155"/>
              <a:gd name="connsiteX1788" fmla="*/ 6495674 w 7257486"/>
              <a:gd name="connsiteY1788" fmla="*/ 1180725 h 6857155"/>
              <a:gd name="connsiteX1789" fmla="*/ 6487229 w 7257486"/>
              <a:gd name="connsiteY1789" fmla="*/ 1156232 h 6857155"/>
              <a:gd name="connsiteX1790" fmla="*/ 6474560 w 7257486"/>
              <a:gd name="connsiteY1790" fmla="*/ 1147786 h 6857155"/>
              <a:gd name="connsiteX1791" fmla="*/ 6404460 w 7257486"/>
              <a:gd name="connsiteY1791" fmla="*/ 1180725 h 6857155"/>
              <a:gd name="connsiteX1792" fmla="*/ 6355474 w 7257486"/>
              <a:gd name="connsiteY1792" fmla="*/ 1189171 h 6857155"/>
              <a:gd name="connsiteX1793" fmla="*/ 6355474 w 7257486"/>
              <a:gd name="connsiteY1793" fmla="*/ 1180725 h 6857155"/>
              <a:gd name="connsiteX1794" fmla="*/ 6371521 w 7257486"/>
              <a:gd name="connsiteY1794" fmla="*/ 1176502 h 6857155"/>
              <a:gd name="connsiteX1795" fmla="*/ 6417129 w 7257486"/>
              <a:gd name="connsiteY1795" fmla="*/ 1152009 h 6857155"/>
              <a:gd name="connsiteX1796" fmla="*/ 6421351 w 7257486"/>
              <a:gd name="connsiteY1796" fmla="*/ 1135962 h 6857155"/>
              <a:gd name="connsiteX1797" fmla="*/ 6379967 w 7257486"/>
              <a:gd name="connsiteY1797" fmla="*/ 1148631 h 6857155"/>
              <a:gd name="connsiteX1798" fmla="*/ 6342805 w 7257486"/>
              <a:gd name="connsiteY1798" fmla="*/ 1157076 h 6857155"/>
              <a:gd name="connsiteX1799" fmla="*/ 6338583 w 7257486"/>
              <a:gd name="connsiteY1799" fmla="*/ 1141029 h 6857155"/>
              <a:gd name="connsiteX1800" fmla="*/ 6347028 w 7257486"/>
              <a:gd name="connsiteY1800" fmla="*/ 1141029 h 6857155"/>
              <a:gd name="connsiteX1801" fmla="*/ 6408683 w 7257486"/>
              <a:gd name="connsiteY1801" fmla="*/ 1112314 h 6857155"/>
              <a:gd name="connsiteX1802" fmla="*/ 6499053 w 7257486"/>
              <a:gd name="connsiteY1802" fmla="*/ 1079375 h 6857155"/>
              <a:gd name="connsiteX1803" fmla="*/ 6519323 w 7257486"/>
              <a:gd name="connsiteY1803" fmla="*/ 1063328 h 6857155"/>
              <a:gd name="connsiteX1804" fmla="*/ 6519323 w 7257486"/>
              <a:gd name="connsiteY1804" fmla="*/ 1026166 h 6857155"/>
              <a:gd name="connsiteX1805" fmla="*/ 6486384 w 7257486"/>
              <a:gd name="connsiteY1805" fmla="*/ 1026166 h 6857155"/>
              <a:gd name="connsiteX1806" fmla="*/ 6523546 w 7257486"/>
              <a:gd name="connsiteY1806" fmla="*/ 1001673 h 6857155"/>
              <a:gd name="connsiteX1807" fmla="*/ 6580978 w 7257486"/>
              <a:gd name="connsiteY1807" fmla="*/ 968735 h 6857155"/>
              <a:gd name="connsiteX1808" fmla="*/ 6585200 w 7257486"/>
              <a:gd name="connsiteY1808" fmla="*/ 944242 h 6857155"/>
              <a:gd name="connsiteX1809" fmla="*/ 6576755 w 7257486"/>
              <a:gd name="connsiteY1809" fmla="*/ 935796 h 6857155"/>
              <a:gd name="connsiteX1810" fmla="*/ 6556484 w 7257486"/>
              <a:gd name="connsiteY1810" fmla="*/ 944242 h 6857155"/>
              <a:gd name="connsiteX1811" fmla="*/ 6556484 w 7257486"/>
              <a:gd name="connsiteY1811" fmla="*/ 952688 h 6857155"/>
              <a:gd name="connsiteX1812" fmla="*/ 6540438 w 7257486"/>
              <a:gd name="connsiteY1812" fmla="*/ 956911 h 6857155"/>
              <a:gd name="connsiteX1813" fmla="*/ 6507499 w 7257486"/>
              <a:gd name="connsiteY1813" fmla="*/ 952688 h 6857155"/>
              <a:gd name="connsiteX1814" fmla="*/ 6483006 w 7257486"/>
              <a:gd name="connsiteY1814" fmla="*/ 961134 h 6857155"/>
              <a:gd name="connsiteX1815" fmla="*/ 6470337 w 7257486"/>
              <a:gd name="connsiteY1815" fmla="*/ 956911 h 6857155"/>
              <a:gd name="connsiteX1816" fmla="*/ 6466114 w 7257486"/>
              <a:gd name="connsiteY1816" fmla="*/ 923972 h 6857155"/>
              <a:gd name="connsiteX1817" fmla="*/ 6433176 w 7257486"/>
              <a:gd name="connsiteY1817" fmla="*/ 907925 h 6857155"/>
              <a:gd name="connsiteX1818" fmla="*/ 6391791 w 7257486"/>
              <a:gd name="connsiteY1818" fmla="*/ 907925 h 6857155"/>
              <a:gd name="connsiteX1819" fmla="*/ 6371521 w 7257486"/>
              <a:gd name="connsiteY1819" fmla="*/ 920594 h 6857155"/>
              <a:gd name="connsiteX1820" fmla="*/ 6342805 w 7257486"/>
              <a:gd name="connsiteY1820" fmla="*/ 920594 h 6857155"/>
              <a:gd name="connsiteX1821" fmla="*/ 6326758 w 7257486"/>
              <a:gd name="connsiteY1821" fmla="*/ 912148 h 6857155"/>
              <a:gd name="connsiteX1822" fmla="*/ 6302266 w 7257486"/>
              <a:gd name="connsiteY1822" fmla="*/ 883432 h 6857155"/>
              <a:gd name="connsiteX1823" fmla="*/ 6302266 w 7257486"/>
              <a:gd name="connsiteY1823" fmla="*/ 863162 h 6857155"/>
              <a:gd name="connsiteX1824" fmla="*/ 6286218 w 7257486"/>
              <a:gd name="connsiteY1824" fmla="*/ 867385 h 6857155"/>
              <a:gd name="connsiteX1825" fmla="*/ 6273550 w 7257486"/>
              <a:gd name="connsiteY1825" fmla="*/ 887655 h 6857155"/>
              <a:gd name="connsiteX1826" fmla="*/ 6253280 w 7257486"/>
              <a:gd name="connsiteY1826" fmla="*/ 883432 h 6857155"/>
              <a:gd name="connsiteX1827" fmla="*/ 6220341 w 7257486"/>
              <a:gd name="connsiteY1827" fmla="*/ 887655 h 6857155"/>
              <a:gd name="connsiteX1828" fmla="*/ 6178957 w 7257486"/>
              <a:gd name="connsiteY1828" fmla="*/ 891878 h 6857155"/>
              <a:gd name="connsiteX1829" fmla="*/ 6174734 w 7257486"/>
              <a:gd name="connsiteY1829" fmla="*/ 887655 h 6857155"/>
              <a:gd name="connsiteX1830" fmla="*/ 6133349 w 7257486"/>
              <a:gd name="connsiteY1830" fmla="*/ 891878 h 6857155"/>
              <a:gd name="connsiteX1831" fmla="*/ 6120681 w 7257486"/>
              <a:gd name="connsiteY1831" fmla="*/ 879209 h 6857155"/>
              <a:gd name="connsiteX1832" fmla="*/ 6071695 w 7257486"/>
              <a:gd name="connsiteY1832" fmla="*/ 891878 h 6857155"/>
              <a:gd name="connsiteX1833" fmla="*/ 6067472 w 7257486"/>
              <a:gd name="connsiteY1833" fmla="*/ 879209 h 6857155"/>
              <a:gd name="connsiteX1834" fmla="*/ 6051425 w 7257486"/>
              <a:gd name="connsiteY1834" fmla="*/ 874986 h 6857155"/>
              <a:gd name="connsiteX1835" fmla="*/ 6014263 w 7257486"/>
              <a:gd name="connsiteY1835" fmla="*/ 903702 h 6857155"/>
              <a:gd name="connsiteX1836" fmla="*/ 6001594 w 7257486"/>
              <a:gd name="connsiteY1836" fmla="*/ 899479 h 6857155"/>
              <a:gd name="connsiteX1837" fmla="*/ 5981325 w 7257486"/>
              <a:gd name="connsiteY1837" fmla="*/ 899479 h 6857155"/>
              <a:gd name="connsiteX1838" fmla="*/ 5948386 w 7257486"/>
              <a:gd name="connsiteY1838" fmla="*/ 907925 h 6857155"/>
              <a:gd name="connsiteX1839" fmla="*/ 5964433 w 7257486"/>
              <a:gd name="connsiteY1839" fmla="*/ 879209 h 6857155"/>
              <a:gd name="connsiteX1840" fmla="*/ 5951764 w 7257486"/>
              <a:gd name="connsiteY1840" fmla="*/ 874986 h 6857155"/>
              <a:gd name="connsiteX1841" fmla="*/ 5931494 w 7257486"/>
              <a:gd name="connsiteY1841" fmla="*/ 887655 h 6857155"/>
              <a:gd name="connsiteX1842" fmla="*/ 5857171 w 7257486"/>
              <a:gd name="connsiteY1842" fmla="*/ 900324 h 6857155"/>
              <a:gd name="connsiteX1843" fmla="*/ 5836901 w 7257486"/>
              <a:gd name="connsiteY1843" fmla="*/ 908769 h 6857155"/>
              <a:gd name="connsiteX1844" fmla="*/ 5754977 w 7257486"/>
              <a:gd name="connsiteY1844" fmla="*/ 921438 h 6857155"/>
              <a:gd name="connsiteX1845" fmla="*/ 5754977 w 7257486"/>
              <a:gd name="connsiteY1845" fmla="*/ 901168 h 6857155"/>
              <a:gd name="connsiteX1846" fmla="*/ 5767646 w 7257486"/>
              <a:gd name="connsiteY1846" fmla="*/ 896945 h 6857155"/>
              <a:gd name="connsiteX1847" fmla="*/ 5809030 w 7257486"/>
              <a:gd name="connsiteY1847" fmla="*/ 876675 h 6857155"/>
              <a:gd name="connsiteX1848" fmla="*/ 5912069 w 7257486"/>
              <a:gd name="connsiteY1848" fmla="*/ 823467 h 6857155"/>
              <a:gd name="connsiteX1849" fmla="*/ 5928116 w 7257486"/>
              <a:gd name="connsiteY1849" fmla="*/ 807420 h 6857155"/>
              <a:gd name="connsiteX1850" fmla="*/ 5923893 w 7257486"/>
              <a:gd name="connsiteY1850" fmla="*/ 798974 h 6857155"/>
              <a:gd name="connsiteX1851" fmla="*/ 5878286 w 7257486"/>
              <a:gd name="connsiteY1851" fmla="*/ 815021 h 6857155"/>
              <a:gd name="connsiteX1852" fmla="*/ 5882509 w 7257486"/>
              <a:gd name="connsiteY1852" fmla="*/ 802352 h 6857155"/>
              <a:gd name="connsiteX1853" fmla="*/ 5898556 w 7257486"/>
              <a:gd name="connsiteY1853" fmla="*/ 789684 h 6857155"/>
              <a:gd name="connsiteX1854" fmla="*/ 5931494 w 7257486"/>
              <a:gd name="connsiteY1854" fmla="*/ 769414 h 6857155"/>
              <a:gd name="connsiteX1855" fmla="*/ 5964433 w 7257486"/>
              <a:gd name="connsiteY1855" fmla="*/ 744921 h 6857155"/>
              <a:gd name="connsiteX1856" fmla="*/ 5972879 w 7257486"/>
              <a:gd name="connsiteY1856" fmla="*/ 728874 h 6857155"/>
              <a:gd name="connsiteX1857" fmla="*/ 5960210 w 7257486"/>
              <a:gd name="connsiteY1857" fmla="*/ 724651 h 6857155"/>
              <a:gd name="connsiteX1858" fmla="*/ 5944163 w 7257486"/>
              <a:gd name="connsiteY1858" fmla="*/ 733097 h 6857155"/>
              <a:gd name="connsiteX1859" fmla="*/ 5928116 w 7257486"/>
              <a:gd name="connsiteY1859" fmla="*/ 728874 h 6857155"/>
              <a:gd name="connsiteX1860" fmla="*/ 5912069 w 7257486"/>
              <a:gd name="connsiteY1860" fmla="*/ 737320 h 6857155"/>
              <a:gd name="connsiteX1861" fmla="*/ 5870684 w 7257486"/>
              <a:gd name="connsiteY1861" fmla="*/ 745765 h 6857155"/>
              <a:gd name="connsiteX1862" fmla="*/ 5879130 w 7257486"/>
              <a:gd name="connsiteY1862" fmla="*/ 696780 h 6857155"/>
              <a:gd name="connsiteX1863" fmla="*/ 5891799 w 7257486"/>
              <a:gd name="connsiteY1863" fmla="*/ 676510 h 6857155"/>
              <a:gd name="connsiteX1864" fmla="*/ 5957677 w 7257486"/>
              <a:gd name="connsiteY1864" fmla="*/ 635125 h 6857155"/>
              <a:gd name="connsiteX1865" fmla="*/ 5986392 w 7257486"/>
              <a:gd name="connsiteY1865" fmla="*/ 610632 h 6857155"/>
              <a:gd name="connsiteX1866" fmla="*/ 5990615 w 7257486"/>
              <a:gd name="connsiteY1866" fmla="*/ 594585 h 6857155"/>
              <a:gd name="connsiteX1867" fmla="*/ 5977946 w 7257486"/>
              <a:gd name="connsiteY1867" fmla="*/ 594585 h 6857155"/>
              <a:gd name="connsiteX1868" fmla="*/ 5969500 w 7257486"/>
              <a:gd name="connsiteY1868" fmla="*/ 603031 h 6857155"/>
              <a:gd name="connsiteX1869" fmla="*/ 5912069 w 7257486"/>
              <a:gd name="connsiteY1869" fmla="*/ 640193 h 6857155"/>
              <a:gd name="connsiteX1870" fmla="*/ 5870684 w 7257486"/>
              <a:gd name="connsiteY1870" fmla="*/ 648638 h 6857155"/>
              <a:gd name="connsiteX1871" fmla="*/ 5866461 w 7257486"/>
              <a:gd name="connsiteY1871" fmla="*/ 632591 h 6857155"/>
              <a:gd name="connsiteX1872" fmla="*/ 5853793 w 7257486"/>
              <a:gd name="connsiteY1872" fmla="*/ 632591 h 6857155"/>
              <a:gd name="connsiteX1873" fmla="*/ 5800584 w 7257486"/>
              <a:gd name="connsiteY1873" fmla="*/ 657084 h 6857155"/>
              <a:gd name="connsiteX1874" fmla="*/ 5681498 w 7257486"/>
              <a:gd name="connsiteY1874" fmla="*/ 698469 h 6857155"/>
              <a:gd name="connsiteX1875" fmla="*/ 5480488 w 7257486"/>
              <a:gd name="connsiteY1875" fmla="*/ 760123 h 6857155"/>
              <a:gd name="connsiteX1876" fmla="*/ 5344510 w 7257486"/>
              <a:gd name="connsiteY1876" fmla="*/ 801508 h 6857155"/>
              <a:gd name="connsiteX1877" fmla="*/ 5266809 w 7257486"/>
              <a:gd name="connsiteY1877" fmla="*/ 826001 h 6857155"/>
              <a:gd name="connsiteX1878" fmla="*/ 5233870 w 7257486"/>
              <a:gd name="connsiteY1878" fmla="*/ 842048 h 6857155"/>
              <a:gd name="connsiteX1879" fmla="*/ 5229647 w 7257486"/>
              <a:gd name="connsiteY1879" fmla="*/ 858095 h 6857155"/>
              <a:gd name="connsiteX1880" fmla="*/ 5271032 w 7257486"/>
              <a:gd name="connsiteY1880" fmla="*/ 849649 h 6857155"/>
              <a:gd name="connsiteX1881" fmla="*/ 5308193 w 7257486"/>
              <a:gd name="connsiteY1881" fmla="*/ 841203 h 6857155"/>
              <a:gd name="connsiteX1882" fmla="*/ 5303971 w 7257486"/>
              <a:gd name="connsiteY1882" fmla="*/ 853872 h 6857155"/>
              <a:gd name="connsiteX1883" fmla="*/ 5254985 w 7257486"/>
              <a:gd name="connsiteY1883" fmla="*/ 878365 h 6857155"/>
              <a:gd name="connsiteX1884" fmla="*/ 5160392 w 7257486"/>
              <a:gd name="connsiteY1884" fmla="*/ 907080 h 6857155"/>
              <a:gd name="connsiteX1885" fmla="*/ 5119007 w 7257486"/>
              <a:gd name="connsiteY1885" fmla="*/ 927350 h 6857155"/>
              <a:gd name="connsiteX1886" fmla="*/ 5139277 w 7257486"/>
              <a:gd name="connsiteY1886" fmla="*/ 907080 h 6857155"/>
              <a:gd name="connsiteX1887" fmla="*/ 5139277 w 7257486"/>
              <a:gd name="connsiteY1887" fmla="*/ 898635 h 6857155"/>
              <a:gd name="connsiteX1888" fmla="*/ 5130831 w 7257486"/>
              <a:gd name="connsiteY1888" fmla="*/ 874142 h 6857155"/>
              <a:gd name="connsiteX1889" fmla="*/ 5093670 w 7257486"/>
              <a:gd name="connsiteY1889" fmla="*/ 878365 h 6857155"/>
              <a:gd name="connsiteX1890" fmla="*/ 5135054 w 7257486"/>
              <a:gd name="connsiteY1890" fmla="*/ 858095 h 6857155"/>
              <a:gd name="connsiteX1891" fmla="*/ 5155324 w 7257486"/>
              <a:gd name="connsiteY1891" fmla="*/ 842048 h 6857155"/>
              <a:gd name="connsiteX1892" fmla="*/ 5146879 w 7257486"/>
              <a:gd name="connsiteY1892" fmla="*/ 837825 h 6857155"/>
              <a:gd name="connsiteX1893" fmla="*/ 5089447 w 7257486"/>
              <a:gd name="connsiteY1893" fmla="*/ 858095 h 6857155"/>
              <a:gd name="connsiteX1894" fmla="*/ 5023569 w 7257486"/>
              <a:gd name="connsiteY1894" fmla="*/ 870763 h 6857155"/>
              <a:gd name="connsiteX1895" fmla="*/ 4966138 w 7257486"/>
              <a:gd name="connsiteY1895" fmla="*/ 891033 h 6857155"/>
              <a:gd name="connsiteX1896" fmla="*/ 4920530 w 7257486"/>
              <a:gd name="connsiteY1896" fmla="*/ 903702 h 6857155"/>
              <a:gd name="connsiteX1897" fmla="*/ 4949246 w 7257486"/>
              <a:gd name="connsiteY1897" fmla="*/ 883432 h 6857155"/>
              <a:gd name="connsiteX1898" fmla="*/ 4949246 w 7257486"/>
              <a:gd name="connsiteY1898" fmla="*/ 870763 h 6857155"/>
              <a:gd name="connsiteX1899" fmla="*/ 4961915 w 7257486"/>
              <a:gd name="connsiteY1899" fmla="*/ 862318 h 6857155"/>
              <a:gd name="connsiteX1900" fmla="*/ 5007523 w 7257486"/>
              <a:gd name="connsiteY1900" fmla="*/ 853872 h 6857155"/>
              <a:gd name="connsiteX1901" fmla="*/ 5069177 w 7257486"/>
              <a:gd name="connsiteY1901" fmla="*/ 829379 h 6857155"/>
              <a:gd name="connsiteX1902" fmla="*/ 5122386 w 7257486"/>
              <a:gd name="connsiteY1902" fmla="*/ 809109 h 6857155"/>
              <a:gd name="connsiteX1903" fmla="*/ 5163770 w 7257486"/>
              <a:gd name="connsiteY1903" fmla="*/ 793062 h 6857155"/>
              <a:gd name="connsiteX1904" fmla="*/ 5196709 w 7257486"/>
              <a:gd name="connsiteY1904" fmla="*/ 777015 h 6857155"/>
              <a:gd name="connsiteX1905" fmla="*/ 5229647 w 7257486"/>
              <a:gd name="connsiteY1905" fmla="*/ 748299 h 6857155"/>
              <a:gd name="connsiteX1906" fmla="*/ 5221202 w 7257486"/>
              <a:gd name="connsiteY1906" fmla="*/ 739853 h 6857155"/>
              <a:gd name="connsiteX1907" fmla="*/ 5179817 w 7257486"/>
              <a:gd name="connsiteY1907" fmla="*/ 748299 h 6857155"/>
              <a:gd name="connsiteX1908" fmla="*/ 5113940 w 7257486"/>
              <a:gd name="connsiteY1908" fmla="*/ 781238 h 6857155"/>
              <a:gd name="connsiteX1909" fmla="*/ 5048063 w 7257486"/>
              <a:gd name="connsiteY1909" fmla="*/ 801508 h 6857155"/>
              <a:gd name="connsiteX1910" fmla="*/ 5015124 w 7257486"/>
              <a:gd name="connsiteY1910" fmla="*/ 797285 h 6857155"/>
              <a:gd name="connsiteX1911" fmla="*/ 4973739 w 7257486"/>
              <a:gd name="connsiteY1911" fmla="*/ 809953 h 6857155"/>
              <a:gd name="connsiteX1912" fmla="*/ 4973739 w 7257486"/>
              <a:gd name="connsiteY1912" fmla="*/ 809953 h 6857155"/>
              <a:gd name="connsiteX1913" fmla="*/ 4961071 w 7257486"/>
              <a:gd name="connsiteY1913" fmla="*/ 814176 h 6857155"/>
              <a:gd name="connsiteX1914" fmla="*/ 4895193 w 7257486"/>
              <a:gd name="connsiteY1914" fmla="*/ 842892 h 6857155"/>
              <a:gd name="connsiteX1915" fmla="*/ 4846207 w 7257486"/>
              <a:gd name="connsiteY1915" fmla="*/ 858939 h 6857155"/>
              <a:gd name="connsiteX1916" fmla="*/ 4800600 w 7257486"/>
              <a:gd name="connsiteY1916" fmla="*/ 874986 h 6857155"/>
              <a:gd name="connsiteX1917" fmla="*/ 4809046 w 7257486"/>
              <a:gd name="connsiteY1917" fmla="*/ 862318 h 6857155"/>
              <a:gd name="connsiteX1918" fmla="*/ 4829316 w 7257486"/>
              <a:gd name="connsiteY1918" fmla="*/ 842048 h 6857155"/>
              <a:gd name="connsiteX1919" fmla="*/ 4874078 w 7257486"/>
              <a:gd name="connsiteY1919" fmla="*/ 837825 h 6857155"/>
              <a:gd name="connsiteX1920" fmla="*/ 4894349 w 7257486"/>
              <a:gd name="connsiteY1920" fmla="*/ 825156 h 6857155"/>
              <a:gd name="connsiteX1921" fmla="*/ 4890126 w 7257486"/>
              <a:gd name="connsiteY1921" fmla="*/ 809109 h 6857155"/>
              <a:gd name="connsiteX1922" fmla="*/ 4839451 w 7257486"/>
              <a:gd name="connsiteY1922" fmla="*/ 809109 h 6857155"/>
              <a:gd name="connsiteX1923" fmla="*/ 4777797 w 7257486"/>
              <a:gd name="connsiteY1923" fmla="*/ 817555 h 6857155"/>
              <a:gd name="connsiteX1924" fmla="*/ 4769351 w 7257486"/>
              <a:gd name="connsiteY1924" fmla="*/ 821778 h 6857155"/>
              <a:gd name="connsiteX1925" fmla="*/ 4707696 w 7257486"/>
              <a:gd name="connsiteY1925" fmla="*/ 826001 h 6857155"/>
              <a:gd name="connsiteX1926" fmla="*/ 4678980 w 7257486"/>
              <a:gd name="connsiteY1926" fmla="*/ 834446 h 6857155"/>
              <a:gd name="connsiteX1927" fmla="*/ 4633373 w 7257486"/>
              <a:gd name="connsiteY1927" fmla="*/ 850493 h 6857155"/>
              <a:gd name="connsiteX1928" fmla="*/ 4567496 w 7257486"/>
              <a:gd name="connsiteY1928" fmla="*/ 874986 h 6857155"/>
              <a:gd name="connsiteX1929" fmla="*/ 4522733 w 7257486"/>
              <a:gd name="connsiteY1929" fmla="*/ 895256 h 6857155"/>
              <a:gd name="connsiteX1930" fmla="*/ 4498240 w 7257486"/>
              <a:gd name="connsiteY1930" fmla="*/ 903702 h 6857155"/>
              <a:gd name="connsiteX1931" fmla="*/ 4543847 w 7257486"/>
              <a:gd name="connsiteY1931" fmla="*/ 874986 h 6857155"/>
              <a:gd name="connsiteX1932" fmla="*/ 4564118 w 7257486"/>
              <a:gd name="connsiteY1932" fmla="*/ 854716 h 6857155"/>
              <a:gd name="connsiteX1933" fmla="*/ 4551449 w 7257486"/>
              <a:gd name="connsiteY1933" fmla="*/ 850493 h 6857155"/>
              <a:gd name="connsiteX1934" fmla="*/ 4531179 w 7257486"/>
              <a:gd name="connsiteY1934" fmla="*/ 866540 h 6857155"/>
              <a:gd name="connsiteX1935" fmla="*/ 4449254 w 7257486"/>
              <a:gd name="connsiteY1935" fmla="*/ 899479 h 6857155"/>
              <a:gd name="connsiteX1936" fmla="*/ 4440808 w 7257486"/>
              <a:gd name="connsiteY1936" fmla="*/ 915526 h 6857155"/>
              <a:gd name="connsiteX1937" fmla="*/ 4428140 w 7257486"/>
              <a:gd name="connsiteY1937" fmla="*/ 919749 h 6857155"/>
              <a:gd name="connsiteX1938" fmla="*/ 4379154 w 7257486"/>
              <a:gd name="connsiteY1938" fmla="*/ 940019 h 6857155"/>
              <a:gd name="connsiteX1939" fmla="*/ 4350438 w 7257486"/>
              <a:gd name="connsiteY1939" fmla="*/ 956066 h 6857155"/>
              <a:gd name="connsiteX1940" fmla="*/ 4325946 w 7257486"/>
              <a:gd name="connsiteY1940" fmla="*/ 968735 h 6857155"/>
              <a:gd name="connsiteX1941" fmla="*/ 4321723 w 7257486"/>
              <a:gd name="connsiteY1941" fmla="*/ 956066 h 6857155"/>
              <a:gd name="connsiteX1942" fmla="*/ 4288784 w 7257486"/>
              <a:gd name="connsiteY1942" fmla="*/ 956066 h 6857155"/>
              <a:gd name="connsiteX1943" fmla="*/ 4276115 w 7257486"/>
              <a:gd name="connsiteY1943" fmla="*/ 960289 h 6857155"/>
              <a:gd name="connsiteX1944" fmla="*/ 4234731 w 7257486"/>
              <a:gd name="connsiteY1944" fmla="*/ 984782 h 6857155"/>
              <a:gd name="connsiteX1945" fmla="*/ 4206015 w 7257486"/>
              <a:gd name="connsiteY1945" fmla="*/ 989005 h 6857155"/>
              <a:gd name="connsiteX1946" fmla="*/ 4177299 w 7257486"/>
              <a:gd name="connsiteY1946" fmla="*/ 1001673 h 6857155"/>
              <a:gd name="connsiteX1947" fmla="*/ 4111422 w 7257486"/>
              <a:gd name="connsiteY1947" fmla="*/ 1030389 h 6857155"/>
              <a:gd name="connsiteX1948" fmla="*/ 4062436 w 7257486"/>
              <a:gd name="connsiteY1948" fmla="*/ 1054882 h 6857155"/>
              <a:gd name="connsiteX1949" fmla="*/ 4016829 w 7257486"/>
              <a:gd name="connsiteY1949" fmla="*/ 1054882 h 6857155"/>
              <a:gd name="connsiteX1950" fmla="*/ 4012606 w 7257486"/>
              <a:gd name="connsiteY1950" fmla="*/ 1075152 h 6857155"/>
              <a:gd name="connsiteX1951" fmla="*/ 3999937 w 7257486"/>
              <a:gd name="connsiteY1951" fmla="*/ 1079375 h 6857155"/>
              <a:gd name="connsiteX1952" fmla="*/ 3999937 w 7257486"/>
              <a:gd name="connsiteY1952" fmla="*/ 1070929 h 6857155"/>
              <a:gd name="connsiteX1953" fmla="*/ 3987268 w 7257486"/>
              <a:gd name="connsiteY1953" fmla="*/ 1066706 h 6857155"/>
              <a:gd name="connsiteX1954" fmla="*/ 3966998 w 7257486"/>
              <a:gd name="connsiteY1954" fmla="*/ 1070929 h 6857155"/>
              <a:gd name="connsiteX1955" fmla="*/ 3946728 w 7257486"/>
              <a:gd name="connsiteY1955" fmla="*/ 1083598 h 6857155"/>
              <a:gd name="connsiteX1956" fmla="*/ 3946728 w 7257486"/>
              <a:gd name="connsiteY1956" fmla="*/ 1096267 h 6857155"/>
              <a:gd name="connsiteX1957" fmla="*/ 3934060 w 7257486"/>
              <a:gd name="connsiteY1957" fmla="*/ 1104712 h 6857155"/>
              <a:gd name="connsiteX1958" fmla="*/ 3934060 w 7257486"/>
              <a:gd name="connsiteY1958" fmla="*/ 1088665 h 6857155"/>
              <a:gd name="connsiteX1959" fmla="*/ 3913790 w 7257486"/>
              <a:gd name="connsiteY1959" fmla="*/ 1088665 h 6857155"/>
              <a:gd name="connsiteX1960" fmla="*/ 3872405 w 7257486"/>
              <a:gd name="connsiteY1960" fmla="*/ 1104712 h 6857155"/>
              <a:gd name="connsiteX1961" fmla="*/ 3814974 w 7257486"/>
              <a:gd name="connsiteY1961" fmla="*/ 1129205 h 6857155"/>
              <a:gd name="connsiteX1962" fmla="*/ 3777812 w 7257486"/>
              <a:gd name="connsiteY1962" fmla="*/ 1145252 h 6857155"/>
              <a:gd name="connsiteX1963" fmla="*/ 3744873 w 7257486"/>
              <a:gd name="connsiteY1963" fmla="*/ 1149475 h 6857155"/>
              <a:gd name="connsiteX1964" fmla="*/ 3728826 w 7257486"/>
              <a:gd name="connsiteY1964" fmla="*/ 1141029 h 6857155"/>
              <a:gd name="connsiteX1965" fmla="*/ 3720381 w 7257486"/>
              <a:gd name="connsiteY1965" fmla="*/ 1157076 h 6857155"/>
              <a:gd name="connsiteX1966" fmla="*/ 3704334 w 7257486"/>
              <a:gd name="connsiteY1966" fmla="*/ 1157076 h 6857155"/>
              <a:gd name="connsiteX1967" fmla="*/ 3684064 w 7257486"/>
              <a:gd name="connsiteY1967" fmla="*/ 1165522 h 6857155"/>
              <a:gd name="connsiteX1968" fmla="*/ 3651125 w 7257486"/>
              <a:gd name="connsiteY1968" fmla="*/ 1173968 h 6857155"/>
              <a:gd name="connsiteX1969" fmla="*/ 3585248 w 7257486"/>
              <a:gd name="connsiteY1969" fmla="*/ 1206907 h 6857155"/>
              <a:gd name="connsiteX1970" fmla="*/ 3569201 w 7257486"/>
              <a:gd name="connsiteY1970" fmla="*/ 1222954 h 6857155"/>
              <a:gd name="connsiteX1971" fmla="*/ 3548931 w 7257486"/>
              <a:gd name="connsiteY1971" fmla="*/ 1235623 h 6857155"/>
              <a:gd name="connsiteX1972" fmla="*/ 3548931 w 7257486"/>
              <a:gd name="connsiteY1972" fmla="*/ 1227177 h 6857155"/>
              <a:gd name="connsiteX1973" fmla="*/ 3532883 w 7257486"/>
              <a:gd name="connsiteY1973" fmla="*/ 1227177 h 6857155"/>
              <a:gd name="connsiteX1974" fmla="*/ 3524438 w 7257486"/>
              <a:gd name="connsiteY1974" fmla="*/ 1243224 h 6857155"/>
              <a:gd name="connsiteX1975" fmla="*/ 3511769 w 7257486"/>
              <a:gd name="connsiteY1975" fmla="*/ 1243224 h 6857155"/>
              <a:gd name="connsiteX1976" fmla="*/ 3478830 w 7257486"/>
              <a:gd name="connsiteY1976" fmla="*/ 1247447 h 6857155"/>
              <a:gd name="connsiteX1977" fmla="*/ 3478830 w 7257486"/>
              <a:gd name="connsiteY1977" fmla="*/ 1234778 h 6857155"/>
              <a:gd name="connsiteX1978" fmla="*/ 3491499 w 7257486"/>
              <a:gd name="connsiteY1978" fmla="*/ 1214508 h 6857155"/>
              <a:gd name="connsiteX1979" fmla="*/ 3504168 w 7257486"/>
              <a:gd name="connsiteY1979" fmla="*/ 1210285 h 6857155"/>
              <a:gd name="connsiteX1980" fmla="*/ 3520215 w 7257486"/>
              <a:gd name="connsiteY1980" fmla="*/ 1197616 h 6857155"/>
              <a:gd name="connsiteX1981" fmla="*/ 3544708 w 7257486"/>
              <a:gd name="connsiteY1981" fmla="*/ 1184948 h 6857155"/>
              <a:gd name="connsiteX1982" fmla="*/ 3564978 w 7257486"/>
              <a:gd name="connsiteY1982" fmla="*/ 1156232 h 6857155"/>
              <a:gd name="connsiteX1983" fmla="*/ 3597916 w 7257486"/>
              <a:gd name="connsiteY1983" fmla="*/ 1140185 h 6857155"/>
              <a:gd name="connsiteX1984" fmla="*/ 3589470 w 7257486"/>
              <a:gd name="connsiteY1984" fmla="*/ 1160455 h 6857155"/>
              <a:gd name="connsiteX1985" fmla="*/ 3605517 w 7257486"/>
              <a:gd name="connsiteY1985" fmla="*/ 1168901 h 6857155"/>
              <a:gd name="connsiteX1986" fmla="*/ 3618186 w 7257486"/>
              <a:gd name="connsiteY1986" fmla="*/ 1152854 h 6857155"/>
              <a:gd name="connsiteX1987" fmla="*/ 3626632 w 7257486"/>
              <a:gd name="connsiteY1987" fmla="*/ 1136807 h 6857155"/>
              <a:gd name="connsiteX1988" fmla="*/ 3655348 w 7257486"/>
              <a:gd name="connsiteY1988" fmla="*/ 1128361 h 6857155"/>
              <a:gd name="connsiteX1989" fmla="*/ 3655348 w 7257486"/>
              <a:gd name="connsiteY1989" fmla="*/ 1144408 h 6857155"/>
              <a:gd name="connsiteX1990" fmla="*/ 3675618 w 7257486"/>
              <a:gd name="connsiteY1990" fmla="*/ 1135962 h 6857155"/>
              <a:gd name="connsiteX1991" fmla="*/ 3675618 w 7257486"/>
              <a:gd name="connsiteY1991" fmla="*/ 1115692 h 6857155"/>
              <a:gd name="connsiteX1992" fmla="*/ 3684064 w 7257486"/>
              <a:gd name="connsiteY1992" fmla="*/ 1111469 h 6857155"/>
              <a:gd name="connsiteX1993" fmla="*/ 3679841 w 7257486"/>
              <a:gd name="connsiteY1993" fmla="*/ 1127516 h 6857155"/>
              <a:gd name="connsiteX1994" fmla="*/ 3695888 w 7257486"/>
              <a:gd name="connsiteY1994" fmla="*/ 1127516 h 6857155"/>
              <a:gd name="connsiteX1995" fmla="*/ 3704334 w 7257486"/>
              <a:gd name="connsiteY1995" fmla="*/ 1114847 h 6857155"/>
              <a:gd name="connsiteX1996" fmla="*/ 3700111 w 7257486"/>
              <a:gd name="connsiteY1996" fmla="*/ 1102179 h 6857155"/>
              <a:gd name="connsiteX1997" fmla="*/ 3708556 w 7257486"/>
              <a:gd name="connsiteY1997" fmla="*/ 1106402 h 6857155"/>
              <a:gd name="connsiteX1998" fmla="*/ 3728826 w 7257486"/>
              <a:gd name="connsiteY1998" fmla="*/ 1110624 h 6857155"/>
              <a:gd name="connsiteX1999" fmla="*/ 3753319 w 7257486"/>
              <a:gd name="connsiteY1999" fmla="*/ 1094577 h 6857155"/>
              <a:gd name="connsiteX2000" fmla="*/ 3757542 w 7257486"/>
              <a:gd name="connsiteY2000" fmla="*/ 1078530 h 6857155"/>
              <a:gd name="connsiteX2001" fmla="*/ 3744873 w 7257486"/>
              <a:gd name="connsiteY2001" fmla="*/ 1078530 h 6857155"/>
              <a:gd name="connsiteX2002" fmla="*/ 3740650 w 7257486"/>
              <a:gd name="connsiteY2002" fmla="*/ 1070085 h 6857155"/>
              <a:gd name="connsiteX2003" fmla="*/ 3753319 w 7257486"/>
              <a:gd name="connsiteY2003" fmla="*/ 1070085 h 6857155"/>
              <a:gd name="connsiteX2004" fmla="*/ 3769366 w 7257486"/>
              <a:gd name="connsiteY2004" fmla="*/ 1057416 h 6857155"/>
              <a:gd name="connsiteX2005" fmla="*/ 3777812 w 7257486"/>
              <a:gd name="connsiteY2005" fmla="*/ 1073463 h 6857155"/>
              <a:gd name="connsiteX2006" fmla="*/ 3790481 w 7257486"/>
              <a:gd name="connsiteY2006" fmla="*/ 1073463 h 6857155"/>
              <a:gd name="connsiteX2007" fmla="*/ 3810751 w 7257486"/>
              <a:gd name="connsiteY2007" fmla="*/ 1060794 h 6857155"/>
              <a:gd name="connsiteX2008" fmla="*/ 3819197 w 7257486"/>
              <a:gd name="connsiteY2008" fmla="*/ 1040524 h 6857155"/>
              <a:gd name="connsiteX2009" fmla="*/ 3847912 w 7257486"/>
              <a:gd name="connsiteY2009" fmla="*/ 1044747 h 6857155"/>
              <a:gd name="connsiteX2010" fmla="*/ 3863959 w 7257486"/>
              <a:gd name="connsiteY2010" fmla="*/ 1036301 h 6857155"/>
              <a:gd name="connsiteX2011" fmla="*/ 3880006 w 7257486"/>
              <a:gd name="connsiteY2011" fmla="*/ 1032078 h 6857155"/>
              <a:gd name="connsiteX2012" fmla="*/ 3888452 w 7257486"/>
              <a:gd name="connsiteY2012" fmla="*/ 1052348 h 6857155"/>
              <a:gd name="connsiteX2013" fmla="*/ 3880006 w 7257486"/>
              <a:gd name="connsiteY2013" fmla="*/ 1052348 h 6857155"/>
              <a:gd name="connsiteX2014" fmla="*/ 3863959 w 7257486"/>
              <a:gd name="connsiteY2014" fmla="*/ 1065017 h 6857155"/>
              <a:gd name="connsiteX2015" fmla="*/ 3822575 w 7257486"/>
              <a:gd name="connsiteY2015" fmla="*/ 1093733 h 6857155"/>
              <a:gd name="connsiteX2016" fmla="*/ 3826798 w 7257486"/>
              <a:gd name="connsiteY2016" fmla="*/ 1106402 h 6857155"/>
              <a:gd name="connsiteX2017" fmla="*/ 3847068 w 7257486"/>
              <a:gd name="connsiteY2017" fmla="*/ 1097956 h 6857155"/>
              <a:gd name="connsiteX2018" fmla="*/ 3880006 w 7257486"/>
              <a:gd name="connsiteY2018" fmla="*/ 1085287 h 6857155"/>
              <a:gd name="connsiteX2019" fmla="*/ 3900276 w 7257486"/>
              <a:gd name="connsiteY2019" fmla="*/ 1069240 h 6857155"/>
              <a:gd name="connsiteX2020" fmla="*/ 3904499 w 7257486"/>
              <a:gd name="connsiteY2020" fmla="*/ 1048970 h 6857155"/>
              <a:gd name="connsiteX2021" fmla="*/ 3896053 w 7257486"/>
              <a:gd name="connsiteY2021" fmla="*/ 1048970 h 6857155"/>
              <a:gd name="connsiteX2022" fmla="*/ 3916324 w 7257486"/>
              <a:gd name="connsiteY2022" fmla="*/ 1007586 h 6857155"/>
              <a:gd name="connsiteX2023" fmla="*/ 3949262 w 7257486"/>
              <a:gd name="connsiteY2023" fmla="*/ 999140 h 6857155"/>
              <a:gd name="connsiteX2024" fmla="*/ 3982201 w 7257486"/>
              <a:gd name="connsiteY2024" fmla="*/ 983093 h 6857155"/>
              <a:gd name="connsiteX2025" fmla="*/ 4019362 w 7257486"/>
              <a:gd name="connsiteY2025" fmla="*/ 983093 h 6857155"/>
              <a:gd name="connsiteX2026" fmla="*/ 4032031 w 7257486"/>
              <a:gd name="connsiteY2026" fmla="*/ 970424 h 6857155"/>
              <a:gd name="connsiteX2027" fmla="*/ 4060747 w 7257486"/>
              <a:gd name="connsiteY2027" fmla="*/ 961978 h 6857155"/>
              <a:gd name="connsiteX2028" fmla="*/ 4064970 w 7257486"/>
              <a:gd name="connsiteY2028" fmla="*/ 953532 h 6857155"/>
              <a:gd name="connsiteX2029" fmla="*/ 4093686 w 7257486"/>
              <a:gd name="connsiteY2029" fmla="*/ 940864 h 6857155"/>
              <a:gd name="connsiteX2030" fmla="*/ 4102131 w 7257486"/>
              <a:gd name="connsiteY2030" fmla="*/ 916371 h 6857155"/>
              <a:gd name="connsiteX2031" fmla="*/ 4081861 w 7257486"/>
              <a:gd name="connsiteY2031" fmla="*/ 912148 h 6857155"/>
              <a:gd name="connsiteX2032" fmla="*/ 4090307 w 7257486"/>
              <a:gd name="connsiteY2032" fmla="*/ 899479 h 6857155"/>
              <a:gd name="connsiteX2033" fmla="*/ 4098753 w 7257486"/>
              <a:gd name="connsiteY2033" fmla="*/ 883432 h 6857155"/>
              <a:gd name="connsiteX2034" fmla="*/ 4107199 w 7257486"/>
              <a:gd name="connsiteY2034" fmla="*/ 887655 h 6857155"/>
              <a:gd name="connsiteX2035" fmla="*/ 4127469 w 7257486"/>
              <a:gd name="connsiteY2035" fmla="*/ 883432 h 6857155"/>
              <a:gd name="connsiteX2036" fmla="*/ 4135915 w 7257486"/>
              <a:gd name="connsiteY2036" fmla="*/ 867385 h 6857155"/>
              <a:gd name="connsiteX2037" fmla="*/ 4156185 w 7257486"/>
              <a:gd name="connsiteY2037" fmla="*/ 867385 h 6857155"/>
              <a:gd name="connsiteX2038" fmla="*/ 4168853 w 7257486"/>
              <a:gd name="connsiteY2038" fmla="*/ 851338 h 6857155"/>
              <a:gd name="connsiteX2039" fmla="*/ 4193346 w 7257486"/>
              <a:gd name="connsiteY2039" fmla="*/ 842892 h 6857155"/>
              <a:gd name="connsiteX2040" fmla="*/ 4226285 w 7257486"/>
              <a:gd name="connsiteY2040" fmla="*/ 830223 h 6857155"/>
              <a:gd name="connsiteX2041" fmla="*/ 4255001 w 7257486"/>
              <a:gd name="connsiteY2041" fmla="*/ 821778 h 6857155"/>
              <a:gd name="connsiteX2042" fmla="*/ 4255001 w 7257486"/>
              <a:gd name="connsiteY2042" fmla="*/ 813332 h 6857155"/>
              <a:gd name="connsiteX2043" fmla="*/ 4292162 w 7257486"/>
              <a:gd name="connsiteY2043" fmla="*/ 813332 h 6857155"/>
              <a:gd name="connsiteX2044" fmla="*/ 4292162 w 7257486"/>
              <a:gd name="connsiteY2044" fmla="*/ 800663 h 6857155"/>
              <a:gd name="connsiteX2045" fmla="*/ 4279494 w 7257486"/>
              <a:gd name="connsiteY2045" fmla="*/ 796440 h 6857155"/>
              <a:gd name="connsiteX2046" fmla="*/ 4279494 w 7257486"/>
              <a:gd name="connsiteY2046" fmla="*/ 780393 h 6857155"/>
              <a:gd name="connsiteX2047" fmla="*/ 4308209 w 7257486"/>
              <a:gd name="connsiteY2047" fmla="*/ 776170 h 6857155"/>
              <a:gd name="connsiteX2048" fmla="*/ 4320878 w 7257486"/>
              <a:gd name="connsiteY2048" fmla="*/ 792217 h 6857155"/>
              <a:gd name="connsiteX2049" fmla="*/ 4362262 w 7257486"/>
              <a:gd name="connsiteY2049" fmla="*/ 796440 h 6857155"/>
              <a:gd name="connsiteX2050" fmla="*/ 4366485 w 7257486"/>
              <a:gd name="connsiteY2050" fmla="*/ 812487 h 6857155"/>
              <a:gd name="connsiteX2051" fmla="*/ 4379154 w 7257486"/>
              <a:gd name="connsiteY2051" fmla="*/ 812487 h 6857155"/>
              <a:gd name="connsiteX2052" fmla="*/ 4374931 w 7257486"/>
              <a:gd name="connsiteY2052" fmla="*/ 779549 h 6857155"/>
              <a:gd name="connsiteX2053" fmla="*/ 4370708 w 7257486"/>
              <a:gd name="connsiteY2053" fmla="*/ 750833 h 6857155"/>
              <a:gd name="connsiteX2054" fmla="*/ 4391823 w 7257486"/>
              <a:gd name="connsiteY2054" fmla="*/ 751677 h 6857155"/>
              <a:gd name="connsiteX2055" fmla="*/ 4420539 w 7257486"/>
              <a:gd name="connsiteY2055" fmla="*/ 731407 h 6857155"/>
              <a:gd name="connsiteX2056" fmla="*/ 4416316 w 7257486"/>
              <a:gd name="connsiteY2056" fmla="*/ 711137 h 6857155"/>
              <a:gd name="connsiteX2057" fmla="*/ 4387600 w 7257486"/>
              <a:gd name="connsiteY2057" fmla="*/ 706915 h 6857155"/>
              <a:gd name="connsiteX2058" fmla="*/ 4396046 w 7257486"/>
              <a:gd name="connsiteY2058" fmla="*/ 686645 h 6857155"/>
              <a:gd name="connsiteX2059" fmla="*/ 4404492 w 7257486"/>
              <a:gd name="connsiteY2059" fmla="*/ 686645 h 6857155"/>
              <a:gd name="connsiteX2060" fmla="*/ 4424762 w 7257486"/>
              <a:gd name="connsiteY2060" fmla="*/ 670598 h 6857155"/>
              <a:gd name="connsiteX2061" fmla="*/ 4440808 w 7257486"/>
              <a:gd name="connsiteY2061" fmla="*/ 646105 h 6857155"/>
              <a:gd name="connsiteX2062" fmla="*/ 4465301 w 7257486"/>
              <a:gd name="connsiteY2062" fmla="*/ 630058 h 6857155"/>
              <a:gd name="connsiteX2063" fmla="*/ 4489794 w 7257486"/>
              <a:gd name="connsiteY2063" fmla="*/ 601342 h 6857155"/>
              <a:gd name="connsiteX2064" fmla="*/ 4477125 w 7257486"/>
              <a:gd name="connsiteY2064" fmla="*/ 597119 h 6857155"/>
              <a:gd name="connsiteX2065" fmla="*/ 4468679 w 7257486"/>
              <a:gd name="connsiteY2065" fmla="*/ 609788 h 6857155"/>
              <a:gd name="connsiteX2066" fmla="*/ 4439964 w 7257486"/>
              <a:gd name="connsiteY2066" fmla="*/ 614011 h 6857155"/>
              <a:gd name="connsiteX2067" fmla="*/ 4439964 w 7257486"/>
              <a:gd name="connsiteY2067" fmla="*/ 605565 h 6857155"/>
              <a:gd name="connsiteX2068" fmla="*/ 4468679 w 7257486"/>
              <a:gd name="connsiteY2068" fmla="*/ 597119 h 6857155"/>
              <a:gd name="connsiteX2069" fmla="*/ 4488950 w 7257486"/>
              <a:gd name="connsiteY2069" fmla="*/ 584450 h 6857155"/>
              <a:gd name="connsiteX2070" fmla="*/ 4542158 w 7257486"/>
              <a:gd name="connsiteY2070" fmla="*/ 555735 h 6857155"/>
              <a:gd name="connsiteX2071" fmla="*/ 4542158 w 7257486"/>
              <a:gd name="connsiteY2071" fmla="*/ 543066 h 6857155"/>
              <a:gd name="connsiteX2072" fmla="*/ 4500774 w 7257486"/>
              <a:gd name="connsiteY2072" fmla="*/ 555735 h 6857155"/>
              <a:gd name="connsiteX2073" fmla="*/ 4447565 w 7257486"/>
              <a:gd name="connsiteY2073" fmla="*/ 576004 h 6857155"/>
              <a:gd name="connsiteX2074" fmla="*/ 4406181 w 7257486"/>
              <a:gd name="connsiteY2074" fmla="*/ 588673 h 6857155"/>
              <a:gd name="connsiteX2075" fmla="*/ 4418849 w 7257486"/>
              <a:gd name="connsiteY2075" fmla="*/ 580227 h 6857155"/>
              <a:gd name="connsiteX2076" fmla="*/ 4480504 w 7257486"/>
              <a:gd name="connsiteY2076" fmla="*/ 555735 h 6857155"/>
              <a:gd name="connsiteX2077" fmla="*/ 4546381 w 7257486"/>
              <a:gd name="connsiteY2077" fmla="*/ 518573 h 6857155"/>
              <a:gd name="connsiteX2078" fmla="*/ 4583543 w 7257486"/>
              <a:gd name="connsiteY2078" fmla="*/ 494080 h 6857155"/>
              <a:gd name="connsiteX2079" fmla="*/ 4603812 w 7257486"/>
              <a:gd name="connsiteY2079" fmla="*/ 473810 h 6857155"/>
              <a:gd name="connsiteX2080" fmla="*/ 4599590 w 7257486"/>
              <a:gd name="connsiteY2080" fmla="*/ 449317 h 6857155"/>
              <a:gd name="connsiteX2081" fmla="*/ 4591144 w 7257486"/>
              <a:gd name="connsiteY2081" fmla="*/ 445094 h 6857155"/>
              <a:gd name="connsiteX2082" fmla="*/ 4582698 w 7257486"/>
              <a:gd name="connsiteY2082" fmla="*/ 449317 h 6857155"/>
              <a:gd name="connsiteX2083" fmla="*/ 4545537 w 7257486"/>
              <a:gd name="connsiteY2083" fmla="*/ 465364 h 6857155"/>
              <a:gd name="connsiteX2084" fmla="*/ 4504152 w 7257486"/>
              <a:gd name="connsiteY2084" fmla="*/ 461141 h 6857155"/>
              <a:gd name="connsiteX2085" fmla="*/ 4495706 w 7257486"/>
              <a:gd name="connsiteY2085" fmla="*/ 452696 h 6857155"/>
              <a:gd name="connsiteX2086" fmla="*/ 4475437 w 7257486"/>
              <a:gd name="connsiteY2086" fmla="*/ 456918 h 6857155"/>
              <a:gd name="connsiteX2087" fmla="*/ 4475437 w 7257486"/>
              <a:gd name="connsiteY2087" fmla="*/ 465364 h 6857155"/>
              <a:gd name="connsiteX2088" fmla="*/ 4475437 w 7257486"/>
              <a:gd name="connsiteY2088" fmla="*/ 481411 h 6857155"/>
              <a:gd name="connsiteX2089" fmla="*/ 4434052 w 7257486"/>
              <a:gd name="connsiteY2089" fmla="*/ 501681 h 6857155"/>
              <a:gd name="connsiteX2090" fmla="*/ 4392667 w 7257486"/>
              <a:gd name="connsiteY2090" fmla="*/ 505904 h 6857155"/>
              <a:gd name="connsiteX2091" fmla="*/ 4384221 w 7257486"/>
              <a:gd name="connsiteY2091" fmla="*/ 497458 h 6857155"/>
              <a:gd name="connsiteX2092" fmla="*/ 4368175 w 7257486"/>
              <a:gd name="connsiteY2092" fmla="*/ 493235 h 6857155"/>
              <a:gd name="connsiteX2093" fmla="*/ 4310743 w 7257486"/>
              <a:gd name="connsiteY2093" fmla="*/ 513505 h 6857155"/>
              <a:gd name="connsiteX2094" fmla="*/ 4298074 w 7257486"/>
              <a:gd name="connsiteY2094" fmla="*/ 526174 h 6857155"/>
              <a:gd name="connsiteX2095" fmla="*/ 4285405 w 7257486"/>
              <a:gd name="connsiteY2095" fmla="*/ 526174 h 6857155"/>
              <a:gd name="connsiteX2096" fmla="*/ 4276960 w 7257486"/>
              <a:gd name="connsiteY2096" fmla="*/ 510127 h 6857155"/>
              <a:gd name="connsiteX2097" fmla="*/ 4297230 w 7257486"/>
              <a:gd name="connsiteY2097" fmla="*/ 501681 h 6857155"/>
              <a:gd name="connsiteX2098" fmla="*/ 4321723 w 7257486"/>
              <a:gd name="connsiteY2098" fmla="*/ 481411 h 6857155"/>
              <a:gd name="connsiteX2099" fmla="*/ 4321723 w 7257486"/>
              <a:gd name="connsiteY2099" fmla="*/ 464520 h 6857155"/>
              <a:gd name="connsiteX2100" fmla="*/ 4276115 w 7257486"/>
              <a:gd name="connsiteY2100" fmla="*/ 460297 h 6857155"/>
              <a:gd name="connsiteX2101" fmla="*/ 4271892 w 7257486"/>
              <a:gd name="connsiteY2101" fmla="*/ 464520 h 6857155"/>
              <a:gd name="connsiteX2102" fmla="*/ 4276115 w 7257486"/>
              <a:gd name="connsiteY2102" fmla="*/ 480567 h 6857155"/>
              <a:gd name="connsiteX2103" fmla="*/ 4231352 w 7257486"/>
              <a:gd name="connsiteY2103" fmla="*/ 480567 h 6857155"/>
              <a:gd name="connsiteX2104" fmla="*/ 4231352 w 7257486"/>
              <a:gd name="connsiteY2104" fmla="*/ 472121 h 6857155"/>
              <a:gd name="connsiteX2105" fmla="*/ 4244021 w 7257486"/>
              <a:gd name="connsiteY2105" fmla="*/ 456074 h 6857155"/>
              <a:gd name="connsiteX2106" fmla="*/ 4227974 w 7257486"/>
              <a:gd name="connsiteY2106" fmla="*/ 451851 h 6857155"/>
              <a:gd name="connsiteX2107" fmla="*/ 4215305 w 7257486"/>
              <a:gd name="connsiteY2107" fmla="*/ 460297 h 6857155"/>
              <a:gd name="connsiteX2108" fmla="*/ 4190812 w 7257486"/>
              <a:gd name="connsiteY2108" fmla="*/ 460297 h 6857155"/>
              <a:gd name="connsiteX2109" fmla="*/ 4186590 w 7257486"/>
              <a:gd name="connsiteY2109" fmla="*/ 468743 h 6857155"/>
              <a:gd name="connsiteX2110" fmla="*/ 4149428 w 7257486"/>
              <a:gd name="connsiteY2110" fmla="*/ 477188 h 6857155"/>
              <a:gd name="connsiteX2111" fmla="*/ 4067504 w 7257486"/>
              <a:gd name="connsiteY2111" fmla="*/ 501681 h 6857155"/>
              <a:gd name="connsiteX2112" fmla="*/ 4001626 w 7257486"/>
              <a:gd name="connsiteY2112" fmla="*/ 530397 h 6857155"/>
              <a:gd name="connsiteX2113" fmla="*/ 3865649 w 7257486"/>
              <a:gd name="connsiteY2113" fmla="*/ 583606 h 6857155"/>
              <a:gd name="connsiteX2114" fmla="*/ 3812440 w 7257486"/>
              <a:gd name="connsiteY2114" fmla="*/ 603876 h 6857155"/>
              <a:gd name="connsiteX2115" fmla="*/ 3783724 w 7257486"/>
              <a:gd name="connsiteY2115" fmla="*/ 603876 h 6857155"/>
              <a:gd name="connsiteX2116" fmla="*/ 3783724 w 7257486"/>
              <a:gd name="connsiteY2116" fmla="*/ 619923 h 6857155"/>
              <a:gd name="connsiteX2117" fmla="*/ 3763454 w 7257486"/>
              <a:gd name="connsiteY2117" fmla="*/ 624146 h 6857155"/>
              <a:gd name="connsiteX2118" fmla="*/ 3763454 w 7257486"/>
              <a:gd name="connsiteY2118" fmla="*/ 611477 h 6857155"/>
              <a:gd name="connsiteX2119" fmla="*/ 3747407 w 7257486"/>
              <a:gd name="connsiteY2119" fmla="*/ 607254 h 6857155"/>
              <a:gd name="connsiteX2120" fmla="*/ 3714468 w 7257486"/>
              <a:gd name="connsiteY2120" fmla="*/ 619923 h 6857155"/>
              <a:gd name="connsiteX2121" fmla="*/ 3706023 w 7257486"/>
              <a:gd name="connsiteY2121" fmla="*/ 632591 h 6857155"/>
              <a:gd name="connsiteX2122" fmla="*/ 3697577 w 7257486"/>
              <a:gd name="connsiteY2122" fmla="*/ 657084 h 6857155"/>
              <a:gd name="connsiteX2123" fmla="*/ 3684908 w 7257486"/>
              <a:gd name="connsiteY2123" fmla="*/ 665530 h 6857155"/>
              <a:gd name="connsiteX2124" fmla="*/ 3647747 w 7257486"/>
              <a:gd name="connsiteY2124" fmla="*/ 685800 h 6857155"/>
              <a:gd name="connsiteX2125" fmla="*/ 3619031 w 7257486"/>
              <a:gd name="connsiteY2125" fmla="*/ 690023 h 6857155"/>
              <a:gd name="connsiteX2126" fmla="*/ 3610585 w 7257486"/>
              <a:gd name="connsiteY2126" fmla="*/ 702692 h 6857155"/>
              <a:gd name="connsiteX2127" fmla="*/ 3586092 w 7257486"/>
              <a:gd name="connsiteY2127" fmla="*/ 706915 h 6857155"/>
              <a:gd name="connsiteX2128" fmla="*/ 3528661 w 7257486"/>
              <a:gd name="connsiteY2128" fmla="*/ 722962 h 6857155"/>
              <a:gd name="connsiteX2129" fmla="*/ 3532883 w 7257486"/>
              <a:gd name="connsiteY2129" fmla="*/ 710293 h 6857155"/>
              <a:gd name="connsiteX2130" fmla="*/ 3561599 w 7257486"/>
              <a:gd name="connsiteY2130" fmla="*/ 701847 h 6857155"/>
              <a:gd name="connsiteX2131" fmla="*/ 3574268 w 7257486"/>
              <a:gd name="connsiteY2131" fmla="*/ 689178 h 6857155"/>
              <a:gd name="connsiteX2132" fmla="*/ 3578491 w 7257486"/>
              <a:gd name="connsiteY2132" fmla="*/ 673131 h 6857155"/>
              <a:gd name="connsiteX2133" fmla="*/ 3553998 w 7257486"/>
              <a:gd name="connsiteY2133" fmla="*/ 668908 h 6857155"/>
              <a:gd name="connsiteX2134" fmla="*/ 3533728 w 7257486"/>
              <a:gd name="connsiteY2134" fmla="*/ 664685 h 6857155"/>
              <a:gd name="connsiteX2135" fmla="*/ 3513458 w 7257486"/>
              <a:gd name="connsiteY2135" fmla="*/ 677354 h 6857155"/>
              <a:gd name="connsiteX2136" fmla="*/ 3480520 w 7257486"/>
              <a:gd name="connsiteY2136" fmla="*/ 690023 h 6857155"/>
              <a:gd name="connsiteX2137" fmla="*/ 3439135 w 7257486"/>
              <a:gd name="connsiteY2137" fmla="*/ 698469 h 6857155"/>
              <a:gd name="connsiteX2138" fmla="*/ 3423088 w 7257486"/>
              <a:gd name="connsiteY2138" fmla="*/ 678199 h 6857155"/>
              <a:gd name="connsiteX2139" fmla="*/ 3398595 w 7257486"/>
              <a:gd name="connsiteY2139" fmla="*/ 678199 h 6857155"/>
              <a:gd name="connsiteX2140" fmla="*/ 3352988 w 7257486"/>
              <a:gd name="connsiteY2140" fmla="*/ 698469 h 6857155"/>
              <a:gd name="connsiteX2141" fmla="*/ 3328495 w 7257486"/>
              <a:gd name="connsiteY2141" fmla="*/ 727185 h 6857155"/>
              <a:gd name="connsiteX2142" fmla="*/ 3275286 w 7257486"/>
              <a:gd name="connsiteY2142" fmla="*/ 731407 h 6857155"/>
              <a:gd name="connsiteX2143" fmla="*/ 3255016 w 7257486"/>
              <a:gd name="connsiteY2143" fmla="*/ 747454 h 6857155"/>
              <a:gd name="connsiteX2144" fmla="*/ 3213632 w 7257486"/>
              <a:gd name="connsiteY2144" fmla="*/ 755900 h 6857155"/>
              <a:gd name="connsiteX2145" fmla="*/ 3193362 w 7257486"/>
              <a:gd name="connsiteY2145" fmla="*/ 780393 h 6857155"/>
              <a:gd name="connsiteX2146" fmla="*/ 3175626 w 7257486"/>
              <a:gd name="connsiteY2146" fmla="*/ 780393 h 6857155"/>
              <a:gd name="connsiteX2147" fmla="*/ 3155356 w 7257486"/>
              <a:gd name="connsiteY2147" fmla="*/ 788839 h 6857155"/>
              <a:gd name="connsiteX2148" fmla="*/ 3159579 w 7257486"/>
              <a:gd name="connsiteY2148" fmla="*/ 776170 h 6857155"/>
              <a:gd name="connsiteX2149" fmla="*/ 3155356 w 7257486"/>
              <a:gd name="connsiteY2149" fmla="*/ 760123 h 6857155"/>
              <a:gd name="connsiteX2150" fmla="*/ 3126640 w 7257486"/>
              <a:gd name="connsiteY2150" fmla="*/ 760123 h 6857155"/>
              <a:gd name="connsiteX2151" fmla="*/ 3110593 w 7257486"/>
              <a:gd name="connsiteY2151" fmla="*/ 776170 h 6857155"/>
              <a:gd name="connsiteX2152" fmla="*/ 3094546 w 7257486"/>
              <a:gd name="connsiteY2152" fmla="*/ 771947 h 6857155"/>
              <a:gd name="connsiteX2153" fmla="*/ 3086100 w 7257486"/>
              <a:gd name="connsiteY2153" fmla="*/ 747454 h 6857155"/>
              <a:gd name="connsiteX2154" fmla="*/ 3077654 w 7257486"/>
              <a:gd name="connsiteY2154" fmla="*/ 743232 h 6857155"/>
              <a:gd name="connsiteX2155" fmla="*/ 3057384 w 7257486"/>
              <a:gd name="connsiteY2155" fmla="*/ 747454 h 6857155"/>
              <a:gd name="connsiteX2156" fmla="*/ 3028669 w 7257486"/>
              <a:gd name="connsiteY2156" fmla="*/ 760123 h 6857155"/>
              <a:gd name="connsiteX2157" fmla="*/ 3020223 w 7257486"/>
              <a:gd name="connsiteY2157" fmla="*/ 784616 h 6857155"/>
              <a:gd name="connsiteX2158" fmla="*/ 2999953 w 7257486"/>
              <a:gd name="connsiteY2158" fmla="*/ 771947 h 6857155"/>
              <a:gd name="connsiteX2159" fmla="*/ 2998264 w 7257486"/>
              <a:gd name="connsiteY2159" fmla="*/ 772792 h 6857155"/>
              <a:gd name="connsiteX2160" fmla="*/ 2996574 w 7257486"/>
              <a:gd name="connsiteY2160" fmla="*/ 771947 h 6857155"/>
              <a:gd name="connsiteX2161" fmla="*/ 2992351 w 7257486"/>
              <a:gd name="connsiteY2161" fmla="*/ 776170 h 6857155"/>
              <a:gd name="connsiteX2162" fmla="*/ 2992351 w 7257486"/>
              <a:gd name="connsiteY2162" fmla="*/ 800663 h 6857155"/>
              <a:gd name="connsiteX2163" fmla="*/ 3005020 w 7257486"/>
              <a:gd name="connsiteY2163" fmla="*/ 825156 h 6857155"/>
              <a:gd name="connsiteX2164" fmla="*/ 3009243 w 7257486"/>
              <a:gd name="connsiteY2164" fmla="*/ 833602 h 6857155"/>
              <a:gd name="connsiteX2165" fmla="*/ 3033736 w 7257486"/>
              <a:gd name="connsiteY2165" fmla="*/ 833602 h 6857155"/>
              <a:gd name="connsiteX2166" fmla="*/ 3070898 w 7257486"/>
              <a:gd name="connsiteY2166" fmla="*/ 825156 h 6857155"/>
              <a:gd name="connsiteX2167" fmla="*/ 3075121 w 7257486"/>
              <a:gd name="connsiteY2167" fmla="*/ 833602 h 6857155"/>
              <a:gd name="connsiteX2168" fmla="*/ 3042182 w 7257486"/>
              <a:gd name="connsiteY2168" fmla="*/ 842048 h 6857155"/>
              <a:gd name="connsiteX2169" fmla="*/ 3029513 w 7257486"/>
              <a:gd name="connsiteY2169" fmla="*/ 854716 h 6857155"/>
              <a:gd name="connsiteX2170" fmla="*/ 3033736 w 7257486"/>
              <a:gd name="connsiteY2170" fmla="*/ 874986 h 6857155"/>
              <a:gd name="connsiteX2171" fmla="*/ 3021067 w 7257486"/>
              <a:gd name="connsiteY2171" fmla="*/ 874986 h 6857155"/>
              <a:gd name="connsiteX2172" fmla="*/ 2992351 w 7257486"/>
              <a:gd name="connsiteY2172" fmla="*/ 879209 h 6857155"/>
              <a:gd name="connsiteX2173" fmla="*/ 2979683 w 7257486"/>
              <a:gd name="connsiteY2173" fmla="*/ 874986 h 6857155"/>
              <a:gd name="connsiteX2174" fmla="*/ 2988129 w 7257486"/>
              <a:gd name="connsiteY2174" fmla="*/ 858939 h 6857155"/>
              <a:gd name="connsiteX2175" fmla="*/ 2992351 w 7257486"/>
              <a:gd name="connsiteY2175" fmla="*/ 834446 h 6857155"/>
              <a:gd name="connsiteX2176" fmla="*/ 2983906 w 7257486"/>
              <a:gd name="connsiteY2176" fmla="*/ 826001 h 6857155"/>
              <a:gd name="connsiteX2177" fmla="*/ 2955190 w 7257486"/>
              <a:gd name="connsiteY2177" fmla="*/ 821778 h 6857155"/>
              <a:gd name="connsiteX2178" fmla="*/ 2942521 w 7257486"/>
              <a:gd name="connsiteY2178" fmla="*/ 830223 h 6857155"/>
              <a:gd name="connsiteX2179" fmla="*/ 2955190 w 7257486"/>
              <a:gd name="connsiteY2179" fmla="*/ 801508 h 6857155"/>
              <a:gd name="connsiteX2180" fmla="*/ 2971237 w 7257486"/>
              <a:gd name="connsiteY2180" fmla="*/ 797285 h 6857155"/>
              <a:gd name="connsiteX2181" fmla="*/ 2971237 w 7257486"/>
              <a:gd name="connsiteY2181" fmla="*/ 788839 h 6857155"/>
              <a:gd name="connsiteX2182" fmla="*/ 2962791 w 7257486"/>
              <a:gd name="connsiteY2182" fmla="*/ 788839 h 6857155"/>
              <a:gd name="connsiteX2183" fmla="*/ 2938298 w 7257486"/>
              <a:gd name="connsiteY2183" fmla="*/ 793062 h 6857155"/>
              <a:gd name="connsiteX2184" fmla="*/ 2918028 w 7257486"/>
              <a:gd name="connsiteY2184" fmla="*/ 834446 h 6857155"/>
              <a:gd name="connsiteX2185" fmla="*/ 2905360 w 7257486"/>
              <a:gd name="connsiteY2185" fmla="*/ 871608 h 6857155"/>
              <a:gd name="connsiteX2186" fmla="*/ 2909583 w 7257486"/>
              <a:gd name="connsiteY2186" fmla="*/ 887655 h 6857155"/>
              <a:gd name="connsiteX2187" fmla="*/ 2950967 w 7257486"/>
              <a:gd name="connsiteY2187" fmla="*/ 883432 h 6857155"/>
              <a:gd name="connsiteX2188" fmla="*/ 2942521 w 7257486"/>
              <a:gd name="connsiteY2188" fmla="*/ 912148 h 6857155"/>
              <a:gd name="connsiteX2189" fmla="*/ 2929852 w 7257486"/>
              <a:gd name="connsiteY2189" fmla="*/ 912148 h 6857155"/>
              <a:gd name="connsiteX2190" fmla="*/ 2909583 w 7257486"/>
              <a:gd name="connsiteY2190" fmla="*/ 916371 h 6857155"/>
              <a:gd name="connsiteX2191" fmla="*/ 2885090 w 7257486"/>
              <a:gd name="connsiteY2191" fmla="*/ 929039 h 6857155"/>
              <a:gd name="connsiteX2192" fmla="*/ 2872421 w 7257486"/>
              <a:gd name="connsiteY2192" fmla="*/ 945086 h 6857155"/>
              <a:gd name="connsiteX2193" fmla="*/ 2843705 w 7257486"/>
              <a:gd name="connsiteY2193" fmla="*/ 945086 h 6857155"/>
              <a:gd name="connsiteX2194" fmla="*/ 2819212 w 7257486"/>
              <a:gd name="connsiteY2194" fmla="*/ 965356 h 6857155"/>
              <a:gd name="connsiteX2195" fmla="*/ 2819212 w 7257486"/>
              <a:gd name="connsiteY2195" fmla="*/ 985626 h 6857155"/>
              <a:gd name="connsiteX2196" fmla="*/ 2798942 w 7257486"/>
              <a:gd name="connsiteY2196" fmla="*/ 972958 h 6857155"/>
              <a:gd name="connsiteX2197" fmla="*/ 2757558 w 7257486"/>
              <a:gd name="connsiteY2197" fmla="*/ 985626 h 6857155"/>
              <a:gd name="connsiteX2198" fmla="*/ 2737288 w 7257486"/>
              <a:gd name="connsiteY2198" fmla="*/ 998295 h 6857155"/>
              <a:gd name="connsiteX2199" fmla="*/ 2704349 w 7257486"/>
              <a:gd name="connsiteY2199" fmla="*/ 1010964 h 6857155"/>
              <a:gd name="connsiteX2200" fmla="*/ 2704349 w 7257486"/>
              <a:gd name="connsiteY2200" fmla="*/ 1002518 h 6857155"/>
              <a:gd name="connsiteX2201" fmla="*/ 2733065 w 7257486"/>
              <a:gd name="connsiteY2201" fmla="*/ 994072 h 6857155"/>
              <a:gd name="connsiteX2202" fmla="*/ 2749112 w 7257486"/>
              <a:gd name="connsiteY2202" fmla="*/ 969579 h 6857155"/>
              <a:gd name="connsiteX2203" fmla="*/ 2786274 w 7257486"/>
              <a:gd name="connsiteY2203" fmla="*/ 953532 h 6857155"/>
              <a:gd name="connsiteX2204" fmla="*/ 2810766 w 7257486"/>
              <a:gd name="connsiteY2204" fmla="*/ 937485 h 6857155"/>
              <a:gd name="connsiteX2205" fmla="*/ 2814989 w 7257486"/>
              <a:gd name="connsiteY2205" fmla="*/ 921438 h 6857155"/>
              <a:gd name="connsiteX2206" fmla="*/ 2782051 w 7257486"/>
              <a:gd name="connsiteY2206" fmla="*/ 929884 h 6857155"/>
              <a:gd name="connsiteX2207" fmla="*/ 2782051 w 7257486"/>
              <a:gd name="connsiteY2207" fmla="*/ 903702 h 6857155"/>
              <a:gd name="connsiteX2208" fmla="*/ 2802321 w 7257486"/>
              <a:gd name="connsiteY2208" fmla="*/ 907925 h 6857155"/>
              <a:gd name="connsiteX2209" fmla="*/ 2798098 w 7257486"/>
              <a:gd name="connsiteY2209" fmla="*/ 883432 h 6857155"/>
              <a:gd name="connsiteX2210" fmla="*/ 2810766 w 7257486"/>
              <a:gd name="connsiteY2210" fmla="*/ 887655 h 6857155"/>
              <a:gd name="connsiteX2211" fmla="*/ 2826814 w 7257486"/>
              <a:gd name="connsiteY2211" fmla="*/ 871608 h 6857155"/>
              <a:gd name="connsiteX2212" fmla="*/ 2822591 w 7257486"/>
              <a:gd name="connsiteY2212" fmla="*/ 863162 h 6857155"/>
              <a:gd name="connsiteX2213" fmla="*/ 2802321 w 7257486"/>
              <a:gd name="connsiteY2213" fmla="*/ 858939 h 6857155"/>
              <a:gd name="connsiteX2214" fmla="*/ 2789652 w 7257486"/>
              <a:gd name="connsiteY2214" fmla="*/ 874986 h 6857155"/>
              <a:gd name="connsiteX2215" fmla="*/ 2736443 w 7257486"/>
              <a:gd name="connsiteY2215" fmla="*/ 891033 h 6857155"/>
              <a:gd name="connsiteX2216" fmla="*/ 2727998 w 7257486"/>
              <a:gd name="connsiteY2216" fmla="*/ 907080 h 6857155"/>
              <a:gd name="connsiteX2217" fmla="*/ 2748267 w 7257486"/>
              <a:gd name="connsiteY2217" fmla="*/ 919749 h 6857155"/>
              <a:gd name="connsiteX2218" fmla="*/ 2744045 w 7257486"/>
              <a:gd name="connsiteY2218" fmla="*/ 948465 h 6857155"/>
              <a:gd name="connsiteX2219" fmla="*/ 2719552 w 7257486"/>
              <a:gd name="connsiteY2219" fmla="*/ 948465 h 6857155"/>
              <a:gd name="connsiteX2220" fmla="*/ 2703505 w 7257486"/>
              <a:gd name="connsiteY2220" fmla="*/ 956911 h 6857155"/>
              <a:gd name="connsiteX2221" fmla="*/ 2683235 w 7257486"/>
              <a:gd name="connsiteY2221" fmla="*/ 961134 h 6857155"/>
              <a:gd name="connsiteX2222" fmla="*/ 2674789 w 7257486"/>
              <a:gd name="connsiteY2222" fmla="*/ 985626 h 6857155"/>
              <a:gd name="connsiteX2223" fmla="*/ 2646073 w 7257486"/>
              <a:gd name="connsiteY2223" fmla="*/ 985626 h 6857155"/>
              <a:gd name="connsiteX2224" fmla="*/ 2617357 w 7257486"/>
              <a:gd name="connsiteY2224" fmla="*/ 998295 h 6857155"/>
              <a:gd name="connsiteX2225" fmla="*/ 2601310 w 7257486"/>
              <a:gd name="connsiteY2225" fmla="*/ 1022788 h 6857155"/>
              <a:gd name="connsiteX2226" fmla="*/ 2621580 w 7257486"/>
              <a:gd name="connsiteY2226" fmla="*/ 1027011 h 6857155"/>
              <a:gd name="connsiteX2227" fmla="*/ 2658742 w 7257486"/>
              <a:gd name="connsiteY2227" fmla="*/ 1010964 h 6857155"/>
              <a:gd name="connsiteX2228" fmla="*/ 2693370 w 7257486"/>
              <a:gd name="connsiteY2228" fmla="*/ 1014342 h 6857155"/>
              <a:gd name="connsiteX2229" fmla="*/ 2683235 w 7257486"/>
              <a:gd name="connsiteY2229" fmla="*/ 1027855 h 6857155"/>
              <a:gd name="connsiteX2230" fmla="*/ 2646073 w 7257486"/>
              <a:gd name="connsiteY2230" fmla="*/ 1032078 h 6857155"/>
              <a:gd name="connsiteX2231" fmla="*/ 2600466 w 7257486"/>
              <a:gd name="connsiteY2231" fmla="*/ 1056571 h 6857155"/>
              <a:gd name="connsiteX2232" fmla="*/ 2596243 w 7257486"/>
              <a:gd name="connsiteY2232" fmla="*/ 1076841 h 6857155"/>
              <a:gd name="connsiteX2233" fmla="*/ 2550636 w 7257486"/>
              <a:gd name="connsiteY2233" fmla="*/ 1101334 h 6857155"/>
              <a:gd name="connsiteX2234" fmla="*/ 2530366 w 7257486"/>
              <a:gd name="connsiteY2234" fmla="*/ 1105557 h 6857155"/>
              <a:gd name="connsiteX2235" fmla="*/ 2534589 w 7257486"/>
              <a:gd name="connsiteY2235" fmla="*/ 1064172 h 6857155"/>
              <a:gd name="connsiteX2236" fmla="*/ 2521920 w 7257486"/>
              <a:gd name="connsiteY2236" fmla="*/ 1039680 h 6857155"/>
              <a:gd name="connsiteX2237" fmla="*/ 2497427 w 7257486"/>
              <a:gd name="connsiteY2237" fmla="*/ 1039680 h 6857155"/>
              <a:gd name="connsiteX2238" fmla="*/ 2456042 w 7257486"/>
              <a:gd name="connsiteY2238" fmla="*/ 1059950 h 6857155"/>
              <a:gd name="connsiteX2239" fmla="*/ 2423104 w 7257486"/>
              <a:gd name="connsiteY2239" fmla="*/ 1084442 h 6857155"/>
              <a:gd name="connsiteX2240" fmla="*/ 2402834 w 7257486"/>
              <a:gd name="connsiteY2240" fmla="*/ 1104712 h 6857155"/>
              <a:gd name="connsiteX2241" fmla="*/ 2402834 w 7257486"/>
              <a:gd name="connsiteY2241" fmla="*/ 1120759 h 6857155"/>
              <a:gd name="connsiteX2242" fmla="*/ 2423104 w 7257486"/>
              <a:gd name="connsiteY2242" fmla="*/ 1116536 h 6857155"/>
              <a:gd name="connsiteX2243" fmla="*/ 2414658 w 7257486"/>
              <a:gd name="connsiteY2243" fmla="*/ 1136807 h 6857155"/>
              <a:gd name="connsiteX2244" fmla="*/ 2423104 w 7257486"/>
              <a:gd name="connsiteY2244" fmla="*/ 1141029 h 6857155"/>
              <a:gd name="connsiteX2245" fmla="*/ 2439151 w 7257486"/>
              <a:gd name="connsiteY2245" fmla="*/ 1136807 h 6857155"/>
              <a:gd name="connsiteX2246" fmla="*/ 2439151 w 7257486"/>
              <a:gd name="connsiteY2246" fmla="*/ 1128361 h 6857155"/>
              <a:gd name="connsiteX2247" fmla="*/ 2447597 w 7257486"/>
              <a:gd name="connsiteY2247" fmla="*/ 1128361 h 6857155"/>
              <a:gd name="connsiteX2248" fmla="*/ 2476312 w 7257486"/>
              <a:gd name="connsiteY2248" fmla="*/ 1112314 h 6857155"/>
              <a:gd name="connsiteX2249" fmla="*/ 2496582 w 7257486"/>
              <a:gd name="connsiteY2249" fmla="*/ 1108091 h 6857155"/>
              <a:gd name="connsiteX2250" fmla="*/ 2496582 w 7257486"/>
              <a:gd name="connsiteY2250" fmla="*/ 1120759 h 6857155"/>
              <a:gd name="connsiteX2251" fmla="*/ 2480535 w 7257486"/>
              <a:gd name="connsiteY2251" fmla="*/ 1120759 h 6857155"/>
              <a:gd name="connsiteX2252" fmla="*/ 2464488 w 7257486"/>
              <a:gd name="connsiteY2252" fmla="*/ 1129205 h 6857155"/>
              <a:gd name="connsiteX2253" fmla="*/ 2427327 w 7257486"/>
              <a:gd name="connsiteY2253" fmla="*/ 1149475 h 6857155"/>
              <a:gd name="connsiteX2254" fmla="*/ 2374118 w 7257486"/>
              <a:gd name="connsiteY2254" fmla="*/ 1178191 h 6857155"/>
              <a:gd name="connsiteX2255" fmla="*/ 2361449 w 7257486"/>
              <a:gd name="connsiteY2255" fmla="*/ 1202684 h 6857155"/>
              <a:gd name="connsiteX2256" fmla="*/ 2341179 w 7257486"/>
              <a:gd name="connsiteY2256" fmla="*/ 1218731 h 6857155"/>
              <a:gd name="connsiteX2257" fmla="*/ 2332734 w 7257486"/>
              <a:gd name="connsiteY2257" fmla="*/ 1234778 h 6857155"/>
              <a:gd name="connsiteX2258" fmla="*/ 2353004 w 7257486"/>
              <a:gd name="connsiteY2258" fmla="*/ 1243224 h 6857155"/>
              <a:gd name="connsiteX2259" fmla="*/ 2361449 w 7257486"/>
              <a:gd name="connsiteY2259" fmla="*/ 1259271 h 6857155"/>
              <a:gd name="connsiteX2260" fmla="*/ 2332734 w 7257486"/>
              <a:gd name="connsiteY2260" fmla="*/ 1255048 h 6857155"/>
              <a:gd name="connsiteX2261" fmla="*/ 2328511 w 7257486"/>
              <a:gd name="connsiteY2261" fmla="*/ 1239001 h 6857155"/>
              <a:gd name="connsiteX2262" fmla="*/ 2312464 w 7257486"/>
              <a:gd name="connsiteY2262" fmla="*/ 1230555 h 6857155"/>
              <a:gd name="connsiteX2263" fmla="*/ 2292194 w 7257486"/>
              <a:gd name="connsiteY2263" fmla="*/ 1226332 h 6857155"/>
              <a:gd name="connsiteX2264" fmla="*/ 2283748 w 7257486"/>
              <a:gd name="connsiteY2264" fmla="*/ 1242379 h 6857155"/>
              <a:gd name="connsiteX2265" fmla="*/ 2267701 w 7257486"/>
              <a:gd name="connsiteY2265" fmla="*/ 1238156 h 6857155"/>
              <a:gd name="connsiteX2266" fmla="*/ 2230539 w 7257486"/>
              <a:gd name="connsiteY2266" fmla="*/ 1242379 h 6857155"/>
              <a:gd name="connsiteX2267" fmla="*/ 2197601 w 7257486"/>
              <a:gd name="connsiteY2267" fmla="*/ 1275318 h 6857155"/>
              <a:gd name="connsiteX2268" fmla="*/ 2140169 w 7257486"/>
              <a:gd name="connsiteY2268" fmla="*/ 1291365 h 6857155"/>
              <a:gd name="connsiteX2269" fmla="*/ 2091183 w 7257486"/>
              <a:gd name="connsiteY2269" fmla="*/ 1315858 h 6857155"/>
              <a:gd name="connsiteX2270" fmla="*/ 2037975 w 7257486"/>
              <a:gd name="connsiteY2270" fmla="*/ 1348796 h 6857155"/>
              <a:gd name="connsiteX2271" fmla="*/ 1996590 w 7257486"/>
              <a:gd name="connsiteY2271" fmla="*/ 1381735 h 6857155"/>
              <a:gd name="connsiteX2272" fmla="*/ 1992367 w 7257486"/>
              <a:gd name="connsiteY2272" fmla="*/ 1402005 h 6857155"/>
              <a:gd name="connsiteX2273" fmla="*/ 2000813 w 7257486"/>
              <a:gd name="connsiteY2273" fmla="*/ 1414674 h 6857155"/>
              <a:gd name="connsiteX2274" fmla="*/ 2025306 w 7257486"/>
              <a:gd name="connsiteY2274" fmla="*/ 1414674 h 6857155"/>
              <a:gd name="connsiteX2275" fmla="*/ 2054022 w 7257486"/>
              <a:gd name="connsiteY2275" fmla="*/ 1402005 h 6857155"/>
              <a:gd name="connsiteX2276" fmla="*/ 2086960 w 7257486"/>
              <a:gd name="connsiteY2276" fmla="*/ 1402005 h 6857155"/>
              <a:gd name="connsiteX2277" fmla="*/ 2103007 w 7257486"/>
              <a:gd name="connsiteY2277" fmla="*/ 1406228 h 6857155"/>
              <a:gd name="connsiteX2278" fmla="*/ 2103007 w 7257486"/>
              <a:gd name="connsiteY2278" fmla="*/ 1422275 h 6857155"/>
              <a:gd name="connsiteX2279" fmla="*/ 2090339 w 7257486"/>
              <a:gd name="connsiteY2279" fmla="*/ 1422275 h 6857155"/>
              <a:gd name="connsiteX2280" fmla="*/ 2074292 w 7257486"/>
              <a:gd name="connsiteY2280" fmla="*/ 1434944 h 6857155"/>
              <a:gd name="connsiteX2281" fmla="*/ 2054022 w 7257486"/>
              <a:gd name="connsiteY2281" fmla="*/ 1455214 h 6857155"/>
              <a:gd name="connsiteX2282" fmla="*/ 2029529 w 7257486"/>
              <a:gd name="connsiteY2282" fmla="*/ 1455214 h 6857155"/>
              <a:gd name="connsiteX2283" fmla="*/ 2033752 w 7257486"/>
              <a:gd name="connsiteY2283" fmla="*/ 1442545 h 6857155"/>
              <a:gd name="connsiteX2284" fmla="*/ 2062467 w 7257486"/>
              <a:gd name="connsiteY2284" fmla="*/ 1434099 h 6857155"/>
              <a:gd name="connsiteX2285" fmla="*/ 2070913 w 7257486"/>
              <a:gd name="connsiteY2285" fmla="*/ 1409606 h 6857155"/>
              <a:gd name="connsiteX2286" fmla="*/ 2046420 w 7257486"/>
              <a:gd name="connsiteY2286" fmla="*/ 1413829 h 6857155"/>
              <a:gd name="connsiteX2287" fmla="*/ 1972097 w 7257486"/>
              <a:gd name="connsiteY2287" fmla="*/ 1446768 h 6857155"/>
              <a:gd name="connsiteX2288" fmla="*/ 1947604 w 7257486"/>
              <a:gd name="connsiteY2288" fmla="*/ 1467038 h 6857155"/>
              <a:gd name="connsiteX2289" fmla="*/ 1923112 w 7257486"/>
              <a:gd name="connsiteY2289" fmla="*/ 1471261 h 6857155"/>
              <a:gd name="connsiteX2290" fmla="*/ 1910443 w 7257486"/>
              <a:gd name="connsiteY2290" fmla="*/ 1455214 h 6857155"/>
              <a:gd name="connsiteX2291" fmla="*/ 1869058 w 7257486"/>
              <a:gd name="connsiteY2291" fmla="*/ 1459437 h 6857155"/>
              <a:gd name="connsiteX2292" fmla="*/ 1864836 w 7257486"/>
              <a:gd name="connsiteY2292" fmla="*/ 1467882 h 6857155"/>
              <a:gd name="connsiteX2293" fmla="*/ 1848788 w 7257486"/>
              <a:gd name="connsiteY2293" fmla="*/ 1472105 h 6857155"/>
              <a:gd name="connsiteX2294" fmla="*/ 1848788 w 7257486"/>
              <a:gd name="connsiteY2294" fmla="*/ 1456058 h 6857155"/>
              <a:gd name="connsiteX2295" fmla="*/ 1820073 w 7257486"/>
              <a:gd name="connsiteY2295" fmla="*/ 1472105 h 6857155"/>
              <a:gd name="connsiteX2296" fmla="*/ 1815850 w 7257486"/>
              <a:gd name="connsiteY2296" fmla="*/ 1496598 h 6857155"/>
              <a:gd name="connsiteX2297" fmla="*/ 1815850 w 7257486"/>
              <a:gd name="connsiteY2297" fmla="*/ 1529537 h 6857155"/>
              <a:gd name="connsiteX2298" fmla="*/ 1791357 w 7257486"/>
              <a:gd name="connsiteY2298" fmla="*/ 1529537 h 6857155"/>
              <a:gd name="connsiteX2299" fmla="*/ 1775310 w 7257486"/>
              <a:gd name="connsiteY2299" fmla="*/ 1521091 h 6857155"/>
              <a:gd name="connsiteX2300" fmla="*/ 1755040 w 7257486"/>
              <a:gd name="connsiteY2300" fmla="*/ 1517713 h 6857155"/>
              <a:gd name="connsiteX2301" fmla="*/ 1759263 w 7257486"/>
              <a:gd name="connsiteY2301" fmla="*/ 1475484 h 6857155"/>
              <a:gd name="connsiteX2302" fmla="*/ 1775310 w 7257486"/>
              <a:gd name="connsiteY2302" fmla="*/ 1475484 h 6857155"/>
              <a:gd name="connsiteX2303" fmla="*/ 1787979 w 7257486"/>
              <a:gd name="connsiteY2303" fmla="*/ 1467038 h 6857155"/>
              <a:gd name="connsiteX2304" fmla="*/ 1796424 w 7257486"/>
              <a:gd name="connsiteY2304" fmla="*/ 1434099 h 6857155"/>
              <a:gd name="connsiteX2305" fmla="*/ 1812471 w 7257486"/>
              <a:gd name="connsiteY2305" fmla="*/ 1438322 h 6857155"/>
              <a:gd name="connsiteX2306" fmla="*/ 1825140 w 7257486"/>
              <a:gd name="connsiteY2306" fmla="*/ 1434099 h 6857155"/>
              <a:gd name="connsiteX2307" fmla="*/ 1825140 w 7257486"/>
              <a:gd name="connsiteY2307" fmla="*/ 1405383 h 6857155"/>
              <a:gd name="connsiteX2308" fmla="*/ 1845410 w 7257486"/>
              <a:gd name="connsiteY2308" fmla="*/ 1392715 h 6857155"/>
              <a:gd name="connsiteX2309" fmla="*/ 1845410 w 7257486"/>
              <a:gd name="connsiteY2309" fmla="*/ 1376668 h 6857155"/>
              <a:gd name="connsiteX2310" fmla="*/ 1836964 w 7257486"/>
              <a:gd name="connsiteY2310" fmla="*/ 1374134 h 6857155"/>
              <a:gd name="connsiteX2311" fmla="*/ 1833586 w 7257486"/>
              <a:gd name="connsiteY2311" fmla="*/ 1371600 h 6857155"/>
              <a:gd name="connsiteX2312" fmla="*/ 1837809 w 7257486"/>
              <a:gd name="connsiteY2312" fmla="*/ 1344573 h 6857155"/>
              <a:gd name="connsiteX2313" fmla="*/ 1824296 w 7257486"/>
              <a:gd name="connsiteY2313" fmla="*/ 1344573 h 6857155"/>
              <a:gd name="connsiteX2314" fmla="*/ 1811627 w 7257486"/>
              <a:gd name="connsiteY2314" fmla="*/ 1357242 h 6857155"/>
              <a:gd name="connsiteX2315" fmla="*/ 1787134 w 7257486"/>
              <a:gd name="connsiteY2315" fmla="*/ 1369911 h 6857155"/>
              <a:gd name="connsiteX2316" fmla="*/ 1787134 w 7257486"/>
              <a:gd name="connsiteY2316" fmla="*/ 1382580 h 6857155"/>
              <a:gd name="connsiteX2317" fmla="*/ 1807404 w 7257486"/>
              <a:gd name="connsiteY2317" fmla="*/ 1382580 h 6857155"/>
              <a:gd name="connsiteX2318" fmla="*/ 1807404 w 7257486"/>
              <a:gd name="connsiteY2318" fmla="*/ 1391025 h 6857155"/>
              <a:gd name="connsiteX2319" fmla="*/ 1791357 w 7257486"/>
              <a:gd name="connsiteY2319" fmla="*/ 1399471 h 6857155"/>
              <a:gd name="connsiteX2320" fmla="*/ 1778688 w 7257486"/>
              <a:gd name="connsiteY2320" fmla="*/ 1419741 h 6857155"/>
              <a:gd name="connsiteX2321" fmla="*/ 1749972 w 7257486"/>
              <a:gd name="connsiteY2321" fmla="*/ 1428187 h 6857155"/>
              <a:gd name="connsiteX2322" fmla="*/ 1700987 w 7257486"/>
              <a:gd name="connsiteY2322" fmla="*/ 1456903 h 6857155"/>
              <a:gd name="connsiteX2323" fmla="*/ 1680717 w 7257486"/>
              <a:gd name="connsiteY2323" fmla="*/ 1472950 h 6857155"/>
              <a:gd name="connsiteX2324" fmla="*/ 1660447 w 7257486"/>
              <a:gd name="connsiteY2324" fmla="*/ 1481396 h 6857155"/>
              <a:gd name="connsiteX2325" fmla="*/ 1611461 w 7257486"/>
              <a:gd name="connsiteY2325" fmla="*/ 1505889 h 6857155"/>
              <a:gd name="connsiteX2326" fmla="*/ 1565854 w 7257486"/>
              <a:gd name="connsiteY2326" fmla="*/ 1534604 h 6857155"/>
              <a:gd name="connsiteX2327" fmla="*/ 1524469 w 7257486"/>
              <a:gd name="connsiteY2327" fmla="*/ 1563320 h 6857155"/>
              <a:gd name="connsiteX2328" fmla="*/ 1504199 w 7257486"/>
              <a:gd name="connsiteY2328" fmla="*/ 1571766 h 6857155"/>
              <a:gd name="connsiteX2329" fmla="*/ 1462815 w 7257486"/>
              <a:gd name="connsiteY2329" fmla="*/ 1596259 h 6857155"/>
              <a:gd name="connsiteX2330" fmla="*/ 1396937 w 7257486"/>
              <a:gd name="connsiteY2330" fmla="*/ 1629197 h 6857155"/>
              <a:gd name="connsiteX2331" fmla="*/ 1380890 w 7257486"/>
              <a:gd name="connsiteY2331" fmla="*/ 1633420 h 6857155"/>
              <a:gd name="connsiteX2332" fmla="*/ 1372445 w 7257486"/>
              <a:gd name="connsiteY2332" fmla="*/ 1613150 h 6857155"/>
              <a:gd name="connsiteX2333" fmla="*/ 1359776 w 7257486"/>
              <a:gd name="connsiteY2333" fmla="*/ 1613150 h 6857155"/>
              <a:gd name="connsiteX2334" fmla="*/ 1359776 w 7257486"/>
              <a:gd name="connsiteY2334" fmla="*/ 1629197 h 6857155"/>
              <a:gd name="connsiteX2335" fmla="*/ 1368222 w 7257486"/>
              <a:gd name="connsiteY2335" fmla="*/ 1641866 h 6857155"/>
              <a:gd name="connsiteX2336" fmla="*/ 1347952 w 7257486"/>
              <a:gd name="connsiteY2336" fmla="*/ 1650312 h 6857155"/>
              <a:gd name="connsiteX2337" fmla="*/ 1327682 w 7257486"/>
              <a:gd name="connsiteY2337" fmla="*/ 1662981 h 6857155"/>
              <a:gd name="connsiteX2338" fmla="*/ 1323459 w 7257486"/>
              <a:gd name="connsiteY2338" fmla="*/ 1679028 h 6857155"/>
              <a:gd name="connsiteX2339" fmla="*/ 1315013 w 7257486"/>
              <a:gd name="connsiteY2339" fmla="*/ 1679028 h 6857155"/>
              <a:gd name="connsiteX2340" fmla="*/ 1220420 w 7257486"/>
              <a:gd name="connsiteY2340" fmla="*/ 1732236 h 6857155"/>
              <a:gd name="connsiteX2341" fmla="*/ 1134273 w 7257486"/>
              <a:gd name="connsiteY2341" fmla="*/ 1777844 h 6857155"/>
              <a:gd name="connsiteX2342" fmla="*/ 1114003 w 7257486"/>
              <a:gd name="connsiteY2342" fmla="*/ 1793891 h 6857155"/>
              <a:gd name="connsiteX2343" fmla="*/ 1039680 w 7257486"/>
              <a:gd name="connsiteY2343" fmla="*/ 1835275 h 6857155"/>
              <a:gd name="connsiteX2344" fmla="*/ 973802 w 7257486"/>
              <a:gd name="connsiteY2344" fmla="*/ 1872437 h 6857155"/>
              <a:gd name="connsiteX2345" fmla="*/ 932418 w 7257486"/>
              <a:gd name="connsiteY2345" fmla="*/ 1905375 h 6857155"/>
              <a:gd name="connsiteX2346" fmla="*/ 919749 w 7257486"/>
              <a:gd name="connsiteY2346" fmla="*/ 1925645 h 6857155"/>
              <a:gd name="connsiteX2347" fmla="*/ 919749 w 7257486"/>
              <a:gd name="connsiteY2347" fmla="*/ 1925645 h 6857155"/>
              <a:gd name="connsiteX2348" fmla="*/ 907080 w 7257486"/>
              <a:gd name="connsiteY2348" fmla="*/ 1925645 h 6857155"/>
              <a:gd name="connsiteX2349" fmla="*/ 907080 w 7257486"/>
              <a:gd name="connsiteY2349" fmla="*/ 1934091 h 6857155"/>
              <a:gd name="connsiteX2350" fmla="*/ 919749 w 7257486"/>
              <a:gd name="connsiteY2350" fmla="*/ 1934091 h 6857155"/>
              <a:gd name="connsiteX2351" fmla="*/ 919749 w 7257486"/>
              <a:gd name="connsiteY2351" fmla="*/ 1925645 h 6857155"/>
              <a:gd name="connsiteX2352" fmla="*/ 956911 w 7257486"/>
              <a:gd name="connsiteY2352" fmla="*/ 1934091 h 6857155"/>
              <a:gd name="connsiteX2353" fmla="*/ 965356 w 7257486"/>
              <a:gd name="connsiteY2353" fmla="*/ 1918044 h 6857155"/>
              <a:gd name="connsiteX2354" fmla="*/ 973802 w 7257486"/>
              <a:gd name="connsiteY2354" fmla="*/ 1918044 h 6857155"/>
              <a:gd name="connsiteX2355" fmla="*/ 1019410 w 7257486"/>
              <a:gd name="connsiteY2355" fmla="*/ 1897774 h 6857155"/>
              <a:gd name="connsiteX2356" fmla="*/ 1015187 w 7257486"/>
              <a:gd name="connsiteY2356" fmla="*/ 1913821 h 6857155"/>
              <a:gd name="connsiteX2357" fmla="*/ 961978 w 7257486"/>
              <a:gd name="connsiteY2357" fmla="*/ 1934091 h 6857155"/>
              <a:gd name="connsiteX2358" fmla="*/ 953532 w 7257486"/>
              <a:gd name="connsiteY2358" fmla="*/ 1946760 h 6857155"/>
              <a:gd name="connsiteX2359" fmla="*/ 916371 w 7257486"/>
              <a:gd name="connsiteY2359" fmla="*/ 1971253 h 6857155"/>
              <a:gd name="connsiteX2360" fmla="*/ 907925 w 7257486"/>
              <a:gd name="connsiteY2360" fmla="*/ 1987300 h 6857155"/>
              <a:gd name="connsiteX2361" fmla="*/ 920594 w 7257486"/>
              <a:gd name="connsiteY2361" fmla="*/ 2007570 h 6857155"/>
              <a:gd name="connsiteX2362" fmla="*/ 929039 w 7257486"/>
              <a:gd name="connsiteY2362" fmla="*/ 2011793 h 6857155"/>
              <a:gd name="connsiteX2363" fmla="*/ 933262 w 7257486"/>
              <a:gd name="connsiteY2363" fmla="*/ 2003347 h 6857155"/>
              <a:gd name="connsiteX2364" fmla="*/ 966201 w 7257486"/>
              <a:gd name="connsiteY2364" fmla="*/ 2007570 h 6857155"/>
              <a:gd name="connsiteX2365" fmla="*/ 974647 w 7257486"/>
              <a:gd name="connsiteY2365" fmla="*/ 1987300 h 6857155"/>
              <a:gd name="connsiteX2366" fmla="*/ 950154 w 7257486"/>
              <a:gd name="connsiteY2366" fmla="*/ 1978854 h 6857155"/>
              <a:gd name="connsiteX2367" fmla="*/ 950154 w 7257486"/>
              <a:gd name="connsiteY2367" fmla="*/ 1967874 h 6857155"/>
              <a:gd name="connsiteX2368" fmla="*/ 983093 w 7257486"/>
              <a:gd name="connsiteY2368" fmla="*/ 1963652 h 6857155"/>
              <a:gd name="connsiteX2369" fmla="*/ 987316 w 7257486"/>
              <a:gd name="connsiteY2369" fmla="*/ 1972097 h 6857155"/>
              <a:gd name="connsiteX2370" fmla="*/ 999984 w 7257486"/>
              <a:gd name="connsiteY2370" fmla="*/ 1972097 h 6857155"/>
              <a:gd name="connsiteX2371" fmla="*/ 995761 w 7257486"/>
              <a:gd name="connsiteY2371" fmla="*/ 1951827 h 6857155"/>
              <a:gd name="connsiteX2372" fmla="*/ 1013498 w 7257486"/>
              <a:gd name="connsiteY2372" fmla="*/ 1930713 h 6857155"/>
              <a:gd name="connsiteX2373" fmla="*/ 1045592 w 7257486"/>
              <a:gd name="connsiteY2373" fmla="*/ 1918889 h 6857155"/>
              <a:gd name="connsiteX2374" fmla="*/ 1044747 w 7257486"/>
              <a:gd name="connsiteY2374" fmla="*/ 1918889 h 6857155"/>
              <a:gd name="connsiteX2375" fmla="*/ 1057416 w 7257486"/>
              <a:gd name="connsiteY2375" fmla="*/ 1914666 h 6857155"/>
              <a:gd name="connsiteX2376" fmla="*/ 1073463 w 7257486"/>
              <a:gd name="connsiteY2376" fmla="*/ 1910443 h 6857155"/>
              <a:gd name="connsiteX2377" fmla="*/ 1060794 w 7257486"/>
              <a:gd name="connsiteY2377" fmla="*/ 1918889 h 6857155"/>
              <a:gd name="connsiteX2378" fmla="*/ 1060794 w 7257486"/>
              <a:gd name="connsiteY2378" fmla="*/ 1927335 h 6857155"/>
              <a:gd name="connsiteX2379" fmla="*/ 1076841 w 7257486"/>
              <a:gd name="connsiteY2379" fmla="*/ 1931557 h 6857155"/>
              <a:gd name="connsiteX2380" fmla="*/ 1085287 w 7257486"/>
              <a:gd name="connsiteY2380" fmla="*/ 1911288 h 6857155"/>
              <a:gd name="connsiteX2381" fmla="*/ 1084442 w 7257486"/>
              <a:gd name="connsiteY2381" fmla="*/ 1909598 h 6857155"/>
              <a:gd name="connsiteX2382" fmla="*/ 1089510 w 7257486"/>
              <a:gd name="connsiteY2382" fmla="*/ 1895240 h 6857155"/>
              <a:gd name="connsiteX2383" fmla="*/ 1109780 w 7257486"/>
              <a:gd name="connsiteY2383" fmla="*/ 1882572 h 6857155"/>
              <a:gd name="connsiteX2384" fmla="*/ 1162988 w 7257486"/>
              <a:gd name="connsiteY2384" fmla="*/ 1866525 h 6857155"/>
              <a:gd name="connsiteX2385" fmla="*/ 1167211 w 7257486"/>
              <a:gd name="connsiteY2385" fmla="*/ 1853856 h 6857155"/>
              <a:gd name="connsiteX2386" fmla="*/ 1175657 w 7257486"/>
              <a:gd name="connsiteY2386" fmla="*/ 1853856 h 6857155"/>
              <a:gd name="connsiteX2387" fmla="*/ 1179880 w 7257486"/>
              <a:gd name="connsiteY2387" fmla="*/ 1837809 h 6857155"/>
              <a:gd name="connsiteX2388" fmla="*/ 1188326 w 7257486"/>
              <a:gd name="connsiteY2388" fmla="*/ 1837809 h 6857155"/>
              <a:gd name="connsiteX2389" fmla="*/ 1233933 w 7257486"/>
              <a:gd name="connsiteY2389" fmla="*/ 1813316 h 6857155"/>
              <a:gd name="connsiteX2390" fmla="*/ 1233933 w 7257486"/>
              <a:gd name="connsiteY2390" fmla="*/ 1804870 h 6857155"/>
              <a:gd name="connsiteX2391" fmla="*/ 1254203 w 7257486"/>
              <a:gd name="connsiteY2391" fmla="*/ 1800647 h 6857155"/>
              <a:gd name="connsiteX2392" fmla="*/ 1262649 w 7257486"/>
              <a:gd name="connsiteY2392" fmla="*/ 1787979 h 6857155"/>
              <a:gd name="connsiteX2393" fmla="*/ 1304033 w 7257486"/>
              <a:gd name="connsiteY2393" fmla="*/ 1759263 h 6857155"/>
              <a:gd name="connsiteX2394" fmla="*/ 1312479 w 7257486"/>
              <a:gd name="connsiteY2394" fmla="*/ 1738993 h 6857155"/>
              <a:gd name="connsiteX2395" fmla="*/ 1341195 w 7257486"/>
              <a:gd name="connsiteY2395" fmla="*/ 1734770 h 6857155"/>
              <a:gd name="connsiteX2396" fmla="*/ 1382580 w 7257486"/>
              <a:gd name="connsiteY2396" fmla="*/ 1714500 h 6857155"/>
              <a:gd name="connsiteX2397" fmla="*/ 1419741 w 7257486"/>
              <a:gd name="connsiteY2397" fmla="*/ 1685784 h 6857155"/>
              <a:gd name="connsiteX2398" fmla="*/ 1448457 w 7257486"/>
              <a:gd name="connsiteY2398" fmla="*/ 1673116 h 6857155"/>
              <a:gd name="connsiteX2399" fmla="*/ 1468727 w 7257486"/>
              <a:gd name="connsiteY2399" fmla="*/ 1644400 h 6857155"/>
              <a:gd name="connsiteX2400" fmla="*/ 1488997 w 7257486"/>
              <a:gd name="connsiteY2400" fmla="*/ 1635954 h 6857155"/>
              <a:gd name="connsiteX2401" fmla="*/ 1488997 w 7257486"/>
              <a:gd name="connsiteY2401" fmla="*/ 1627508 h 6857155"/>
              <a:gd name="connsiteX2402" fmla="*/ 1505044 w 7257486"/>
              <a:gd name="connsiteY2402" fmla="*/ 1631731 h 6857155"/>
              <a:gd name="connsiteX2403" fmla="*/ 1472105 w 7257486"/>
              <a:gd name="connsiteY2403" fmla="*/ 1652001 h 6857155"/>
              <a:gd name="connsiteX2404" fmla="*/ 1472105 w 7257486"/>
              <a:gd name="connsiteY2404" fmla="*/ 1664670 h 6857155"/>
              <a:gd name="connsiteX2405" fmla="*/ 1484774 w 7257486"/>
              <a:gd name="connsiteY2405" fmla="*/ 1664670 h 6857155"/>
              <a:gd name="connsiteX2406" fmla="*/ 1505044 w 7257486"/>
              <a:gd name="connsiteY2406" fmla="*/ 1656224 h 6857155"/>
              <a:gd name="connsiteX2407" fmla="*/ 1550651 w 7257486"/>
              <a:gd name="connsiteY2407" fmla="*/ 1635954 h 6857155"/>
              <a:gd name="connsiteX2408" fmla="*/ 1566698 w 7257486"/>
              <a:gd name="connsiteY2408" fmla="*/ 1619907 h 6857155"/>
              <a:gd name="connsiteX2409" fmla="*/ 1595414 w 7257486"/>
              <a:gd name="connsiteY2409" fmla="*/ 1611461 h 6857155"/>
              <a:gd name="connsiteX2410" fmla="*/ 1632576 w 7257486"/>
              <a:gd name="connsiteY2410" fmla="*/ 1586968 h 6857155"/>
              <a:gd name="connsiteX2411" fmla="*/ 1681561 w 7257486"/>
              <a:gd name="connsiteY2411" fmla="*/ 1562475 h 6857155"/>
              <a:gd name="connsiteX2412" fmla="*/ 1698453 w 7257486"/>
              <a:gd name="connsiteY2412" fmla="*/ 1552340 h 6857155"/>
              <a:gd name="connsiteX2413" fmla="*/ 1701831 w 7257486"/>
              <a:gd name="connsiteY2413" fmla="*/ 1550651 h 6857155"/>
              <a:gd name="connsiteX2414" fmla="*/ 1742371 w 7257486"/>
              <a:gd name="connsiteY2414" fmla="*/ 1528692 h 6857155"/>
              <a:gd name="connsiteX2415" fmla="*/ 1748283 w 7257486"/>
              <a:gd name="connsiteY2415" fmla="*/ 1527848 h 6857155"/>
              <a:gd name="connsiteX2416" fmla="*/ 1767709 w 7257486"/>
              <a:gd name="connsiteY2416" fmla="*/ 1567543 h 6857155"/>
              <a:gd name="connsiteX2417" fmla="*/ 1747439 w 7257486"/>
              <a:gd name="connsiteY2417" fmla="*/ 1559097 h 6857155"/>
              <a:gd name="connsiteX2418" fmla="*/ 1727169 w 7257486"/>
              <a:gd name="connsiteY2418" fmla="*/ 1559097 h 6857155"/>
              <a:gd name="connsiteX2419" fmla="*/ 1706899 w 7257486"/>
              <a:gd name="connsiteY2419" fmla="*/ 1567543 h 6857155"/>
              <a:gd name="connsiteX2420" fmla="*/ 1690852 w 7257486"/>
              <a:gd name="connsiteY2420" fmla="*/ 1580212 h 6857155"/>
              <a:gd name="connsiteX2421" fmla="*/ 1662136 w 7257486"/>
              <a:gd name="connsiteY2421" fmla="*/ 1592880 h 6857155"/>
              <a:gd name="connsiteX2422" fmla="*/ 1661291 w 7257486"/>
              <a:gd name="connsiteY2422" fmla="*/ 1595414 h 6857155"/>
              <a:gd name="connsiteX2423" fmla="*/ 1657913 w 7257486"/>
              <a:gd name="connsiteY2423" fmla="*/ 1597103 h 6857155"/>
              <a:gd name="connsiteX2424" fmla="*/ 1657913 w 7257486"/>
              <a:gd name="connsiteY2424" fmla="*/ 1605549 h 6857155"/>
              <a:gd name="connsiteX2425" fmla="*/ 1653690 w 7257486"/>
              <a:gd name="connsiteY2425" fmla="*/ 1618218 h 6857155"/>
              <a:gd name="connsiteX2426" fmla="*/ 1637643 w 7257486"/>
              <a:gd name="connsiteY2426" fmla="*/ 1634265 h 6857155"/>
              <a:gd name="connsiteX2427" fmla="*/ 1600482 w 7257486"/>
              <a:gd name="connsiteY2427" fmla="*/ 1634265 h 6857155"/>
              <a:gd name="connsiteX2428" fmla="*/ 1567543 w 7257486"/>
              <a:gd name="connsiteY2428" fmla="*/ 1646934 h 6857155"/>
              <a:gd name="connsiteX2429" fmla="*/ 1551496 w 7257486"/>
              <a:gd name="connsiteY2429" fmla="*/ 1662981 h 6857155"/>
              <a:gd name="connsiteX2430" fmla="*/ 1527003 w 7257486"/>
              <a:gd name="connsiteY2430" fmla="*/ 1671426 h 6857155"/>
              <a:gd name="connsiteX2431" fmla="*/ 1489841 w 7257486"/>
              <a:gd name="connsiteY2431" fmla="*/ 1695919 h 6857155"/>
              <a:gd name="connsiteX2432" fmla="*/ 1452680 w 7257486"/>
              <a:gd name="connsiteY2432" fmla="*/ 1716189 h 6857155"/>
              <a:gd name="connsiteX2433" fmla="*/ 1432410 w 7257486"/>
              <a:gd name="connsiteY2433" fmla="*/ 1736459 h 6857155"/>
              <a:gd name="connsiteX2434" fmla="*/ 1391025 w 7257486"/>
              <a:gd name="connsiteY2434" fmla="*/ 1756729 h 6857155"/>
              <a:gd name="connsiteX2435" fmla="*/ 1386802 w 7257486"/>
              <a:gd name="connsiteY2435" fmla="*/ 1740682 h 6857155"/>
              <a:gd name="connsiteX2436" fmla="*/ 1374134 w 7257486"/>
              <a:gd name="connsiteY2436" fmla="*/ 1740682 h 6857155"/>
              <a:gd name="connsiteX2437" fmla="*/ 1358087 w 7257486"/>
              <a:gd name="connsiteY2437" fmla="*/ 1753351 h 6857155"/>
              <a:gd name="connsiteX2438" fmla="*/ 1345418 w 7257486"/>
              <a:gd name="connsiteY2438" fmla="*/ 1777844 h 6857155"/>
              <a:gd name="connsiteX2439" fmla="*/ 1325148 w 7257486"/>
              <a:gd name="connsiteY2439" fmla="*/ 1782067 h 6857155"/>
              <a:gd name="connsiteX2440" fmla="*/ 1316702 w 7257486"/>
              <a:gd name="connsiteY2440" fmla="*/ 1798114 h 6857155"/>
              <a:gd name="connsiteX2441" fmla="*/ 1336972 w 7257486"/>
              <a:gd name="connsiteY2441" fmla="*/ 1798114 h 6857155"/>
              <a:gd name="connsiteX2442" fmla="*/ 1353019 w 7257486"/>
              <a:gd name="connsiteY2442" fmla="*/ 1785445 h 6857155"/>
              <a:gd name="connsiteX2443" fmla="*/ 1353019 w 7257486"/>
              <a:gd name="connsiteY2443" fmla="*/ 1793891 h 6857155"/>
              <a:gd name="connsiteX2444" fmla="*/ 1344573 w 7257486"/>
              <a:gd name="connsiteY2444" fmla="*/ 1814161 h 6857155"/>
              <a:gd name="connsiteX2445" fmla="*/ 1315858 w 7257486"/>
              <a:gd name="connsiteY2445" fmla="*/ 1822606 h 6857155"/>
              <a:gd name="connsiteX2446" fmla="*/ 1282919 w 7257486"/>
              <a:gd name="connsiteY2446" fmla="*/ 1842876 h 6857155"/>
              <a:gd name="connsiteX2447" fmla="*/ 1270250 w 7257486"/>
              <a:gd name="connsiteY2447" fmla="*/ 1855545 h 6857155"/>
              <a:gd name="connsiteX2448" fmla="*/ 1245757 w 7257486"/>
              <a:gd name="connsiteY2448" fmla="*/ 1868214 h 6857155"/>
              <a:gd name="connsiteX2449" fmla="*/ 1221265 w 7257486"/>
              <a:gd name="connsiteY2449" fmla="*/ 1863991 h 6857155"/>
              <a:gd name="connsiteX2450" fmla="*/ 1217042 w 7257486"/>
              <a:gd name="connsiteY2450" fmla="*/ 1892707 h 6857155"/>
              <a:gd name="connsiteX2451" fmla="*/ 1196772 w 7257486"/>
              <a:gd name="connsiteY2451" fmla="*/ 1901153 h 6857155"/>
              <a:gd name="connsiteX2452" fmla="*/ 1189170 w 7257486"/>
              <a:gd name="connsiteY2452" fmla="*/ 1918889 h 6857155"/>
              <a:gd name="connsiteX2453" fmla="*/ 1188326 w 7257486"/>
              <a:gd name="connsiteY2453" fmla="*/ 1918044 h 6857155"/>
              <a:gd name="connsiteX2454" fmla="*/ 1184103 w 7257486"/>
              <a:gd name="connsiteY2454" fmla="*/ 1930713 h 6857155"/>
              <a:gd name="connsiteX2455" fmla="*/ 1159610 w 7257486"/>
              <a:gd name="connsiteY2455" fmla="*/ 1939159 h 6857155"/>
              <a:gd name="connsiteX2456" fmla="*/ 1151164 w 7257486"/>
              <a:gd name="connsiteY2456" fmla="*/ 1955206 h 6857155"/>
              <a:gd name="connsiteX2457" fmla="*/ 1163833 w 7257486"/>
              <a:gd name="connsiteY2457" fmla="*/ 1959429 h 6857155"/>
              <a:gd name="connsiteX2458" fmla="*/ 1188326 w 7257486"/>
              <a:gd name="connsiteY2458" fmla="*/ 1946760 h 6857155"/>
              <a:gd name="connsiteX2459" fmla="*/ 1196772 w 7257486"/>
              <a:gd name="connsiteY2459" fmla="*/ 1934091 h 6857155"/>
              <a:gd name="connsiteX2460" fmla="*/ 1225488 w 7257486"/>
              <a:gd name="connsiteY2460" fmla="*/ 1929868 h 6857155"/>
              <a:gd name="connsiteX2461" fmla="*/ 1233933 w 7257486"/>
              <a:gd name="connsiteY2461" fmla="*/ 1909598 h 6857155"/>
              <a:gd name="connsiteX2462" fmla="*/ 1266872 w 7257486"/>
              <a:gd name="connsiteY2462" fmla="*/ 1909598 h 6857155"/>
              <a:gd name="connsiteX2463" fmla="*/ 1275318 w 7257486"/>
              <a:gd name="connsiteY2463" fmla="*/ 1905375 h 6857155"/>
              <a:gd name="connsiteX2464" fmla="*/ 1291365 w 7257486"/>
              <a:gd name="connsiteY2464" fmla="*/ 1909598 h 6857155"/>
              <a:gd name="connsiteX2465" fmla="*/ 1295588 w 7257486"/>
              <a:gd name="connsiteY2465" fmla="*/ 1925645 h 6857155"/>
              <a:gd name="connsiteX2466" fmla="*/ 1266872 w 7257486"/>
              <a:gd name="connsiteY2466" fmla="*/ 1954361 h 6857155"/>
              <a:gd name="connsiteX2467" fmla="*/ 1271095 w 7257486"/>
              <a:gd name="connsiteY2467" fmla="*/ 1983077 h 6857155"/>
              <a:gd name="connsiteX2468" fmla="*/ 1262649 w 7257486"/>
              <a:gd name="connsiteY2468" fmla="*/ 1991523 h 6857155"/>
              <a:gd name="connsiteX2469" fmla="*/ 1258426 w 7257486"/>
              <a:gd name="connsiteY2469" fmla="*/ 2016016 h 6857155"/>
              <a:gd name="connsiteX2470" fmla="*/ 1278696 w 7257486"/>
              <a:gd name="connsiteY2470" fmla="*/ 2020238 h 6857155"/>
              <a:gd name="connsiteX2471" fmla="*/ 1315858 w 7257486"/>
              <a:gd name="connsiteY2471" fmla="*/ 1995746 h 6857155"/>
              <a:gd name="connsiteX2472" fmla="*/ 1348796 w 7257486"/>
              <a:gd name="connsiteY2472" fmla="*/ 1995746 h 6857155"/>
              <a:gd name="connsiteX2473" fmla="*/ 1357242 w 7257486"/>
              <a:gd name="connsiteY2473" fmla="*/ 1991523 h 6857155"/>
              <a:gd name="connsiteX2474" fmla="*/ 1390181 w 7257486"/>
              <a:gd name="connsiteY2474" fmla="*/ 1971253 h 6857155"/>
              <a:gd name="connsiteX2475" fmla="*/ 1464504 w 7257486"/>
              <a:gd name="connsiteY2475" fmla="*/ 1942537 h 6857155"/>
              <a:gd name="connsiteX2476" fmla="*/ 1484774 w 7257486"/>
              <a:gd name="connsiteY2476" fmla="*/ 1950983 h 6857155"/>
              <a:gd name="connsiteX2477" fmla="*/ 1505044 w 7257486"/>
              <a:gd name="connsiteY2477" fmla="*/ 1942537 h 6857155"/>
              <a:gd name="connsiteX2478" fmla="*/ 1521091 w 7257486"/>
              <a:gd name="connsiteY2478" fmla="*/ 1934091 h 6857155"/>
              <a:gd name="connsiteX2479" fmla="*/ 1512645 w 7257486"/>
              <a:gd name="connsiteY2479" fmla="*/ 1946760 h 6857155"/>
              <a:gd name="connsiteX2480" fmla="*/ 1496598 w 7257486"/>
              <a:gd name="connsiteY2480" fmla="*/ 1955206 h 6857155"/>
              <a:gd name="connsiteX2481" fmla="*/ 1459437 w 7257486"/>
              <a:gd name="connsiteY2481" fmla="*/ 1971253 h 6857155"/>
              <a:gd name="connsiteX2482" fmla="*/ 1443389 w 7257486"/>
              <a:gd name="connsiteY2482" fmla="*/ 1987300 h 6857155"/>
              <a:gd name="connsiteX2483" fmla="*/ 1406228 w 7257486"/>
              <a:gd name="connsiteY2483" fmla="*/ 1995746 h 6857155"/>
              <a:gd name="connsiteX2484" fmla="*/ 1373289 w 7257486"/>
              <a:gd name="connsiteY2484" fmla="*/ 2011793 h 6857155"/>
              <a:gd name="connsiteX2485" fmla="*/ 1364843 w 7257486"/>
              <a:gd name="connsiteY2485" fmla="*/ 2040508 h 6857155"/>
              <a:gd name="connsiteX2486" fmla="*/ 1352175 w 7257486"/>
              <a:gd name="connsiteY2486" fmla="*/ 2048954 h 6857155"/>
              <a:gd name="connsiteX2487" fmla="*/ 1343729 w 7257486"/>
              <a:gd name="connsiteY2487" fmla="*/ 2069224 h 6857155"/>
              <a:gd name="connsiteX2488" fmla="*/ 1335283 w 7257486"/>
              <a:gd name="connsiteY2488" fmla="*/ 2069224 h 6857155"/>
              <a:gd name="connsiteX2489" fmla="*/ 1315013 w 7257486"/>
              <a:gd name="connsiteY2489" fmla="*/ 2085271 h 6857155"/>
              <a:gd name="connsiteX2490" fmla="*/ 1306567 w 7257486"/>
              <a:gd name="connsiteY2490" fmla="*/ 2101318 h 6857155"/>
              <a:gd name="connsiteX2491" fmla="*/ 1298121 w 7257486"/>
              <a:gd name="connsiteY2491" fmla="*/ 2101318 h 6857155"/>
              <a:gd name="connsiteX2492" fmla="*/ 1293899 w 7257486"/>
              <a:gd name="connsiteY2492" fmla="*/ 2109764 h 6857155"/>
              <a:gd name="connsiteX2493" fmla="*/ 1277852 w 7257486"/>
              <a:gd name="connsiteY2493" fmla="*/ 2118210 h 6857155"/>
              <a:gd name="connsiteX2494" fmla="*/ 1273629 w 7257486"/>
              <a:gd name="connsiteY2494" fmla="*/ 2109764 h 6857155"/>
              <a:gd name="connsiteX2495" fmla="*/ 1260960 w 7257486"/>
              <a:gd name="connsiteY2495" fmla="*/ 2109764 h 6857155"/>
              <a:gd name="connsiteX2496" fmla="*/ 1252514 w 7257486"/>
              <a:gd name="connsiteY2496" fmla="*/ 2134257 h 6857155"/>
              <a:gd name="connsiteX2497" fmla="*/ 1223798 w 7257486"/>
              <a:gd name="connsiteY2497" fmla="*/ 2150304 h 6857155"/>
              <a:gd name="connsiteX2498" fmla="*/ 1215352 w 7257486"/>
              <a:gd name="connsiteY2498" fmla="*/ 2146081 h 6857155"/>
              <a:gd name="connsiteX2499" fmla="*/ 1195083 w 7257486"/>
              <a:gd name="connsiteY2499" fmla="*/ 2150304 h 6857155"/>
              <a:gd name="connsiteX2500" fmla="*/ 1190860 w 7257486"/>
              <a:gd name="connsiteY2500" fmla="*/ 2166351 h 6857155"/>
              <a:gd name="connsiteX2501" fmla="*/ 1206907 w 7257486"/>
              <a:gd name="connsiteY2501" fmla="*/ 2166351 h 6857155"/>
              <a:gd name="connsiteX2502" fmla="*/ 1202684 w 7257486"/>
              <a:gd name="connsiteY2502" fmla="*/ 2179020 h 6857155"/>
              <a:gd name="connsiteX2503" fmla="*/ 1182414 w 7257486"/>
              <a:gd name="connsiteY2503" fmla="*/ 2191689 h 6857155"/>
              <a:gd name="connsiteX2504" fmla="*/ 1166367 w 7257486"/>
              <a:gd name="connsiteY2504" fmla="*/ 2211958 h 6857155"/>
              <a:gd name="connsiteX2505" fmla="*/ 1129205 w 7257486"/>
              <a:gd name="connsiteY2505" fmla="*/ 2232228 h 6857155"/>
              <a:gd name="connsiteX2506" fmla="*/ 1116536 w 7257486"/>
              <a:gd name="connsiteY2506" fmla="*/ 2244897 h 6857155"/>
              <a:gd name="connsiteX2507" fmla="*/ 1050659 w 7257486"/>
              <a:gd name="connsiteY2507" fmla="*/ 2293883 h 6857155"/>
              <a:gd name="connsiteX2508" fmla="*/ 1009275 w 7257486"/>
              <a:gd name="connsiteY2508" fmla="*/ 2314153 h 6857155"/>
              <a:gd name="connsiteX2509" fmla="*/ 1000829 w 7257486"/>
              <a:gd name="connsiteY2509" fmla="*/ 2330200 h 6857155"/>
              <a:gd name="connsiteX2510" fmla="*/ 984782 w 7257486"/>
              <a:gd name="connsiteY2510" fmla="*/ 2342869 h 6857155"/>
              <a:gd name="connsiteX2511" fmla="*/ 943397 w 7257486"/>
              <a:gd name="connsiteY2511" fmla="*/ 2347091 h 6857155"/>
              <a:gd name="connsiteX2512" fmla="*/ 943397 w 7257486"/>
              <a:gd name="connsiteY2512" fmla="*/ 2367361 h 6857155"/>
              <a:gd name="connsiteX2513" fmla="*/ 894412 w 7257486"/>
              <a:gd name="connsiteY2513" fmla="*/ 2400300 h 6857155"/>
              <a:gd name="connsiteX2514" fmla="*/ 865696 w 7257486"/>
              <a:gd name="connsiteY2514" fmla="*/ 2400300 h 6857155"/>
              <a:gd name="connsiteX2515" fmla="*/ 849649 w 7257486"/>
              <a:gd name="connsiteY2515" fmla="*/ 2412969 h 6857155"/>
              <a:gd name="connsiteX2516" fmla="*/ 841203 w 7257486"/>
              <a:gd name="connsiteY2516" fmla="*/ 2433239 h 6857155"/>
              <a:gd name="connsiteX2517" fmla="*/ 832757 w 7257486"/>
              <a:gd name="connsiteY2517" fmla="*/ 2437462 h 6857155"/>
              <a:gd name="connsiteX2518" fmla="*/ 816710 w 7257486"/>
              <a:gd name="connsiteY2518" fmla="*/ 2433239 h 6857155"/>
              <a:gd name="connsiteX2519" fmla="*/ 792217 w 7257486"/>
              <a:gd name="connsiteY2519" fmla="*/ 2429016 h 6857155"/>
              <a:gd name="connsiteX2520" fmla="*/ 783771 w 7257486"/>
              <a:gd name="connsiteY2520" fmla="*/ 2445063 h 6857155"/>
              <a:gd name="connsiteX2521" fmla="*/ 763502 w 7257486"/>
              <a:gd name="connsiteY2521" fmla="*/ 2449286 h 6857155"/>
              <a:gd name="connsiteX2522" fmla="*/ 697624 w 7257486"/>
              <a:gd name="connsiteY2522" fmla="*/ 2490670 h 6857155"/>
              <a:gd name="connsiteX2523" fmla="*/ 656240 w 7257486"/>
              <a:gd name="connsiteY2523" fmla="*/ 2506717 h 6857155"/>
              <a:gd name="connsiteX2524" fmla="*/ 656240 w 7257486"/>
              <a:gd name="connsiteY2524" fmla="*/ 2494049 h 6857155"/>
              <a:gd name="connsiteX2525" fmla="*/ 664685 w 7257486"/>
              <a:gd name="connsiteY2525" fmla="*/ 2494049 h 6857155"/>
              <a:gd name="connsiteX2526" fmla="*/ 689178 w 7257486"/>
              <a:gd name="connsiteY2526" fmla="*/ 2478002 h 6857155"/>
              <a:gd name="connsiteX2527" fmla="*/ 705225 w 7257486"/>
              <a:gd name="connsiteY2527" fmla="*/ 2453509 h 6857155"/>
              <a:gd name="connsiteX2528" fmla="*/ 701002 w 7257486"/>
              <a:gd name="connsiteY2528" fmla="*/ 2433239 h 6857155"/>
              <a:gd name="connsiteX2529" fmla="*/ 717050 w 7257486"/>
              <a:gd name="connsiteY2529" fmla="*/ 2429016 h 6857155"/>
              <a:gd name="connsiteX2530" fmla="*/ 729718 w 7257486"/>
              <a:gd name="connsiteY2530" fmla="*/ 2437462 h 6857155"/>
              <a:gd name="connsiteX2531" fmla="*/ 729718 w 7257486"/>
              <a:gd name="connsiteY2531" fmla="*/ 2412969 h 6857155"/>
              <a:gd name="connsiteX2532" fmla="*/ 725495 w 7257486"/>
              <a:gd name="connsiteY2532" fmla="*/ 2392699 h 6857155"/>
              <a:gd name="connsiteX2533" fmla="*/ 688334 w 7257486"/>
              <a:gd name="connsiteY2533" fmla="*/ 2384253 h 6857155"/>
              <a:gd name="connsiteX2534" fmla="*/ 659618 w 7257486"/>
              <a:gd name="connsiteY2534" fmla="*/ 2388476 h 6857155"/>
              <a:gd name="connsiteX2535" fmla="*/ 659618 w 7257486"/>
              <a:gd name="connsiteY2535" fmla="*/ 2401145 h 6857155"/>
              <a:gd name="connsiteX2536" fmla="*/ 688334 w 7257486"/>
              <a:gd name="connsiteY2536" fmla="*/ 2405368 h 6857155"/>
              <a:gd name="connsiteX2537" fmla="*/ 672287 w 7257486"/>
              <a:gd name="connsiteY2537" fmla="*/ 2421415 h 6857155"/>
              <a:gd name="connsiteX2538" fmla="*/ 659618 w 7257486"/>
              <a:gd name="connsiteY2538" fmla="*/ 2458576 h 6857155"/>
              <a:gd name="connsiteX2539" fmla="*/ 622456 w 7257486"/>
              <a:gd name="connsiteY2539" fmla="*/ 2471245 h 6857155"/>
              <a:gd name="connsiteX2540" fmla="*/ 585295 w 7257486"/>
              <a:gd name="connsiteY2540" fmla="*/ 2487292 h 6857155"/>
              <a:gd name="connsiteX2541" fmla="*/ 523640 w 7257486"/>
              <a:gd name="connsiteY2541" fmla="*/ 2532899 h 6857155"/>
              <a:gd name="connsiteX2542" fmla="*/ 478033 w 7257486"/>
              <a:gd name="connsiteY2542" fmla="*/ 2565838 h 6857155"/>
              <a:gd name="connsiteX2543" fmla="*/ 403710 w 7257486"/>
              <a:gd name="connsiteY2543" fmla="*/ 2610601 h 6857155"/>
              <a:gd name="connsiteX2544" fmla="*/ 304894 w 7257486"/>
              <a:gd name="connsiteY2544" fmla="*/ 2668032 h 6857155"/>
              <a:gd name="connsiteX2545" fmla="*/ 239016 w 7257486"/>
              <a:gd name="connsiteY2545" fmla="*/ 2700971 h 6857155"/>
              <a:gd name="connsiteX2546" fmla="*/ 214524 w 7257486"/>
              <a:gd name="connsiteY2546" fmla="*/ 2733910 h 6857155"/>
              <a:gd name="connsiteX2547" fmla="*/ 161315 w 7257486"/>
              <a:gd name="connsiteY2547" fmla="*/ 2766848 h 6857155"/>
              <a:gd name="connsiteX2548" fmla="*/ 124153 w 7257486"/>
              <a:gd name="connsiteY2548" fmla="*/ 2791341 h 6857155"/>
              <a:gd name="connsiteX2549" fmla="*/ 111485 w 7257486"/>
              <a:gd name="connsiteY2549" fmla="*/ 2815834 h 6857155"/>
              <a:gd name="connsiteX2550" fmla="*/ 115708 w 7257486"/>
              <a:gd name="connsiteY2550" fmla="*/ 2831881 h 6857155"/>
              <a:gd name="connsiteX2551" fmla="*/ 135978 w 7257486"/>
              <a:gd name="connsiteY2551" fmla="*/ 2831881 h 6857155"/>
              <a:gd name="connsiteX2552" fmla="*/ 168916 w 7257486"/>
              <a:gd name="connsiteY2552" fmla="*/ 2790497 h 6857155"/>
              <a:gd name="connsiteX2553" fmla="*/ 226348 w 7257486"/>
              <a:gd name="connsiteY2553" fmla="*/ 2749112 h 6857155"/>
              <a:gd name="connsiteX2554" fmla="*/ 292225 w 7257486"/>
              <a:gd name="connsiteY2554" fmla="*/ 2707728 h 6857155"/>
              <a:gd name="connsiteX2555" fmla="*/ 283779 w 7257486"/>
              <a:gd name="connsiteY2555" fmla="*/ 2732221 h 6857155"/>
              <a:gd name="connsiteX2556" fmla="*/ 263509 w 7257486"/>
              <a:gd name="connsiteY2556" fmla="*/ 2740666 h 6857155"/>
              <a:gd name="connsiteX2557" fmla="*/ 201855 w 7257486"/>
              <a:gd name="connsiteY2557" fmla="*/ 2782051 h 6857155"/>
              <a:gd name="connsiteX2558" fmla="*/ 197632 w 7257486"/>
              <a:gd name="connsiteY2558" fmla="*/ 2802321 h 6857155"/>
              <a:gd name="connsiteX2559" fmla="*/ 217902 w 7257486"/>
              <a:gd name="connsiteY2559" fmla="*/ 2814989 h 6857155"/>
              <a:gd name="connsiteX2560" fmla="*/ 222125 w 7257486"/>
              <a:gd name="connsiteY2560" fmla="*/ 2859752 h 6857155"/>
              <a:gd name="connsiteX2561" fmla="*/ 201855 w 7257486"/>
              <a:gd name="connsiteY2561" fmla="*/ 2888468 h 6857155"/>
              <a:gd name="connsiteX2562" fmla="*/ 193409 w 7257486"/>
              <a:gd name="connsiteY2562" fmla="*/ 2908738 h 6857155"/>
              <a:gd name="connsiteX2563" fmla="*/ 206078 w 7257486"/>
              <a:gd name="connsiteY2563" fmla="*/ 2908738 h 6857155"/>
              <a:gd name="connsiteX2564" fmla="*/ 251685 w 7257486"/>
              <a:gd name="connsiteY2564" fmla="*/ 2880022 h 6857155"/>
              <a:gd name="connsiteX2565" fmla="*/ 313340 w 7257486"/>
              <a:gd name="connsiteY2565" fmla="*/ 2835260 h 6857155"/>
              <a:gd name="connsiteX2566" fmla="*/ 342055 w 7257486"/>
              <a:gd name="connsiteY2566" fmla="*/ 2819212 h 6857155"/>
              <a:gd name="connsiteX2567" fmla="*/ 329387 w 7257486"/>
              <a:gd name="connsiteY2567" fmla="*/ 2847928 h 6857155"/>
              <a:gd name="connsiteX2568" fmla="*/ 300671 w 7257486"/>
              <a:gd name="connsiteY2568" fmla="*/ 2876644 h 6857155"/>
              <a:gd name="connsiteX2569" fmla="*/ 243239 w 7257486"/>
              <a:gd name="connsiteY2569" fmla="*/ 2921407 h 6857155"/>
              <a:gd name="connsiteX2570" fmla="*/ 152869 w 7257486"/>
              <a:gd name="connsiteY2570" fmla="*/ 2995730 h 6857155"/>
              <a:gd name="connsiteX2571" fmla="*/ 161315 w 7257486"/>
              <a:gd name="connsiteY2571" fmla="*/ 2999953 h 6857155"/>
              <a:gd name="connsiteX2572" fmla="*/ 214524 w 7257486"/>
              <a:gd name="connsiteY2572" fmla="*/ 2967014 h 6857155"/>
              <a:gd name="connsiteX2573" fmla="*/ 271955 w 7257486"/>
              <a:gd name="connsiteY2573" fmla="*/ 2925630 h 6857155"/>
              <a:gd name="connsiteX2574" fmla="*/ 313340 w 7257486"/>
              <a:gd name="connsiteY2574" fmla="*/ 2892691 h 6857155"/>
              <a:gd name="connsiteX2575" fmla="*/ 346278 w 7257486"/>
              <a:gd name="connsiteY2575" fmla="*/ 2868198 h 6857155"/>
              <a:gd name="connsiteX2576" fmla="*/ 374994 w 7257486"/>
              <a:gd name="connsiteY2576" fmla="*/ 2855529 h 6857155"/>
              <a:gd name="connsiteX2577" fmla="*/ 370771 w 7257486"/>
              <a:gd name="connsiteY2577" fmla="*/ 2871576 h 6857155"/>
              <a:gd name="connsiteX2578" fmla="*/ 362325 w 7257486"/>
              <a:gd name="connsiteY2578" fmla="*/ 2871576 h 6857155"/>
              <a:gd name="connsiteX2579" fmla="*/ 346278 w 7257486"/>
              <a:gd name="connsiteY2579" fmla="*/ 2884245 h 6857155"/>
              <a:gd name="connsiteX2580" fmla="*/ 309117 w 7257486"/>
              <a:gd name="connsiteY2580" fmla="*/ 2925630 h 6857155"/>
              <a:gd name="connsiteX2581" fmla="*/ 271955 w 7257486"/>
              <a:gd name="connsiteY2581" fmla="*/ 2954345 h 6857155"/>
              <a:gd name="connsiteX2582" fmla="*/ 230571 w 7257486"/>
              <a:gd name="connsiteY2582" fmla="*/ 2987284 h 6857155"/>
              <a:gd name="connsiteX2583" fmla="*/ 201855 w 7257486"/>
              <a:gd name="connsiteY2583" fmla="*/ 2995730 h 6857155"/>
              <a:gd name="connsiteX2584" fmla="*/ 160470 w 7257486"/>
              <a:gd name="connsiteY2584" fmla="*/ 3024446 h 6857155"/>
              <a:gd name="connsiteX2585" fmla="*/ 86147 w 7257486"/>
              <a:gd name="connsiteY2585" fmla="*/ 3070053 h 6857155"/>
              <a:gd name="connsiteX2586" fmla="*/ 44763 w 7257486"/>
              <a:gd name="connsiteY2586" fmla="*/ 3107215 h 6857155"/>
              <a:gd name="connsiteX2587" fmla="*/ 11824 w 7257486"/>
              <a:gd name="connsiteY2587" fmla="*/ 3135930 h 6857155"/>
              <a:gd name="connsiteX2588" fmla="*/ 16047 w 7257486"/>
              <a:gd name="connsiteY2588" fmla="*/ 3177315 h 6857155"/>
              <a:gd name="connsiteX2589" fmla="*/ 0 w 7257486"/>
              <a:gd name="connsiteY2589" fmla="*/ 3187450 h 6857155"/>
              <a:gd name="connsiteX2590" fmla="*/ 4223 w 7257486"/>
              <a:gd name="connsiteY2590" fmla="*/ 3203497 h 6857155"/>
              <a:gd name="connsiteX2591" fmla="*/ 28716 w 7257486"/>
              <a:gd name="connsiteY2591" fmla="*/ 3203497 h 6857155"/>
              <a:gd name="connsiteX2592" fmla="*/ 90370 w 7257486"/>
              <a:gd name="connsiteY2592" fmla="*/ 3174781 h 6857155"/>
              <a:gd name="connsiteX2593" fmla="*/ 86147 w 7257486"/>
              <a:gd name="connsiteY2593" fmla="*/ 3183227 h 6857155"/>
              <a:gd name="connsiteX2594" fmla="*/ 44763 w 7257486"/>
              <a:gd name="connsiteY2594" fmla="*/ 3211943 h 6857155"/>
              <a:gd name="connsiteX2595" fmla="*/ 40540 w 7257486"/>
              <a:gd name="connsiteY2595" fmla="*/ 3227990 h 6857155"/>
              <a:gd name="connsiteX2596" fmla="*/ 56587 w 7257486"/>
              <a:gd name="connsiteY2596" fmla="*/ 3227990 h 6857155"/>
              <a:gd name="connsiteX2597" fmla="*/ 85303 w 7257486"/>
              <a:gd name="connsiteY2597" fmla="*/ 3211943 h 6857155"/>
              <a:gd name="connsiteX2598" fmla="*/ 134288 w 7257486"/>
              <a:gd name="connsiteY2598" fmla="*/ 3195896 h 6857155"/>
              <a:gd name="connsiteX2599" fmla="*/ 130066 w 7257486"/>
              <a:gd name="connsiteY2599" fmla="*/ 3204341 h 6857155"/>
              <a:gd name="connsiteX2600" fmla="*/ 59965 w 7257486"/>
              <a:gd name="connsiteY2600" fmla="*/ 3249104 h 6857155"/>
              <a:gd name="connsiteX2601" fmla="*/ 51519 w 7257486"/>
              <a:gd name="connsiteY2601" fmla="*/ 3265151 h 6857155"/>
              <a:gd name="connsiteX2602" fmla="*/ 76012 w 7257486"/>
              <a:gd name="connsiteY2602" fmla="*/ 3281198 h 6857155"/>
              <a:gd name="connsiteX2603" fmla="*/ 113174 w 7257486"/>
              <a:gd name="connsiteY2603" fmla="*/ 3272753 h 6857155"/>
              <a:gd name="connsiteX2604" fmla="*/ 154558 w 7257486"/>
              <a:gd name="connsiteY2604" fmla="*/ 3260084 h 6857155"/>
              <a:gd name="connsiteX2605" fmla="*/ 154558 w 7257486"/>
              <a:gd name="connsiteY2605" fmla="*/ 3268530 h 6857155"/>
              <a:gd name="connsiteX2606" fmla="*/ 195943 w 7257486"/>
              <a:gd name="connsiteY2606" fmla="*/ 3260084 h 6857155"/>
              <a:gd name="connsiteX2607" fmla="*/ 200166 w 7257486"/>
              <a:gd name="connsiteY2607" fmla="*/ 3276131 h 6857155"/>
              <a:gd name="connsiteX2608" fmla="*/ 212834 w 7257486"/>
              <a:gd name="connsiteY2608" fmla="*/ 3276131 h 6857155"/>
              <a:gd name="connsiteX2609" fmla="*/ 258442 w 7257486"/>
              <a:gd name="connsiteY2609" fmla="*/ 3260084 h 6857155"/>
              <a:gd name="connsiteX2610" fmla="*/ 287158 w 7257486"/>
              <a:gd name="connsiteY2610" fmla="*/ 3255861 h 6857155"/>
              <a:gd name="connsiteX2611" fmla="*/ 278712 w 7257486"/>
              <a:gd name="connsiteY2611" fmla="*/ 3276131 h 6857155"/>
              <a:gd name="connsiteX2612" fmla="*/ 291381 w 7257486"/>
              <a:gd name="connsiteY2612" fmla="*/ 3276131 h 6857155"/>
              <a:gd name="connsiteX2613" fmla="*/ 294759 w 7257486"/>
              <a:gd name="connsiteY2613" fmla="*/ 3271908 h 6857155"/>
              <a:gd name="connsiteX2614" fmla="*/ 295603 w 7257486"/>
              <a:gd name="connsiteY2614" fmla="*/ 3271908 h 6857155"/>
              <a:gd name="connsiteX2615" fmla="*/ 298137 w 7257486"/>
              <a:gd name="connsiteY2615" fmla="*/ 3267685 h 6857155"/>
              <a:gd name="connsiteX2616" fmla="*/ 308272 w 7257486"/>
              <a:gd name="connsiteY2616" fmla="*/ 3255016 h 6857155"/>
              <a:gd name="connsiteX2617" fmla="*/ 332765 w 7257486"/>
              <a:gd name="connsiteY2617" fmla="*/ 3255016 h 6857155"/>
              <a:gd name="connsiteX2618" fmla="*/ 341211 w 7257486"/>
              <a:gd name="connsiteY2618" fmla="*/ 3263462 h 6857155"/>
              <a:gd name="connsiteX2619" fmla="*/ 365704 w 7257486"/>
              <a:gd name="connsiteY2619" fmla="*/ 3259239 h 6857155"/>
              <a:gd name="connsiteX2620" fmla="*/ 407088 w 7257486"/>
              <a:gd name="connsiteY2620" fmla="*/ 3234746 h 6857155"/>
              <a:gd name="connsiteX2621" fmla="*/ 472966 w 7257486"/>
              <a:gd name="connsiteY2621" fmla="*/ 3201808 h 6857155"/>
              <a:gd name="connsiteX2622" fmla="*/ 510127 w 7257486"/>
              <a:gd name="connsiteY2622" fmla="*/ 3193362 h 6857155"/>
              <a:gd name="connsiteX2623" fmla="*/ 551512 w 7257486"/>
              <a:gd name="connsiteY2623" fmla="*/ 3193362 h 6857155"/>
              <a:gd name="connsiteX2624" fmla="*/ 535465 w 7257486"/>
              <a:gd name="connsiteY2624" fmla="*/ 3206031 h 6857155"/>
              <a:gd name="connsiteX2625" fmla="*/ 515195 w 7257486"/>
              <a:gd name="connsiteY2625" fmla="*/ 3222078 h 6857155"/>
              <a:gd name="connsiteX2626" fmla="*/ 502526 w 7257486"/>
              <a:gd name="connsiteY2626" fmla="*/ 3250793 h 6857155"/>
              <a:gd name="connsiteX2627" fmla="*/ 486479 w 7257486"/>
              <a:gd name="connsiteY2627" fmla="*/ 3263462 h 6857155"/>
              <a:gd name="connsiteX2628" fmla="*/ 478033 w 7257486"/>
              <a:gd name="connsiteY2628" fmla="*/ 3279509 h 6857155"/>
              <a:gd name="connsiteX2629" fmla="*/ 494080 w 7257486"/>
              <a:gd name="connsiteY2629" fmla="*/ 3279509 h 6857155"/>
              <a:gd name="connsiteX2630" fmla="*/ 510127 w 7257486"/>
              <a:gd name="connsiteY2630" fmla="*/ 3271063 h 6857155"/>
              <a:gd name="connsiteX2631" fmla="*/ 485634 w 7257486"/>
              <a:gd name="connsiteY2631" fmla="*/ 3304002 h 6857155"/>
              <a:gd name="connsiteX2632" fmla="*/ 472966 w 7257486"/>
              <a:gd name="connsiteY2632" fmla="*/ 3324272 h 6857155"/>
              <a:gd name="connsiteX2633" fmla="*/ 444250 w 7257486"/>
              <a:gd name="connsiteY2633" fmla="*/ 3357211 h 6857155"/>
              <a:gd name="connsiteX2634" fmla="*/ 435804 w 7257486"/>
              <a:gd name="connsiteY2634" fmla="*/ 3377481 h 6857155"/>
              <a:gd name="connsiteX2635" fmla="*/ 423135 w 7257486"/>
              <a:gd name="connsiteY2635" fmla="*/ 3381704 h 6857155"/>
              <a:gd name="connsiteX2636" fmla="*/ 414689 w 7257486"/>
              <a:gd name="connsiteY2636" fmla="*/ 3406196 h 6857155"/>
              <a:gd name="connsiteX2637" fmla="*/ 390197 w 7257486"/>
              <a:gd name="connsiteY2637" fmla="*/ 3434912 h 6857155"/>
              <a:gd name="connsiteX2638" fmla="*/ 394419 w 7257486"/>
              <a:gd name="connsiteY2638" fmla="*/ 3450959 h 6857155"/>
              <a:gd name="connsiteX2639" fmla="*/ 451851 w 7257486"/>
              <a:gd name="connsiteY2639" fmla="*/ 3459405 h 6857155"/>
              <a:gd name="connsiteX2640" fmla="*/ 456074 w 7257486"/>
              <a:gd name="connsiteY2640" fmla="*/ 3479675 h 6857155"/>
              <a:gd name="connsiteX2641" fmla="*/ 447628 w 7257486"/>
              <a:gd name="connsiteY2641" fmla="*/ 3479675 h 6857155"/>
              <a:gd name="connsiteX2642" fmla="*/ 439182 w 7257486"/>
              <a:gd name="connsiteY2642" fmla="*/ 3492344 h 6857155"/>
              <a:gd name="connsiteX2643" fmla="*/ 434959 w 7257486"/>
              <a:gd name="connsiteY2643" fmla="*/ 3512614 h 6857155"/>
              <a:gd name="connsiteX2644" fmla="*/ 456074 w 7257486"/>
              <a:gd name="connsiteY2644" fmla="*/ 3512614 h 6857155"/>
              <a:gd name="connsiteX2645" fmla="*/ 472121 w 7257486"/>
              <a:gd name="connsiteY2645" fmla="*/ 3499945 h 6857155"/>
              <a:gd name="connsiteX2646" fmla="*/ 488168 w 7257486"/>
              <a:gd name="connsiteY2646" fmla="*/ 3479675 h 6857155"/>
              <a:gd name="connsiteX2647" fmla="*/ 508438 w 7257486"/>
              <a:gd name="connsiteY2647" fmla="*/ 3459405 h 6857155"/>
              <a:gd name="connsiteX2648" fmla="*/ 541377 w 7257486"/>
              <a:gd name="connsiteY2648" fmla="*/ 3459405 h 6857155"/>
              <a:gd name="connsiteX2649" fmla="*/ 549822 w 7257486"/>
              <a:gd name="connsiteY2649" fmla="*/ 3439135 h 6857155"/>
              <a:gd name="connsiteX2650" fmla="*/ 574315 w 7257486"/>
              <a:gd name="connsiteY2650" fmla="*/ 3418865 h 6857155"/>
              <a:gd name="connsiteX2651" fmla="*/ 627524 w 7257486"/>
              <a:gd name="connsiteY2651" fmla="*/ 3377481 h 6857155"/>
              <a:gd name="connsiteX2652" fmla="*/ 664685 w 7257486"/>
              <a:gd name="connsiteY2652" fmla="*/ 3361434 h 6857155"/>
              <a:gd name="connsiteX2653" fmla="*/ 664685 w 7257486"/>
              <a:gd name="connsiteY2653" fmla="*/ 3341164 h 6857155"/>
              <a:gd name="connsiteX2654" fmla="*/ 693401 w 7257486"/>
              <a:gd name="connsiteY2654" fmla="*/ 3312448 h 6857155"/>
              <a:gd name="connsiteX2655" fmla="*/ 722117 w 7257486"/>
              <a:gd name="connsiteY2655" fmla="*/ 3308225 h 6857155"/>
              <a:gd name="connsiteX2656" fmla="*/ 722117 w 7257486"/>
              <a:gd name="connsiteY2656" fmla="*/ 3324272 h 6857155"/>
              <a:gd name="connsiteX2657" fmla="*/ 713671 w 7257486"/>
              <a:gd name="connsiteY2657" fmla="*/ 3324272 h 6857155"/>
              <a:gd name="connsiteX2658" fmla="*/ 689178 w 7257486"/>
              <a:gd name="connsiteY2658" fmla="*/ 3344542 h 6857155"/>
              <a:gd name="connsiteX2659" fmla="*/ 680733 w 7257486"/>
              <a:gd name="connsiteY2659" fmla="*/ 3360589 h 6857155"/>
              <a:gd name="connsiteX2660" fmla="*/ 664685 w 7257486"/>
              <a:gd name="connsiteY2660" fmla="*/ 3364812 h 6857155"/>
              <a:gd name="connsiteX2661" fmla="*/ 664685 w 7257486"/>
              <a:gd name="connsiteY2661" fmla="*/ 3385082 h 6857155"/>
              <a:gd name="connsiteX2662" fmla="*/ 680733 w 7257486"/>
              <a:gd name="connsiteY2662" fmla="*/ 3385082 h 6857155"/>
              <a:gd name="connsiteX2663" fmla="*/ 689178 w 7257486"/>
              <a:gd name="connsiteY2663" fmla="*/ 3372413 h 6857155"/>
              <a:gd name="connsiteX2664" fmla="*/ 726340 w 7257486"/>
              <a:gd name="connsiteY2664" fmla="*/ 3347920 h 6857155"/>
              <a:gd name="connsiteX2665" fmla="*/ 760123 w 7257486"/>
              <a:gd name="connsiteY2665" fmla="*/ 3310759 h 6857155"/>
              <a:gd name="connsiteX2666" fmla="*/ 780393 w 7257486"/>
              <a:gd name="connsiteY2666" fmla="*/ 3290489 h 6857155"/>
              <a:gd name="connsiteX2667" fmla="*/ 826001 w 7257486"/>
              <a:gd name="connsiteY2667" fmla="*/ 3253327 h 6857155"/>
              <a:gd name="connsiteX2668" fmla="*/ 842048 w 7257486"/>
              <a:gd name="connsiteY2668" fmla="*/ 3228834 h 6857155"/>
              <a:gd name="connsiteX2669" fmla="*/ 858095 w 7257486"/>
              <a:gd name="connsiteY2669" fmla="*/ 3220388 h 6857155"/>
              <a:gd name="connsiteX2670" fmla="*/ 853872 w 7257486"/>
              <a:gd name="connsiteY2670" fmla="*/ 3236436 h 6857155"/>
              <a:gd name="connsiteX2671" fmla="*/ 858095 w 7257486"/>
              <a:gd name="connsiteY2671" fmla="*/ 3244882 h 6857155"/>
              <a:gd name="connsiteX2672" fmla="*/ 886810 w 7257486"/>
              <a:gd name="connsiteY2672" fmla="*/ 3224611 h 6857155"/>
              <a:gd name="connsiteX2673" fmla="*/ 874142 w 7257486"/>
              <a:gd name="connsiteY2673" fmla="*/ 3249104 h 6857155"/>
              <a:gd name="connsiteX2674" fmla="*/ 853872 w 7257486"/>
              <a:gd name="connsiteY2674" fmla="*/ 3261773 h 6857155"/>
              <a:gd name="connsiteX2675" fmla="*/ 853872 w 7257486"/>
              <a:gd name="connsiteY2675" fmla="*/ 3253327 h 6857155"/>
              <a:gd name="connsiteX2676" fmla="*/ 845426 w 7257486"/>
              <a:gd name="connsiteY2676" fmla="*/ 3253327 h 6857155"/>
              <a:gd name="connsiteX2677" fmla="*/ 832757 w 7257486"/>
              <a:gd name="connsiteY2677" fmla="*/ 3265996 h 6857155"/>
              <a:gd name="connsiteX2678" fmla="*/ 808264 w 7257486"/>
              <a:gd name="connsiteY2678" fmla="*/ 3286266 h 6857155"/>
              <a:gd name="connsiteX2679" fmla="*/ 799818 w 7257486"/>
              <a:gd name="connsiteY2679" fmla="*/ 3310759 h 6857155"/>
              <a:gd name="connsiteX2680" fmla="*/ 775326 w 7257486"/>
              <a:gd name="connsiteY2680" fmla="*/ 3306536 h 6857155"/>
              <a:gd name="connsiteX2681" fmla="*/ 771103 w 7257486"/>
              <a:gd name="connsiteY2681" fmla="*/ 3322583 h 6857155"/>
              <a:gd name="connsiteX2682" fmla="*/ 755056 w 7257486"/>
              <a:gd name="connsiteY2682" fmla="*/ 3342853 h 6857155"/>
              <a:gd name="connsiteX2683" fmla="*/ 717894 w 7257486"/>
              <a:gd name="connsiteY2683" fmla="*/ 3371569 h 6857155"/>
              <a:gd name="connsiteX2684" fmla="*/ 713671 w 7257486"/>
              <a:gd name="connsiteY2684" fmla="*/ 3387616 h 6857155"/>
              <a:gd name="connsiteX2685" fmla="*/ 733941 w 7257486"/>
              <a:gd name="connsiteY2685" fmla="*/ 3396062 h 6857155"/>
              <a:gd name="connsiteX2686" fmla="*/ 733941 w 7257486"/>
              <a:gd name="connsiteY2686" fmla="*/ 3416331 h 6857155"/>
              <a:gd name="connsiteX2687" fmla="*/ 742387 w 7257486"/>
              <a:gd name="connsiteY2687" fmla="*/ 3424777 h 6857155"/>
              <a:gd name="connsiteX2688" fmla="*/ 746610 w 7257486"/>
              <a:gd name="connsiteY2688" fmla="*/ 3461939 h 6857155"/>
              <a:gd name="connsiteX2689" fmla="*/ 730563 w 7257486"/>
              <a:gd name="connsiteY2689" fmla="*/ 3477986 h 6857155"/>
              <a:gd name="connsiteX2690" fmla="*/ 730563 w 7257486"/>
              <a:gd name="connsiteY2690" fmla="*/ 3486432 h 6857155"/>
              <a:gd name="connsiteX2691" fmla="*/ 714516 w 7257486"/>
              <a:gd name="connsiteY2691" fmla="*/ 3494877 h 6857155"/>
              <a:gd name="connsiteX2692" fmla="*/ 706070 w 7257486"/>
              <a:gd name="connsiteY2692" fmla="*/ 3510925 h 6857155"/>
              <a:gd name="connsiteX2693" fmla="*/ 739009 w 7257486"/>
              <a:gd name="connsiteY2693" fmla="*/ 3494877 h 6857155"/>
              <a:gd name="connsiteX2694" fmla="*/ 780393 w 7257486"/>
              <a:gd name="connsiteY2694" fmla="*/ 3461939 h 6857155"/>
              <a:gd name="connsiteX2695" fmla="*/ 826001 w 7257486"/>
              <a:gd name="connsiteY2695" fmla="*/ 3412953 h 6857155"/>
              <a:gd name="connsiteX2696" fmla="*/ 830223 w 7257486"/>
              <a:gd name="connsiteY2696" fmla="*/ 3421399 h 6857155"/>
              <a:gd name="connsiteX2697" fmla="*/ 814176 w 7257486"/>
              <a:gd name="connsiteY2697" fmla="*/ 3445892 h 6857155"/>
              <a:gd name="connsiteX2698" fmla="*/ 690868 w 7257486"/>
              <a:gd name="connsiteY2698" fmla="*/ 3569201 h 6857155"/>
              <a:gd name="connsiteX2699" fmla="*/ 629213 w 7257486"/>
              <a:gd name="connsiteY2699" fmla="*/ 3618186 h 6857155"/>
              <a:gd name="connsiteX2700" fmla="*/ 596274 w 7257486"/>
              <a:gd name="connsiteY2700" fmla="*/ 3642679 h 6857155"/>
              <a:gd name="connsiteX2701" fmla="*/ 554890 w 7257486"/>
              <a:gd name="connsiteY2701" fmla="*/ 3675618 h 6857155"/>
              <a:gd name="connsiteX2702" fmla="*/ 538843 w 7257486"/>
              <a:gd name="connsiteY2702" fmla="*/ 3695888 h 6857155"/>
              <a:gd name="connsiteX2703" fmla="*/ 554890 w 7257486"/>
              <a:gd name="connsiteY2703" fmla="*/ 3700111 h 6857155"/>
              <a:gd name="connsiteX2704" fmla="*/ 570937 w 7257486"/>
              <a:gd name="connsiteY2704" fmla="*/ 3691665 h 6857155"/>
              <a:gd name="connsiteX2705" fmla="*/ 583606 w 7257486"/>
              <a:gd name="connsiteY2705" fmla="*/ 3678996 h 6857155"/>
              <a:gd name="connsiteX2706" fmla="*/ 592051 w 7257486"/>
              <a:gd name="connsiteY2706" fmla="*/ 3683219 h 6857155"/>
              <a:gd name="connsiteX2707" fmla="*/ 612321 w 7257486"/>
              <a:gd name="connsiteY2707" fmla="*/ 3674773 h 6857155"/>
              <a:gd name="connsiteX2708" fmla="*/ 614011 w 7257486"/>
              <a:gd name="connsiteY2708" fmla="*/ 3672239 h 6857155"/>
              <a:gd name="connsiteX2709" fmla="*/ 641037 w 7257486"/>
              <a:gd name="connsiteY2709" fmla="*/ 3658726 h 6857155"/>
              <a:gd name="connsiteX2710" fmla="*/ 682422 w 7257486"/>
              <a:gd name="connsiteY2710" fmla="*/ 3625787 h 6857155"/>
              <a:gd name="connsiteX2711" fmla="*/ 690868 w 7257486"/>
              <a:gd name="connsiteY2711" fmla="*/ 3609740 h 6857155"/>
              <a:gd name="connsiteX2712" fmla="*/ 674820 w 7257486"/>
              <a:gd name="connsiteY2712" fmla="*/ 3613963 h 6857155"/>
              <a:gd name="connsiteX2713" fmla="*/ 650328 w 7257486"/>
              <a:gd name="connsiteY2713" fmla="*/ 3630010 h 6857155"/>
              <a:gd name="connsiteX2714" fmla="*/ 650328 w 7257486"/>
              <a:gd name="connsiteY2714" fmla="*/ 3617342 h 6857155"/>
              <a:gd name="connsiteX2715" fmla="*/ 658773 w 7257486"/>
              <a:gd name="connsiteY2715" fmla="*/ 3617342 h 6857155"/>
              <a:gd name="connsiteX2716" fmla="*/ 691712 w 7257486"/>
              <a:gd name="connsiteY2716" fmla="*/ 3592849 h 6857155"/>
              <a:gd name="connsiteX2717" fmla="*/ 798129 w 7257486"/>
              <a:gd name="connsiteY2717" fmla="*/ 3494033 h 6857155"/>
              <a:gd name="connsiteX2718" fmla="*/ 843737 w 7257486"/>
              <a:gd name="connsiteY2718" fmla="*/ 3465317 h 6857155"/>
              <a:gd name="connsiteX2719" fmla="*/ 843737 w 7257486"/>
              <a:gd name="connsiteY2719" fmla="*/ 3473763 h 6857155"/>
              <a:gd name="connsiteX2720" fmla="*/ 827690 w 7257486"/>
              <a:gd name="connsiteY2720" fmla="*/ 3486432 h 6857155"/>
              <a:gd name="connsiteX2721" fmla="*/ 790528 w 7257486"/>
              <a:gd name="connsiteY2721" fmla="*/ 3535417 h 6857155"/>
              <a:gd name="connsiteX2722" fmla="*/ 757589 w 7257486"/>
              <a:gd name="connsiteY2722" fmla="*/ 3568356 h 6857155"/>
              <a:gd name="connsiteX2723" fmla="*/ 711982 w 7257486"/>
              <a:gd name="connsiteY2723" fmla="*/ 3601295 h 6857155"/>
              <a:gd name="connsiteX2724" fmla="*/ 703536 w 7257486"/>
              <a:gd name="connsiteY2724" fmla="*/ 3625787 h 6857155"/>
              <a:gd name="connsiteX2725" fmla="*/ 683266 w 7257486"/>
              <a:gd name="connsiteY2725" fmla="*/ 3650281 h 6857155"/>
              <a:gd name="connsiteX2726" fmla="*/ 674820 w 7257486"/>
              <a:gd name="connsiteY2726" fmla="*/ 3674773 h 6857155"/>
              <a:gd name="connsiteX2727" fmla="*/ 650328 w 7257486"/>
              <a:gd name="connsiteY2727" fmla="*/ 3678996 h 6857155"/>
              <a:gd name="connsiteX2728" fmla="*/ 617389 w 7257486"/>
              <a:gd name="connsiteY2728" fmla="*/ 3695043 h 6857155"/>
              <a:gd name="connsiteX2729" fmla="*/ 597119 w 7257486"/>
              <a:gd name="connsiteY2729" fmla="*/ 3711090 h 6857155"/>
              <a:gd name="connsiteX2730" fmla="*/ 559957 w 7257486"/>
              <a:gd name="connsiteY2730" fmla="*/ 3731360 h 6857155"/>
              <a:gd name="connsiteX2731" fmla="*/ 555735 w 7257486"/>
              <a:gd name="connsiteY2731" fmla="*/ 3751630 h 6857155"/>
              <a:gd name="connsiteX2732" fmla="*/ 568403 w 7257486"/>
              <a:gd name="connsiteY2732" fmla="*/ 3751630 h 6857155"/>
              <a:gd name="connsiteX2733" fmla="*/ 588673 w 7257486"/>
              <a:gd name="connsiteY2733" fmla="*/ 3735583 h 6857155"/>
              <a:gd name="connsiteX2734" fmla="*/ 591207 w 7257486"/>
              <a:gd name="connsiteY2734" fmla="*/ 3735583 h 6857155"/>
              <a:gd name="connsiteX2735" fmla="*/ 591207 w 7257486"/>
              <a:gd name="connsiteY2735" fmla="*/ 3748252 h 6857155"/>
              <a:gd name="connsiteX2736" fmla="*/ 624146 w 7257486"/>
              <a:gd name="connsiteY2736" fmla="*/ 3744029 h 6857155"/>
              <a:gd name="connsiteX2737" fmla="*/ 619923 w 7257486"/>
              <a:gd name="connsiteY2737" fmla="*/ 3768522 h 6857155"/>
              <a:gd name="connsiteX2738" fmla="*/ 635970 w 7257486"/>
              <a:gd name="connsiteY2738" fmla="*/ 3784569 h 6857155"/>
              <a:gd name="connsiteX2739" fmla="*/ 631747 w 7257486"/>
              <a:gd name="connsiteY2739" fmla="*/ 3809062 h 6857155"/>
              <a:gd name="connsiteX2740" fmla="*/ 640193 w 7257486"/>
              <a:gd name="connsiteY2740" fmla="*/ 3833555 h 6857155"/>
              <a:gd name="connsiteX2741" fmla="*/ 660463 w 7257486"/>
              <a:gd name="connsiteY2741" fmla="*/ 3833555 h 6857155"/>
              <a:gd name="connsiteX2742" fmla="*/ 656240 w 7257486"/>
              <a:gd name="connsiteY2742" fmla="*/ 3858047 h 6857155"/>
              <a:gd name="connsiteX2743" fmla="*/ 672287 w 7257486"/>
              <a:gd name="connsiteY2743" fmla="*/ 3870716 h 6857155"/>
              <a:gd name="connsiteX2744" fmla="*/ 721272 w 7257486"/>
              <a:gd name="connsiteY2744" fmla="*/ 3874939 h 6857155"/>
              <a:gd name="connsiteX2745" fmla="*/ 717050 w 7257486"/>
              <a:gd name="connsiteY2745" fmla="*/ 3895209 h 6857155"/>
              <a:gd name="connsiteX2746" fmla="*/ 729718 w 7257486"/>
              <a:gd name="connsiteY2746" fmla="*/ 3907878 h 6857155"/>
              <a:gd name="connsiteX2747" fmla="*/ 740698 w 7257486"/>
              <a:gd name="connsiteY2747" fmla="*/ 3907878 h 6857155"/>
              <a:gd name="connsiteX2748" fmla="*/ 740698 w 7257486"/>
              <a:gd name="connsiteY2748" fmla="*/ 3907878 h 6857155"/>
              <a:gd name="connsiteX2749" fmla="*/ 756745 w 7257486"/>
              <a:gd name="connsiteY2749" fmla="*/ 3912101 h 6857155"/>
              <a:gd name="connsiteX2750" fmla="*/ 757589 w 7257486"/>
              <a:gd name="connsiteY2750" fmla="*/ 3907878 h 6857155"/>
              <a:gd name="connsiteX2751" fmla="*/ 760123 w 7257486"/>
              <a:gd name="connsiteY2751" fmla="*/ 3907878 h 6857155"/>
              <a:gd name="connsiteX2752" fmla="*/ 780393 w 7257486"/>
              <a:gd name="connsiteY2752" fmla="*/ 3903655 h 6857155"/>
              <a:gd name="connsiteX2753" fmla="*/ 829379 w 7257486"/>
              <a:gd name="connsiteY2753" fmla="*/ 3883385 h 6857155"/>
              <a:gd name="connsiteX2754" fmla="*/ 825156 w 7257486"/>
              <a:gd name="connsiteY2754" fmla="*/ 3896053 h 6857155"/>
              <a:gd name="connsiteX2755" fmla="*/ 809109 w 7257486"/>
              <a:gd name="connsiteY2755" fmla="*/ 3912101 h 6857155"/>
              <a:gd name="connsiteX2756" fmla="*/ 804886 w 7257486"/>
              <a:gd name="connsiteY2756" fmla="*/ 3928148 h 6857155"/>
              <a:gd name="connsiteX2757" fmla="*/ 833602 w 7257486"/>
              <a:gd name="connsiteY2757" fmla="*/ 3928148 h 6857155"/>
              <a:gd name="connsiteX2758" fmla="*/ 829379 w 7257486"/>
              <a:gd name="connsiteY2758" fmla="*/ 3948418 h 6857155"/>
              <a:gd name="connsiteX2759" fmla="*/ 833602 w 7257486"/>
              <a:gd name="connsiteY2759" fmla="*/ 3981356 h 6857155"/>
              <a:gd name="connsiteX2760" fmla="*/ 813332 w 7257486"/>
              <a:gd name="connsiteY2760" fmla="*/ 3997403 h 6857155"/>
              <a:gd name="connsiteX2761" fmla="*/ 809109 w 7257486"/>
              <a:gd name="connsiteY2761" fmla="*/ 4013450 h 6857155"/>
              <a:gd name="connsiteX2762" fmla="*/ 821778 w 7257486"/>
              <a:gd name="connsiteY2762" fmla="*/ 4013450 h 6857155"/>
              <a:gd name="connsiteX2763" fmla="*/ 834446 w 7257486"/>
              <a:gd name="connsiteY2763" fmla="*/ 4005005 h 6857155"/>
              <a:gd name="connsiteX2764" fmla="*/ 875831 w 7257486"/>
              <a:gd name="connsiteY2764" fmla="*/ 4000782 h 6857155"/>
              <a:gd name="connsiteX2765" fmla="*/ 878365 w 7257486"/>
              <a:gd name="connsiteY2765" fmla="*/ 3998248 h 6857155"/>
              <a:gd name="connsiteX2766" fmla="*/ 878365 w 7257486"/>
              <a:gd name="connsiteY2766" fmla="*/ 4005005 h 6857155"/>
              <a:gd name="connsiteX2767" fmla="*/ 895256 w 7257486"/>
              <a:gd name="connsiteY2767" fmla="*/ 4005005 h 6857155"/>
              <a:gd name="connsiteX2768" fmla="*/ 891878 w 7257486"/>
              <a:gd name="connsiteY2768" fmla="*/ 4009228 h 6857155"/>
              <a:gd name="connsiteX2769" fmla="*/ 887655 w 7257486"/>
              <a:gd name="connsiteY2769" fmla="*/ 4025275 h 6857155"/>
              <a:gd name="connsiteX2770" fmla="*/ 916371 w 7257486"/>
              <a:gd name="connsiteY2770" fmla="*/ 4029497 h 6857155"/>
              <a:gd name="connsiteX2771" fmla="*/ 900324 w 7257486"/>
              <a:gd name="connsiteY2771" fmla="*/ 4078483 h 6857155"/>
              <a:gd name="connsiteX2772" fmla="*/ 887655 w 7257486"/>
              <a:gd name="connsiteY2772" fmla="*/ 4094530 h 6857155"/>
              <a:gd name="connsiteX2773" fmla="*/ 891878 w 7257486"/>
              <a:gd name="connsiteY2773" fmla="*/ 4110577 h 6857155"/>
              <a:gd name="connsiteX2774" fmla="*/ 904547 w 7257486"/>
              <a:gd name="connsiteY2774" fmla="*/ 4114800 h 6857155"/>
              <a:gd name="connsiteX2775" fmla="*/ 904547 w 7257486"/>
              <a:gd name="connsiteY2775" fmla="*/ 4125780 h 6857155"/>
              <a:gd name="connsiteX2776" fmla="*/ 896945 w 7257486"/>
              <a:gd name="connsiteY2776" fmla="*/ 4131692 h 6857155"/>
              <a:gd name="connsiteX2777" fmla="*/ 895256 w 7257486"/>
              <a:gd name="connsiteY2777" fmla="*/ 4131692 h 6857155"/>
              <a:gd name="connsiteX2778" fmla="*/ 866540 w 7257486"/>
              <a:gd name="connsiteY2778" fmla="*/ 4147739 h 6857155"/>
              <a:gd name="connsiteX2779" fmla="*/ 865696 w 7257486"/>
              <a:gd name="connsiteY2779" fmla="*/ 4152806 h 6857155"/>
              <a:gd name="connsiteX2780" fmla="*/ 798974 w 7257486"/>
              <a:gd name="connsiteY2780" fmla="*/ 4193346 h 6857155"/>
              <a:gd name="connsiteX2781" fmla="*/ 701002 w 7257486"/>
              <a:gd name="connsiteY2781" fmla="*/ 4255845 h 6857155"/>
              <a:gd name="connsiteX2782" fmla="*/ 635125 w 7257486"/>
              <a:gd name="connsiteY2782" fmla="*/ 4288784 h 6857155"/>
              <a:gd name="connsiteX2783" fmla="*/ 610632 w 7257486"/>
              <a:gd name="connsiteY2783" fmla="*/ 4321723 h 6857155"/>
              <a:gd name="connsiteX2784" fmla="*/ 557424 w 7257486"/>
              <a:gd name="connsiteY2784" fmla="*/ 4354661 h 6857155"/>
              <a:gd name="connsiteX2785" fmla="*/ 520262 w 7257486"/>
              <a:gd name="connsiteY2785" fmla="*/ 4379154 h 6857155"/>
              <a:gd name="connsiteX2786" fmla="*/ 507593 w 7257486"/>
              <a:gd name="connsiteY2786" fmla="*/ 4403647 h 6857155"/>
              <a:gd name="connsiteX2787" fmla="*/ 511816 w 7257486"/>
              <a:gd name="connsiteY2787" fmla="*/ 4419694 h 6857155"/>
              <a:gd name="connsiteX2788" fmla="*/ 532086 w 7257486"/>
              <a:gd name="connsiteY2788" fmla="*/ 4419694 h 6857155"/>
              <a:gd name="connsiteX2789" fmla="*/ 565025 w 7257486"/>
              <a:gd name="connsiteY2789" fmla="*/ 4378310 h 6857155"/>
              <a:gd name="connsiteX2790" fmla="*/ 599653 w 7257486"/>
              <a:gd name="connsiteY2790" fmla="*/ 4353817 h 6857155"/>
              <a:gd name="connsiteX2791" fmla="*/ 599653 w 7257486"/>
              <a:gd name="connsiteY2791" fmla="*/ 4358040 h 6857155"/>
              <a:gd name="connsiteX2792" fmla="*/ 608099 w 7257486"/>
              <a:gd name="connsiteY2792" fmla="*/ 4358040 h 6857155"/>
              <a:gd name="connsiteX2793" fmla="*/ 611477 w 7257486"/>
              <a:gd name="connsiteY2793" fmla="*/ 4346215 h 6857155"/>
              <a:gd name="connsiteX2794" fmla="*/ 623301 w 7257486"/>
              <a:gd name="connsiteY2794" fmla="*/ 4337770 h 6857155"/>
              <a:gd name="connsiteX2795" fmla="*/ 689178 w 7257486"/>
              <a:gd name="connsiteY2795" fmla="*/ 4296385 h 6857155"/>
              <a:gd name="connsiteX2796" fmla="*/ 680733 w 7257486"/>
              <a:gd name="connsiteY2796" fmla="*/ 4320878 h 6857155"/>
              <a:gd name="connsiteX2797" fmla="*/ 660463 w 7257486"/>
              <a:gd name="connsiteY2797" fmla="*/ 4329324 h 6857155"/>
              <a:gd name="connsiteX2798" fmla="*/ 598808 w 7257486"/>
              <a:gd name="connsiteY2798" fmla="*/ 4370708 h 6857155"/>
              <a:gd name="connsiteX2799" fmla="*/ 594585 w 7257486"/>
              <a:gd name="connsiteY2799" fmla="*/ 4390979 h 6857155"/>
              <a:gd name="connsiteX2800" fmla="*/ 614855 w 7257486"/>
              <a:gd name="connsiteY2800" fmla="*/ 4403647 h 6857155"/>
              <a:gd name="connsiteX2801" fmla="*/ 619078 w 7257486"/>
              <a:gd name="connsiteY2801" fmla="*/ 4449254 h 6857155"/>
              <a:gd name="connsiteX2802" fmla="*/ 598808 w 7257486"/>
              <a:gd name="connsiteY2802" fmla="*/ 4477970 h 6857155"/>
              <a:gd name="connsiteX2803" fmla="*/ 590362 w 7257486"/>
              <a:gd name="connsiteY2803" fmla="*/ 4498240 h 6857155"/>
              <a:gd name="connsiteX2804" fmla="*/ 603031 w 7257486"/>
              <a:gd name="connsiteY2804" fmla="*/ 4498240 h 6857155"/>
              <a:gd name="connsiteX2805" fmla="*/ 647794 w 7257486"/>
              <a:gd name="connsiteY2805" fmla="*/ 4469524 h 6857155"/>
              <a:gd name="connsiteX2806" fmla="*/ 692557 w 7257486"/>
              <a:gd name="connsiteY2806" fmla="*/ 4436586 h 6857155"/>
              <a:gd name="connsiteX2807" fmla="*/ 702692 w 7257486"/>
              <a:gd name="connsiteY2807" fmla="*/ 4436586 h 6857155"/>
              <a:gd name="connsiteX2808" fmla="*/ 701002 w 7257486"/>
              <a:gd name="connsiteY2808" fmla="*/ 4430673 h 6857155"/>
              <a:gd name="connsiteX2809" fmla="*/ 709448 w 7257486"/>
              <a:gd name="connsiteY2809" fmla="*/ 4424762 h 6857155"/>
              <a:gd name="connsiteX2810" fmla="*/ 738164 w 7257486"/>
              <a:gd name="connsiteY2810" fmla="*/ 4408715 h 6857155"/>
              <a:gd name="connsiteX2811" fmla="*/ 725495 w 7257486"/>
              <a:gd name="connsiteY2811" fmla="*/ 4437431 h 6857155"/>
              <a:gd name="connsiteX2812" fmla="*/ 696780 w 7257486"/>
              <a:gd name="connsiteY2812" fmla="*/ 4466146 h 6857155"/>
              <a:gd name="connsiteX2813" fmla="*/ 639348 w 7257486"/>
              <a:gd name="connsiteY2813" fmla="*/ 4511754 h 6857155"/>
              <a:gd name="connsiteX2814" fmla="*/ 548978 w 7257486"/>
              <a:gd name="connsiteY2814" fmla="*/ 4584387 h 6857155"/>
              <a:gd name="connsiteX2815" fmla="*/ 557424 w 7257486"/>
              <a:gd name="connsiteY2815" fmla="*/ 4588610 h 6857155"/>
              <a:gd name="connsiteX2816" fmla="*/ 572626 w 7257486"/>
              <a:gd name="connsiteY2816" fmla="*/ 4579320 h 6857155"/>
              <a:gd name="connsiteX2817" fmla="*/ 580227 w 7257486"/>
              <a:gd name="connsiteY2817" fmla="*/ 4584387 h 6857155"/>
              <a:gd name="connsiteX2818" fmla="*/ 580227 w 7257486"/>
              <a:gd name="connsiteY2818" fmla="*/ 4592833 h 6857155"/>
              <a:gd name="connsiteX2819" fmla="*/ 547289 w 7257486"/>
              <a:gd name="connsiteY2819" fmla="*/ 4617326 h 6857155"/>
              <a:gd name="connsiteX2820" fmla="*/ 547289 w 7257486"/>
              <a:gd name="connsiteY2820" fmla="*/ 4619860 h 6857155"/>
              <a:gd name="connsiteX2821" fmla="*/ 523640 w 7257486"/>
              <a:gd name="connsiteY2821" fmla="*/ 4634218 h 6857155"/>
              <a:gd name="connsiteX2822" fmla="*/ 521951 w 7257486"/>
              <a:gd name="connsiteY2822" fmla="*/ 4634218 h 6857155"/>
              <a:gd name="connsiteX2823" fmla="*/ 519417 w 7257486"/>
              <a:gd name="connsiteY2823" fmla="*/ 4636751 h 6857155"/>
              <a:gd name="connsiteX2824" fmla="*/ 514350 w 7257486"/>
              <a:gd name="connsiteY2824" fmla="*/ 4640130 h 6857155"/>
              <a:gd name="connsiteX2825" fmla="*/ 485634 w 7257486"/>
              <a:gd name="connsiteY2825" fmla="*/ 4654487 h 6857155"/>
              <a:gd name="connsiteX2826" fmla="*/ 485634 w 7257486"/>
              <a:gd name="connsiteY2826" fmla="*/ 4657866 h 6857155"/>
              <a:gd name="connsiteX2827" fmla="*/ 483945 w 7257486"/>
              <a:gd name="connsiteY2827" fmla="*/ 4658710 h 6857155"/>
              <a:gd name="connsiteX2828" fmla="*/ 442561 w 7257486"/>
              <a:gd name="connsiteY2828" fmla="*/ 4695872 h 6857155"/>
              <a:gd name="connsiteX2829" fmla="*/ 409622 w 7257486"/>
              <a:gd name="connsiteY2829" fmla="*/ 4724588 h 6857155"/>
              <a:gd name="connsiteX2830" fmla="*/ 413845 w 7257486"/>
              <a:gd name="connsiteY2830" fmla="*/ 4765972 h 6857155"/>
              <a:gd name="connsiteX2831" fmla="*/ 393575 w 7257486"/>
              <a:gd name="connsiteY2831" fmla="*/ 4778641 h 6857155"/>
              <a:gd name="connsiteX2832" fmla="*/ 397798 w 7257486"/>
              <a:gd name="connsiteY2832" fmla="*/ 4794688 h 6857155"/>
              <a:gd name="connsiteX2833" fmla="*/ 422291 w 7257486"/>
              <a:gd name="connsiteY2833" fmla="*/ 4794688 h 6857155"/>
              <a:gd name="connsiteX2834" fmla="*/ 483945 w 7257486"/>
              <a:gd name="connsiteY2834" fmla="*/ 4765972 h 6857155"/>
              <a:gd name="connsiteX2835" fmla="*/ 479722 w 7257486"/>
              <a:gd name="connsiteY2835" fmla="*/ 4774418 h 6857155"/>
              <a:gd name="connsiteX2836" fmla="*/ 438338 w 7257486"/>
              <a:gd name="connsiteY2836" fmla="*/ 4803134 h 6857155"/>
              <a:gd name="connsiteX2837" fmla="*/ 434115 w 7257486"/>
              <a:gd name="connsiteY2837" fmla="*/ 4819181 h 6857155"/>
              <a:gd name="connsiteX2838" fmla="*/ 450162 w 7257486"/>
              <a:gd name="connsiteY2838" fmla="*/ 4819181 h 6857155"/>
              <a:gd name="connsiteX2839" fmla="*/ 478878 w 7257486"/>
              <a:gd name="connsiteY2839" fmla="*/ 4803134 h 6857155"/>
              <a:gd name="connsiteX2840" fmla="*/ 527863 w 7257486"/>
              <a:gd name="connsiteY2840" fmla="*/ 4787087 h 6857155"/>
              <a:gd name="connsiteX2841" fmla="*/ 523640 w 7257486"/>
              <a:gd name="connsiteY2841" fmla="*/ 4795533 h 6857155"/>
              <a:gd name="connsiteX2842" fmla="*/ 453540 w 7257486"/>
              <a:gd name="connsiteY2842" fmla="*/ 4841140 h 6857155"/>
              <a:gd name="connsiteX2843" fmla="*/ 445094 w 7257486"/>
              <a:gd name="connsiteY2843" fmla="*/ 4857187 h 6857155"/>
              <a:gd name="connsiteX2844" fmla="*/ 469587 w 7257486"/>
              <a:gd name="connsiteY2844" fmla="*/ 4873234 h 6857155"/>
              <a:gd name="connsiteX2845" fmla="*/ 506749 w 7257486"/>
              <a:gd name="connsiteY2845" fmla="*/ 4864788 h 6857155"/>
              <a:gd name="connsiteX2846" fmla="*/ 548133 w 7257486"/>
              <a:gd name="connsiteY2846" fmla="*/ 4852120 h 6857155"/>
              <a:gd name="connsiteX2847" fmla="*/ 548133 w 7257486"/>
              <a:gd name="connsiteY2847" fmla="*/ 4860566 h 6857155"/>
              <a:gd name="connsiteX2848" fmla="*/ 589518 w 7257486"/>
              <a:gd name="connsiteY2848" fmla="*/ 4852120 h 6857155"/>
              <a:gd name="connsiteX2849" fmla="*/ 593741 w 7257486"/>
              <a:gd name="connsiteY2849" fmla="*/ 4868167 h 6857155"/>
              <a:gd name="connsiteX2850" fmla="*/ 606409 w 7257486"/>
              <a:gd name="connsiteY2850" fmla="*/ 4868167 h 6857155"/>
              <a:gd name="connsiteX2851" fmla="*/ 651172 w 7257486"/>
              <a:gd name="connsiteY2851" fmla="*/ 4852120 h 6857155"/>
              <a:gd name="connsiteX2852" fmla="*/ 679888 w 7257486"/>
              <a:gd name="connsiteY2852" fmla="*/ 4847897 h 6857155"/>
              <a:gd name="connsiteX2853" fmla="*/ 671442 w 7257486"/>
              <a:gd name="connsiteY2853" fmla="*/ 4868167 h 6857155"/>
              <a:gd name="connsiteX2854" fmla="*/ 684111 w 7257486"/>
              <a:gd name="connsiteY2854" fmla="*/ 4868167 h 6857155"/>
              <a:gd name="connsiteX2855" fmla="*/ 687489 w 7257486"/>
              <a:gd name="connsiteY2855" fmla="*/ 4863944 h 6857155"/>
              <a:gd name="connsiteX2856" fmla="*/ 688334 w 7257486"/>
              <a:gd name="connsiteY2856" fmla="*/ 4863944 h 6857155"/>
              <a:gd name="connsiteX2857" fmla="*/ 690868 w 7257486"/>
              <a:gd name="connsiteY2857" fmla="*/ 4859721 h 6857155"/>
              <a:gd name="connsiteX2858" fmla="*/ 701002 w 7257486"/>
              <a:gd name="connsiteY2858" fmla="*/ 4847897 h 6857155"/>
              <a:gd name="connsiteX2859" fmla="*/ 725495 w 7257486"/>
              <a:gd name="connsiteY2859" fmla="*/ 4847897 h 6857155"/>
              <a:gd name="connsiteX2860" fmla="*/ 733941 w 7257486"/>
              <a:gd name="connsiteY2860" fmla="*/ 4856343 h 6857155"/>
              <a:gd name="connsiteX2861" fmla="*/ 758434 w 7257486"/>
              <a:gd name="connsiteY2861" fmla="*/ 4852120 h 6857155"/>
              <a:gd name="connsiteX2862" fmla="*/ 799818 w 7257486"/>
              <a:gd name="connsiteY2862" fmla="*/ 4827627 h 6857155"/>
              <a:gd name="connsiteX2863" fmla="*/ 865696 w 7257486"/>
              <a:gd name="connsiteY2863" fmla="*/ 4794688 h 6857155"/>
              <a:gd name="connsiteX2864" fmla="*/ 902857 w 7257486"/>
              <a:gd name="connsiteY2864" fmla="*/ 4786242 h 6857155"/>
              <a:gd name="connsiteX2865" fmla="*/ 944242 w 7257486"/>
              <a:gd name="connsiteY2865" fmla="*/ 4786242 h 6857155"/>
              <a:gd name="connsiteX2866" fmla="*/ 928195 w 7257486"/>
              <a:gd name="connsiteY2866" fmla="*/ 4798911 h 6857155"/>
              <a:gd name="connsiteX2867" fmla="*/ 907925 w 7257486"/>
              <a:gd name="connsiteY2867" fmla="*/ 4814958 h 6857155"/>
              <a:gd name="connsiteX2868" fmla="*/ 895256 w 7257486"/>
              <a:gd name="connsiteY2868" fmla="*/ 4843674 h 6857155"/>
              <a:gd name="connsiteX2869" fmla="*/ 888499 w 7257486"/>
              <a:gd name="connsiteY2869" fmla="*/ 4848741 h 6857155"/>
              <a:gd name="connsiteX2870" fmla="*/ 888499 w 7257486"/>
              <a:gd name="connsiteY2870" fmla="*/ 4847897 h 6857155"/>
              <a:gd name="connsiteX2871" fmla="*/ 872452 w 7257486"/>
              <a:gd name="connsiteY2871" fmla="*/ 4843674 h 6857155"/>
              <a:gd name="connsiteX2872" fmla="*/ 872452 w 7257486"/>
              <a:gd name="connsiteY2872" fmla="*/ 4868167 h 6857155"/>
              <a:gd name="connsiteX2873" fmla="*/ 872452 w 7257486"/>
              <a:gd name="connsiteY2873" fmla="*/ 4869011 h 6857155"/>
              <a:gd name="connsiteX2874" fmla="*/ 870763 w 7257486"/>
              <a:gd name="connsiteY2874" fmla="*/ 4872390 h 6857155"/>
              <a:gd name="connsiteX2875" fmla="*/ 874142 w 7257486"/>
              <a:gd name="connsiteY2875" fmla="*/ 4872390 h 6857155"/>
              <a:gd name="connsiteX2876" fmla="*/ 875831 w 7257486"/>
              <a:gd name="connsiteY2876" fmla="*/ 4876613 h 6857155"/>
              <a:gd name="connsiteX2877" fmla="*/ 888499 w 7257486"/>
              <a:gd name="connsiteY2877" fmla="*/ 4872390 h 6857155"/>
              <a:gd name="connsiteX2878" fmla="*/ 888499 w 7257486"/>
              <a:gd name="connsiteY2878" fmla="*/ 4871545 h 6857155"/>
              <a:gd name="connsiteX2879" fmla="*/ 903702 w 7257486"/>
              <a:gd name="connsiteY2879" fmla="*/ 4863944 h 6857155"/>
              <a:gd name="connsiteX2880" fmla="*/ 879209 w 7257486"/>
              <a:gd name="connsiteY2880" fmla="*/ 4896882 h 6857155"/>
              <a:gd name="connsiteX2881" fmla="*/ 866540 w 7257486"/>
              <a:gd name="connsiteY2881" fmla="*/ 4917153 h 6857155"/>
              <a:gd name="connsiteX2882" fmla="*/ 837825 w 7257486"/>
              <a:gd name="connsiteY2882" fmla="*/ 4950091 h 6857155"/>
              <a:gd name="connsiteX2883" fmla="*/ 829379 w 7257486"/>
              <a:gd name="connsiteY2883" fmla="*/ 4970361 h 6857155"/>
              <a:gd name="connsiteX2884" fmla="*/ 816710 w 7257486"/>
              <a:gd name="connsiteY2884" fmla="*/ 4974584 h 6857155"/>
              <a:gd name="connsiteX2885" fmla="*/ 808264 w 7257486"/>
              <a:gd name="connsiteY2885" fmla="*/ 4999077 h 6857155"/>
              <a:gd name="connsiteX2886" fmla="*/ 783771 w 7257486"/>
              <a:gd name="connsiteY2886" fmla="*/ 5027793 h 6857155"/>
              <a:gd name="connsiteX2887" fmla="*/ 787994 w 7257486"/>
              <a:gd name="connsiteY2887" fmla="*/ 5043840 h 6857155"/>
              <a:gd name="connsiteX2888" fmla="*/ 845426 w 7257486"/>
              <a:gd name="connsiteY2888" fmla="*/ 5052286 h 6857155"/>
              <a:gd name="connsiteX2889" fmla="*/ 849649 w 7257486"/>
              <a:gd name="connsiteY2889" fmla="*/ 5068332 h 6857155"/>
              <a:gd name="connsiteX2890" fmla="*/ 841203 w 7257486"/>
              <a:gd name="connsiteY2890" fmla="*/ 5068332 h 6857155"/>
              <a:gd name="connsiteX2891" fmla="*/ 832757 w 7257486"/>
              <a:gd name="connsiteY2891" fmla="*/ 5081001 h 6857155"/>
              <a:gd name="connsiteX2892" fmla="*/ 828534 w 7257486"/>
              <a:gd name="connsiteY2892" fmla="*/ 5101271 h 6857155"/>
              <a:gd name="connsiteX2893" fmla="*/ 848804 w 7257486"/>
              <a:gd name="connsiteY2893" fmla="*/ 5101271 h 6857155"/>
              <a:gd name="connsiteX2894" fmla="*/ 864851 w 7257486"/>
              <a:gd name="connsiteY2894" fmla="*/ 5088602 h 6857155"/>
              <a:gd name="connsiteX2895" fmla="*/ 880898 w 7257486"/>
              <a:gd name="connsiteY2895" fmla="*/ 5068332 h 6857155"/>
              <a:gd name="connsiteX2896" fmla="*/ 901168 w 7257486"/>
              <a:gd name="connsiteY2896" fmla="*/ 5048063 h 6857155"/>
              <a:gd name="connsiteX2897" fmla="*/ 934107 w 7257486"/>
              <a:gd name="connsiteY2897" fmla="*/ 5048063 h 6857155"/>
              <a:gd name="connsiteX2898" fmla="*/ 942553 w 7257486"/>
              <a:gd name="connsiteY2898" fmla="*/ 5027793 h 6857155"/>
              <a:gd name="connsiteX2899" fmla="*/ 967046 w 7257486"/>
              <a:gd name="connsiteY2899" fmla="*/ 5007523 h 6857155"/>
              <a:gd name="connsiteX2900" fmla="*/ 1020254 w 7257486"/>
              <a:gd name="connsiteY2900" fmla="*/ 4966138 h 6857155"/>
              <a:gd name="connsiteX2901" fmla="*/ 1057416 w 7257486"/>
              <a:gd name="connsiteY2901" fmla="*/ 4950091 h 6857155"/>
              <a:gd name="connsiteX2902" fmla="*/ 1057416 w 7257486"/>
              <a:gd name="connsiteY2902" fmla="*/ 4929821 h 6857155"/>
              <a:gd name="connsiteX2903" fmla="*/ 1086132 w 7257486"/>
              <a:gd name="connsiteY2903" fmla="*/ 4901105 h 6857155"/>
              <a:gd name="connsiteX2904" fmla="*/ 1114847 w 7257486"/>
              <a:gd name="connsiteY2904" fmla="*/ 4896882 h 6857155"/>
              <a:gd name="connsiteX2905" fmla="*/ 1114847 w 7257486"/>
              <a:gd name="connsiteY2905" fmla="*/ 4912930 h 6857155"/>
              <a:gd name="connsiteX2906" fmla="*/ 1106402 w 7257486"/>
              <a:gd name="connsiteY2906" fmla="*/ 4912930 h 6857155"/>
              <a:gd name="connsiteX2907" fmla="*/ 1081909 w 7257486"/>
              <a:gd name="connsiteY2907" fmla="*/ 4933199 h 6857155"/>
              <a:gd name="connsiteX2908" fmla="*/ 1073463 w 7257486"/>
              <a:gd name="connsiteY2908" fmla="*/ 4949247 h 6857155"/>
              <a:gd name="connsiteX2909" fmla="*/ 1057416 w 7257486"/>
              <a:gd name="connsiteY2909" fmla="*/ 4953469 h 6857155"/>
              <a:gd name="connsiteX2910" fmla="*/ 1057416 w 7257486"/>
              <a:gd name="connsiteY2910" fmla="*/ 4973740 h 6857155"/>
              <a:gd name="connsiteX2911" fmla="*/ 1073463 w 7257486"/>
              <a:gd name="connsiteY2911" fmla="*/ 4973740 h 6857155"/>
              <a:gd name="connsiteX2912" fmla="*/ 1081909 w 7257486"/>
              <a:gd name="connsiteY2912" fmla="*/ 4961071 h 6857155"/>
              <a:gd name="connsiteX2913" fmla="*/ 1119070 w 7257486"/>
              <a:gd name="connsiteY2913" fmla="*/ 4936578 h 6857155"/>
              <a:gd name="connsiteX2914" fmla="*/ 1152009 w 7257486"/>
              <a:gd name="connsiteY2914" fmla="*/ 4899416 h 6857155"/>
              <a:gd name="connsiteX2915" fmla="*/ 1172279 w 7257486"/>
              <a:gd name="connsiteY2915" fmla="*/ 4879146 h 6857155"/>
              <a:gd name="connsiteX2916" fmla="*/ 1217886 w 7257486"/>
              <a:gd name="connsiteY2916" fmla="*/ 4841985 h 6857155"/>
              <a:gd name="connsiteX2917" fmla="*/ 1233933 w 7257486"/>
              <a:gd name="connsiteY2917" fmla="*/ 4817492 h 6857155"/>
              <a:gd name="connsiteX2918" fmla="*/ 1249980 w 7257486"/>
              <a:gd name="connsiteY2918" fmla="*/ 4809046 h 6857155"/>
              <a:gd name="connsiteX2919" fmla="*/ 1245757 w 7257486"/>
              <a:gd name="connsiteY2919" fmla="*/ 4825093 h 6857155"/>
              <a:gd name="connsiteX2920" fmla="*/ 1249980 w 7257486"/>
              <a:gd name="connsiteY2920" fmla="*/ 4833539 h 6857155"/>
              <a:gd name="connsiteX2921" fmla="*/ 1278696 w 7257486"/>
              <a:gd name="connsiteY2921" fmla="*/ 4813269 h 6857155"/>
              <a:gd name="connsiteX2922" fmla="*/ 1266027 w 7257486"/>
              <a:gd name="connsiteY2922" fmla="*/ 4837762 h 6857155"/>
              <a:gd name="connsiteX2923" fmla="*/ 1245757 w 7257486"/>
              <a:gd name="connsiteY2923" fmla="*/ 4850430 h 6857155"/>
              <a:gd name="connsiteX2924" fmla="*/ 1245757 w 7257486"/>
              <a:gd name="connsiteY2924" fmla="*/ 4841985 h 6857155"/>
              <a:gd name="connsiteX2925" fmla="*/ 1237312 w 7257486"/>
              <a:gd name="connsiteY2925" fmla="*/ 4841985 h 6857155"/>
              <a:gd name="connsiteX2926" fmla="*/ 1224643 w 7257486"/>
              <a:gd name="connsiteY2926" fmla="*/ 4854653 h 6857155"/>
              <a:gd name="connsiteX2927" fmla="*/ 1200150 w 7257486"/>
              <a:gd name="connsiteY2927" fmla="*/ 4874924 h 6857155"/>
              <a:gd name="connsiteX2928" fmla="*/ 1191704 w 7257486"/>
              <a:gd name="connsiteY2928" fmla="*/ 4899416 h 6857155"/>
              <a:gd name="connsiteX2929" fmla="*/ 1167211 w 7257486"/>
              <a:gd name="connsiteY2929" fmla="*/ 4895193 h 6857155"/>
              <a:gd name="connsiteX2930" fmla="*/ 1162988 w 7257486"/>
              <a:gd name="connsiteY2930" fmla="*/ 4911240 h 6857155"/>
              <a:gd name="connsiteX2931" fmla="*/ 1146941 w 7257486"/>
              <a:gd name="connsiteY2931" fmla="*/ 4931511 h 6857155"/>
              <a:gd name="connsiteX2932" fmla="*/ 1109780 w 7257486"/>
              <a:gd name="connsiteY2932" fmla="*/ 4960226 h 6857155"/>
              <a:gd name="connsiteX2933" fmla="*/ 1105557 w 7257486"/>
              <a:gd name="connsiteY2933" fmla="*/ 4976273 h 6857155"/>
              <a:gd name="connsiteX2934" fmla="*/ 1125827 w 7257486"/>
              <a:gd name="connsiteY2934" fmla="*/ 4984719 h 6857155"/>
              <a:gd name="connsiteX2935" fmla="*/ 1125827 w 7257486"/>
              <a:gd name="connsiteY2935" fmla="*/ 5004989 h 6857155"/>
              <a:gd name="connsiteX2936" fmla="*/ 1134273 w 7257486"/>
              <a:gd name="connsiteY2936" fmla="*/ 5013435 h 6857155"/>
              <a:gd name="connsiteX2937" fmla="*/ 1138496 w 7257486"/>
              <a:gd name="connsiteY2937" fmla="*/ 5050596 h 6857155"/>
              <a:gd name="connsiteX2938" fmla="*/ 1122449 w 7257486"/>
              <a:gd name="connsiteY2938" fmla="*/ 5066644 h 6857155"/>
              <a:gd name="connsiteX2939" fmla="*/ 1122449 w 7257486"/>
              <a:gd name="connsiteY2939" fmla="*/ 5075089 h 6857155"/>
              <a:gd name="connsiteX2940" fmla="*/ 1106402 w 7257486"/>
              <a:gd name="connsiteY2940" fmla="*/ 5083535 h 6857155"/>
              <a:gd name="connsiteX2941" fmla="*/ 1097956 w 7257486"/>
              <a:gd name="connsiteY2941" fmla="*/ 5099582 h 6857155"/>
              <a:gd name="connsiteX2942" fmla="*/ 1130894 w 7257486"/>
              <a:gd name="connsiteY2942" fmla="*/ 5083535 h 6857155"/>
              <a:gd name="connsiteX2943" fmla="*/ 1172279 w 7257486"/>
              <a:gd name="connsiteY2943" fmla="*/ 5050596 h 6857155"/>
              <a:gd name="connsiteX2944" fmla="*/ 1217886 w 7257486"/>
              <a:gd name="connsiteY2944" fmla="*/ 5001611 h 6857155"/>
              <a:gd name="connsiteX2945" fmla="*/ 1222109 w 7257486"/>
              <a:gd name="connsiteY2945" fmla="*/ 5010057 h 6857155"/>
              <a:gd name="connsiteX2946" fmla="*/ 1206062 w 7257486"/>
              <a:gd name="connsiteY2946" fmla="*/ 5034549 h 6857155"/>
              <a:gd name="connsiteX2947" fmla="*/ 1082753 w 7257486"/>
              <a:gd name="connsiteY2947" fmla="*/ 5157858 h 6857155"/>
              <a:gd name="connsiteX2948" fmla="*/ 1021099 w 7257486"/>
              <a:gd name="connsiteY2948" fmla="*/ 5206844 h 6857155"/>
              <a:gd name="connsiteX2949" fmla="*/ 988160 w 7257486"/>
              <a:gd name="connsiteY2949" fmla="*/ 5231337 h 6857155"/>
              <a:gd name="connsiteX2950" fmla="*/ 946776 w 7257486"/>
              <a:gd name="connsiteY2950" fmla="*/ 5264275 h 6857155"/>
              <a:gd name="connsiteX2951" fmla="*/ 930729 w 7257486"/>
              <a:gd name="connsiteY2951" fmla="*/ 5284545 h 6857155"/>
              <a:gd name="connsiteX2952" fmla="*/ 946776 w 7257486"/>
              <a:gd name="connsiteY2952" fmla="*/ 5288768 h 6857155"/>
              <a:gd name="connsiteX2953" fmla="*/ 962823 w 7257486"/>
              <a:gd name="connsiteY2953" fmla="*/ 5280323 h 6857155"/>
              <a:gd name="connsiteX2954" fmla="*/ 975491 w 7257486"/>
              <a:gd name="connsiteY2954" fmla="*/ 5267654 h 6857155"/>
              <a:gd name="connsiteX2955" fmla="*/ 983937 w 7257486"/>
              <a:gd name="connsiteY2955" fmla="*/ 5271877 h 6857155"/>
              <a:gd name="connsiteX2956" fmla="*/ 1004207 w 7257486"/>
              <a:gd name="connsiteY2956" fmla="*/ 5263431 h 6857155"/>
              <a:gd name="connsiteX2957" fmla="*/ 1005896 w 7257486"/>
              <a:gd name="connsiteY2957" fmla="*/ 5260897 h 6857155"/>
              <a:gd name="connsiteX2958" fmla="*/ 1032923 w 7257486"/>
              <a:gd name="connsiteY2958" fmla="*/ 5247384 h 6857155"/>
              <a:gd name="connsiteX2959" fmla="*/ 1074307 w 7257486"/>
              <a:gd name="connsiteY2959" fmla="*/ 5214445 h 6857155"/>
              <a:gd name="connsiteX2960" fmla="*/ 1082753 w 7257486"/>
              <a:gd name="connsiteY2960" fmla="*/ 5198398 h 6857155"/>
              <a:gd name="connsiteX2961" fmla="*/ 1066706 w 7257486"/>
              <a:gd name="connsiteY2961" fmla="*/ 5202621 h 6857155"/>
              <a:gd name="connsiteX2962" fmla="*/ 1042213 w 7257486"/>
              <a:gd name="connsiteY2962" fmla="*/ 5218668 h 6857155"/>
              <a:gd name="connsiteX2963" fmla="*/ 1042213 w 7257486"/>
              <a:gd name="connsiteY2963" fmla="*/ 5205999 h 6857155"/>
              <a:gd name="connsiteX2964" fmla="*/ 1050659 w 7257486"/>
              <a:gd name="connsiteY2964" fmla="*/ 5205999 h 6857155"/>
              <a:gd name="connsiteX2965" fmla="*/ 1083598 w 7257486"/>
              <a:gd name="connsiteY2965" fmla="*/ 5181506 h 6857155"/>
              <a:gd name="connsiteX2966" fmla="*/ 1190015 w 7257486"/>
              <a:gd name="connsiteY2966" fmla="*/ 5082690 h 6857155"/>
              <a:gd name="connsiteX2967" fmla="*/ 1235622 w 7257486"/>
              <a:gd name="connsiteY2967" fmla="*/ 5053975 h 6857155"/>
              <a:gd name="connsiteX2968" fmla="*/ 1235622 w 7257486"/>
              <a:gd name="connsiteY2968" fmla="*/ 5062421 h 6857155"/>
              <a:gd name="connsiteX2969" fmla="*/ 1219575 w 7257486"/>
              <a:gd name="connsiteY2969" fmla="*/ 5075089 h 6857155"/>
              <a:gd name="connsiteX2970" fmla="*/ 1182414 w 7257486"/>
              <a:gd name="connsiteY2970" fmla="*/ 5124075 h 6857155"/>
              <a:gd name="connsiteX2971" fmla="*/ 1149475 w 7257486"/>
              <a:gd name="connsiteY2971" fmla="*/ 5157013 h 6857155"/>
              <a:gd name="connsiteX2972" fmla="*/ 1103868 w 7257486"/>
              <a:gd name="connsiteY2972" fmla="*/ 5189952 h 6857155"/>
              <a:gd name="connsiteX2973" fmla="*/ 1095422 w 7257486"/>
              <a:gd name="connsiteY2973" fmla="*/ 5214445 h 6857155"/>
              <a:gd name="connsiteX2974" fmla="*/ 1075152 w 7257486"/>
              <a:gd name="connsiteY2974" fmla="*/ 5238938 h 6857155"/>
              <a:gd name="connsiteX2975" fmla="*/ 1066706 w 7257486"/>
              <a:gd name="connsiteY2975" fmla="*/ 5263431 h 6857155"/>
              <a:gd name="connsiteX2976" fmla="*/ 1042213 w 7257486"/>
              <a:gd name="connsiteY2976" fmla="*/ 5267654 h 6857155"/>
              <a:gd name="connsiteX2977" fmla="*/ 1009275 w 7257486"/>
              <a:gd name="connsiteY2977" fmla="*/ 5283701 h 6857155"/>
              <a:gd name="connsiteX2978" fmla="*/ 988160 w 7257486"/>
              <a:gd name="connsiteY2978" fmla="*/ 5303971 h 6857155"/>
              <a:gd name="connsiteX2979" fmla="*/ 950999 w 7257486"/>
              <a:gd name="connsiteY2979" fmla="*/ 5324241 h 6857155"/>
              <a:gd name="connsiteX2980" fmla="*/ 946776 w 7257486"/>
              <a:gd name="connsiteY2980" fmla="*/ 5344510 h 6857155"/>
              <a:gd name="connsiteX2981" fmla="*/ 959444 w 7257486"/>
              <a:gd name="connsiteY2981" fmla="*/ 5344510 h 6857155"/>
              <a:gd name="connsiteX2982" fmla="*/ 979714 w 7257486"/>
              <a:gd name="connsiteY2982" fmla="*/ 5328464 h 6857155"/>
              <a:gd name="connsiteX2983" fmla="*/ 983937 w 7257486"/>
              <a:gd name="connsiteY2983" fmla="*/ 5328464 h 6857155"/>
              <a:gd name="connsiteX2984" fmla="*/ 983937 w 7257486"/>
              <a:gd name="connsiteY2984" fmla="*/ 5341132 h 6857155"/>
              <a:gd name="connsiteX2985" fmla="*/ 1016876 w 7257486"/>
              <a:gd name="connsiteY2985" fmla="*/ 5336910 h 6857155"/>
              <a:gd name="connsiteX2986" fmla="*/ 1012653 w 7257486"/>
              <a:gd name="connsiteY2986" fmla="*/ 5361402 h 6857155"/>
              <a:gd name="connsiteX2987" fmla="*/ 1028700 w 7257486"/>
              <a:gd name="connsiteY2987" fmla="*/ 5377449 h 6857155"/>
              <a:gd name="connsiteX2988" fmla="*/ 1024477 w 7257486"/>
              <a:gd name="connsiteY2988" fmla="*/ 5401942 h 6857155"/>
              <a:gd name="connsiteX2989" fmla="*/ 1032923 w 7257486"/>
              <a:gd name="connsiteY2989" fmla="*/ 5426435 h 6857155"/>
              <a:gd name="connsiteX2990" fmla="*/ 1053193 w 7257486"/>
              <a:gd name="connsiteY2990" fmla="*/ 5426435 h 6857155"/>
              <a:gd name="connsiteX2991" fmla="*/ 1048970 w 7257486"/>
              <a:gd name="connsiteY2991" fmla="*/ 5450928 h 6857155"/>
              <a:gd name="connsiteX2992" fmla="*/ 1065017 w 7257486"/>
              <a:gd name="connsiteY2992" fmla="*/ 5463597 h 6857155"/>
              <a:gd name="connsiteX2993" fmla="*/ 1114003 w 7257486"/>
              <a:gd name="connsiteY2993" fmla="*/ 5467820 h 6857155"/>
              <a:gd name="connsiteX2994" fmla="*/ 1109780 w 7257486"/>
              <a:gd name="connsiteY2994" fmla="*/ 5488089 h 6857155"/>
              <a:gd name="connsiteX2995" fmla="*/ 1122449 w 7257486"/>
              <a:gd name="connsiteY2995" fmla="*/ 5500758 h 6857155"/>
              <a:gd name="connsiteX2996" fmla="*/ 1151164 w 7257486"/>
              <a:gd name="connsiteY2996" fmla="*/ 5500758 h 6857155"/>
              <a:gd name="connsiteX2997" fmla="*/ 1171434 w 7257486"/>
              <a:gd name="connsiteY2997" fmla="*/ 5496535 h 6857155"/>
              <a:gd name="connsiteX2998" fmla="*/ 1220420 w 7257486"/>
              <a:gd name="connsiteY2998" fmla="*/ 5476265 h 6857155"/>
              <a:gd name="connsiteX2999" fmla="*/ 1216197 w 7257486"/>
              <a:gd name="connsiteY2999" fmla="*/ 5488934 h 6857155"/>
              <a:gd name="connsiteX3000" fmla="*/ 1200150 w 7257486"/>
              <a:gd name="connsiteY3000" fmla="*/ 5504981 h 6857155"/>
              <a:gd name="connsiteX3001" fmla="*/ 1195927 w 7257486"/>
              <a:gd name="connsiteY3001" fmla="*/ 5521028 h 6857155"/>
              <a:gd name="connsiteX3002" fmla="*/ 1224643 w 7257486"/>
              <a:gd name="connsiteY3002" fmla="*/ 5521028 h 6857155"/>
              <a:gd name="connsiteX3003" fmla="*/ 1220420 w 7257486"/>
              <a:gd name="connsiteY3003" fmla="*/ 5541298 h 6857155"/>
              <a:gd name="connsiteX3004" fmla="*/ 1224643 w 7257486"/>
              <a:gd name="connsiteY3004" fmla="*/ 5574237 h 6857155"/>
              <a:gd name="connsiteX3005" fmla="*/ 1204373 w 7257486"/>
              <a:gd name="connsiteY3005" fmla="*/ 5590284 h 6857155"/>
              <a:gd name="connsiteX3006" fmla="*/ 1200150 w 7257486"/>
              <a:gd name="connsiteY3006" fmla="*/ 5606331 h 6857155"/>
              <a:gd name="connsiteX3007" fmla="*/ 1212819 w 7257486"/>
              <a:gd name="connsiteY3007" fmla="*/ 5606331 h 6857155"/>
              <a:gd name="connsiteX3008" fmla="*/ 1225488 w 7257486"/>
              <a:gd name="connsiteY3008" fmla="*/ 5597885 h 6857155"/>
              <a:gd name="connsiteX3009" fmla="*/ 1266872 w 7257486"/>
              <a:gd name="connsiteY3009" fmla="*/ 5593662 h 6857155"/>
              <a:gd name="connsiteX3010" fmla="*/ 1271095 w 7257486"/>
              <a:gd name="connsiteY3010" fmla="*/ 5589439 h 6857155"/>
              <a:gd name="connsiteX3011" fmla="*/ 1308256 w 7257486"/>
              <a:gd name="connsiteY3011" fmla="*/ 5569169 h 6857155"/>
              <a:gd name="connsiteX3012" fmla="*/ 1283764 w 7257486"/>
              <a:gd name="connsiteY3012" fmla="*/ 5602108 h 6857155"/>
              <a:gd name="connsiteX3013" fmla="*/ 1279541 w 7257486"/>
              <a:gd name="connsiteY3013" fmla="*/ 5618155 h 6857155"/>
              <a:gd name="connsiteX3014" fmla="*/ 1308256 w 7257486"/>
              <a:gd name="connsiteY3014" fmla="*/ 5622378 h 6857155"/>
              <a:gd name="connsiteX3015" fmla="*/ 1292209 w 7257486"/>
              <a:gd name="connsiteY3015" fmla="*/ 5671364 h 6857155"/>
              <a:gd name="connsiteX3016" fmla="*/ 1279541 w 7257486"/>
              <a:gd name="connsiteY3016" fmla="*/ 5687411 h 6857155"/>
              <a:gd name="connsiteX3017" fmla="*/ 1283764 w 7257486"/>
              <a:gd name="connsiteY3017" fmla="*/ 5703458 h 6857155"/>
              <a:gd name="connsiteX3018" fmla="*/ 1296432 w 7257486"/>
              <a:gd name="connsiteY3018" fmla="*/ 5707680 h 6857155"/>
              <a:gd name="connsiteX3019" fmla="*/ 1296432 w 7257486"/>
              <a:gd name="connsiteY3019" fmla="*/ 5723728 h 6857155"/>
              <a:gd name="connsiteX3020" fmla="*/ 1287986 w 7257486"/>
              <a:gd name="connsiteY3020" fmla="*/ 5723728 h 6857155"/>
              <a:gd name="connsiteX3021" fmla="*/ 1259271 w 7257486"/>
              <a:gd name="connsiteY3021" fmla="*/ 5739774 h 6857155"/>
              <a:gd name="connsiteX3022" fmla="*/ 1255048 w 7257486"/>
              <a:gd name="connsiteY3022" fmla="*/ 5760045 h 6857155"/>
              <a:gd name="connsiteX3023" fmla="*/ 1275318 w 7257486"/>
              <a:gd name="connsiteY3023" fmla="*/ 5760045 h 6857155"/>
              <a:gd name="connsiteX3024" fmla="*/ 1271095 w 7257486"/>
              <a:gd name="connsiteY3024" fmla="*/ 5780315 h 6857155"/>
              <a:gd name="connsiteX3025" fmla="*/ 1283764 w 7257486"/>
              <a:gd name="connsiteY3025" fmla="*/ 5780315 h 6857155"/>
              <a:gd name="connsiteX3026" fmla="*/ 1287986 w 7257486"/>
              <a:gd name="connsiteY3026" fmla="*/ 5767646 h 6857155"/>
              <a:gd name="connsiteX3027" fmla="*/ 1300655 w 7257486"/>
              <a:gd name="connsiteY3027" fmla="*/ 5767646 h 6857155"/>
              <a:gd name="connsiteX3028" fmla="*/ 1304878 w 7257486"/>
              <a:gd name="connsiteY3028" fmla="*/ 5751599 h 6857155"/>
              <a:gd name="connsiteX3029" fmla="*/ 1304878 w 7257486"/>
              <a:gd name="connsiteY3029" fmla="*/ 5743153 h 6857155"/>
              <a:gd name="connsiteX3030" fmla="*/ 1333594 w 7257486"/>
              <a:gd name="connsiteY3030" fmla="*/ 5743153 h 6857155"/>
              <a:gd name="connsiteX3031" fmla="*/ 1346263 w 7257486"/>
              <a:gd name="connsiteY3031" fmla="*/ 5730484 h 6857155"/>
              <a:gd name="connsiteX3032" fmla="*/ 1325993 w 7257486"/>
              <a:gd name="connsiteY3032" fmla="*/ 5771869 h 6857155"/>
              <a:gd name="connsiteX3033" fmla="*/ 1305723 w 7257486"/>
              <a:gd name="connsiteY3033" fmla="*/ 5784538 h 6857155"/>
              <a:gd name="connsiteX3034" fmla="*/ 1297277 w 7257486"/>
              <a:gd name="connsiteY3034" fmla="*/ 5800584 h 6857155"/>
              <a:gd name="connsiteX3035" fmla="*/ 1255892 w 7257486"/>
              <a:gd name="connsiteY3035" fmla="*/ 5809030 h 6857155"/>
              <a:gd name="connsiteX3036" fmla="*/ 1255892 w 7257486"/>
              <a:gd name="connsiteY3036" fmla="*/ 5829300 h 6857155"/>
              <a:gd name="connsiteX3037" fmla="*/ 1247447 w 7257486"/>
              <a:gd name="connsiteY3037" fmla="*/ 5837746 h 6857155"/>
              <a:gd name="connsiteX3038" fmla="*/ 1214508 w 7257486"/>
              <a:gd name="connsiteY3038" fmla="*/ 5850415 h 6857155"/>
              <a:gd name="connsiteX3039" fmla="*/ 1218731 w 7257486"/>
              <a:gd name="connsiteY3039" fmla="*/ 5821699 h 6857155"/>
              <a:gd name="connsiteX3040" fmla="*/ 1210285 w 7257486"/>
              <a:gd name="connsiteY3040" fmla="*/ 5797206 h 6857155"/>
              <a:gd name="connsiteX3041" fmla="*/ 1201839 w 7257486"/>
              <a:gd name="connsiteY3041" fmla="*/ 5797206 h 6857155"/>
              <a:gd name="connsiteX3042" fmla="*/ 1189170 w 7257486"/>
              <a:gd name="connsiteY3042" fmla="*/ 5813253 h 6857155"/>
              <a:gd name="connsiteX3043" fmla="*/ 1189170 w 7257486"/>
              <a:gd name="connsiteY3043" fmla="*/ 5829300 h 6857155"/>
              <a:gd name="connsiteX3044" fmla="*/ 1197616 w 7257486"/>
              <a:gd name="connsiteY3044" fmla="*/ 5849570 h 6857155"/>
              <a:gd name="connsiteX3045" fmla="*/ 1184948 w 7257486"/>
              <a:gd name="connsiteY3045" fmla="*/ 5849570 h 6857155"/>
              <a:gd name="connsiteX3046" fmla="*/ 1164678 w 7257486"/>
              <a:gd name="connsiteY3046" fmla="*/ 5862239 h 6857155"/>
              <a:gd name="connsiteX3047" fmla="*/ 1156232 w 7257486"/>
              <a:gd name="connsiteY3047" fmla="*/ 5878286 h 6857155"/>
              <a:gd name="connsiteX3048" fmla="*/ 1123293 w 7257486"/>
              <a:gd name="connsiteY3048" fmla="*/ 5886732 h 6857155"/>
              <a:gd name="connsiteX3049" fmla="*/ 1110624 w 7257486"/>
              <a:gd name="connsiteY3049" fmla="*/ 5923894 h 6857155"/>
              <a:gd name="connsiteX3050" fmla="*/ 1126671 w 7257486"/>
              <a:gd name="connsiteY3050" fmla="*/ 5923894 h 6857155"/>
              <a:gd name="connsiteX3051" fmla="*/ 1159610 w 7257486"/>
              <a:gd name="connsiteY3051" fmla="*/ 5928116 h 6857155"/>
              <a:gd name="connsiteX3052" fmla="*/ 1163833 w 7257486"/>
              <a:gd name="connsiteY3052" fmla="*/ 5948386 h 6857155"/>
              <a:gd name="connsiteX3053" fmla="*/ 1119070 w 7257486"/>
              <a:gd name="connsiteY3053" fmla="*/ 5985548 h 6857155"/>
              <a:gd name="connsiteX3054" fmla="*/ 1119070 w 7257486"/>
              <a:gd name="connsiteY3054" fmla="*/ 5998217 h 6857155"/>
              <a:gd name="connsiteX3055" fmla="*/ 1168056 w 7257486"/>
              <a:gd name="connsiteY3055" fmla="*/ 5989771 h 6857155"/>
              <a:gd name="connsiteX3056" fmla="*/ 1188326 w 7257486"/>
              <a:gd name="connsiteY3056" fmla="*/ 5998217 h 6857155"/>
              <a:gd name="connsiteX3057" fmla="*/ 1212819 w 7257486"/>
              <a:gd name="connsiteY3057" fmla="*/ 5977946 h 6857155"/>
              <a:gd name="connsiteX3058" fmla="*/ 1270250 w 7257486"/>
              <a:gd name="connsiteY3058" fmla="*/ 5969501 h 6857155"/>
              <a:gd name="connsiteX3059" fmla="*/ 1266027 w 7257486"/>
              <a:gd name="connsiteY3059" fmla="*/ 5985548 h 6857155"/>
              <a:gd name="connsiteX3060" fmla="*/ 1228866 w 7257486"/>
              <a:gd name="connsiteY3060" fmla="*/ 6018486 h 6857155"/>
              <a:gd name="connsiteX3061" fmla="*/ 1187481 w 7257486"/>
              <a:gd name="connsiteY3061" fmla="*/ 6031155 h 6857155"/>
              <a:gd name="connsiteX3062" fmla="*/ 1157076 w 7257486"/>
              <a:gd name="connsiteY3062" fmla="*/ 6031155 h 6857155"/>
              <a:gd name="connsiteX3063" fmla="*/ 1144408 w 7257486"/>
              <a:gd name="connsiteY3063" fmla="*/ 6039601 h 6857155"/>
              <a:gd name="connsiteX3064" fmla="*/ 1107246 w 7257486"/>
              <a:gd name="connsiteY3064" fmla="*/ 6055648 h 6857155"/>
              <a:gd name="connsiteX3065" fmla="*/ 1094577 w 7257486"/>
              <a:gd name="connsiteY3065" fmla="*/ 6075918 h 6857155"/>
              <a:gd name="connsiteX3066" fmla="*/ 1090355 w 7257486"/>
              <a:gd name="connsiteY3066" fmla="*/ 6096188 h 6857155"/>
              <a:gd name="connsiteX3067" fmla="*/ 1098800 w 7257486"/>
              <a:gd name="connsiteY3067" fmla="*/ 6104634 h 6857155"/>
              <a:gd name="connsiteX3068" fmla="*/ 1103023 w 7257486"/>
              <a:gd name="connsiteY3068" fmla="*/ 6129127 h 6857155"/>
              <a:gd name="connsiteX3069" fmla="*/ 1074307 w 7257486"/>
              <a:gd name="connsiteY3069" fmla="*/ 6141795 h 6857155"/>
              <a:gd name="connsiteX3070" fmla="*/ 1078530 w 7257486"/>
              <a:gd name="connsiteY3070" fmla="*/ 6129127 h 6857155"/>
              <a:gd name="connsiteX3071" fmla="*/ 1086976 w 7257486"/>
              <a:gd name="connsiteY3071" fmla="*/ 6113079 h 6857155"/>
              <a:gd name="connsiteX3072" fmla="*/ 1074307 w 7257486"/>
              <a:gd name="connsiteY3072" fmla="*/ 6100411 h 6857155"/>
              <a:gd name="connsiteX3073" fmla="*/ 1058260 w 7257486"/>
              <a:gd name="connsiteY3073" fmla="*/ 6096188 h 6857155"/>
              <a:gd name="connsiteX3074" fmla="*/ 1042213 w 7257486"/>
              <a:gd name="connsiteY3074" fmla="*/ 6112235 h 6857155"/>
              <a:gd name="connsiteX3075" fmla="*/ 1029545 w 7257486"/>
              <a:gd name="connsiteY3075" fmla="*/ 6116458 h 6857155"/>
              <a:gd name="connsiteX3076" fmla="*/ 988160 w 7257486"/>
              <a:gd name="connsiteY3076" fmla="*/ 6136728 h 6857155"/>
              <a:gd name="connsiteX3077" fmla="*/ 988160 w 7257486"/>
              <a:gd name="connsiteY3077" fmla="*/ 6145173 h 6857155"/>
              <a:gd name="connsiteX3078" fmla="*/ 1004207 w 7257486"/>
              <a:gd name="connsiteY3078" fmla="*/ 6149396 h 6857155"/>
              <a:gd name="connsiteX3079" fmla="*/ 1004207 w 7257486"/>
              <a:gd name="connsiteY3079" fmla="*/ 6162065 h 6857155"/>
              <a:gd name="connsiteX3080" fmla="*/ 975491 w 7257486"/>
              <a:gd name="connsiteY3080" fmla="*/ 6166288 h 6857155"/>
              <a:gd name="connsiteX3081" fmla="*/ 975491 w 7257486"/>
              <a:gd name="connsiteY3081" fmla="*/ 6157842 h 6857155"/>
              <a:gd name="connsiteX3082" fmla="*/ 959444 w 7257486"/>
              <a:gd name="connsiteY3082" fmla="*/ 6166288 h 6857155"/>
              <a:gd name="connsiteX3083" fmla="*/ 972113 w 7257486"/>
              <a:gd name="connsiteY3083" fmla="*/ 6174734 h 6857155"/>
              <a:gd name="connsiteX3084" fmla="*/ 972113 w 7257486"/>
              <a:gd name="connsiteY3084" fmla="*/ 6183180 h 6857155"/>
              <a:gd name="connsiteX3085" fmla="*/ 939174 w 7257486"/>
              <a:gd name="connsiteY3085" fmla="*/ 6207673 h 6857155"/>
              <a:gd name="connsiteX3086" fmla="*/ 939174 w 7257486"/>
              <a:gd name="connsiteY3086" fmla="*/ 6227943 h 6857155"/>
              <a:gd name="connsiteX3087" fmla="*/ 923127 w 7257486"/>
              <a:gd name="connsiteY3087" fmla="*/ 6223720 h 6857155"/>
              <a:gd name="connsiteX3088" fmla="*/ 919749 w 7257486"/>
              <a:gd name="connsiteY3088" fmla="*/ 6224564 h 6857155"/>
              <a:gd name="connsiteX3089" fmla="*/ 914682 w 7257486"/>
              <a:gd name="connsiteY3089" fmla="*/ 6223720 h 6857155"/>
              <a:gd name="connsiteX3090" fmla="*/ 910459 w 7257486"/>
              <a:gd name="connsiteY3090" fmla="*/ 6227943 h 6857155"/>
              <a:gd name="connsiteX3091" fmla="*/ 877520 w 7257486"/>
              <a:gd name="connsiteY3091" fmla="*/ 6243990 h 6857155"/>
              <a:gd name="connsiteX3092" fmla="*/ 877520 w 7257486"/>
              <a:gd name="connsiteY3092" fmla="*/ 6256658 h 6857155"/>
              <a:gd name="connsiteX3093" fmla="*/ 880898 w 7257486"/>
              <a:gd name="connsiteY3093" fmla="*/ 6260037 h 6857155"/>
              <a:gd name="connsiteX3094" fmla="*/ 881743 w 7257486"/>
              <a:gd name="connsiteY3094" fmla="*/ 6265104 h 6857155"/>
              <a:gd name="connsiteX3095" fmla="*/ 886810 w 7257486"/>
              <a:gd name="connsiteY3095" fmla="*/ 6266793 h 6857155"/>
              <a:gd name="connsiteX3096" fmla="*/ 889344 w 7257486"/>
              <a:gd name="connsiteY3096" fmla="*/ 6269327 h 6857155"/>
              <a:gd name="connsiteX3097" fmla="*/ 893567 w 7257486"/>
              <a:gd name="connsiteY3097" fmla="*/ 6268483 h 6857155"/>
              <a:gd name="connsiteX3098" fmla="*/ 897790 w 7257486"/>
              <a:gd name="connsiteY3098" fmla="*/ 6269327 h 6857155"/>
              <a:gd name="connsiteX3099" fmla="*/ 902857 w 7257486"/>
              <a:gd name="connsiteY3099" fmla="*/ 6265949 h 6857155"/>
              <a:gd name="connsiteX3100" fmla="*/ 906236 w 7257486"/>
              <a:gd name="connsiteY3100" fmla="*/ 6265104 h 6857155"/>
              <a:gd name="connsiteX3101" fmla="*/ 922283 w 7257486"/>
              <a:gd name="connsiteY3101" fmla="*/ 6252435 h 6857155"/>
              <a:gd name="connsiteX3102" fmla="*/ 934951 w 7257486"/>
              <a:gd name="connsiteY3102" fmla="*/ 6243990 h 6857155"/>
              <a:gd name="connsiteX3103" fmla="*/ 955221 w 7257486"/>
              <a:gd name="connsiteY3103" fmla="*/ 6235544 h 6857155"/>
              <a:gd name="connsiteX3104" fmla="*/ 996606 w 7257486"/>
              <a:gd name="connsiteY3104" fmla="*/ 6215274 h 6857155"/>
              <a:gd name="connsiteX3105" fmla="*/ 1012653 w 7257486"/>
              <a:gd name="connsiteY3105" fmla="*/ 6199227 h 6857155"/>
              <a:gd name="connsiteX3106" fmla="*/ 1032923 w 7257486"/>
              <a:gd name="connsiteY3106" fmla="*/ 6183180 h 6857155"/>
              <a:gd name="connsiteX3107" fmla="*/ 1074307 w 7257486"/>
              <a:gd name="connsiteY3107" fmla="*/ 6178957 h 6857155"/>
              <a:gd name="connsiteX3108" fmla="*/ 1107246 w 7257486"/>
              <a:gd name="connsiteY3108" fmla="*/ 6146018 h 6857155"/>
              <a:gd name="connsiteX3109" fmla="*/ 1135962 w 7257486"/>
              <a:gd name="connsiteY3109" fmla="*/ 6150241 h 6857155"/>
              <a:gd name="connsiteX3110" fmla="*/ 1152009 w 7257486"/>
              <a:gd name="connsiteY3110" fmla="*/ 6166288 h 6857155"/>
              <a:gd name="connsiteX3111" fmla="*/ 1160455 w 7257486"/>
              <a:gd name="connsiteY3111" fmla="*/ 6166288 h 6857155"/>
              <a:gd name="connsiteX3112" fmla="*/ 1184948 w 7257486"/>
              <a:gd name="connsiteY3112" fmla="*/ 6137573 h 6857155"/>
              <a:gd name="connsiteX3113" fmla="*/ 1180725 w 7257486"/>
              <a:gd name="connsiteY3113" fmla="*/ 6124904 h 6857155"/>
              <a:gd name="connsiteX3114" fmla="*/ 1184948 w 7257486"/>
              <a:gd name="connsiteY3114" fmla="*/ 6112235 h 6857155"/>
              <a:gd name="connsiteX3115" fmla="*/ 1222109 w 7257486"/>
              <a:gd name="connsiteY3115" fmla="*/ 6103789 h 6857155"/>
              <a:gd name="connsiteX3116" fmla="*/ 1238156 w 7257486"/>
              <a:gd name="connsiteY3116" fmla="*/ 6075073 h 6857155"/>
              <a:gd name="connsiteX3117" fmla="*/ 1275318 w 7257486"/>
              <a:gd name="connsiteY3117" fmla="*/ 6066627 h 6857155"/>
              <a:gd name="connsiteX3118" fmla="*/ 1287986 w 7257486"/>
              <a:gd name="connsiteY3118" fmla="*/ 6053959 h 6857155"/>
              <a:gd name="connsiteX3119" fmla="*/ 1336972 w 7257486"/>
              <a:gd name="connsiteY3119" fmla="*/ 6037912 h 6857155"/>
              <a:gd name="connsiteX3120" fmla="*/ 1336972 w 7257486"/>
              <a:gd name="connsiteY3120" fmla="*/ 6029466 h 6857155"/>
              <a:gd name="connsiteX3121" fmla="*/ 1349641 w 7257486"/>
              <a:gd name="connsiteY3121" fmla="*/ 6033689 h 6857155"/>
              <a:gd name="connsiteX3122" fmla="*/ 1353864 w 7257486"/>
              <a:gd name="connsiteY3122" fmla="*/ 6053959 h 6857155"/>
              <a:gd name="connsiteX3123" fmla="*/ 1382580 w 7257486"/>
              <a:gd name="connsiteY3123" fmla="*/ 6053959 h 6857155"/>
              <a:gd name="connsiteX3124" fmla="*/ 1386802 w 7257486"/>
              <a:gd name="connsiteY3124" fmla="*/ 6033689 h 6857155"/>
              <a:gd name="connsiteX3125" fmla="*/ 1374134 w 7257486"/>
              <a:gd name="connsiteY3125" fmla="*/ 6029466 h 6857155"/>
              <a:gd name="connsiteX3126" fmla="*/ 1378357 w 7257486"/>
              <a:gd name="connsiteY3126" fmla="*/ 6021020 h 6857155"/>
              <a:gd name="connsiteX3127" fmla="*/ 1402850 w 7257486"/>
              <a:gd name="connsiteY3127" fmla="*/ 6008352 h 6857155"/>
              <a:gd name="connsiteX3128" fmla="*/ 1415518 w 7257486"/>
              <a:gd name="connsiteY3128" fmla="*/ 5988082 h 6857155"/>
              <a:gd name="connsiteX3129" fmla="*/ 1428187 w 7257486"/>
              <a:gd name="connsiteY3129" fmla="*/ 5979636 h 6857155"/>
              <a:gd name="connsiteX3130" fmla="*/ 1461126 w 7257486"/>
              <a:gd name="connsiteY3130" fmla="*/ 5971190 h 6857155"/>
              <a:gd name="connsiteX3131" fmla="*/ 1477173 w 7257486"/>
              <a:gd name="connsiteY3131" fmla="*/ 5955143 h 6857155"/>
              <a:gd name="connsiteX3132" fmla="*/ 1493220 w 7257486"/>
              <a:gd name="connsiteY3132" fmla="*/ 5950920 h 6857155"/>
              <a:gd name="connsiteX3133" fmla="*/ 1488997 w 7257486"/>
              <a:gd name="connsiteY3133" fmla="*/ 5963588 h 6857155"/>
              <a:gd name="connsiteX3134" fmla="*/ 1460281 w 7257486"/>
              <a:gd name="connsiteY3134" fmla="*/ 5979636 h 6857155"/>
              <a:gd name="connsiteX3135" fmla="*/ 1456058 w 7257486"/>
              <a:gd name="connsiteY3135" fmla="*/ 5999906 h 6857155"/>
              <a:gd name="connsiteX3136" fmla="*/ 1464504 w 7257486"/>
              <a:gd name="connsiteY3136" fmla="*/ 6012575 h 6857155"/>
              <a:gd name="connsiteX3137" fmla="*/ 1456058 w 7257486"/>
              <a:gd name="connsiteY3137" fmla="*/ 6012575 h 6857155"/>
              <a:gd name="connsiteX3138" fmla="*/ 1435788 w 7257486"/>
              <a:gd name="connsiteY3138" fmla="*/ 6025243 h 6857155"/>
              <a:gd name="connsiteX3139" fmla="*/ 1431565 w 7257486"/>
              <a:gd name="connsiteY3139" fmla="*/ 6045513 h 6857155"/>
              <a:gd name="connsiteX3140" fmla="*/ 1444234 w 7257486"/>
              <a:gd name="connsiteY3140" fmla="*/ 6045513 h 6857155"/>
              <a:gd name="connsiteX3141" fmla="*/ 1460281 w 7257486"/>
              <a:gd name="connsiteY3141" fmla="*/ 6037067 h 6857155"/>
              <a:gd name="connsiteX3142" fmla="*/ 1480551 w 7257486"/>
              <a:gd name="connsiteY3142" fmla="*/ 6032844 h 6857155"/>
              <a:gd name="connsiteX3143" fmla="*/ 1484774 w 7257486"/>
              <a:gd name="connsiteY3143" fmla="*/ 6057337 h 6857155"/>
              <a:gd name="connsiteX3144" fmla="*/ 1485618 w 7257486"/>
              <a:gd name="connsiteY3144" fmla="*/ 6054804 h 6857155"/>
              <a:gd name="connsiteX3145" fmla="*/ 1488997 w 7257486"/>
              <a:gd name="connsiteY3145" fmla="*/ 6070006 h 6857155"/>
              <a:gd name="connsiteX3146" fmla="*/ 1521935 w 7257486"/>
              <a:gd name="connsiteY3146" fmla="*/ 6074229 h 6857155"/>
              <a:gd name="connsiteX3147" fmla="*/ 1526158 w 7257486"/>
              <a:gd name="connsiteY3147" fmla="*/ 6107167 h 6857155"/>
              <a:gd name="connsiteX3148" fmla="*/ 1546428 w 7257486"/>
              <a:gd name="connsiteY3148" fmla="*/ 6107167 h 6857155"/>
              <a:gd name="connsiteX3149" fmla="*/ 1562475 w 7257486"/>
              <a:gd name="connsiteY3149" fmla="*/ 6094499 h 6857155"/>
              <a:gd name="connsiteX3150" fmla="*/ 1611461 w 7257486"/>
              <a:gd name="connsiteY3150" fmla="*/ 6065783 h 6857155"/>
              <a:gd name="connsiteX3151" fmla="*/ 1652846 w 7257486"/>
              <a:gd name="connsiteY3151" fmla="*/ 6037067 h 6857155"/>
              <a:gd name="connsiteX3152" fmla="*/ 1685784 w 7257486"/>
              <a:gd name="connsiteY3152" fmla="*/ 6021020 h 6857155"/>
              <a:gd name="connsiteX3153" fmla="*/ 1734770 w 7257486"/>
              <a:gd name="connsiteY3153" fmla="*/ 5988082 h 6857155"/>
              <a:gd name="connsiteX3154" fmla="*/ 1763486 w 7257486"/>
              <a:gd name="connsiteY3154" fmla="*/ 5972034 h 6857155"/>
              <a:gd name="connsiteX3155" fmla="*/ 1804870 w 7257486"/>
              <a:gd name="connsiteY3155" fmla="*/ 5947542 h 6857155"/>
              <a:gd name="connsiteX3156" fmla="*/ 1870748 w 7257486"/>
              <a:gd name="connsiteY3156" fmla="*/ 5914603 h 6857155"/>
              <a:gd name="connsiteX3157" fmla="*/ 1916355 w 7257486"/>
              <a:gd name="connsiteY3157" fmla="*/ 5881664 h 6857155"/>
              <a:gd name="connsiteX3158" fmla="*/ 1936625 w 7257486"/>
              <a:gd name="connsiteY3158" fmla="*/ 5873219 h 6857155"/>
              <a:gd name="connsiteX3159" fmla="*/ 1961118 w 7257486"/>
              <a:gd name="connsiteY3159" fmla="*/ 5852949 h 6857155"/>
              <a:gd name="connsiteX3160" fmla="*/ 2005881 w 7257486"/>
              <a:gd name="connsiteY3160" fmla="*/ 5828455 h 6857155"/>
              <a:gd name="connsiteX3161" fmla="*/ 2087805 w 7257486"/>
              <a:gd name="connsiteY3161" fmla="*/ 5771024 h 6857155"/>
              <a:gd name="connsiteX3162" fmla="*/ 2141014 w 7257486"/>
              <a:gd name="connsiteY3162" fmla="*/ 5738086 h 6857155"/>
              <a:gd name="connsiteX3163" fmla="*/ 2218715 w 7257486"/>
              <a:gd name="connsiteY3163" fmla="*/ 5689100 h 6857155"/>
              <a:gd name="connsiteX3164" fmla="*/ 2271924 w 7257486"/>
              <a:gd name="connsiteY3164" fmla="*/ 5676431 h 6857155"/>
              <a:gd name="connsiteX3165" fmla="*/ 2300639 w 7257486"/>
              <a:gd name="connsiteY3165" fmla="*/ 5660384 h 6857155"/>
              <a:gd name="connsiteX3166" fmla="*/ 2337801 w 7257486"/>
              <a:gd name="connsiteY3166" fmla="*/ 5635891 h 6857155"/>
              <a:gd name="connsiteX3167" fmla="*/ 2370740 w 7257486"/>
              <a:gd name="connsiteY3167" fmla="*/ 5607176 h 6857155"/>
              <a:gd name="connsiteX3168" fmla="*/ 2412124 w 7257486"/>
              <a:gd name="connsiteY3168" fmla="*/ 5570014 h 6857155"/>
              <a:gd name="connsiteX3169" fmla="*/ 2453509 w 7257486"/>
              <a:gd name="connsiteY3169" fmla="*/ 5549744 h 6857155"/>
              <a:gd name="connsiteX3170" fmla="*/ 2498271 w 7257486"/>
              <a:gd name="connsiteY3170" fmla="*/ 5533697 h 6857155"/>
              <a:gd name="connsiteX3171" fmla="*/ 2522764 w 7257486"/>
              <a:gd name="connsiteY3171" fmla="*/ 5517650 h 6857155"/>
              <a:gd name="connsiteX3172" fmla="*/ 2564149 w 7257486"/>
              <a:gd name="connsiteY3172" fmla="*/ 5488934 h 6857155"/>
              <a:gd name="connsiteX3173" fmla="*/ 2584419 w 7257486"/>
              <a:gd name="connsiteY3173" fmla="*/ 5472887 h 6857155"/>
              <a:gd name="connsiteX3174" fmla="*/ 2641850 w 7257486"/>
              <a:gd name="connsiteY3174" fmla="*/ 5431502 h 6857155"/>
              <a:gd name="connsiteX3175" fmla="*/ 2657897 w 7257486"/>
              <a:gd name="connsiteY3175" fmla="*/ 5415456 h 6857155"/>
              <a:gd name="connsiteX3176" fmla="*/ 2624959 w 7257486"/>
              <a:gd name="connsiteY3176" fmla="*/ 5419678 h 6857155"/>
              <a:gd name="connsiteX3177" fmla="*/ 2629181 w 7257486"/>
              <a:gd name="connsiteY3177" fmla="*/ 5411233 h 6857155"/>
              <a:gd name="connsiteX3178" fmla="*/ 2657897 w 7257486"/>
              <a:gd name="connsiteY3178" fmla="*/ 5390962 h 6857155"/>
              <a:gd name="connsiteX3179" fmla="*/ 2711106 w 7257486"/>
              <a:gd name="connsiteY3179" fmla="*/ 5353801 h 6857155"/>
              <a:gd name="connsiteX3180" fmla="*/ 2760092 w 7257486"/>
              <a:gd name="connsiteY3180" fmla="*/ 5329308 h 6857155"/>
              <a:gd name="connsiteX3181" fmla="*/ 2813300 w 7257486"/>
              <a:gd name="connsiteY3181" fmla="*/ 5325085 h 6857155"/>
              <a:gd name="connsiteX3182" fmla="*/ 2837793 w 7257486"/>
              <a:gd name="connsiteY3182" fmla="*/ 5316639 h 6857155"/>
              <a:gd name="connsiteX3183" fmla="*/ 2862286 w 7257486"/>
              <a:gd name="connsiteY3183" fmla="*/ 5312417 h 6857155"/>
              <a:gd name="connsiteX3184" fmla="*/ 2870732 w 7257486"/>
              <a:gd name="connsiteY3184" fmla="*/ 5328464 h 6857155"/>
              <a:gd name="connsiteX3185" fmla="*/ 2837793 w 7257486"/>
              <a:gd name="connsiteY3185" fmla="*/ 5352956 h 6857155"/>
              <a:gd name="connsiteX3186" fmla="*/ 2825124 w 7257486"/>
              <a:gd name="connsiteY3186" fmla="*/ 5373226 h 6857155"/>
              <a:gd name="connsiteX3187" fmla="*/ 2845394 w 7257486"/>
              <a:gd name="connsiteY3187" fmla="*/ 5369004 h 6857155"/>
              <a:gd name="connsiteX3188" fmla="*/ 2886779 w 7257486"/>
              <a:gd name="connsiteY3188" fmla="*/ 5369004 h 6857155"/>
              <a:gd name="connsiteX3189" fmla="*/ 2939988 w 7257486"/>
              <a:gd name="connsiteY3189" fmla="*/ 5340288 h 6857155"/>
              <a:gd name="connsiteX3190" fmla="*/ 2931542 w 7257486"/>
              <a:gd name="connsiteY3190" fmla="*/ 5410388 h 6857155"/>
              <a:gd name="connsiteX3191" fmla="*/ 2832726 w 7257486"/>
              <a:gd name="connsiteY3191" fmla="*/ 5459374 h 6857155"/>
              <a:gd name="connsiteX3192" fmla="*/ 2824280 w 7257486"/>
              <a:gd name="connsiteY3192" fmla="*/ 5475421 h 6857155"/>
              <a:gd name="connsiteX3193" fmla="*/ 2808233 w 7257486"/>
              <a:gd name="connsiteY3193" fmla="*/ 5488089 h 6857155"/>
              <a:gd name="connsiteX3194" fmla="*/ 2759247 w 7257486"/>
              <a:gd name="connsiteY3194" fmla="*/ 5516805 h 6857155"/>
              <a:gd name="connsiteX3195" fmla="*/ 2710261 w 7257486"/>
              <a:gd name="connsiteY3195" fmla="*/ 5541298 h 6857155"/>
              <a:gd name="connsiteX3196" fmla="*/ 2668877 w 7257486"/>
              <a:gd name="connsiteY3196" fmla="*/ 5553967 h 6857155"/>
              <a:gd name="connsiteX3197" fmla="*/ 2648607 w 7257486"/>
              <a:gd name="connsiteY3197" fmla="*/ 5578460 h 6857155"/>
              <a:gd name="connsiteX3198" fmla="*/ 2640161 w 7257486"/>
              <a:gd name="connsiteY3198" fmla="*/ 5594507 h 6857155"/>
              <a:gd name="connsiteX3199" fmla="*/ 2619891 w 7257486"/>
              <a:gd name="connsiteY3199" fmla="*/ 5602953 h 6857155"/>
              <a:gd name="connsiteX3200" fmla="*/ 2619891 w 7257486"/>
              <a:gd name="connsiteY3200" fmla="*/ 5586905 h 6857155"/>
              <a:gd name="connsiteX3201" fmla="*/ 2599621 w 7257486"/>
              <a:gd name="connsiteY3201" fmla="*/ 5586905 h 6857155"/>
              <a:gd name="connsiteX3202" fmla="*/ 2550636 w 7257486"/>
              <a:gd name="connsiteY3202" fmla="*/ 5619844 h 6857155"/>
              <a:gd name="connsiteX3203" fmla="*/ 2550636 w 7257486"/>
              <a:gd name="connsiteY3203" fmla="*/ 5632513 h 6857155"/>
              <a:gd name="connsiteX3204" fmla="*/ 2566683 w 7257486"/>
              <a:gd name="connsiteY3204" fmla="*/ 5628290 h 6857155"/>
              <a:gd name="connsiteX3205" fmla="*/ 2562460 w 7257486"/>
              <a:gd name="connsiteY3205" fmla="*/ 5636736 h 6857155"/>
              <a:gd name="connsiteX3206" fmla="*/ 2521075 w 7257486"/>
              <a:gd name="connsiteY3206" fmla="*/ 5661228 h 6857155"/>
              <a:gd name="connsiteX3207" fmla="*/ 2492359 w 7257486"/>
              <a:gd name="connsiteY3207" fmla="*/ 5689944 h 6857155"/>
              <a:gd name="connsiteX3208" fmla="*/ 2455198 w 7257486"/>
              <a:gd name="connsiteY3208" fmla="*/ 5710214 h 6857155"/>
              <a:gd name="connsiteX3209" fmla="*/ 2439151 w 7257486"/>
              <a:gd name="connsiteY3209" fmla="*/ 5726261 h 6857155"/>
              <a:gd name="connsiteX3210" fmla="*/ 2414658 w 7257486"/>
              <a:gd name="connsiteY3210" fmla="*/ 5734707 h 6857155"/>
              <a:gd name="connsiteX3211" fmla="*/ 2381719 w 7257486"/>
              <a:gd name="connsiteY3211" fmla="*/ 5750754 h 6857155"/>
              <a:gd name="connsiteX3212" fmla="*/ 2336112 w 7257486"/>
              <a:gd name="connsiteY3212" fmla="*/ 5783693 h 6857155"/>
              <a:gd name="connsiteX3213" fmla="*/ 2311619 w 7257486"/>
              <a:gd name="connsiteY3213" fmla="*/ 5787916 h 6857155"/>
              <a:gd name="connsiteX3214" fmla="*/ 2320065 w 7257486"/>
              <a:gd name="connsiteY3214" fmla="*/ 5767646 h 6857155"/>
              <a:gd name="connsiteX3215" fmla="*/ 2299795 w 7257486"/>
              <a:gd name="connsiteY3215" fmla="*/ 5771869 h 6857155"/>
              <a:gd name="connsiteX3216" fmla="*/ 2213648 w 7257486"/>
              <a:gd name="connsiteY3216" fmla="*/ 5820855 h 6857155"/>
              <a:gd name="connsiteX3217" fmla="*/ 2143547 w 7257486"/>
              <a:gd name="connsiteY3217" fmla="*/ 5865617 h 6857155"/>
              <a:gd name="connsiteX3218" fmla="*/ 2106386 w 7257486"/>
              <a:gd name="connsiteY3218" fmla="*/ 5878286 h 6857155"/>
              <a:gd name="connsiteX3219" fmla="*/ 2102163 w 7257486"/>
              <a:gd name="connsiteY3219" fmla="*/ 5865617 h 6857155"/>
              <a:gd name="connsiteX3220" fmla="*/ 2114832 w 7257486"/>
              <a:gd name="connsiteY3220" fmla="*/ 5852949 h 6857155"/>
              <a:gd name="connsiteX3221" fmla="*/ 2135102 w 7257486"/>
              <a:gd name="connsiteY3221" fmla="*/ 5828455 h 6857155"/>
              <a:gd name="connsiteX3222" fmla="*/ 2122433 w 7257486"/>
              <a:gd name="connsiteY3222" fmla="*/ 5824233 h 6857155"/>
              <a:gd name="connsiteX3223" fmla="*/ 2106386 w 7257486"/>
              <a:gd name="connsiteY3223" fmla="*/ 5832678 h 6857155"/>
              <a:gd name="connsiteX3224" fmla="*/ 2093717 w 7257486"/>
              <a:gd name="connsiteY3224" fmla="*/ 5852949 h 6857155"/>
              <a:gd name="connsiteX3225" fmla="*/ 2081048 w 7257486"/>
              <a:gd name="connsiteY3225" fmla="*/ 5857171 h 6857155"/>
              <a:gd name="connsiteX3226" fmla="*/ 2039664 w 7257486"/>
              <a:gd name="connsiteY3226" fmla="*/ 5881664 h 6857155"/>
              <a:gd name="connsiteX3227" fmla="*/ 1994056 w 7257486"/>
              <a:gd name="connsiteY3227" fmla="*/ 5923049 h 6857155"/>
              <a:gd name="connsiteX3228" fmla="*/ 1985611 w 7257486"/>
              <a:gd name="connsiteY3228" fmla="*/ 5943319 h 6857155"/>
              <a:gd name="connsiteX3229" fmla="*/ 1969564 w 7257486"/>
              <a:gd name="connsiteY3229" fmla="*/ 5951765 h 6857155"/>
              <a:gd name="connsiteX3230" fmla="*/ 1928179 w 7257486"/>
              <a:gd name="connsiteY3230" fmla="*/ 5976257 h 6857155"/>
              <a:gd name="connsiteX3231" fmla="*/ 1895240 w 7257486"/>
              <a:gd name="connsiteY3231" fmla="*/ 6013419 h 6857155"/>
              <a:gd name="connsiteX3232" fmla="*/ 1870748 w 7257486"/>
              <a:gd name="connsiteY3232" fmla="*/ 6026088 h 6857155"/>
              <a:gd name="connsiteX3233" fmla="*/ 1850478 w 7257486"/>
              <a:gd name="connsiteY3233" fmla="*/ 6042135 h 6857155"/>
              <a:gd name="connsiteX3234" fmla="*/ 1817539 w 7257486"/>
              <a:gd name="connsiteY3234" fmla="*/ 6046358 h 6857155"/>
              <a:gd name="connsiteX3235" fmla="*/ 1809093 w 7257486"/>
              <a:gd name="connsiteY3235" fmla="*/ 6066627 h 6857155"/>
              <a:gd name="connsiteX3236" fmla="*/ 1793046 w 7257486"/>
              <a:gd name="connsiteY3236" fmla="*/ 6082675 h 6857155"/>
              <a:gd name="connsiteX3237" fmla="*/ 1760107 w 7257486"/>
              <a:gd name="connsiteY3237" fmla="*/ 6111390 h 6857155"/>
              <a:gd name="connsiteX3238" fmla="*/ 1731392 w 7257486"/>
              <a:gd name="connsiteY3238" fmla="*/ 6119836 h 6857155"/>
              <a:gd name="connsiteX3239" fmla="*/ 1706899 w 7257486"/>
              <a:gd name="connsiteY3239" fmla="*/ 6135883 h 6857155"/>
              <a:gd name="connsiteX3240" fmla="*/ 1686629 w 7257486"/>
              <a:gd name="connsiteY3240" fmla="*/ 6156153 h 6857155"/>
              <a:gd name="connsiteX3241" fmla="*/ 1673960 w 7257486"/>
              <a:gd name="connsiteY3241" fmla="*/ 6184869 h 6857155"/>
              <a:gd name="connsiteX3242" fmla="*/ 1653690 w 7257486"/>
              <a:gd name="connsiteY3242" fmla="*/ 6193315 h 6857155"/>
              <a:gd name="connsiteX3243" fmla="*/ 1604704 w 7257486"/>
              <a:gd name="connsiteY3243" fmla="*/ 6201760 h 6857155"/>
              <a:gd name="connsiteX3244" fmla="*/ 1608927 w 7257486"/>
              <a:gd name="connsiteY3244" fmla="*/ 6222031 h 6857155"/>
              <a:gd name="connsiteX3245" fmla="*/ 1629197 w 7257486"/>
              <a:gd name="connsiteY3245" fmla="*/ 6230476 h 6857155"/>
              <a:gd name="connsiteX3246" fmla="*/ 1653690 w 7257486"/>
              <a:gd name="connsiteY3246" fmla="*/ 6226254 h 6857155"/>
              <a:gd name="connsiteX3247" fmla="*/ 1662136 w 7257486"/>
              <a:gd name="connsiteY3247" fmla="*/ 6205983 h 6857155"/>
              <a:gd name="connsiteX3248" fmla="*/ 1674805 w 7257486"/>
              <a:gd name="connsiteY3248" fmla="*/ 6215274 h 6857155"/>
              <a:gd name="connsiteX3249" fmla="*/ 1674805 w 7257486"/>
              <a:gd name="connsiteY3249" fmla="*/ 6243145 h 6857155"/>
              <a:gd name="connsiteX3250" fmla="*/ 1711966 w 7257486"/>
              <a:gd name="connsiteY3250" fmla="*/ 6243145 h 6857155"/>
              <a:gd name="connsiteX3251" fmla="*/ 1703520 w 7257486"/>
              <a:gd name="connsiteY3251" fmla="*/ 6267638 h 6857155"/>
              <a:gd name="connsiteX3252" fmla="*/ 1641866 w 7257486"/>
              <a:gd name="connsiteY3252" fmla="*/ 6271861 h 6857155"/>
              <a:gd name="connsiteX3253" fmla="*/ 1613150 w 7257486"/>
              <a:gd name="connsiteY3253" fmla="*/ 6296354 h 6857155"/>
              <a:gd name="connsiteX3254" fmla="*/ 1571766 w 7257486"/>
              <a:gd name="connsiteY3254" fmla="*/ 6300577 h 6857155"/>
              <a:gd name="connsiteX3255" fmla="*/ 1543050 w 7257486"/>
              <a:gd name="connsiteY3255" fmla="*/ 6311556 h 6857155"/>
              <a:gd name="connsiteX3256" fmla="*/ 1538827 w 7257486"/>
              <a:gd name="connsiteY3256" fmla="*/ 6304800 h 6857155"/>
              <a:gd name="connsiteX3257" fmla="*/ 1522780 w 7257486"/>
              <a:gd name="connsiteY3257" fmla="*/ 6300577 h 6857155"/>
              <a:gd name="connsiteX3258" fmla="*/ 1527003 w 7257486"/>
              <a:gd name="connsiteY3258" fmla="*/ 6284529 h 6857155"/>
              <a:gd name="connsiteX3259" fmla="*/ 1502510 w 7257486"/>
              <a:gd name="connsiteY3259" fmla="*/ 6280306 h 6857155"/>
              <a:gd name="connsiteX3260" fmla="*/ 1498287 w 7257486"/>
              <a:gd name="connsiteY3260" fmla="*/ 6300577 h 6857155"/>
              <a:gd name="connsiteX3261" fmla="*/ 1482240 w 7257486"/>
              <a:gd name="connsiteY3261" fmla="*/ 6300577 h 6857155"/>
              <a:gd name="connsiteX3262" fmla="*/ 1440856 w 7257486"/>
              <a:gd name="connsiteY3262" fmla="*/ 6320847 h 6857155"/>
              <a:gd name="connsiteX3263" fmla="*/ 1445079 w 7257486"/>
              <a:gd name="connsiteY3263" fmla="*/ 6336893 h 6857155"/>
              <a:gd name="connsiteX3264" fmla="*/ 1465349 w 7257486"/>
              <a:gd name="connsiteY3264" fmla="*/ 6341116 h 6857155"/>
              <a:gd name="connsiteX3265" fmla="*/ 1478017 w 7257486"/>
              <a:gd name="connsiteY3265" fmla="*/ 6345339 h 6857155"/>
              <a:gd name="connsiteX3266" fmla="*/ 1498287 w 7257486"/>
              <a:gd name="connsiteY3266" fmla="*/ 6353785 h 6857155"/>
              <a:gd name="connsiteX3267" fmla="*/ 1518557 w 7257486"/>
              <a:gd name="connsiteY3267" fmla="*/ 6358008 h 6857155"/>
              <a:gd name="connsiteX3268" fmla="*/ 1534604 w 7257486"/>
              <a:gd name="connsiteY3268" fmla="*/ 6349562 h 6857155"/>
              <a:gd name="connsiteX3269" fmla="*/ 1554874 w 7257486"/>
              <a:gd name="connsiteY3269" fmla="*/ 6345339 h 6857155"/>
              <a:gd name="connsiteX3270" fmla="*/ 1563320 w 7257486"/>
              <a:gd name="connsiteY3270" fmla="*/ 6358008 h 6857155"/>
              <a:gd name="connsiteX3271" fmla="*/ 1575989 w 7257486"/>
              <a:gd name="connsiteY3271" fmla="*/ 6353785 h 6857155"/>
              <a:gd name="connsiteX3272" fmla="*/ 1571766 w 7257486"/>
              <a:gd name="connsiteY3272" fmla="*/ 6325070 h 6857155"/>
              <a:gd name="connsiteX3273" fmla="*/ 1580212 w 7257486"/>
              <a:gd name="connsiteY3273" fmla="*/ 6329293 h 6857155"/>
              <a:gd name="connsiteX3274" fmla="*/ 1604704 w 7257486"/>
              <a:gd name="connsiteY3274" fmla="*/ 6329293 h 6857155"/>
              <a:gd name="connsiteX3275" fmla="*/ 1617373 w 7257486"/>
              <a:gd name="connsiteY3275" fmla="*/ 6320847 h 6857155"/>
              <a:gd name="connsiteX3276" fmla="*/ 1646089 w 7257486"/>
              <a:gd name="connsiteY3276" fmla="*/ 6316624 h 6857155"/>
              <a:gd name="connsiteX3277" fmla="*/ 1641866 w 7257486"/>
              <a:gd name="connsiteY3277" fmla="*/ 6325070 h 6857155"/>
              <a:gd name="connsiteX3278" fmla="*/ 1642711 w 7257486"/>
              <a:gd name="connsiteY3278" fmla="*/ 6325914 h 6857155"/>
              <a:gd name="connsiteX3279" fmla="*/ 1641866 w 7257486"/>
              <a:gd name="connsiteY3279" fmla="*/ 6329293 h 6857155"/>
              <a:gd name="connsiteX3280" fmla="*/ 1647778 w 7257486"/>
              <a:gd name="connsiteY3280" fmla="*/ 6328448 h 6857155"/>
              <a:gd name="connsiteX3281" fmla="*/ 1650312 w 7257486"/>
              <a:gd name="connsiteY3281" fmla="*/ 6329293 h 6857155"/>
              <a:gd name="connsiteX3282" fmla="*/ 1654535 w 7257486"/>
              <a:gd name="connsiteY3282" fmla="*/ 6326758 h 6857155"/>
              <a:gd name="connsiteX3283" fmla="*/ 1662136 w 7257486"/>
              <a:gd name="connsiteY3283" fmla="*/ 6325070 h 6857155"/>
              <a:gd name="connsiteX3284" fmla="*/ 1676494 w 7257486"/>
              <a:gd name="connsiteY3284" fmla="*/ 6314090 h 6857155"/>
              <a:gd name="connsiteX3285" fmla="*/ 1687473 w 7257486"/>
              <a:gd name="connsiteY3285" fmla="*/ 6308178 h 6857155"/>
              <a:gd name="connsiteX3286" fmla="*/ 1690007 w 7257486"/>
              <a:gd name="connsiteY3286" fmla="*/ 6303955 h 6857155"/>
              <a:gd name="connsiteX3287" fmla="*/ 1695075 w 7257486"/>
              <a:gd name="connsiteY3287" fmla="*/ 6299732 h 6857155"/>
              <a:gd name="connsiteX3288" fmla="*/ 1695919 w 7257486"/>
              <a:gd name="connsiteY3288" fmla="*/ 6294664 h 6857155"/>
              <a:gd name="connsiteX3289" fmla="*/ 1703520 w 7257486"/>
              <a:gd name="connsiteY3289" fmla="*/ 6283685 h 6857155"/>
              <a:gd name="connsiteX3290" fmla="*/ 1732236 w 7257486"/>
              <a:gd name="connsiteY3290" fmla="*/ 6275239 h 6857155"/>
              <a:gd name="connsiteX3291" fmla="*/ 1773621 w 7257486"/>
              <a:gd name="connsiteY3291" fmla="*/ 6250746 h 6857155"/>
              <a:gd name="connsiteX3292" fmla="*/ 1773621 w 7257486"/>
              <a:gd name="connsiteY3292" fmla="*/ 6230476 h 6857155"/>
              <a:gd name="connsiteX3293" fmla="*/ 1789668 w 7257486"/>
              <a:gd name="connsiteY3293" fmla="*/ 6217808 h 6857155"/>
              <a:gd name="connsiteX3294" fmla="*/ 1789668 w 7257486"/>
              <a:gd name="connsiteY3294" fmla="*/ 6238077 h 6857155"/>
              <a:gd name="connsiteX3295" fmla="*/ 1809938 w 7257486"/>
              <a:gd name="connsiteY3295" fmla="*/ 6233854 h 6857155"/>
              <a:gd name="connsiteX3296" fmla="*/ 1851322 w 7257486"/>
              <a:gd name="connsiteY3296" fmla="*/ 6200916 h 6857155"/>
              <a:gd name="connsiteX3297" fmla="*/ 1892707 w 7257486"/>
              <a:gd name="connsiteY3297" fmla="*/ 6180646 h 6857155"/>
              <a:gd name="connsiteX3298" fmla="*/ 1905375 w 7257486"/>
              <a:gd name="connsiteY3298" fmla="*/ 6164599 h 6857155"/>
              <a:gd name="connsiteX3299" fmla="*/ 1918044 w 7257486"/>
              <a:gd name="connsiteY3299" fmla="*/ 6160376 h 6857155"/>
              <a:gd name="connsiteX3300" fmla="*/ 1959429 w 7257486"/>
              <a:gd name="connsiteY3300" fmla="*/ 6135883 h 6857155"/>
              <a:gd name="connsiteX3301" fmla="*/ 1992367 w 7257486"/>
              <a:gd name="connsiteY3301" fmla="*/ 6111390 h 6857155"/>
              <a:gd name="connsiteX3302" fmla="*/ 1979698 w 7257486"/>
              <a:gd name="connsiteY3302" fmla="*/ 6107167 h 6857155"/>
              <a:gd name="connsiteX3303" fmla="*/ 1959429 w 7257486"/>
              <a:gd name="connsiteY3303" fmla="*/ 6115613 h 6857155"/>
              <a:gd name="connsiteX3304" fmla="*/ 1963651 w 7257486"/>
              <a:gd name="connsiteY3304" fmla="*/ 6102944 h 6857155"/>
              <a:gd name="connsiteX3305" fmla="*/ 1996590 w 7257486"/>
              <a:gd name="connsiteY3305" fmla="*/ 6082675 h 6857155"/>
              <a:gd name="connsiteX3306" fmla="*/ 2033752 w 7257486"/>
              <a:gd name="connsiteY3306" fmla="*/ 6074229 h 6857155"/>
              <a:gd name="connsiteX3307" fmla="*/ 2037975 w 7257486"/>
              <a:gd name="connsiteY3307" fmla="*/ 6082675 h 6857155"/>
              <a:gd name="connsiteX3308" fmla="*/ 2062467 w 7257486"/>
              <a:gd name="connsiteY3308" fmla="*/ 6066627 h 6857155"/>
              <a:gd name="connsiteX3309" fmla="*/ 2070913 w 7257486"/>
              <a:gd name="connsiteY3309" fmla="*/ 6050581 h 6857155"/>
              <a:gd name="connsiteX3310" fmla="*/ 2108075 w 7257486"/>
              <a:gd name="connsiteY3310" fmla="*/ 6046358 h 6857155"/>
              <a:gd name="connsiteX3311" fmla="*/ 2178175 w 7257486"/>
              <a:gd name="connsiteY3311" fmla="*/ 6000750 h 6857155"/>
              <a:gd name="connsiteX3312" fmla="*/ 2219560 w 7257486"/>
              <a:gd name="connsiteY3312" fmla="*/ 5976257 h 6857155"/>
              <a:gd name="connsiteX3313" fmla="*/ 2305707 w 7257486"/>
              <a:gd name="connsiteY3313" fmla="*/ 5918826 h 6857155"/>
              <a:gd name="connsiteX3314" fmla="*/ 2380030 w 7257486"/>
              <a:gd name="connsiteY3314" fmla="*/ 5873219 h 6857155"/>
              <a:gd name="connsiteX3315" fmla="*/ 2388476 w 7257486"/>
              <a:gd name="connsiteY3315" fmla="*/ 5866462 h 6857155"/>
              <a:gd name="connsiteX3316" fmla="*/ 2396922 w 7257486"/>
              <a:gd name="connsiteY3316" fmla="*/ 5861394 h 6857155"/>
              <a:gd name="connsiteX3317" fmla="*/ 2397766 w 7257486"/>
              <a:gd name="connsiteY3317" fmla="*/ 5858861 h 6857155"/>
              <a:gd name="connsiteX3318" fmla="*/ 2404523 w 7257486"/>
              <a:gd name="connsiteY3318" fmla="*/ 5852949 h 6857155"/>
              <a:gd name="connsiteX3319" fmla="*/ 2445907 w 7257486"/>
              <a:gd name="connsiteY3319" fmla="*/ 5828455 h 6857155"/>
              <a:gd name="connsiteX3320" fmla="*/ 2499116 w 7257486"/>
              <a:gd name="connsiteY3320" fmla="*/ 5791294 h 6857155"/>
              <a:gd name="connsiteX3321" fmla="*/ 2519386 w 7257486"/>
              <a:gd name="connsiteY3321" fmla="*/ 5771024 h 6857155"/>
              <a:gd name="connsiteX3322" fmla="*/ 2506717 w 7257486"/>
              <a:gd name="connsiteY3322" fmla="*/ 5766801 h 6857155"/>
              <a:gd name="connsiteX3323" fmla="*/ 2498271 w 7257486"/>
              <a:gd name="connsiteY3323" fmla="*/ 5779470 h 6857155"/>
              <a:gd name="connsiteX3324" fmla="*/ 2453509 w 7257486"/>
              <a:gd name="connsiteY3324" fmla="*/ 5803963 h 6857155"/>
              <a:gd name="connsiteX3325" fmla="*/ 2424793 w 7257486"/>
              <a:gd name="connsiteY3325" fmla="*/ 5828455 h 6857155"/>
              <a:gd name="connsiteX3326" fmla="*/ 2396077 w 7257486"/>
              <a:gd name="connsiteY3326" fmla="*/ 5836901 h 6857155"/>
              <a:gd name="connsiteX3327" fmla="*/ 2396077 w 7257486"/>
              <a:gd name="connsiteY3327" fmla="*/ 5808186 h 6857155"/>
              <a:gd name="connsiteX3328" fmla="*/ 2391854 w 7257486"/>
              <a:gd name="connsiteY3328" fmla="*/ 5803963 h 6857155"/>
              <a:gd name="connsiteX3329" fmla="*/ 2371584 w 7257486"/>
              <a:gd name="connsiteY3329" fmla="*/ 5799740 h 6857155"/>
              <a:gd name="connsiteX3330" fmla="*/ 2367361 w 7257486"/>
              <a:gd name="connsiteY3330" fmla="*/ 5783693 h 6857155"/>
              <a:gd name="connsiteX3331" fmla="*/ 2375807 w 7257486"/>
              <a:gd name="connsiteY3331" fmla="*/ 5783693 h 6857155"/>
              <a:gd name="connsiteX3332" fmla="*/ 2400300 w 7257486"/>
              <a:gd name="connsiteY3332" fmla="*/ 5771024 h 6857155"/>
              <a:gd name="connsiteX3333" fmla="*/ 2396077 w 7257486"/>
              <a:gd name="connsiteY3333" fmla="*/ 5779470 h 6857155"/>
              <a:gd name="connsiteX3334" fmla="*/ 2396077 w 7257486"/>
              <a:gd name="connsiteY3334" fmla="*/ 5803963 h 6857155"/>
              <a:gd name="connsiteX3335" fmla="*/ 2400300 w 7257486"/>
              <a:gd name="connsiteY3335" fmla="*/ 5808186 h 6857155"/>
              <a:gd name="connsiteX3336" fmla="*/ 2420570 w 7257486"/>
              <a:gd name="connsiteY3336" fmla="*/ 5812409 h 6857155"/>
              <a:gd name="connsiteX3337" fmla="*/ 2440840 w 7257486"/>
              <a:gd name="connsiteY3337" fmla="*/ 5799740 h 6857155"/>
              <a:gd name="connsiteX3338" fmla="*/ 2473779 w 7257486"/>
              <a:gd name="connsiteY3338" fmla="*/ 5779470 h 6857155"/>
              <a:gd name="connsiteX3339" fmla="*/ 2482224 w 7257486"/>
              <a:gd name="connsiteY3339" fmla="*/ 5763423 h 6857155"/>
              <a:gd name="connsiteX3340" fmla="*/ 2490670 w 7257486"/>
              <a:gd name="connsiteY3340" fmla="*/ 5763423 h 6857155"/>
              <a:gd name="connsiteX3341" fmla="*/ 2499116 w 7257486"/>
              <a:gd name="connsiteY3341" fmla="*/ 5747376 h 6857155"/>
              <a:gd name="connsiteX3342" fmla="*/ 2490670 w 7257486"/>
              <a:gd name="connsiteY3342" fmla="*/ 5747376 h 6857155"/>
              <a:gd name="connsiteX3343" fmla="*/ 2486447 w 7257486"/>
              <a:gd name="connsiteY3343" fmla="*/ 5760045 h 6857155"/>
              <a:gd name="connsiteX3344" fmla="*/ 2457732 w 7257486"/>
              <a:gd name="connsiteY3344" fmla="*/ 5760045 h 6857155"/>
              <a:gd name="connsiteX3345" fmla="*/ 2441685 w 7257486"/>
              <a:gd name="connsiteY3345" fmla="*/ 5768490 h 6857155"/>
              <a:gd name="connsiteX3346" fmla="*/ 2421415 w 7257486"/>
              <a:gd name="connsiteY3346" fmla="*/ 5772713 h 6857155"/>
              <a:gd name="connsiteX3347" fmla="*/ 2421415 w 7257486"/>
              <a:gd name="connsiteY3347" fmla="*/ 5764267 h 6857155"/>
              <a:gd name="connsiteX3348" fmla="*/ 2447597 w 7257486"/>
              <a:gd name="connsiteY3348" fmla="*/ 5741464 h 6857155"/>
              <a:gd name="connsiteX3349" fmla="*/ 2491515 w 7257486"/>
              <a:gd name="connsiteY3349" fmla="*/ 5714437 h 6857155"/>
              <a:gd name="connsiteX3350" fmla="*/ 2561615 w 7257486"/>
              <a:gd name="connsiteY3350" fmla="*/ 5677276 h 6857155"/>
              <a:gd name="connsiteX3351" fmla="*/ 2607223 w 7257486"/>
              <a:gd name="connsiteY3351" fmla="*/ 5648560 h 6857155"/>
              <a:gd name="connsiteX3352" fmla="*/ 2656208 w 7257486"/>
              <a:gd name="connsiteY3352" fmla="*/ 5635891 h 6857155"/>
              <a:gd name="connsiteX3353" fmla="*/ 2656208 w 7257486"/>
              <a:gd name="connsiteY3353" fmla="*/ 5651938 h 6857155"/>
              <a:gd name="connsiteX3354" fmla="*/ 2660431 w 7257486"/>
              <a:gd name="connsiteY3354" fmla="*/ 5660384 h 6857155"/>
              <a:gd name="connsiteX3355" fmla="*/ 2676478 w 7257486"/>
              <a:gd name="connsiteY3355" fmla="*/ 5651938 h 6857155"/>
              <a:gd name="connsiteX3356" fmla="*/ 2684924 w 7257486"/>
              <a:gd name="connsiteY3356" fmla="*/ 5610554 h 6857155"/>
              <a:gd name="connsiteX3357" fmla="*/ 2693370 w 7257486"/>
              <a:gd name="connsiteY3357" fmla="*/ 5610554 h 6857155"/>
              <a:gd name="connsiteX3358" fmla="*/ 2693370 w 7257486"/>
              <a:gd name="connsiteY3358" fmla="*/ 5618999 h 6857155"/>
              <a:gd name="connsiteX3359" fmla="*/ 2709417 w 7257486"/>
              <a:gd name="connsiteY3359" fmla="*/ 5618999 h 6857155"/>
              <a:gd name="connsiteX3360" fmla="*/ 2742356 w 7257486"/>
              <a:gd name="connsiteY3360" fmla="*/ 5602953 h 6857155"/>
              <a:gd name="connsiteX3361" fmla="*/ 2783740 w 7257486"/>
              <a:gd name="connsiteY3361" fmla="*/ 5578460 h 6857155"/>
              <a:gd name="connsiteX3362" fmla="*/ 2829347 w 7257486"/>
              <a:gd name="connsiteY3362" fmla="*/ 5549744 h 6857155"/>
              <a:gd name="connsiteX3363" fmla="*/ 2853840 w 7257486"/>
              <a:gd name="connsiteY3363" fmla="*/ 5545521 h 6857155"/>
              <a:gd name="connsiteX3364" fmla="*/ 2862286 w 7257486"/>
              <a:gd name="connsiteY3364" fmla="*/ 5553967 h 6857155"/>
              <a:gd name="connsiteX3365" fmla="*/ 2891002 w 7257486"/>
              <a:gd name="connsiteY3365" fmla="*/ 5549744 h 6857155"/>
              <a:gd name="connsiteX3366" fmla="*/ 2939988 w 7257486"/>
              <a:gd name="connsiteY3366" fmla="*/ 5537075 h 6857155"/>
              <a:gd name="connsiteX3367" fmla="*/ 2993196 w 7257486"/>
              <a:gd name="connsiteY3367" fmla="*/ 5537075 h 6857155"/>
              <a:gd name="connsiteX3368" fmla="*/ 3021912 w 7257486"/>
              <a:gd name="connsiteY3368" fmla="*/ 5521028 h 6857155"/>
              <a:gd name="connsiteX3369" fmla="*/ 3037959 w 7257486"/>
              <a:gd name="connsiteY3369" fmla="*/ 5521028 h 6857155"/>
              <a:gd name="connsiteX3370" fmla="*/ 3058229 w 7257486"/>
              <a:gd name="connsiteY3370" fmla="*/ 5521028 h 6857155"/>
              <a:gd name="connsiteX3371" fmla="*/ 3095390 w 7257486"/>
              <a:gd name="connsiteY3371" fmla="*/ 5508359 h 6857155"/>
              <a:gd name="connsiteX3372" fmla="*/ 3144376 w 7257486"/>
              <a:gd name="connsiteY3372" fmla="*/ 5495691 h 6857155"/>
              <a:gd name="connsiteX3373" fmla="*/ 3131707 w 7257486"/>
              <a:gd name="connsiteY3373" fmla="*/ 5508359 h 6857155"/>
              <a:gd name="connsiteX3374" fmla="*/ 3074276 w 7257486"/>
              <a:gd name="connsiteY3374" fmla="*/ 5528629 h 6857155"/>
              <a:gd name="connsiteX3375" fmla="*/ 3070053 w 7257486"/>
              <a:gd name="connsiteY3375" fmla="*/ 5541298 h 6857155"/>
              <a:gd name="connsiteX3376" fmla="*/ 3086100 w 7257486"/>
              <a:gd name="connsiteY3376" fmla="*/ 5541298 h 6857155"/>
              <a:gd name="connsiteX3377" fmla="*/ 3114816 w 7257486"/>
              <a:gd name="connsiteY3377" fmla="*/ 5541298 h 6857155"/>
              <a:gd name="connsiteX3378" fmla="*/ 3151977 w 7257486"/>
              <a:gd name="connsiteY3378" fmla="*/ 5528629 h 6857155"/>
              <a:gd name="connsiteX3379" fmla="*/ 3197585 w 7257486"/>
              <a:gd name="connsiteY3379" fmla="*/ 5520183 h 6857155"/>
              <a:gd name="connsiteX3380" fmla="*/ 3206031 w 7257486"/>
              <a:gd name="connsiteY3380" fmla="*/ 5511737 h 6857155"/>
              <a:gd name="connsiteX3381" fmla="*/ 3214476 w 7257486"/>
              <a:gd name="connsiteY3381" fmla="*/ 5491468 h 6857155"/>
              <a:gd name="connsiteX3382" fmla="*/ 3234746 w 7257486"/>
              <a:gd name="connsiteY3382" fmla="*/ 5491468 h 6857155"/>
              <a:gd name="connsiteX3383" fmla="*/ 3238969 w 7257486"/>
              <a:gd name="connsiteY3383" fmla="*/ 5475421 h 6857155"/>
              <a:gd name="connsiteX3384" fmla="*/ 3226301 w 7257486"/>
              <a:gd name="connsiteY3384" fmla="*/ 5471198 h 6857155"/>
              <a:gd name="connsiteX3385" fmla="*/ 3246570 w 7257486"/>
              <a:gd name="connsiteY3385" fmla="*/ 5458529 h 6857155"/>
              <a:gd name="connsiteX3386" fmla="*/ 3292178 w 7257486"/>
              <a:gd name="connsiteY3386" fmla="*/ 5454306 h 6857155"/>
              <a:gd name="connsiteX3387" fmla="*/ 3300624 w 7257486"/>
              <a:gd name="connsiteY3387" fmla="*/ 5438259 h 6857155"/>
              <a:gd name="connsiteX3388" fmla="*/ 3333562 w 7257486"/>
              <a:gd name="connsiteY3388" fmla="*/ 5442482 h 6857155"/>
              <a:gd name="connsiteX3389" fmla="*/ 3366501 w 7257486"/>
              <a:gd name="connsiteY3389" fmla="*/ 5442482 h 6857155"/>
              <a:gd name="connsiteX3390" fmla="*/ 3358055 w 7257486"/>
              <a:gd name="connsiteY3390" fmla="*/ 5455151 h 6857155"/>
              <a:gd name="connsiteX3391" fmla="*/ 3333562 w 7257486"/>
              <a:gd name="connsiteY3391" fmla="*/ 5459374 h 6857155"/>
              <a:gd name="connsiteX3392" fmla="*/ 3333562 w 7257486"/>
              <a:gd name="connsiteY3392" fmla="*/ 5472043 h 6857155"/>
              <a:gd name="connsiteX3393" fmla="*/ 3342008 w 7257486"/>
              <a:gd name="connsiteY3393" fmla="*/ 5492312 h 6857155"/>
              <a:gd name="connsiteX3394" fmla="*/ 3354677 w 7257486"/>
              <a:gd name="connsiteY3394" fmla="*/ 5492312 h 6857155"/>
              <a:gd name="connsiteX3395" fmla="*/ 3374947 w 7257486"/>
              <a:gd name="connsiteY3395" fmla="*/ 5476265 h 6857155"/>
              <a:gd name="connsiteX3396" fmla="*/ 3390994 w 7257486"/>
              <a:gd name="connsiteY3396" fmla="*/ 5484711 h 6857155"/>
              <a:gd name="connsiteX3397" fmla="*/ 3407041 w 7257486"/>
              <a:gd name="connsiteY3397" fmla="*/ 5480488 h 6857155"/>
              <a:gd name="connsiteX3398" fmla="*/ 3427311 w 7257486"/>
              <a:gd name="connsiteY3398" fmla="*/ 5447550 h 6857155"/>
              <a:gd name="connsiteX3399" fmla="*/ 3443358 w 7257486"/>
              <a:gd name="connsiteY3399" fmla="*/ 5443327 h 6857155"/>
              <a:gd name="connsiteX3400" fmla="*/ 3443358 w 7257486"/>
              <a:gd name="connsiteY3400" fmla="*/ 5423056 h 6857155"/>
              <a:gd name="connsiteX3401" fmla="*/ 3451804 w 7257486"/>
              <a:gd name="connsiteY3401" fmla="*/ 5423056 h 6857155"/>
              <a:gd name="connsiteX3402" fmla="*/ 3476297 w 7257486"/>
              <a:gd name="connsiteY3402" fmla="*/ 5410388 h 6857155"/>
              <a:gd name="connsiteX3403" fmla="*/ 3521904 w 7257486"/>
              <a:gd name="connsiteY3403" fmla="*/ 5397719 h 6857155"/>
              <a:gd name="connsiteX3404" fmla="*/ 3542174 w 7257486"/>
              <a:gd name="connsiteY3404" fmla="*/ 5381672 h 6857155"/>
              <a:gd name="connsiteX3405" fmla="*/ 3537951 w 7257486"/>
              <a:gd name="connsiteY3405" fmla="*/ 5357179 h 6857155"/>
              <a:gd name="connsiteX3406" fmla="*/ 3546397 w 7257486"/>
              <a:gd name="connsiteY3406" fmla="*/ 5357179 h 6857155"/>
              <a:gd name="connsiteX3407" fmla="*/ 3550620 w 7257486"/>
              <a:gd name="connsiteY3407" fmla="*/ 5341132 h 6857155"/>
              <a:gd name="connsiteX3408" fmla="*/ 3537951 w 7257486"/>
              <a:gd name="connsiteY3408" fmla="*/ 5325085 h 6857155"/>
              <a:gd name="connsiteX3409" fmla="*/ 3553998 w 7257486"/>
              <a:gd name="connsiteY3409" fmla="*/ 5325085 h 6857155"/>
              <a:gd name="connsiteX3410" fmla="*/ 3558221 w 7257486"/>
              <a:gd name="connsiteY3410" fmla="*/ 5341132 h 6857155"/>
              <a:gd name="connsiteX3411" fmla="*/ 3574268 w 7257486"/>
              <a:gd name="connsiteY3411" fmla="*/ 5349578 h 6857155"/>
              <a:gd name="connsiteX3412" fmla="*/ 3561599 w 7257486"/>
              <a:gd name="connsiteY3412" fmla="*/ 5362247 h 6857155"/>
              <a:gd name="connsiteX3413" fmla="*/ 3557376 w 7257486"/>
              <a:gd name="connsiteY3413" fmla="*/ 5374916 h 6857155"/>
              <a:gd name="connsiteX3414" fmla="*/ 3594538 w 7257486"/>
              <a:gd name="connsiteY3414" fmla="*/ 5374916 h 6857155"/>
              <a:gd name="connsiteX3415" fmla="*/ 3614808 w 7257486"/>
              <a:gd name="connsiteY3415" fmla="*/ 5366470 h 6857155"/>
              <a:gd name="connsiteX3416" fmla="*/ 3635078 w 7257486"/>
              <a:gd name="connsiteY3416" fmla="*/ 5350423 h 6857155"/>
              <a:gd name="connsiteX3417" fmla="*/ 3659571 w 7257486"/>
              <a:gd name="connsiteY3417" fmla="*/ 5350423 h 6857155"/>
              <a:gd name="connsiteX3418" fmla="*/ 3663794 w 7257486"/>
              <a:gd name="connsiteY3418" fmla="*/ 5337754 h 6857155"/>
              <a:gd name="connsiteX3419" fmla="*/ 3647747 w 7257486"/>
              <a:gd name="connsiteY3419" fmla="*/ 5333531 h 6857155"/>
              <a:gd name="connsiteX3420" fmla="*/ 3651969 w 7257486"/>
              <a:gd name="connsiteY3420" fmla="*/ 5320862 h 6857155"/>
              <a:gd name="connsiteX3421" fmla="*/ 3689131 w 7257486"/>
              <a:gd name="connsiteY3421" fmla="*/ 5308194 h 6857155"/>
              <a:gd name="connsiteX3422" fmla="*/ 3705178 w 7257486"/>
              <a:gd name="connsiteY3422" fmla="*/ 5295525 h 6857155"/>
              <a:gd name="connsiteX3423" fmla="*/ 3725448 w 7257486"/>
              <a:gd name="connsiteY3423" fmla="*/ 5282856 h 6857155"/>
              <a:gd name="connsiteX3424" fmla="*/ 3725448 w 7257486"/>
              <a:gd name="connsiteY3424" fmla="*/ 5258363 h 6857155"/>
              <a:gd name="connsiteX3425" fmla="*/ 3754164 w 7257486"/>
              <a:gd name="connsiteY3425" fmla="*/ 5254140 h 6857155"/>
              <a:gd name="connsiteX3426" fmla="*/ 3770211 w 7257486"/>
              <a:gd name="connsiteY3426" fmla="*/ 5238093 h 6857155"/>
              <a:gd name="connsiteX3427" fmla="*/ 3790481 w 7257486"/>
              <a:gd name="connsiteY3427" fmla="*/ 5229648 h 6857155"/>
              <a:gd name="connsiteX3428" fmla="*/ 3794704 w 7257486"/>
              <a:gd name="connsiteY3428" fmla="*/ 5245694 h 6857155"/>
              <a:gd name="connsiteX3429" fmla="*/ 3807372 w 7257486"/>
              <a:gd name="connsiteY3429" fmla="*/ 5249917 h 6857155"/>
              <a:gd name="connsiteX3430" fmla="*/ 3820041 w 7257486"/>
              <a:gd name="connsiteY3430" fmla="*/ 5229648 h 6857155"/>
              <a:gd name="connsiteX3431" fmla="*/ 3836088 w 7257486"/>
              <a:gd name="connsiteY3431" fmla="*/ 5225425 h 6857155"/>
              <a:gd name="connsiteX3432" fmla="*/ 3844534 w 7257486"/>
              <a:gd name="connsiteY3432" fmla="*/ 5216979 h 6857155"/>
              <a:gd name="connsiteX3433" fmla="*/ 3885919 w 7257486"/>
              <a:gd name="connsiteY3433" fmla="*/ 5212756 h 6857155"/>
              <a:gd name="connsiteX3434" fmla="*/ 3890141 w 7257486"/>
              <a:gd name="connsiteY3434" fmla="*/ 5200087 h 6857155"/>
              <a:gd name="connsiteX3435" fmla="*/ 3898587 w 7257486"/>
              <a:gd name="connsiteY3435" fmla="*/ 5200087 h 6857155"/>
              <a:gd name="connsiteX3436" fmla="*/ 3911256 w 7257486"/>
              <a:gd name="connsiteY3436" fmla="*/ 5212756 h 6857155"/>
              <a:gd name="connsiteX3437" fmla="*/ 3935749 w 7257486"/>
              <a:gd name="connsiteY3437" fmla="*/ 5208533 h 6857155"/>
              <a:gd name="connsiteX3438" fmla="*/ 3981356 w 7257486"/>
              <a:gd name="connsiteY3438" fmla="*/ 5184040 h 6857155"/>
              <a:gd name="connsiteX3439" fmla="*/ 3997403 w 7257486"/>
              <a:gd name="connsiteY3439" fmla="*/ 5171371 h 6857155"/>
              <a:gd name="connsiteX3440" fmla="*/ 4075105 w 7257486"/>
              <a:gd name="connsiteY3440" fmla="*/ 5134210 h 6857155"/>
              <a:gd name="connsiteX3441" fmla="*/ 4095375 w 7257486"/>
              <a:gd name="connsiteY3441" fmla="*/ 5118163 h 6857155"/>
              <a:gd name="connsiteX3442" fmla="*/ 4136759 w 7257486"/>
              <a:gd name="connsiteY3442" fmla="*/ 5102116 h 6857155"/>
              <a:gd name="connsiteX3443" fmla="*/ 4140982 w 7257486"/>
              <a:gd name="connsiteY3443" fmla="*/ 5077623 h 6857155"/>
              <a:gd name="connsiteX3444" fmla="*/ 4120712 w 7257486"/>
              <a:gd name="connsiteY3444" fmla="*/ 5069177 h 6857155"/>
              <a:gd name="connsiteX3445" fmla="*/ 4079328 w 7257486"/>
              <a:gd name="connsiteY3445" fmla="*/ 5085224 h 6857155"/>
              <a:gd name="connsiteX3446" fmla="*/ 4079328 w 7257486"/>
              <a:gd name="connsiteY3446" fmla="*/ 5076778 h 6857155"/>
              <a:gd name="connsiteX3447" fmla="*/ 4087773 w 7257486"/>
              <a:gd name="connsiteY3447" fmla="*/ 5076778 h 6857155"/>
              <a:gd name="connsiteX3448" fmla="*/ 4116489 w 7257486"/>
              <a:gd name="connsiteY3448" fmla="*/ 5056508 h 6857155"/>
              <a:gd name="connsiteX3449" fmla="*/ 4153651 w 7257486"/>
              <a:gd name="connsiteY3449" fmla="*/ 5036238 h 6857155"/>
              <a:gd name="connsiteX3450" fmla="*/ 4178144 w 7257486"/>
              <a:gd name="connsiteY3450" fmla="*/ 5036238 h 6857155"/>
              <a:gd name="connsiteX3451" fmla="*/ 4198414 w 7257486"/>
              <a:gd name="connsiteY3451" fmla="*/ 5023570 h 6857155"/>
              <a:gd name="connsiteX3452" fmla="*/ 4260068 w 7257486"/>
              <a:gd name="connsiteY3452" fmla="*/ 4999077 h 6857155"/>
              <a:gd name="connsiteX3453" fmla="*/ 4305675 w 7257486"/>
              <a:gd name="connsiteY3453" fmla="*/ 4983030 h 6857155"/>
              <a:gd name="connsiteX3454" fmla="*/ 4330168 w 7257486"/>
              <a:gd name="connsiteY3454" fmla="*/ 4978807 h 6857155"/>
              <a:gd name="connsiteX3455" fmla="*/ 4334391 w 7257486"/>
              <a:gd name="connsiteY3455" fmla="*/ 4994854 h 6857155"/>
              <a:gd name="connsiteX3456" fmla="*/ 4318344 w 7257486"/>
              <a:gd name="connsiteY3456" fmla="*/ 5019347 h 6857155"/>
              <a:gd name="connsiteX3457" fmla="*/ 4318344 w 7257486"/>
              <a:gd name="connsiteY3457" fmla="*/ 5043840 h 6857155"/>
              <a:gd name="connsiteX3458" fmla="*/ 4326790 w 7257486"/>
              <a:gd name="connsiteY3458" fmla="*/ 5048063 h 6857155"/>
              <a:gd name="connsiteX3459" fmla="*/ 4339459 w 7257486"/>
              <a:gd name="connsiteY3459" fmla="*/ 5043840 h 6857155"/>
              <a:gd name="connsiteX3460" fmla="*/ 4347904 w 7257486"/>
              <a:gd name="connsiteY3460" fmla="*/ 5023570 h 6857155"/>
              <a:gd name="connsiteX3461" fmla="*/ 4363952 w 7257486"/>
              <a:gd name="connsiteY3461" fmla="*/ 5019347 h 6857155"/>
              <a:gd name="connsiteX3462" fmla="*/ 4368175 w 7257486"/>
              <a:gd name="connsiteY3462" fmla="*/ 4999077 h 6857155"/>
              <a:gd name="connsiteX3463" fmla="*/ 4380843 w 7257486"/>
              <a:gd name="connsiteY3463" fmla="*/ 4994854 h 6857155"/>
              <a:gd name="connsiteX3464" fmla="*/ 4376620 w 7257486"/>
              <a:gd name="connsiteY3464" fmla="*/ 5019347 h 6857155"/>
              <a:gd name="connsiteX3465" fmla="*/ 4413782 w 7257486"/>
              <a:gd name="connsiteY3465" fmla="*/ 5015124 h 6857155"/>
              <a:gd name="connsiteX3466" fmla="*/ 4442498 w 7257486"/>
              <a:gd name="connsiteY3466" fmla="*/ 5006678 h 6857155"/>
              <a:gd name="connsiteX3467" fmla="*/ 4475437 w 7257486"/>
              <a:gd name="connsiteY3467" fmla="*/ 4994009 h 6857155"/>
              <a:gd name="connsiteX3468" fmla="*/ 4491483 w 7257486"/>
              <a:gd name="connsiteY3468" fmla="*/ 4981341 h 6857155"/>
              <a:gd name="connsiteX3469" fmla="*/ 4565806 w 7257486"/>
              <a:gd name="connsiteY3469" fmla="*/ 4939956 h 6857155"/>
              <a:gd name="connsiteX3470" fmla="*/ 4590299 w 7257486"/>
              <a:gd name="connsiteY3470" fmla="*/ 4935733 h 6857155"/>
              <a:gd name="connsiteX3471" fmla="*/ 4594522 w 7257486"/>
              <a:gd name="connsiteY3471" fmla="*/ 4944179 h 6857155"/>
              <a:gd name="connsiteX3472" fmla="*/ 4607191 w 7257486"/>
              <a:gd name="connsiteY3472" fmla="*/ 4944179 h 6857155"/>
              <a:gd name="connsiteX3473" fmla="*/ 4623238 w 7257486"/>
              <a:gd name="connsiteY3473" fmla="*/ 4935733 h 6857155"/>
              <a:gd name="connsiteX3474" fmla="*/ 4643508 w 7257486"/>
              <a:gd name="connsiteY3474" fmla="*/ 4919686 h 6857155"/>
              <a:gd name="connsiteX3475" fmla="*/ 4643508 w 7257486"/>
              <a:gd name="connsiteY3475" fmla="*/ 4899416 h 6857155"/>
              <a:gd name="connsiteX3476" fmla="*/ 4623238 w 7257486"/>
              <a:gd name="connsiteY3476" fmla="*/ 4870701 h 6857155"/>
              <a:gd name="connsiteX3477" fmla="*/ 4607191 w 7257486"/>
              <a:gd name="connsiteY3477" fmla="*/ 4874924 h 6857155"/>
              <a:gd name="connsiteX3478" fmla="*/ 4602968 w 7257486"/>
              <a:gd name="connsiteY3478" fmla="*/ 4890970 h 6857155"/>
              <a:gd name="connsiteX3479" fmla="*/ 4586921 w 7257486"/>
              <a:gd name="connsiteY3479" fmla="*/ 4890970 h 6857155"/>
              <a:gd name="connsiteX3480" fmla="*/ 4591144 w 7257486"/>
              <a:gd name="connsiteY3480" fmla="*/ 4878302 h 6857155"/>
              <a:gd name="connsiteX3481" fmla="*/ 4611414 w 7257486"/>
              <a:gd name="connsiteY3481" fmla="*/ 4865633 h 6857155"/>
              <a:gd name="connsiteX3482" fmla="*/ 4657022 w 7257486"/>
              <a:gd name="connsiteY3482" fmla="*/ 4865633 h 6857155"/>
              <a:gd name="connsiteX3483" fmla="*/ 4657022 w 7257486"/>
              <a:gd name="connsiteY3483" fmla="*/ 4832694 h 6857155"/>
              <a:gd name="connsiteX3484" fmla="*/ 4669690 w 7257486"/>
              <a:gd name="connsiteY3484" fmla="*/ 4841140 h 6857155"/>
              <a:gd name="connsiteX3485" fmla="*/ 4685737 w 7257486"/>
              <a:gd name="connsiteY3485" fmla="*/ 4841140 h 6857155"/>
              <a:gd name="connsiteX3486" fmla="*/ 4681514 w 7257486"/>
              <a:gd name="connsiteY3486" fmla="*/ 4820870 h 6857155"/>
              <a:gd name="connsiteX3487" fmla="*/ 4701784 w 7257486"/>
              <a:gd name="connsiteY3487" fmla="*/ 4825093 h 6857155"/>
              <a:gd name="connsiteX3488" fmla="*/ 4714453 w 7257486"/>
              <a:gd name="connsiteY3488" fmla="*/ 4816647 h 6857155"/>
              <a:gd name="connsiteX3489" fmla="*/ 4738945 w 7257486"/>
              <a:gd name="connsiteY3489" fmla="*/ 4816647 h 6857155"/>
              <a:gd name="connsiteX3490" fmla="*/ 4747391 w 7257486"/>
              <a:gd name="connsiteY3490" fmla="*/ 4808201 h 6857155"/>
              <a:gd name="connsiteX3491" fmla="*/ 4771884 w 7257486"/>
              <a:gd name="connsiteY3491" fmla="*/ 4808201 h 6857155"/>
              <a:gd name="connsiteX3492" fmla="*/ 4820870 w 7257486"/>
              <a:gd name="connsiteY3492" fmla="*/ 4795533 h 6857155"/>
              <a:gd name="connsiteX3493" fmla="*/ 4849586 w 7257486"/>
              <a:gd name="connsiteY3493" fmla="*/ 4791310 h 6857155"/>
              <a:gd name="connsiteX3494" fmla="*/ 4874078 w 7257486"/>
              <a:gd name="connsiteY3494" fmla="*/ 4778641 h 6857155"/>
              <a:gd name="connsiteX3495" fmla="*/ 4869856 w 7257486"/>
              <a:gd name="connsiteY3495" fmla="*/ 4791310 h 6857155"/>
              <a:gd name="connsiteX3496" fmla="*/ 4853809 w 7257486"/>
              <a:gd name="connsiteY3496" fmla="*/ 4795533 h 6857155"/>
              <a:gd name="connsiteX3497" fmla="*/ 4841140 w 7257486"/>
              <a:gd name="connsiteY3497" fmla="*/ 4799756 h 6857155"/>
              <a:gd name="connsiteX3498" fmla="*/ 4808201 w 7257486"/>
              <a:gd name="connsiteY3498" fmla="*/ 4815803 h 6857155"/>
              <a:gd name="connsiteX3499" fmla="*/ 4795533 w 7257486"/>
              <a:gd name="connsiteY3499" fmla="*/ 4836072 h 6857155"/>
              <a:gd name="connsiteX3500" fmla="*/ 4791310 w 7257486"/>
              <a:gd name="connsiteY3500" fmla="*/ 4856343 h 6857155"/>
              <a:gd name="connsiteX3501" fmla="*/ 4807357 w 7257486"/>
              <a:gd name="connsiteY3501" fmla="*/ 4860566 h 6857155"/>
              <a:gd name="connsiteX3502" fmla="*/ 4815803 w 7257486"/>
              <a:gd name="connsiteY3502" fmla="*/ 4852120 h 6857155"/>
              <a:gd name="connsiteX3503" fmla="*/ 4852964 w 7257486"/>
              <a:gd name="connsiteY3503" fmla="*/ 4839451 h 6857155"/>
              <a:gd name="connsiteX3504" fmla="*/ 4877457 w 7257486"/>
              <a:gd name="connsiteY3504" fmla="*/ 4826782 h 6857155"/>
              <a:gd name="connsiteX3505" fmla="*/ 4939111 w 7257486"/>
              <a:gd name="connsiteY3505" fmla="*/ 4798066 h 6857155"/>
              <a:gd name="connsiteX3506" fmla="*/ 4959381 w 7257486"/>
              <a:gd name="connsiteY3506" fmla="*/ 4785398 h 6857155"/>
              <a:gd name="connsiteX3507" fmla="*/ 4979651 w 7257486"/>
              <a:gd name="connsiteY3507" fmla="*/ 4769351 h 6857155"/>
              <a:gd name="connsiteX3508" fmla="*/ 4975428 w 7257486"/>
              <a:gd name="connsiteY3508" fmla="*/ 4749081 h 6857155"/>
              <a:gd name="connsiteX3509" fmla="*/ 4946713 w 7257486"/>
              <a:gd name="connsiteY3509" fmla="*/ 4749081 h 6857155"/>
              <a:gd name="connsiteX3510" fmla="*/ 4938267 w 7257486"/>
              <a:gd name="connsiteY3510" fmla="*/ 4753304 h 6857155"/>
              <a:gd name="connsiteX3511" fmla="*/ 4942490 w 7257486"/>
              <a:gd name="connsiteY3511" fmla="*/ 4740635 h 6857155"/>
              <a:gd name="connsiteX3512" fmla="*/ 4958537 w 7257486"/>
              <a:gd name="connsiteY3512" fmla="*/ 4727966 h 6857155"/>
              <a:gd name="connsiteX3513" fmla="*/ 4991475 w 7257486"/>
              <a:gd name="connsiteY3513" fmla="*/ 4699251 h 6857155"/>
              <a:gd name="connsiteX3514" fmla="*/ 5015969 w 7257486"/>
              <a:gd name="connsiteY3514" fmla="*/ 4683203 h 6857155"/>
              <a:gd name="connsiteX3515" fmla="*/ 5040461 w 7257486"/>
              <a:gd name="connsiteY3515" fmla="*/ 4687426 h 6857155"/>
              <a:gd name="connsiteX3516" fmla="*/ 5044684 w 7257486"/>
              <a:gd name="connsiteY3516" fmla="*/ 4678981 h 6857155"/>
              <a:gd name="connsiteX3517" fmla="*/ 5060731 w 7257486"/>
              <a:gd name="connsiteY3517" fmla="*/ 4662933 h 6857155"/>
              <a:gd name="connsiteX3518" fmla="*/ 5118163 w 7257486"/>
              <a:gd name="connsiteY3518" fmla="*/ 4646887 h 6857155"/>
              <a:gd name="connsiteX3519" fmla="*/ 5188263 w 7257486"/>
              <a:gd name="connsiteY3519" fmla="*/ 4622393 h 6857155"/>
              <a:gd name="connsiteX3520" fmla="*/ 5212756 w 7257486"/>
              <a:gd name="connsiteY3520" fmla="*/ 4606347 h 6857155"/>
              <a:gd name="connsiteX3521" fmla="*/ 5274410 w 7257486"/>
              <a:gd name="connsiteY3521" fmla="*/ 4581854 h 6857155"/>
              <a:gd name="connsiteX3522" fmla="*/ 5265964 w 7257486"/>
              <a:gd name="connsiteY3522" fmla="*/ 4602124 h 6857155"/>
              <a:gd name="connsiteX3523" fmla="*/ 5237248 w 7257486"/>
              <a:gd name="connsiteY3523" fmla="*/ 4626616 h 6857155"/>
              <a:gd name="connsiteX3524" fmla="*/ 5212756 w 7257486"/>
              <a:gd name="connsiteY3524" fmla="*/ 4639285 h 6857155"/>
              <a:gd name="connsiteX3525" fmla="*/ 5175594 w 7257486"/>
              <a:gd name="connsiteY3525" fmla="*/ 4655332 h 6857155"/>
              <a:gd name="connsiteX3526" fmla="*/ 5171371 w 7257486"/>
              <a:gd name="connsiteY3526" fmla="*/ 4671379 h 6857155"/>
              <a:gd name="connsiteX3527" fmla="*/ 5184040 w 7257486"/>
              <a:gd name="connsiteY3527" fmla="*/ 4671379 h 6857155"/>
              <a:gd name="connsiteX3528" fmla="*/ 5249917 w 7257486"/>
              <a:gd name="connsiteY3528" fmla="*/ 4646887 h 6857155"/>
              <a:gd name="connsiteX3529" fmla="*/ 5287079 w 7257486"/>
              <a:gd name="connsiteY3529" fmla="*/ 4638441 h 6857155"/>
              <a:gd name="connsiteX3530" fmla="*/ 5315795 w 7257486"/>
              <a:gd name="connsiteY3530" fmla="*/ 4618171 h 6857155"/>
              <a:gd name="connsiteX3531" fmla="*/ 5320018 w 7257486"/>
              <a:gd name="connsiteY3531" fmla="*/ 4605502 h 6857155"/>
              <a:gd name="connsiteX3532" fmla="*/ 5307349 w 7257486"/>
              <a:gd name="connsiteY3532" fmla="*/ 4592833 h 6857155"/>
              <a:gd name="connsiteX3533" fmla="*/ 5307349 w 7257486"/>
              <a:gd name="connsiteY3533" fmla="*/ 4555672 h 6857155"/>
              <a:gd name="connsiteX3534" fmla="*/ 5320018 w 7257486"/>
              <a:gd name="connsiteY3534" fmla="*/ 4535402 h 6857155"/>
              <a:gd name="connsiteX3535" fmla="*/ 5315795 w 7257486"/>
              <a:gd name="connsiteY3535" fmla="*/ 4502463 h 6857155"/>
              <a:gd name="connsiteX3536" fmla="*/ 5324241 w 7257486"/>
              <a:gd name="connsiteY3536" fmla="*/ 4482193 h 6857155"/>
              <a:gd name="connsiteX3537" fmla="*/ 5385895 w 7257486"/>
              <a:gd name="connsiteY3537" fmla="*/ 4457700 h 6857155"/>
              <a:gd name="connsiteX3538" fmla="*/ 5414610 w 7257486"/>
              <a:gd name="connsiteY3538" fmla="*/ 4445031 h 6857155"/>
              <a:gd name="connsiteX3539" fmla="*/ 5423056 w 7257486"/>
              <a:gd name="connsiteY3539" fmla="*/ 4432363 h 6857155"/>
              <a:gd name="connsiteX3540" fmla="*/ 5418833 w 7257486"/>
              <a:gd name="connsiteY3540" fmla="*/ 4419694 h 6857155"/>
              <a:gd name="connsiteX3541" fmla="*/ 5373226 w 7257486"/>
              <a:gd name="connsiteY3541" fmla="*/ 4428140 h 6857155"/>
              <a:gd name="connsiteX3542" fmla="*/ 5336065 w 7257486"/>
              <a:gd name="connsiteY3542" fmla="*/ 4444187 h 6857155"/>
              <a:gd name="connsiteX3543" fmla="*/ 5315795 w 7257486"/>
              <a:gd name="connsiteY3543" fmla="*/ 4448410 h 6857155"/>
              <a:gd name="connsiteX3544" fmla="*/ 5307349 w 7257486"/>
              <a:gd name="connsiteY3544" fmla="*/ 4439964 h 6857155"/>
              <a:gd name="connsiteX3545" fmla="*/ 5311572 w 7257486"/>
              <a:gd name="connsiteY3545" fmla="*/ 4398579 h 6857155"/>
              <a:gd name="connsiteX3546" fmla="*/ 5331842 w 7257486"/>
              <a:gd name="connsiteY3546" fmla="*/ 4398579 h 6857155"/>
              <a:gd name="connsiteX3547" fmla="*/ 5323396 w 7257486"/>
              <a:gd name="connsiteY3547" fmla="*/ 4411248 h 6857155"/>
              <a:gd name="connsiteX3548" fmla="*/ 5327619 w 7257486"/>
              <a:gd name="connsiteY3548" fmla="*/ 4423917 h 6857155"/>
              <a:gd name="connsiteX3549" fmla="*/ 5343666 w 7257486"/>
              <a:gd name="connsiteY3549" fmla="*/ 4428140 h 6857155"/>
              <a:gd name="connsiteX3550" fmla="*/ 5347889 w 7257486"/>
              <a:gd name="connsiteY3550" fmla="*/ 4419694 h 6857155"/>
              <a:gd name="connsiteX3551" fmla="*/ 5360558 w 7257486"/>
              <a:gd name="connsiteY3551" fmla="*/ 4395201 h 6857155"/>
              <a:gd name="connsiteX3552" fmla="*/ 5369003 w 7257486"/>
              <a:gd name="connsiteY3552" fmla="*/ 4403647 h 6857155"/>
              <a:gd name="connsiteX3553" fmla="*/ 5377449 w 7257486"/>
              <a:gd name="connsiteY3553" fmla="*/ 4403647 h 6857155"/>
              <a:gd name="connsiteX3554" fmla="*/ 5393496 w 7257486"/>
              <a:gd name="connsiteY3554" fmla="*/ 4390979 h 6857155"/>
              <a:gd name="connsiteX3555" fmla="*/ 5413766 w 7257486"/>
              <a:gd name="connsiteY3555" fmla="*/ 4362263 h 6857155"/>
              <a:gd name="connsiteX3556" fmla="*/ 5434036 w 7257486"/>
              <a:gd name="connsiteY3556" fmla="*/ 4341992 h 6857155"/>
              <a:gd name="connsiteX3557" fmla="*/ 5429813 w 7257486"/>
              <a:gd name="connsiteY3557" fmla="*/ 4325946 h 6857155"/>
              <a:gd name="connsiteX3558" fmla="*/ 5442482 w 7257486"/>
              <a:gd name="connsiteY3558" fmla="*/ 4317500 h 6857155"/>
              <a:gd name="connsiteX3559" fmla="*/ 5491468 w 7257486"/>
              <a:gd name="connsiteY3559" fmla="*/ 4304831 h 6857155"/>
              <a:gd name="connsiteX3560" fmla="*/ 5528629 w 7257486"/>
              <a:gd name="connsiteY3560" fmla="*/ 4292162 h 6857155"/>
              <a:gd name="connsiteX3561" fmla="*/ 5570014 w 7257486"/>
              <a:gd name="connsiteY3561" fmla="*/ 4276115 h 6857155"/>
              <a:gd name="connsiteX3562" fmla="*/ 5578459 w 7257486"/>
              <a:gd name="connsiteY3562" fmla="*/ 4255845 h 6857155"/>
              <a:gd name="connsiteX3563" fmla="*/ 5611398 w 7257486"/>
              <a:gd name="connsiteY3563" fmla="*/ 4235575 h 6857155"/>
              <a:gd name="connsiteX3564" fmla="*/ 5657005 w 7257486"/>
              <a:gd name="connsiteY3564" fmla="*/ 4219528 h 6857155"/>
              <a:gd name="connsiteX3565" fmla="*/ 5689944 w 7257486"/>
              <a:gd name="connsiteY3565" fmla="*/ 4206860 h 6857155"/>
              <a:gd name="connsiteX3566" fmla="*/ 5718660 w 7257486"/>
              <a:gd name="connsiteY3566" fmla="*/ 4194191 h 6857155"/>
              <a:gd name="connsiteX3567" fmla="*/ 5747376 w 7257486"/>
              <a:gd name="connsiteY3567" fmla="*/ 4173921 h 6857155"/>
              <a:gd name="connsiteX3568" fmla="*/ 5804807 w 7257486"/>
              <a:gd name="connsiteY3568" fmla="*/ 4173921 h 6857155"/>
              <a:gd name="connsiteX3569" fmla="*/ 5804807 w 7257486"/>
              <a:gd name="connsiteY3569" fmla="*/ 4182367 h 6857155"/>
              <a:gd name="connsiteX3570" fmla="*/ 5784537 w 7257486"/>
              <a:gd name="connsiteY3570" fmla="*/ 4186590 h 6857155"/>
              <a:gd name="connsiteX3571" fmla="*/ 5771869 w 7257486"/>
              <a:gd name="connsiteY3571" fmla="*/ 4195036 h 6857155"/>
              <a:gd name="connsiteX3572" fmla="*/ 5747376 w 7257486"/>
              <a:gd name="connsiteY3572" fmla="*/ 4223751 h 6857155"/>
              <a:gd name="connsiteX3573" fmla="*/ 5731328 w 7257486"/>
              <a:gd name="connsiteY3573" fmla="*/ 4244021 h 6857155"/>
              <a:gd name="connsiteX3574" fmla="*/ 5731328 w 7257486"/>
              <a:gd name="connsiteY3574" fmla="*/ 4264291 h 6857155"/>
              <a:gd name="connsiteX3575" fmla="*/ 5739774 w 7257486"/>
              <a:gd name="connsiteY3575" fmla="*/ 4280338 h 6857155"/>
              <a:gd name="connsiteX3576" fmla="*/ 5760044 w 7257486"/>
              <a:gd name="connsiteY3576" fmla="*/ 4284561 h 6857155"/>
              <a:gd name="connsiteX3577" fmla="*/ 5768490 w 7257486"/>
              <a:gd name="connsiteY3577" fmla="*/ 4264291 h 6857155"/>
              <a:gd name="connsiteX3578" fmla="*/ 5781159 w 7257486"/>
              <a:gd name="connsiteY3578" fmla="*/ 4260068 h 6857155"/>
              <a:gd name="connsiteX3579" fmla="*/ 5776936 w 7257486"/>
              <a:gd name="connsiteY3579" fmla="*/ 4276115 h 6857155"/>
              <a:gd name="connsiteX3580" fmla="*/ 5781159 w 7257486"/>
              <a:gd name="connsiteY3580" fmla="*/ 4296385 h 6857155"/>
              <a:gd name="connsiteX3581" fmla="*/ 5801429 w 7257486"/>
              <a:gd name="connsiteY3581" fmla="*/ 4296385 h 6857155"/>
              <a:gd name="connsiteX3582" fmla="*/ 5825922 w 7257486"/>
              <a:gd name="connsiteY3582" fmla="*/ 4283717 h 6857155"/>
              <a:gd name="connsiteX3583" fmla="*/ 5834367 w 7257486"/>
              <a:gd name="connsiteY3583" fmla="*/ 4267669 h 6857155"/>
              <a:gd name="connsiteX3584" fmla="*/ 5854638 w 7257486"/>
              <a:gd name="connsiteY3584" fmla="*/ 4259224 h 6857155"/>
              <a:gd name="connsiteX3585" fmla="*/ 5863083 w 7257486"/>
              <a:gd name="connsiteY3585" fmla="*/ 4243177 h 6857155"/>
              <a:gd name="connsiteX3586" fmla="*/ 5850415 w 7257486"/>
              <a:gd name="connsiteY3586" fmla="*/ 4227130 h 6857155"/>
              <a:gd name="connsiteX3587" fmla="*/ 5879130 w 7257486"/>
              <a:gd name="connsiteY3587" fmla="*/ 4222907 h 6857155"/>
              <a:gd name="connsiteX3588" fmla="*/ 5883353 w 7257486"/>
              <a:gd name="connsiteY3588" fmla="*/ 4202637 h 6857155"/>
              <a:gd name="connsiteX3589" fmla="*/ 5896022 w 7257486"/>
              <a:gd name="connsiteY3589" fmla="*/ 4202637 h 6857155"/>
              <a:gd name="connsiteX3590" fmla="*/ 5896022 w 7257486"/>
              <a:gd name="connsiteY3590" fmla="*/ 4239798 h 6857155"/>
              <a:gd name="connsiteX3591" fmla="*/ 5912069 w 7257486"/>
              <a:gd name="connsiteY3591" fmla="*/ 4239798 h 6857155"/>
              <a:gd name="connsiteX3592" fmla="*/ 5920515 w 7257486"/>
              <a:gd name="connsiteY3592" fmla="*/ 4211083 h 6857155"/>
              <a:gd name="connsiteX3593" fmla="*/ 5936562 w 7257486"/>
              <a:gd name="connsiteY3593" fmla="*/ 4206860 h 6857155"/>
              <a:gd name="connsiteX3594" fmla="*/ 5936562 w 7257486"/>
              <a:gd name="connsiteY3594" fmla="*/ 4215305 h 6857155"/>
              <a:gd name="connsiteX3595" fmla="*/ 5952609 w 7257486"/>
              <a:gd name="connsiteY3595" fmla="*/ 4223751 h 6857155"/>
              <a:gd name="connsiteX3596" fmla="*/ 5998216 w 7257486"/>
              <a:gd name="connsiteY3596" fmla="*/ 4207704 h 6857155"/>
              <a:gd name="connsiteX3597" fmla="*/ 6010885 w 7257486"/>
              <a:gd name="connsiteY3597" fmla="*/ 4191657 h 6857155"/>
              <a:gd name="connsiteX3598" fmla="*/ 6023554 w 7257486"/>
              <a:gd name="connsiteY3598" fmla="*/ 4191657 h 6857155"/>
              <a:gd name="connsiteX3599" fmla="*/ 6043824 w 7257486"/>
              <a:gd name="connsiteY3599" fmla="*/ 4200103 h 6857155"/>
              <a:gd name="connsiteX3600" fmla="*/ 6031155 w 7257486"/>
              <a:gd name="connsiteY3600" fmla="*/ 4212772 h 6857155"/>
              <a:gd name="connsiteX3601" fmla="*/ 5989771 w 7257486"/>
              <a:gd name="connsiteY3601" fmla="*/ 4237265 h 6857155"/>
              <a:gd name="connsiteX3602" fmla="*/ 5948386 w 7257486"/>
              <a:gd name="connsiteY3602" fmla="*/ 4237265 h 6857155"/>
              <a:gd name="connsiteX3603" fmla="*/ 5944163 w 7257486"/>
              <a:gd name="connsiteY3603" fmla="*/ 4241488 h 6857155"/>
              <a:gd name="connsiteX3604" fmla="*/ 5935717 w 7257486"/>
              <a:gd name="connsiteY3604" fmla="*/ 4270203 h 6857155"/>
              <a:gd name="connsiteX3605" fmla="*/ 5902779 w 7257486"/>
              <a:gd name="connsiteY3605" fmla="*/ 4294696 h 6857155"/>
              <a:gd name="connsiteX3606" fmla="*/ 5865617 w 7257486"/>
              <a:gd name="connsiteY3606" fmla="*/ 4303142 h 6857155"/>
              <a:gd name="connsiteX3607" fmla="*/ 5861394 w 7257486"/>
              <a:gd name="connsiteY3607" fmla="*/ 4311588 h 6857155"/>
              <a:gd name="connsiteX3608" fmla="*/ 5865617 w 7257486"/>
              <a:gd name="connsiteY3608" fmla="*/ 4336081 h 6857155"/>
              <a:gd name="connsiteX3609" fmla="*/ 5902779 w 7257486"/>
              <a:gd name="connsiteY3609" fmla="*/ 4327635 h 6857155"/>
              <a:gd name="connsiteX3610" fmla="*/ 5915448 w 7257486"/>
              <a:gd name="connsiteY3610" fmla="*/ 4314966 h 6857155"/>
              <a:gd name="connsiteX3611" fmla="*/ 5944163 w 7257486"/>
              <a:gd name="connsiteY3611" fmla="*/ 4306520 h 6857155"/>
              <a:gd name="connsiteX3612" fmla="*/ 5977102 w 7257486"/>
              <a:gd name="connsiteY3612" fmla="*/ 4290473 h 6857155"/>
              <a:gd name="connsiteX3613" fmla="*/ 5997372 w 7257486"/>
              <a:gd name="connsiteY3613" fmla="*/ 4274426 h 6857155"/>
              <a:gd name="connsiteX3614" fmla="*/ 6026088 w 7257486"/>
              <a:gd name="connsiteY3614" fmla="*/ 4270203 h 6857155"/>
              <a:gd name="connsiteX3615" fmla="*/ 6042135 w 7257486"/>
              <a:gd name="connsiteY3615" fmla="*/ 4254156 h 6857155"/>
              <a:gd name="connsiteX3616" fmla="*/ 6058182 w 7257486"/>
              <a:gd name="connsiteY3616" fmla="*/ 4245710 h 6857155"/>
              <a:gd name="connsiteX3617" fmla="*/ 6062404 w 7257486"/>
              <a:gd name="connsiteY3617" fmla="*/ 4237265 h 6857155"/>
              <a:gd name="connsiteX3618" fmla="*/ 6082675 w 7257486"/>
              <a:gd name="connsiteY3618" fmla="*/ 4228819 h 6857155"/>
              <a:gd name="connsiteX3619" fmla="*/ 6098721 w 7257486"/>
              <a:gd name="connsiteY3619" fmla="*/ 4244866 h 6857155"/>
              <a:gd name="connsiteX3620" fmla="*/ 6114769 w 7257486"/>
              <a:gd name="connsiteY3620" fmla="*/ 4244866 h 6857155"/>
              <a:gd name="connsiteX3621" fmla="*/ 6123214 w 7257486"/>
              <a:gd name="connsiteY3621" fmla="*/ 4220373 h 6857155"/>
              <a:gd name="connsiteX3622" fmla="*/ 6139262 w 7257486"/>
              <a:gd name="connsiteY3622" fmla="*/ 4191657 h 6857155"/>
              <a:gd name="connsiteX3623" fmla="*/ 6143485 w 7257486"/>
              <a:gd name="connsiteY3623" fmla="*/ 4175610 h 6857155"/>
              <a:gd name="connsiteX3624" fmla="*/ 6131660 w 7257486"/>
              <a:gd name="connsiteY3624" fmla="*/ 4175610 h 6857155"/>
              <a:gd name="connsiteX3625" fmla="*/ 6061560 w 7257486"/>
              <a:gd name="connsiteY3625" fmla="*/ 4195880 h 6857155"/>
              <a:gd name="connsiteX3626" fmla="*/ 6065783 w 7257486"/>
              <a:gd name="connsiteY3626" fmla="*/ 4187434 h 6857155"/>
              <a:gd name="connsiteX3627" fmla="*/ 6081830 w 7257486"/>
              <a:gd name="connsiteY3627" fmla="*/ 4178988 h 6857155"/>
              <a:gd name="connsiteX3628" fmla="*/ 6114769 w 7257486"/>
              <a:gd name="connsiteY3628" fmla="*/ 4150272 h 6857155"/>
              <a:gd name="connsiteX3629" fmla="*/ 6156153 w 7257486"/>
              <a:gd name="connsiteY3629" fmla="*/ 4130003 h 6857155"/>
              <a:gd name="connsiteX3630" fmla="*/ 6176423 w 7257486"/>
              <a:gd name="connsiteY3630" fmla="*/ 4121557 h 6857155"/>
              <a:gd name="connsiteX3631" fmla="*/ 6209362 w 7257486"/>
              <a:gd name="connsiteY3631" fmla="*/ 4108888 h 6857155"/>
              <a:gd name="connsiteX3632" fmla="*/ 6233854 w 7257486"/>
              <a:gd name="connsiteY3632" fmla="*/ 4108888 h 6857155"/>
              <a:gd name="connsiteX3633" fmla="*/ 6238077 w 7257486"/>
              <a:gd name="connsiteY3633" fmla="*/ 4096219 h 6857155"/>
              <a:gd name="connsiteX3634" fmla="*/ 6233854 w 7257486"/>
              <a:gd name="connsiteY3634" fmla="*/ 4071727 h 6857155"/>
              <a:gd name="connsiteX3635" fmla="*/ 6221186 w 7257486"/>
              <a:gd name="connsiteY3635" fmla="*/ 4055680 h 6857155"/>
              <a:gd name="connsiteX3636" fmla="*/ 6196693 w 7257486"/>
              <a:gd name="connsiteY3636" fmla="*/ 4059902 h 6857155"/>
              <a:gd name="connsiteX3637" fmla="*/ 6139262 w 7257486"/>
              <a:gd name="connsiteY3637" fmla="*/ 4088618 h 6857155"/>
              <a:gd name="connsiteX3638" fmla="*/ 6130816 w 7257486"/>
              <a:gd name="connsiteY3638" fmla="*/ 4117334 h 6857155"/>
              <a:gd name="connsiteX3639" fmla="*/ 6114769 w 7257486"/>
              <a:gd name="connsiteY3639" fmla="*/ 4121557 h 6857155"/>
              <a:gd name="connsiteX3640" fmla="*/ 6102100 w 7257486"/>
              <a:gd name="connsiteY3640" fmla="*/ 4108888 h 6857155"/>
              <a:gd name="connsiteX3641" fmla="*/ 6086053 w 7257486"/>
              <a:gd name="connsiteY3641" fmla="*/ 4113111 h 6857155"/>
              <a:gd name="connsiteX3642" fmla="*/ 6032844 w 7257486"/>
              <a:gd name="connsiteY3642" fmla="*/ 4129158 h 6857155"/>
              <a:gd name="connsiteX3643" fmla="*/ 6048891 w 7257486"/>
              <a:gd name="connsiteY3643" fmla="*/ 4113111 h 6857155"/>
              <a:gd name="connsiteX3644" fmla="*/ 6077607 w 7257486"/>
              <a:gd name="connsiteY3644" fmla="*/ 4104665 h 6857155"/>
              <a:gd name="connsiteX3645" fmla="*/ 6086053 w 7257486"/>
              <a:gd name="connsiteY3645" fmla="*/ 4096219 h 6857155"/>
              <a:gd name="connsiteX3646" fmla="*/ 6081830 w 7257486"/>
              <a:gd name="connsiteY3646" fmla="*/ 4083551 h 6857155"/>
              <a:gd name="connsiteX3647" fmla="*/ 6086053 w 7257486"/>
              <a:gd name="connsiteY3647" fmla="*/ 4054835 h 6857155"/>
              <a:gd name="connsiteX3648" fmla="*/ 6065783 w 7257486"/>
              <a:gd name="connsiteY3648" fmla="*/ 4054835 h 6857155"/>
              <a:gd name="connsiteX3649" fmla="*/ 6028621 w 7257486"/>
              <a:gd name="connsiteY3649" fmla="*/ 4063281 h 6857155"/>
              <a:gd name="connsiteX3650" fmla="*/ 6008352 w 7257486"/>
              <a:gd name="connsiteY3650" fmla="*/ 4075949 h 6857155"/>
              <a:gd name="connsiteX3651" fmla="*/ 5955142 w 7257486"/>
              <a:gd name="connsiteY3651" fmla="*/ 4091996 h 6857155"/>
              <a:gd name="connsiteX3652" fmla="*/ 5959365 w 7257486"/>
              <a:gd name="connsiteY3652" fmla="*/ 4067504 h 6857155"/>
              <a:gd name="connsiteX3653" fmla="*/ 5946697 w 7257486"/>
              <a:gd name="connsiteY3653" fmla="*/ 4071727 h 6857155"/>
              <a:gd name="connsiteX3654" fmla="*/ 5946697 w 7257486"/>
              <a:gd name="connsiteY3654" fmla="*/ 4080172 h 6857155"/>
              <a:gd name="connsiteX3655" fmla="*/ 5938251 w 7257486"/>
              <a:gd name="connsiteY3655" fmla="*/ 4080172 h 6857155"/>
              <a:gd name="connsiteX3656" fmla="*/ 5938251 w 7257486"/>
              <a:gd name="connsiteY3656" fmla="*/ 4088618 h 6857155"/>
              <a:gd name="connsiteX3657" fmla="*/ 5925582 w 7257486"/>
              <a:gd name="connsiteY3657" fmla="*/ 4084395 h 6857155"/>
              <a:gd name="connsiteX3658" fmla="*/ 5934028 w 7257486"/>
              <a:gd name="connsiteY3658" fmla="*/ 4071727 h 6857155"/>
              <a:gd name="connsiteX3659" fmla="*/ 5942474 w 7257486"/>
              <a:gd name="connsiteY3659" fmla="*/ 4047234 h 6857155"/>
              <a:gd name="connsiteX3660" fmla="*/ 5966967 w 7257486"/>
              <a:gd name="connsiteY3660" fmla="*/ 4047234 h 6857155"/>
              <a:gd name="connsiteX3661" fmla="*/ 5983014 w 7257486"/>
              <a:gd name="connsiteY3661" fmla="*/ 4055680 h 6857155"/>
              <a:gd name="connsiteX3662" fmla="*/ 6003284 w 7257486"/>
              <a:gd name="connsiteY3662" fmla="*/ 4026964 h 6857155"/>
              <a:gd name="connsiteX3663" fmla="*/ 6023554 w 7257486"/>
              <a:gd name="connsiteY3663" fmla="*/ 4014295 h 6857155"/>
              <a:gd name="connsiteX3664" fmla="*/ 6056492 w 7257486"/>
              <a:gd name="connsiteY3664" fmla="*/ 4014295 h 6857155"/>
              <a:gd name="connsiteX3665" fmla="*/ 6060715 w 7257486"/>
              <a:gd name="connsiteY3665" fmla="*/ 4001626 h 6857155"/>
              <a:gd name="connsiteX3666" fmla="*/ 6048046 w 7257486"/>
              <a:gd name="connsiteY3666" fmla="*/ 3997403 h 6857155"/>
              <a:gd name="connsiteX3667" fmla="*/ 6056492 w 7257486"/>
              <a:gd name="connsiteY3667" fmla="*/ 3960242 h 6857155"/>
              <a:gd name="connsiteX3668" fmla="*/ 6060715 w 7257486"/>
              <a:gd name="connsiteY3668" fmla="*/ 3944195 h 6857155"/>
              <a:gd name="connsiteX3669" fmla="*/ 6048046 w 7257486"/>
              <a:gd name="connsiteY3669" fmla="*/ 3935749 h 6857155"/>
              <a:gd name="connsiteX3670" fmla="*/ 6052269 w 7257486"/>
              <a:gd name="connsiteY3670" fmla="*/ 3923080 h 6857155"/>
              <a:gd name="connsiteX3671" fmla="*/ 6048046 w 7257486"/>
              <a:gd name="connsiteY3671" fmla="*/ 3898587 h 6857155"/>
              <a:gd name="connsiteX3672" fmla="*/ 6064094 w 7257486"/>
              <a:gd name="connsiteY3672" fmla="*/ 3894364 h 6857155"/>
              <a:gd name="connsiteX3673" fmla="*/ 6068317 w 7257486"/>
              <a:gd name="connsiteY3673" fmla="*/ 3878317 h 6857155"/>
              <a:gd name="connsiteX3674" fmla="*/ 6043824 w 7257486"/>
              <a:gd name="connsiteY3674" fmla="*/ 3878317 h 6857155"/>
              <a:gd name="connsiteX3675" fmla="*/ 6043824 w 7257486"/>
              <a:gd name="connsiteY3675" fmla="*/ 3865649 h 6857155"/>
              <a:gd name="connsiteX3676" fmla="*/ 6056492 w 7257486"/>
              <a:gd name="connsiteY3676" fmla="*/ 3857203 h 6857155"/>
              <a:gd name="connsiteX3677" fmla="*/ 6060715 w 7257486"/>
              <a:gd name="connsiteY3677" fmla="*/ 3844534 h 6857155"/>
              <a:gd name="connsiteX3678" fmla="*/ 6015108 w 7257486"/>
              <a:gd name="connsiteY3678" fmla="*/ 3848757 h 6857155"/>
              <a:gd name="connsiteX3679" fmla="*/ 6019331 w 7257486"/>
              <a:gd name="connsiteY3679" fmla="*/ 3840311 h 6857155"/>
              <a:gd name="connsiteX3680" fmla="*/ 6048046 w 7257486"/>
              <a:gd name="connsiteY3680" fmla="*/ 3824264 h 6857155"/>
              <a:gd name="connsiteX3681" fmla="*/ 6158687 w 7257486"/>
              <a:gd name="connsiteY3681" fmla="*/ 3791325 h 6857155"/>
              <a:gd name="connsiteX3682" fmla="*/ 6183179 w 7257486"/>
              <a:gd name="connsiteY3682" fmla="*/ 3778657 h 6857155"/>
              <a:gd name="connsiteX3683" fmla="*/ 6167133 w 7257486"/>
              <a:gd name="connsiteY3683" fmla="*/ 3774434 h 6857155"/>
              <a:gd name="connsiteX3684" fmla="*/ 6136727 w 7257486"/>
              <a:gd name="connsiteY3684" fmla="*/ 3783724 h 6857155"/>
              <a:gd name="connsiteX3685" fmla="*/ 6088587 w 7257486"/>
              <a:gd name="connsiteY3685" fmla="*/ 3791325 h 6857155"/>
              <a:gd name="connsiteX3686" fmla="*/ 6092810 w 7257486"/>
              <a:gd name="connsiteY3686" fmla="*/ 3782880 h 6857155"/>
              <a:gd name="connsiteX3687" fmla="*/ 6134194 w 7257486"/>
              <a:gd name="connsiteY3687" fmla="*/ 3758387 h 6857155"/>
              <a:gd name="connsiteX3688" fmla="*/ 6220341 w 7257486"/>
              <a:gd name="connsiteY3688" fmla="*/ 3717002 h 6857155"/>
              <a:gd name="connsiteX3689" fmla="*/ 6220341 w 7257486"/>
              <a:gd name="connsiteY3689" fmla="*/ 3729671 h 6857155"/>
              <a:gd name="connsiteX3690" fmla="*/ 6233010 w 7257486"/>
              <a:gd name="connsiteY3690" fmla="*/ 3729671 h 6857155"/>
              <a:gd name="connsiteX3691" fmla="*/ 6261726 w 7257486"/>
              <a:gd name="connsiteY3691" fmla="*/ 3713624 h 6857155"/>
              <a:gd name="connsiteX3692" fmla="*/ 6303110 w 7257486"/>
              <a:gd name="connsiteY3692" fmla="*/ 3713624 h 6857155"/>
              <a:gd name="connsiteX3693" fmla="*/ 6336049 w 7257486"/>
              <a:gd name="connsiteY3693" fmla="*/ 3697577 h 6857155"/>
              <a:gd name="connsiteX3694" fmla="*/ 6422196 w 7257486"/>
              <a:gd name="connsiteY3694" fmla="*/ 3677307 h 6857155"/>
              <a:gd name="connsiteX3695" fmla="*/ 6422196 w 7257486"/>
              <a:gd name="connsiteY3695" fmla="*/ 3689976 h 6857155"/>
              <a:gd name="connsiteX3696" fmla="*/ 6446689 w 7257486"/>
              <a:gd name="connsiteY3696" fmla="*/ 3727137 h 6857155"/>
              <a:gd name="connsiteX3697" fmla="*/ 6479628 w 7257486"/>
              <a:gd name="connsiteY3697" fmla="*/ 3751630 h 6857155"/>
              <a:gd name="connsiteX3698" fmla="*/ 6484695 w 7257486"/>
              <a:gd name="connsiteY3698" fmla="*/ 3771056 h 6857155"/>
              <a:gd name="connsiteX3699" fmla="*/ 6788744 w 7257486"/>
              <a:gd name="connsiteY3699" fmla="*/ 2526143 h 6857155"/>
              <a:gd name="connsiteX3700" fmla="*/ 6825906 w 7257486"/>
              <a:gd name="connsiteY3700" fmla="*/ 2526143 h 6857155"/>
              <a:gd name="connsiteX3701" fmla="*/ 6825906 w 7257486"/>
              <a:gd name="connsiteY3701" fmla="*/ 2538812 h 6857155"/>
              <a:gd name="connsiteX3702" fmla="*/ 6788744 w 7257486"/>
              <a:gd name="connsiteY3702" fmla="*/ 2551480 h 6857155"/>
              <a:gd name="connsiteX3703" fmla="*/ 6776076 w 7257486"/>
              <a:gd name="connsiteY3703" fmla="*/ 2538812 h 6857155"/>
              <a:gd name="connsiteX3704" fmla="*/ 6788744 w 7257486"/>
              <a:gd name="connsiteY3704" fmla="*/ 2526143 h 6857155"/>
              <a:gd name="connsiteX3705" fmla="*/ 6673881 w 7257486"/>
              <a:gd name="connsiteY3705" fmla="*/ 3188294 h 6857155"/>
              <a:gd name="connsiteX3706" fmla="*/ 6689928 w 7257486"/>
              <a:gd name="connsiteY3706" fmla="*/ 3192517 h 6857155"/>
              <a:gd name="connsiteX3707" fmla="*/ 6665436 w 7257486"/>
              <a:gd name="connsiteY3707" fmla="*/ 3205186 h 6857155"/>
              <a:gd name="connsiteX3708" fmla="*/ 6673881 w 7257486"/>
              <a:gd name="connsiteY3708" fmla="*/ 3188294 h 6857155"/>
              <a:gd name="connsiteX3709" fmla="*/ 6396014 w 7257486"/>
              <a:gd name="connsiteY3709" fmla="*/ 936641 h 6857155"/>
              <a:gd name="connsiteX3710" fmla="*/ 6433176 w 7257486"/>
              <a:gd name="connsiteY3710" fmla="*/ 936641 h 6857155"/>
              <a:gd name="connsiteX3711" fmla="*/ 6433176 w 7257486"/>
              <a:gd name="connsiteY3711" fmla="*/ 949309 h 6857155"/>
              <a:gd name="connsiteX3712" fmla="*/ 6396014 w 7257486"/>
              <a:gd name="connsiteY3712" fmla="*/ 961978 h 6857155"/>
              <a:gd name="connsiteX3713" fmla="*/ 6383345 w 7257486"/>
              <a:gd name="connsiteY3713" fmla="*/ 949309 h 6857155"/>
              <a:gd name="connsiteX3714" fmla="*/ 6396014 w 7257486"/>
              <a:gd name="connsiteY3714" fmla="*/ 936641 h 6857155"/>
              <a:gd name="connsiteX3715" fmla="*/ 6281151 w 7257486"/>
              <a:gd name="connsiteY3715" fmla="*/ 1597948 h 6857155"/>
              <a:gd name="connsiteX3716" fmla="*/ 6297198 w 7257486"/>
              <a:gd name="connsiteY3716" fmla="*/ 1602171 h 6857155"/>
              <a:gd name="connsiteX3717" fmla="*/ 6272705 w 7257486"/>
              <a:gd name="connsiteY3717" fmla="*/ 1614839 h 6857155"/>
              <a:gd name="connsiteX3718" fmla="*/ 6281151 w 7257486"/>
              <a:gd name="connsiteY3718" fmla="*/ 1597948 h 6857155"/>
              <a:gd name="connsiteX3719" fmla="*/ 5697545 w 7257486"/>
              <a:gd name="connsiteY3719" fmla="*/ 2164662 h 6857155"/>
              <a:gd name="connsiteX3720" fmla="*/ 5701768 w 7257486"/>
              <a:gd name="connsiteY3720" fmla="*/ 2156216 h 6857155"/>
              <a:gd name="connsiteX3721" fmla="*/ 5714437 w 7257486"/>
              <a:gd name="connsiteY3721" fmla="*/ 2160439 h 6857155"/>
              <a:gd name="connsiteX3722" fmla="*/ 5697545 w 7257486"/>
              <a:gd name="connsiteY3722" fmla="*/ 2164662 h 6857155"/>
              <a:gd name="connsiteX3723" fmla="*/ 5718660 w 7257486"/>
              <a:gd name="connsiteY3723" fmla="*/ 862318 h 6857155"/>
              <a:gd name="connsiteX3724" fmla="*/ 5784537 w 7257486"/>
              <a:gd name="connsiteY3724" fmla="*/ 829379 h 6857155"/>
              <a:gd name="connsiteX3725" fmla="*/ 5792983 w 7257486"/>
              <a:gd name="connsiteY3725" fmla="*/ 829379 h 6857155"/>
              <a:gd name="connsiteX3726" fmla="*/ 5792983 w 7257486"/>
              <a:gd name="connsiteY3726" fmla="*/ 837825 h 6857155"/>
              <a:gd name="connsiteX3727" fmla="*/ 5780315 w 7257486"/>
              <a:gd name="connsiteY3727" fmla="*/ 850493 h 6857155"/>
              <a:gd name="connsiteX3728" fmla="*/ 5731328 w 7257486"/>
              <a:gd name="connsiteY3728" fmla="*/ 874986 h 6857155"/>
              <a:gd name="connsiteX3729" fmla="*/ 5685721 w 7257486"/>
              <a:gd name="connsiteY3729" fmla="*/ 891033 h 6857155"/>
              <a:gd name="connsiteX3730" fmla="*/ 5677276 w 7257486"/>
              <a:gd name="connsiteY3730" fmla="*/ 886810 h 6857155"/>
              <a:gd name="connsiteX3731" fmla="*/ 5718660 w 7257486"/>
              <a:gd name="connsiteY3731" fmla="*/ 862318 h 6857155"/>
              <a:gd name="connsiteX3732" fmla="*/ 4945868 w 7257486"/>
              <a:gd name="connsiteY3732" fmla="*/ 837825 h 6857155"/>
              <a:gd name="connsiteX3733" fmla="*/ 4987253 w 7257486"/>
              <a:gd name="connsiteY3733" fmla="*/ 817555 h 6857155"/>
              <a:gd name="connsiteX3734" fmla="*/ 5015969 w 7257486"/>
              <a:gd name="connsiteY3734" fmla="*/ 813332 h 6857155"/>
              <a:gd name="connsiteX3735" fmla="*/ 4999921 w 7257486"/>
              <a:gd name="connsiteY3735" fmla="*/ 821778 h 6857155"/>
              <a:gd name="connsiteX3736" fmla="*/ 5004989 w 7257486"/>
              <a:gd name="connsiteY3736" fmla="*/ 823467 h 6857155"/>
              <a:gd name="connsiteX3737" fmla="*/ 4966982 w 7257486"/>
              <a:gd name="connsiteY3737" fmla="*/ 842048 h 6857155"/>
              <a:gd name="connsiteX3738" fmla="*/ 4946713 w 7257486"/>
              <a:gd name="connsiteY3738" fmla="*/ 846270 h 6857155"/>
              <a:gd name="connsiteX3739" fmla="*/ 4946713 w 7257486"/>
              <a:gd name="connsiteY3739" fmla="*/ 837825 h 6857155"/>
              <a:gd name="connsiteX3740" fmla="*/ 4276115 w 7257486"/>
              <a:gd name="connsiteY3740" fmla="*/ 533775 h 6857155"/>
              <a:gd name="connsiteX3741" fmla="*/ 4284561 w 7257486"/>
              <a:gd name="connsiteY3741" fmla="*/ 533775 h 6857155"/>
              <a:gd name="connsiteX3742" fmla="*/ 4288784 w 7257486"/>
              <a:gd name="connsiteY3742" fmla="*/ 542221 h 6857155"/>
              <a:gd name="connsiteX3743" fmla="*/ 4272737 w 7257486"/>
              <a:gd name="connsiteY3743" fmla="*/ 546444 h 6857155"/>
              <a:gd name="connsiteX3744" fmla="*/ 4276115 w 7257486"/>
              <a:gd name="connsiteY3744" fmla="*/ 533775 h 6857155"/>
              <a:gd name="connsiteX3745" fmla="*/ 4161252 w 7257486"/>
              <a:gd name="connsiteY3745" fmla="*/ 575160 h 6857155"/>
              <a:gd name="connsiteX3746" fmla="*/ 4169698 w 7257486"/>
              <a:gd name="connsiteY3746" fmla="*/ 570937 h 6857155"/>
              <a:gd name="connsiteX3747" fmla="*/ 4178144 w 7257486"/>
              <a:gd name="connsiteY3747" fmla="*/ 570937 h 6857155"/>
              <a:gd name="connsiteX3748" fmla="*/ 4178144 w 7257486"/>
              <a:gd name="connsiteY3748" fmla="*/ 583606 h 6857155"/>
              <a:gd name="connsiteX3749" fmla="*/ 4162096 w 7257486"/>
              <a:gd name="connsiteY3749" fmla="*/ 587829 h 6857155"/>
              <a:gd name="connsiteX3750" fmla="*/ 4162096 w 7257486"/>
              <a:gd name="connsiteY3750" fmla="*/ 575160 h 6857155"/>
              <a:gd name="connsiteX3751" fmla="*/ 4108043 w 7257486"/>
              <a:gd name="connsiteY3751" fmla="*/ 612321 h 6857155"/>
              <a:gd name="connsiteX3752" fmla="*/ 4120712 w 7257486"/>
              <a:gd name="connsiteY3752" fmla="*/ 612321 h 6857155"/>
              <a:gd name="connsiteX3753" fmla="*/ 4120712 w 7257486"/>
              <a:gd name="connsiteY3753" fmla="*/ 620767 h 6857155"/>
              <a:gd name="connsiteX3754" fmla="*/ 4108043 w 7257486"/>
              <a:gd name="connsiteY3754" fmla="*/ 620767 h 6857155"/>
              <a:gd name="connsiteX3755" fmla="*/ 4108043 w 7257486"/>
              <a:gd name="connsiteY3755" fmla="*/ 612321 h 6857155"/>
              <a:gd name="connsiteX3756" fmla="*/ 4075105 w 7257486"/>
              <a:gd name="connsiteY3756" fmla="*/ 624146 h 6857155"/>
              <a:gd name="connsiteX3757" fmla="*/ 4087773 w 7257486"/>
              <a:gd name="connsiteY3757" fmla="*/ 624146 h 6857155"/>
              <a:gd name="connsiteX3758" fmla="*/ 4091996 w 7257486"/>
              <a:gd name="connsiteY3758" fmla="*/ 636814 h 6857155"/>
              <a:gd name="connsiteX3759" fmla="*/ 4070882 w 7257486"/>
              <a:gd name="connsiteY3759" fmla="*/ 636814 h 6857155"/>
              <a:gd name="connsiteX3760" fmla="*/ 4075105 w 7257486"/>
              <a:gd name="connsiteY3760" fmla="*/ 624146 h 6857155"/>
              <a:gd name="connsiteX3761" fmla="*/ 3980511 w 7257486"/>
              <a:gd name="connsiteY3761" fmla="*/ 949309 h 6857155"/>
              <a:gd name="connsiteX3762" fmla="*/ 3993180 w 7257486"/>
              <a:gd name="connsiteY3762" fmla="*/ 949309 h 6857155"/>
              <a:gd name="connsiteX3763" fmla="*/ 3993180 w 7257486"/>
              <a:gd name="connsiteY3763" fmla="*/ 961978 h 6857155"/>
              <a:gd name="connsiteX3764" fmla="*/ 3980511 w 7257486"/>
              <a:gd name="connsiteY3764" fmla="*/ 961978 h 6857155"/>
              <a:gd name="connsiteX3765" fmla="*/ 3980511 w 7257486"/>
              <a:gd name="connsiteY3765" fmla="*/ 949309 h 6857155"/>
              <a:gd name="connsiteX3766" fmla="*/ 3935749 w 7257486"/>
              <a:gd name="connsiteY3766" fmla="*/ 978025 h 6857155"/>
              <a:gd name="connsiteX3767" fmla="*/ 3927303 w 7257486"/>
              <a:gd name="connsiteY3767" fmla="*/ 982248 h 6857155"/>
              <a:gd name="connsiteX3768" fmla="*/ 3918857 w 7257486"/>
              <a:gd name="connsiteY3768" fmla="*/ 978025 h 6857155"/>
              <a:gd name="connsiteX3769" fmla="*/ 3923080 w 7257486"/>
              <a:gd name="connsiteY3769" fmla="*/ 965356 h 6857155"/>
              <a:gd name="connsiteX3770" fmla="*/ 3935749 w 7257486"/>
              <a:gd name="connsiteY3770" fmla="*/ 965356 h 6857155"/>
              <a:gd name="connsiteX3771" fmla="*/ 3935749 w 7257486"/>
              <a:gd name="connsiteY3771" fmla="*/ 978025 h 6857155"/>
              <a:gd name="connsiteX3772" fmla="*/ 3881696 w 7257486"/>
              <a:gd name="connsiteY3772" fmla="*/ 710293 h 6857155"/>
              <a:gd name="connsiteX3773" fmla="*/ 3914634 w 7257486"/>
              <a:gd name="connsiteY3773" fmla="*/ 697624 h 6857155"/>
              <a:gd name="connsiteX3774" fmla="*/ 3927303 w 7257486"/>
              <a:gd name="connsiteY3774" fmla="*/ 697624 h 6857155"/>
              <a:gd name="connsiteX3775" fmla="*/ 3923080 w 7257486"/>
              <a:gd name="connsiteY3775" fmla="*/ 706070 h 6857155"/>
              <a:gd name="connsiteX3776" fmla="*/ 3890141 w 7257486"/>
              <a:gd name="connsiteY3776" fmla="*/ 718739 h 6857155"/>
              <a:gd name="connsiteX3777" fmla="*/ 3874094 w 7257486"/>
              <a:gd name="connsiteY3777" fmla="*/ 722962 h 6857155"/>
              <a:gd name="connsiteX3778" fmla="*/ 3881696 w 7257486"/>
              <a:gd name="connsiteY3778" fmla="*/ 710293 h 6857155"/>
              <a:gd name="connsiteX3779" fmla="*/ 3791325 w 7257486"/>
              <a:gd name="connsiteY3779" fmla="*/ 1043058 h 6857155"/>
              <a:gd name="connsiteX3780" fmla="*/ 3799771 w 7257486"/>
              <a:gd name="connsiteY3780" fmla="*/ 1043058 h 6857155"/>
              <a:gd name="connsiteX3781" fmla="*/ 3799771 w 7257486"/>
              <a:gd name="connsiteY3781" fmla="*/ 1059105 h 6857155"/>
              <a:gd name="connsiteX3782" fmla="*/ 3787102 w 7257486"/>
              <a:gd name="connsiteY3782" fmla="*/ 1059105 h 6857155"/>
              <a:gd name="connsiteX3783" fmla="*/ 3791325 w 7257486"/>
              <a:gd name="connsiteY3783" fmla="*/ 1043058 h 6857155"/>
              <a:gd name="connsiteX3784" fmla="*/ 3508391 w 7257486"/>
              <a:gd name="connsiteY3784" fmla="*/ 718739 h 6857155"/>
              <a:gd name="connsiteX3785" fmla="*/ 3521059 w 7257486"/>
              <a:gd name="connsiteY3785" fmla="*/ 718739 h 6857155"/>
              <a:gd name="connsiteX3786" fmla="*/ 3516836 w 7257486"/>
              <a:gd name="connsiteY3786" fmla="*/ 731407 h 6857155"/>
              <a:gd name="connsiteX3787" fmla="*/ 3500789 w 7257486"/>
              <a:gd name="connsiteY3787" fmla="*/ 735630 h 6857155"/>
              <a:gd name="connsiteX3788" fmla="*/ 3508391 w 7257486"/>
              <a:gd name="connsiteY3788" fmla="*/ 718739 h 6857155"/>
              <a:gd name="connsiteX3789" fmla="*/ 3023601 w 7257486"/>
              <a:gd name="connsiteY3789" fmla="*/ 813332 h 6857155"/>
              <a:gd name="connsiteX3790" fmla="*/ 3014311 w 7257486"/>
              <a:gd name="connsiteY3790" fmla="*/ 810798 h 6857155"/>
              <a:gd name="connsiteX3791" fmla="*/ 3011777 w 7257486"/>
              <a:gd name="connsiteY3791" fmla="*/ 804886 h 6857155"/>
              <a:gd name="connsiteX3792" fmla="*/ 3020223 w 7257486"/>
              <a:gd name="connsiteY3792" fmla="*/ 792217 h 6857155"/>
              <a:gd name="connsiteX3793" fmla="*/ 3021067 w 7257486"/>
              <a:gd name="connsiteY3793" fmla="*/ 787994 h 6857155"/>
              <a:gd name="connsiteX3794" fmla="*/ 3028669 w 7257486"/>
              <a:gd name="connsiteY3794" fmla="*/ 787994 h 6857155"/>
              <a:gd name="connsiteX3795" fmla="*/ 3032891 w 7257486"/>
              <a:gd name="connsiteY3795" fmla="*/ 808264 h 6857155"/>
              <a:gd name="connsiteX3796" fmla="*/ 3023601 w 7257486"/>
              <a:gd name="connsiteY3796" fmla="*/ 813332 h 6857155"/>
              <a:gd name="connsiteX3797" fmla="*/ 3064985 w 7257486"/>
              <a:gd name="connsiteY3797" fmla="*/ 776170 h 6857155"/>
              <a:gd name="connsiteX3798" fmla="*/ 3056540 w 7257486"/>
              <a:gd name="connsiteY3798" fmla="*/ 776170 h 6857155"/>
              <a:gd name="connsiteX3799" fmla="*/ 3056540 w 7257486"/>
              <a:gd name="connsiteY3799" fmla="*/ 767724 h 6857155"/>
              <a:gd name="connsiteX3800" fmla="*/ 3064985 w 7257486"/>
              <a:gd name="connsiteY3800" fmla="*/ 767724 h 6857155"/>
              <a:gd name="connsiteX3801" fmla="*/ 3064985 w 7257486"/>
              <a:gd name="connsiteY3801" fmla="*/ 776170 h 6857155"/>
              <a:gd name="connsiteX3802" fmla="*/ 1220420 w 7257486"/>
              <a:gd name="connsiteY3802" fmla="*/ 1795580 h 6857155"/>
              <a:gd name="connsiteX3803" fmla="*/ 1187481 w 7257486"/>
              <a:gd name="connsiteY3803" fmla="*/ 1815850 h 6857155"/>
              <a:gd name="connsiteX3804" fmla="*/ 1150320 w 7257486"/>
              <a:gd name="connsiteY3804" fmla="*/ 1828519 h 6857155"/>
              <a:gd name="connsiteX3805" fmla="*/ 1130050 w 7257486"/>
              <a:gd name="connsiteY3805" fmla="*/ 1848788 h 6857155"/>
              <a:gd name="connsiteX3806" fmla="*/ 1092888 w 7257486"/>
              <a:gd name="connsiteY3806" fmla="*/ 1861457 h 6857155"/>
              <a:gd name="connsiteX3807" fmla="*/ 1076841 w 7257486"/>
              <a:gd name="connsiteY3807" fmla="*/ 1877504 h 6857155"/>
              <a:gd name="connsiteX3808" fmla="*/ 1043902 w 7257486"/>
              <a:gd name="connsiteY3808" fmla="*/ 1897774 h 6857155"/>
              <a:gd name="connsiteX3809" fmla="*/ 1029545 w 7257486"/>
              <a:gd name="connsiteY3809" fmla="*/ 1894396 h 6857155"/>
              <a:gd name="connsiteX3810" fmla="*/ 1027855 w 7257486"/>
              <a:gd name="connsiteY3810" fmla="*/ 1893551 h 6857155"/>
              <a:gd name="connsiteX3811" fmla="*/ 1055727 w 7257486"/>
              <a:gd name="connsiteY3811" fmla="*/ 1865680 h 6857155"/>
              <a:gd name="connsiteX3812" fmla="*/ 1108935 w 7257486"/>
              <a:gd name="connsiteY3812" fmla="*/ 1832741 h 6857155"/>
              <a:gd name="connsiteX3813" fmla="*/ 1150320 w 7257486"/>
              <a:gd name="connsiteY3813" fmla="*/ 1808249 h 6857155"/>
              <a:gd name="connsiteX3814" fmla="*/ 1174813 w 7257486"/>
              <a:gd name="connsiteY3814" fmla="*/ 1799803 h 6857155"/>
              <a:gd name="connsiteX3815" fmla="*/ 1211974 w 7257486"/>
              <a:gd name="connsiteY3815" fmla="*/ 1775310 h 6857155"/>
              <a:gd name="connsiteX3816" fmla="*/ 1228021 w 7257486"/>
              <a:gd name="connsiteY3816" fmla="*/ 1775310 h 6857155"/>
              <a:gd name="connsiteX3817" fmla="*/ 1228021 w 7257486"/>
              <a:gd name="connsiteY3817" fmla="*/ 1787979 h 6857155"/>
              <a:gd name="connsiteX3818" fmla="*/ 1220420 w 7257486"/>
              <a:gd name="connsiteY3818" fmla="*/ 1795580 h 6857155"/>
              <a:gd name="connsiteX3819" fmla="*/ 1277852 w 7257486"/>
              <a:gd name="connsiteY3819" fmla="*/ 1754195 h 6857155"/>
              <a:gd name="connsiteX3820" fmla="*/ 1253359 w 7257486"/>
              <a:gd name="connsiteY3820" fmla="*/ 1754195 h 6857155"/>
              <a:gd name="connsiteX3821" fmla="*/ 1266027 w 7257486"/>
              <a:gd name="connsiteY3821" fmla="*/ 1738148 h 6857155"/>
              <a:gd name="connsiteX3822" fmla="*/ 1286297 w 7257486"/>
              <a:gd name="connsiteY3822" fmla="*/ 1738148 h 6857155"/>
              <a:gd name="connsiteX3823" fmla="*/ 1277852 w 7257486"/>
              <a:gd name="connsiteY3823" fmla="*/ 1754195 h 6857155"/>
              <a:gd name="connsiteX3824" fmla="*/ 1368222 w 7257486"/>
              <a:gd name="connsiteY3824" fmla="*/ 1688318 h 6857155"/>
              <a:gd name="connsiteX3825" fmla="*/ 1368222 w 7257486"/>
              <a:gd name="connsiteY3825" fmla="*/ 1679872 h 6857155"/>
              <a:gd name="connsiteX3826" fmla="*/ 1376668 w 7257486"/>
              <a:gd name="connsiteY3826" fmla="*/ 1675649 h 6857155"/>
              <a:gd name="connsiteX3827" fmla="*/ 1389336 w 7257486"/>
              <a:gd name="connsiteY3827" fmla="*/ 1679872 h 6857155"/>
              <a:gd name="connsiteX3828" fmla="*/ 1368222 w 7257486"/>
              <a:gd name="connsiteY3828" fmla="*/ 1688318 h 6857155"/>
              <a:gd name="connsiteX3829" fmla="*/ 1586124 w 7257486"/>
              <a:gd name="connsiteY3829" fmla="*/ 1573455 h 6857155"/>
              <a:gd name="connsiteX3830" fmla="*/ 1586124 w 7257486"/>
              <a:gd name="connsiteY3830" fmla="*/ 1560786 h 6857155"/>
              <a:gd name="connsiteX3831" fmla="*/ 1594570 w 7257486"/>
              <a:gd name="connsiteY3831" fmla="*/ 1552340 h 6857155"/>
              <a:gd name="connsiteX3832" fmla="*/ 1603015 w 7257486"/>
              <a:gd name="connsiteY3832" fmla="*/ 1552340 h 6857155"/>
              <a:gd name="connsiteX3833" fmla="*/ 1607238 w 7257486"/>
              <a:gd name="connsiteY3833" fmla="*/ 1572610 h 6857155"/>
              <a:gd name="connsiteX3834" fmla="*/ 1586124 w 7257486"/>
              <a:gd name="connsiteY3834" fmla="*/ 1572610 h 6857155"/>
              <a:gd name="connsiteX3835" fmla="*/ 1639332 w 7257486"/>
              <a:gd name="connsiteY3835" fmla="*/ 1556563 h 6857155"/>
              <a:gd name="connsiteX3836" fmla="*/ 1623285 w 7257486"/>
              <a:gd name="connsiteY3836" fmla="*/ 1560786 h 6857155"/>
              <a:gd name="connsiteX3837" fmla="*/ 1619062 w 7257486"/>
              <a:gd name="connsiteY3837" fmla="*/ 1540516 h 6857155"/>
              <a:gd name="connsiteX3838" fmla="*/ 1635109 w 7257486"/>
              <a:gd name="connsiteY3838" fmla="*/ 1527848 h 6857155"/>
              <a:gd name="connsiteX3839" fmla="*/ 1643555 w 7257486"/>
              <a:gd name="connsiteY3839" fmla="*/ 1527848 h 6857155"/>
              <a:gd name="connsiteX3840" fmla="*/ 1647778 w 7257486"/>
              <a:gd name="connsiteY3840" fmla="*/ 1543895 h 6857155"/>
              <a:gd name="connsiteX3841" fmla="*/ 1639332 w 7257486"/>
              <a:gd name="connsiteY3841" fmla="*/ 1556563 h 6857155"/>
              <a:gd name="connsiteX3842" fmla="*/ 1310790 w 7257486"/>
              <a:gd name="connsiteY3842" fmla="*/ 1889328 h 6857155"/>
              <a:gd name="connsiteX3843" fmla="*/ 1319236 w 7257486"/>
              <a:gd name="connsiteY3843" fmla="*/ 1889328 h 6857155"/>
              <a:gd name="connsiteX3844" fmla="*/ 1323459 w 7257486"/>
              <a:gd name="connsiteY3844" fmla="*/ 1901997 h 6857155"/>
              <a:gd name="connsiteX3845" fmla="*/ 1307412 w 7257486"/>
              <a:gd name="connsiteY3845" fmla="*/ 1906220 h 6857155"/>
              <a:gd name="connsiteX3846" fmla="*/ 1310790 w 7257486"/>
              <a:gd name="connsiteY3846" fmla="*/ 1889328 h 6857155"/>
              <a:gd name="connsiteX3847" fmla="*/ 1351330 w 7257486"/>
              <a:gd name="connsiteY3847" fmla="*/ 1950983 h 6857155"/>
              <a:gd name="connsiteX3848" fmla="*/ 1351330 w 7257486"/>
              <a:gd name="connsiteY3848" fmla="*/ 1975476 h 6857155"/>
              <a:gd name="connsiteX3849" fmla="*/ 1335283 w 7257486"/>
              <a:gd name="connsiteY3849" fmla="*/ 1979699 h 6857155"/>
              <a:gd name="connsiteX3850" fmla="*/ 1326837 w 7257486"/>
              <a:gd name="connsiteY3850" fmla="*/ 1959429 h 6857155"/>
              <a:gd name="connsiteX3851" fmla="*/ 1306567 w 7257486"/>
              <a:gd name="connsiteY3851" fmla="*/ 1955206 h 6857155"/>
              <a:gd name="connsiteX3852" fmla="*/ 1306567 w 7257486"/>
              <a:gd name="connsiteY3852" fmla="*/ 1946760 h 6857155"/>
              <a:gd name="connsiteX3853" fmla="*/ 1343729 w 7257486"/>
              <a:gd name="connsiteY3853" fmla="*/ 1909598 h 6857155"/>
              <a:gd name="connsiteX3854" fmla="*/ 1356398 w 7257486"/>
              <a:gd name="connsiteY3854" fmla="*/ 1913821 h 6857155"/>
              <a:gd name="connsiteX3855" fmla="*/ 1360621 w 7257486"/>
              <a:gd name="connsiteY3855" fmla="*/ 1929868 h 6857155"/>
              <a:gd name="connsiteX3856" fmla="*/ 1351330 w 7257486"/>
              <a:gd name="connsiteY3856" fmla="*/ 1950983 h 6857155"/>
              <a:gd name="connsiteX3857" fmla="*/ 1368222 w 7257486"/>
              <a:gd name="connsiteY3857" fmla="*/ 1885950 h 6857155"/>
              <a:gd name="connsiteX3858" fmla="*/ 1343729 w 7257486"/>
              <a:gd name="connsiteY3858" fmla="*/ 1890173 h 6857155"/>
              <a:gd name="connsiteX3859" fmla="*/ 1343729 w 7257486"/>
              <a:gd name="connsiteY3859" fmla="*/ 1881727 h 6857155"/>
              <a:gd name="connsiteX3860" fmla="*/ 1359776 w 7257486"/>
              <a:gd name="connsiteY3860" fmla="*/ 1873281 h 6857155"/>
              <a:gd name="connsiteX3861" fmla="*/ 1368222 w 7257486"/>
              <a:gd name="connsiteY3861" fmla="*/ 1848788 h 6857155"/>
              <a:gd name="connsiteX3862" fmla="*/ 1380890 w 7257486"/>
              <a:gd name="connsiteY3862" fmla="*/ 1848788 h 6857155"/>
              <a:gd name="connsiteX3863" fmla="*/ 1385113 w 7257486"/>
              <a:gd name="connsiteY3863" fmla="*/ 1864836 h 6857155"/>
              <a:gd name="connsiteX3864" fmla="*/ 1368222 w 7257486"/>
              <a:gd name="connsiteY3864" fmla="*/ 1885950 h 6857155"/>
              <a:gd name="connsiteX3865" fmla="*/ 1412985 w 7257486"/>
              <a:gd name="connsiteY3865" fmla="*/ 1860613 h 6857155"/>
              <a:gd name="connsiteX3866" fmla="*/ 1396937 w 7257486"/>
              <a:gd name="connsiteY3866" fmla="*/ 1860613 h 6857155"/>
              <a:gd name="connsiteX3867" fmla="*/ 1401160 w 7257486"/>
              <a:gd name="connsiteY3867" fmla="*/ 1831897 h 6857155"/>
              <a:gd name="connsiteX3868" fmla="*/ 1417207 w 7257486"/>
              <a:gd name="connsiteY3868" fmla="*/ 1836120 h 6857155"/>
              <a:gd name="connsiteX3869" fmla="*/ 1412985 w 7257486"/>
              <a:gd name="connsiteY3869" fmla="*/ 1860613 h 6857155"/>
              <a:gd name="connsiteX3870" fmla="*/ 1441700 w 7257486"/>
              <a:gd name="connsiteY3870" fmla="*/ 1840343 h 6857155"/>
              <a:gd name="connsiteX3871" fmla="*/ 1429032 w 7257486"/>
              <a:gd name="connsiteY3871" fmla="*/ 1836120 h 6857155"/>
              <a:gd name="connsiteX3872" fmla="*/ 1429032 w 7257486"/>
              <a:gd name="connsiteY3872" fmla="*/ 1824296 h 6857155"/>
              <a:gd name="connsiteX3873" fmla="*/ 1449302 w 7257486"/>
              <a:gd name="connsiteY3873" fmla="*/ 1808249 h 6857155"/>
              <a:gd name="connsiteX3874" fmla="*/ 1453524 w 7257486"/>
              <a:gd name="connsiteY3874" fmla="*/ 1816694 h 6857155"/>
              <a:gd name="connsiteX3875" fmla="*/ 1441700 w 7257486"/>
              <a:gd name="connsiteY3875" fmla="*/ 1840343 h 6857155"/>
              <a:gd name="connsiteX3876" fmla="*/ 1494909 w 7257486"/>
              <a:gd name="connsiteY3876" fmla="*/ 1877504 h 6857155"/>
              <a:gd name="connsiteX3877" fmla="*/ 1494909 w 7257486"/>
              <a:gd name="connsiteY3877" fmla="*/ 1869058 h 6857155"/>
              <a:gd name="connsiteX3878" fmla="*/ 1503355 w 7257486"/>
              <a:gd name="connsiteY3878" fmla="*/ 1864836 h 6857155"/>
              <a:gd name="connsiteX3879" fmla="*/ 1507578 w 7257486"/>
              <a:gd name="connsiteY3879" fmla="*/ 1873281 h 6857155"/>
              <a:gd name="connsiteX3880" fmla="*/ 1494909 w 7257486"/>
              <a:gd name="connsiteY3880" fmla="*/ 1877504 h 6857155"/>
              <a:gd name="connsiteX3881" fmla="*/ 1487308 w 7257486"/>
              <a:gd name="connsiteY3881" fmla="*/ 1795580 h 6857155"/>
              <a:gd name="connsiteX3882" fmla="*/ 1487308 w 7257486"/>
              <a:gd name="connsiteY3882" fmla="*/ 1804026 h 6857155"/>
              <a:gd name="connsiteX3883" fmla="*/ 1462815 w 7257486"/>
              <a:gd name="connsiteY3883" fmla="*/ 1808249 h 6857155"/>
              <a:gd name="connsiteX3884" fmla="*/ 1462815 w 7257486"/>
              <a:gd name="connsiteY3884" fmla="*/ 1795580 h 6857155"/>
              <a:gd name="connsiteX3885" fmla="*/ 1478862 w 7257486"/>
              <a:gd name="connsiteY3885" fmla="*/ 1782911 h 6857155"/>
              <a:gd name="connsiteX3886" fmla="*/ 1499132 w 7257486"/>
              <a:gd name="connsiteY3886" fmla="*/ 1787134 h 6857155"/>
              <a:gd name="connsiteX3887" fmla="*/ 1507578 w 7257486"/>
              <a:gd name="connsiteY3887" fmla="*/ 1799803 h 6857155"/>
              <a:gd name="connsiteX3888" fmla="*/ 1487308 w 7257486"/>
              <a:gd name="connsiteY3888" fmla="*/ 1795580 h 6857155"/>
              <a:gd name="connsiteX3889" fmla="*/ 238172 w 7257486"/>
              <a:gd name="connsiteY3889" fmla="*/ 3217010 h 6857155"/>
              <a:gd name="connsiteX3890" fmla="*/ 201010 w 7257486"/>
              <a:gd name="connsiteY3890" fmla="*/ 3245726 h 6857155"/>
              <a:gd name="connsiteX3891" fmla="*/ 176517 w 7257486"/>
              <a:gd name="connsiteY3891" fmla="*/ 3249949 h 6857155"/>
              <a:gd name="connsiteX3892" fmla="*/ 189186 w 7257486"/>
              <a:gd name="connsiteY3892" fmla="*/ 3237280 h 6857155"/>
              <a:gd name="connsiteX3893" fmla="*/ 230571 w 7257486"/>
              <a:gd name="connsiteY3893" fmla="*/ 3208564 h 6857155"/>
              <a:gd name="connsiteX3894" fmla="*/ 239016 w 7257486"/>
              <a:gd name="connsiteY3894" fmla="*/ 3208564 h 6857155"/>
              <a:gd name="connsiteX3895" fmla="*/ 239016 w 7257486"/>
              <a:gd name="connsiteY3895" fmla="*/ 3217010 h 6857155"/>
              <a:gd name="connsiteX3896" fmla="*/ 377528 w 7257486"/>
              <a:gd name="connsiteY3896" fmla="*/ 3233057 h 6857155"/>
              <a:gd name="connsiteX3897" fmla="*/ 381751 w 7257486"/>
              <a:gd name="connsiteY3897" fmla="*/ 3224611 h 6857155"/>
              <a:gd name="connsiteX3898" fmla="*/ 385974 w 7257486"/>
              <a:gd name="connsiteY3898" fmla="*/ 3233057 h 6857155"/>
              <a:gd name="connsiteX3899" fmla="*/ 377528 w 7257486"/>
              <a:gd name="connsiteY3899" fmla="*/ 3233057 h 6857155"/>
              <a:gd name="connsiteX3900" fmla="*/ 797285 w 7257486"/>
              <a:gd name="connsiteY3900" fmla="*/ 3565822 h 6857155"/>
              <a:gd name="connsiteX3901" fmla="*/ 781238 w 7257486"/>
              <a:gd name="connsiteY3901" fmla="*/ 3570045 h 6857155"/>
              <a:gd name="connsiteX3902" fmla="*/ 789684 w 7257486"/>
              <a:gd name="connsiteY3902" fmla="*/ 3553998 h 6857155"/>
              <a:gd name="connsiteX3903" fmla="*/ 798129 w 7257486"/>
              <a:gd name="connsiteY3903" fmla="*/ 3553998 h 6857155"/>
              <a:gd name="connsiteX3904" fmla="*/ 798129 w 7257486"/>
              <a:gd name="connsiteY3904" fmla="*/ 3565822 h 6857155"/>
              <a:gd name="connsiteX3905" fmla="*/ 583606 w 7257486"/>
              <a:gd name="connsiteY3905" fmla="*/ 4572564 h 6857155"/>
              <a:gd name="connsiteX3906" fmla="*/ 606409 w 7257486"/>
              <a:gd name="connsiteY3906" fmla="*/ 4558206 h 6857155"/>
              <a:gd name="connsiteX3907" fmla="*/ 612321 w 7257486"/>
              <a:gd name="connsiteY3907" fmla="*/ 4559895 h 6857155"/>
              <a:gd name="connsiteX3908" fmla="*/ 612321 w 7257486"/>
              <a:gd name="connsiteY3908" fmla="*/ 4572564 h 6857155"/>
              <a:gd name="connsiteX3909" fmla="*/ 583606 w 7257486"/>
              <a:gd name="connsiteY3909" fmla="*/ 4576786 h 6857155"/>
              <a:gd name="connsiteX3910" fmla="*/ 583606 w 7257486"/>
              <a:gd name="connsiteY3910" fmla="*/ 4572564 h 6857155"/>
              <a:gd name="connsiteX3911" fmla="*/ 630902 w 7257486"/>
              <a:gd name="connsiteY3911" fmla="*/ 4806512 h 6857155"/>
              <a:gd name="connsiteX3912" fmla="*/ 593741 w 7257486"/>
              <a:gd name="connsiteY3912" fmla="*/ 4835228 h 6857155"/>
              <a:gd name="connsiteX3913" fmla="*/ 569248 w 7257486"/>
              <a:gd name="connsiteY3913" fmla="*/ 4839451 h 6857155"/>
              <a:gd name="connsiteX3914" fmla="*/ 581917 w 7257486"/>
              <a:gd name="connsiteY3914" fmla="*/ 4826782 h 6857155"/>
              <a:gd name="connsiteX3915" fmla="*/ 623301 w 7257486"/>
              <a:gd name="connsiteY3915" fmla="*/ 4798066 h 6857155"/>
              <a:gd name="connsiteX3916" fmla="*/ 631747 w 7257486"/>
              <a:gd name="connsiteY3916" fmla="*/ 4798066 h 6857155"/>
              <a:gd name="connsiteX3917" fmla="*/ 631747 w 7257486"/>
              <a:gd name="connsiteY3917" fmla="*/ 4806512 h 6857155"/>
              <a:gd name="connsiteX3918" fmla="*/ 705225 w 7257486"/>
              <a:gd name="connsiteY3918" fmla="*/ 4515132 h 6857155"/>
              <a:gd name="connsiteX3919" fmla="*/ 694246 w 7257486"/>
              <a:gd name="connsiteY3919" fmla="*/ 4523577 h 6857155"/>
              <a:gd name="connsiteX3920" fmla="*/ 694246 w 7257486"/>
              <a:gd name="connsiteY3920" fmla="*/ 4523577 h 6857155"/>
              <a:gd name="connsiteX3921" fmla="*/ 681577 w 7257486"/>
              <a:gd name="connsiteY3921" fmla="*/ 4510909 h 6857155"/>
              <a:gd name="connsiteX3922" fmla="*/ 674820 w 7257486"/>
              <a:gd name="connsiteY3922" fmla="*/ 4509220 h 6857155"/>
              <a:gd name="connsiteX3923" fmla="*/ 701847 w 7257486"/>
              <a:gd name="connsiteY3923" fmla="*/ 4488105 h 6857155"/>
              <a:gd name="connsiteX3924" fmla="*/ 697624 w 7257486"/>
              <a:gd name="connsiteY3924" fmla="*/ 4507531 h 6857155"/>
              <a:gd name="connsiteX3925" fmla="*/ 705225 w 7257486"/>
              <a:gd name="connsiteY3925" fmla="*/ 4515132 h 6857155"/>
              <a:gd name="connsiteX3926" fmla="*/ 705225 w 7257486"/>
              <a:gd name="connsiteY3926" fmla="*/ 4515132 h 6857155"/>
              <a:gd name="connsiteX3927" fmla="*/ 771103 w 7257486"/>
              <a:gd name="connsiteY3927" fmla="*/ 4822559 h 6857155"/>
              <a:gd name="connsiteX3928" fmla="*/ 775326 w 7257486"/>
              <a:gd name="connsiteY3928" fmla="*/ 4814114 h 6857155"/>
              <a:gd name="connsiteX3929" fmla="*/ 779549 w 7257486"/>
              <a:gd name="connsiteY3929" fmla="*/ 4822559 h 6857155"/>
              <a:gd name="connsiteX3930" fmla="*/ 771103 w 7257486"/>
              <a:gd name="connsiteY3930" fmla="*/ 4822559 h 6857155"/>
              <a:gd name="connsiteX3931" fmla="*/ 891033 w 7257486"/>
              <a:gd name="connsiteY3931" fmla="*/ 3972066 h 6857155"/>
              <a:gd name="connsiteX3932" fmla="*/ 870763 w 7257486"/>
              <a:gd name="connsiteY3932" fmla="*/ 3980512 h 6857155"/>
              <a:gd name="connsiteX3933" fmla="*/ 891033 w 7257486"/>
              <a:gd name="connsiteY3933" fmla="*/ 3956019 h 6857155"/>
              <a:gd name="connsiteX3934" fmla="*/ 895256 w 7257486"/>
              <a:gd name="connsiteY3934" fmla="*/ 3956019 h 6857155"/>
              <a:gd name="connsiteX3935" fmla="*/ 891033 w 7257486"/>
              <a:gd name="connsiteY3935" fmla="*/ 3972066 h 6857155"/>
              <a:gd name="connsiteX3936" fmla="*/ 899479 w 7257486"/>
              <a:gd name="connsiteY3936" fmla="*/ 4002471 h 6857155"/>
              <a:gd name="connsiteX3937" fmla="*/ 902013 w 7257486"/>
              <a:gd name="connsiteY3937" fmla="*/ 3993180 h 6857155"/>
              <a:gd name="connsiteX3938" fmla="*/ 896101 w 7257486"/>
              <a:gd name="connsiteY3938" fmla="*/ 3991491 h 6857155"/>
              <a:gd name="connsiteX3939" fmla="*/ 915526 w 7257486"/>
              <a:gd name="connsiteY3939" fmla="*/ 3980512 h 6857155"/>
              <a:gd name="connsiteX3940" fmla="*/ 899479 w 7257486"/>
              <a:gd name="connsiteY3940" fmla="*/ 4002471 h 6857155"/>
              <a:gd name="connsiteX3941" fmla="*/ 957755 w 7257486"/>
              <a:gd name="connsiteY3941" fmla="*/ 4091152 h 6857155"/>
              <a:gd name="connsiteX3942" fmla="*/ 940864 w 7257486"/>
              <a:gd name="connsiteY3942" fmla="*/ 4103821 h 6857155"/>
              <a:gd name="connsiteX3943" fmla="*/ 936641 w 7257486"/>
              <a:gd name="connsiteY3943" fmla="*/ 4103821 h 6857155"/>
              <a:gd name="connsiteX3944" fmla="*/ 923972 w 7257486"/>
              <a:gd name="connsiteY3944" fmla="*/ 4091152 h 6857155"/>
              <a:gd name="connsiteX3945" fmla="*/ 928195 w 7257486"/>
              <a:gd name="connsiteY3945" fmla="*/ 4078483 h 6857155"/>
              <a:gd name="connsiteX3946" fmla="*/ 952688 w 7257486"/>
              <a:gd name="connsiteY3946" fmla="*/ 4078483 h 6857155"/>
              <a:gd name="connsiteX3947" fmla="*/ 961134 w 7257486"/>
              <a:gd name="connsiteY3947" fmla="*/ 4082706 h 6857155"/>
              <a:gd name="connsiteX3948" fmla="*/ 957755 w 7257486"/>
              <a:gd name="connsiteY3948" fmla="*/ 4091152 h 6857155"/>
              <a:gd name="connsiteX3949" fmla="*/ 1039680 w 7257486"/>
              <a:gd name="connsiteY3949" fmla="*/ 4037943 h 6857155"/>
              <a:gd name="connsiteX3950" fmla="*/ 1007585 w 7257486"/>
              <a:gd name="connsiteY3950" fmla="*/ 4063281 h 6857155"/>
              <a:gd name="connsiteX3951" fmla="*/ 1000829 w 7257486"/>
              <a:gd name="connsiteY3951" fmla="*/ 4066659 h 6857155"/>
              <a:gd name="connsiteX3952" fmla="*/ 986471 w 7257486"/>
              <a:gd name="connsiteY3952" fmla="*/ 4063281 h 6857155"/>
              <a:gd name="connsiteX3953" fmla="*/ 982248 w 7257486"/>
              <a:gd name="connsiteY3953" fmla="*/ 4047234 h 6857155"/>
              <a:gd name="connsiteX3954" fmla="*/ 1002518 w 7257486"/>
              <a:gd name="connsiteY3954" fmla="*/ 4031186 h 6857155"/>
              <a:gd name="connsiteX3955" fmla="*/ 1022788 w 7257486"/>
              <a:gd name="connsiteY3955" fmla="*/ 4018518 h 6857155"/>
              <a:gd name="connsiteX3956" fmla="*/ 1043058 w 7257486"/>
              <a:gd name="connsiteY3956" fmla="*/ 4022741 h 6857155"/>
              <a:gd name="connsiteX3957" fmla="*/ 1039680 w 7257486"/>
              <a:gd name="connsiteY3957" fmla="*/ 4037943 h 6857155"/>
              <a:gd name="connsiteX3958" fmla="*/ 1137651 w 7257486"/>
              <a:gd name="connsiteY3958" fmla="*/ 2325132 h 6857155"/>
              <a:gd name="connsiteX3959" fmla="*/ 1113158 w 7257486"/>
              <a:gd name="connsiteY3959" fmla="*/ 2337801 h 6857155"/>
              <a:gd name="connsiteX3960" fmla="*/ 1097111 w 7257486"/>
              <a:gd name="connsiteY3960" fmla="*/ 2358071 h 6857155"/>
              <a:gd name="connsiteX3961" fmla="*/ 1059950 w 7257486"/>
              <a:gd name="connsiteY3961" fmla="*/ 2366517 h 6857155"/>
              <a:gd name="connsiteX3962" fmla="*/ 1031234 w 7257486"/>
              <a:gd name="connsiteY3962" fmla="*/ 2379186 h 6857155"/>
              <a:gd name="connsiteX3963" fmla="*/ 1010964 w 7257486"/>
              <a:gd name="connsiteY3963" fmla="*/ 2391854 h 6857155"/>
              <a:gd name="connsiteX3964" fmla="*/ 990694 w 7257486"/>
              <a:gd name="connsiteY3964" fmla="*/ 2400300 h 6857155"/>
              <a:gd name="connsiteX3965" fmla="*/ 990694 w 7257486"/>
              <a:gd name="connsiteY3965" fmla="*/ 2391854 h 6857155"/>
              <a:gd name="connsiteX3966" fmla="*/ 1015187 w 7257486"/>
              <a:gd name="connsiteY3966" fmla="*/ 2375807 h 6857155"/>
              <a:gd name="connsiteX3967" fmla="*/ 1052348 w 7257486"/>
              <a:gd name="connsiteY3967" fmla="*/ 2342869 h 6857155"/>
              <a:gd name="connsiteX3968" fmla="*/ 1093733 w 7257486"/>
              <a:gd name="connsiteY3968" fmla="*/ 2322599 h 6857155"/>
              <a:gd name="connsiteX3969" fmla="*/ 1118226 w 7257486"/>
              <a:gd name="connsiteY3969" fmla="*/ 2314153 h 6857155"/>
              <a:gd name="connsiteX3970" fmla="*/ 1118226 w 7257486"/>
              <a:gd name="connsiteY3970" fmla="*/ 2305707 h 6857155"/>
              <a:gd name="connsiteX3971" fmla="*/ 1126671 w 7257486"/>
              <a:gd name="connsiteY3971" fmla="*/ 2301484 h 6857155"/>
              <a:gd name="connsiteX3972" fmla="*/ 1146941 w 7257486"/>
              <a:gd name="connsiteY3972" fmla="*/ 2301484 h 6857155"/>
              <a:gd name="connsiteX3973" fmla="*/ 1151164 w 7257486"/>
              <a:gd name="connsiteY3973" fmla="*/ 2314153 h 6857155"/>
              <a:gd name="connsiteX3974" fmla="*/ 1137651 w 7257486"/>
              <a:gd name="connsiteY3974" fmla="*/ 2325132 h 6857155"/>
              <a:gd name="connsiteX3975" fmla="*/ 1190015 w 7257486"/>
              <a:gd name="connsiteY3975" fmla="*/ 5155325 h 6857155"/>
              <a:gd name="connsiteX3976" fmla="*/ 1173968 w 7257486"/>
              <a:gd name="connsiteY3976" fmla="*/ 5159548 h 6857155"/>
              <a:gd name="connsiteX3977" fmla="*/ 1182414 w 7257486"/>
              <a:gd name="connsiteY3977" fmla="*/ 5143500 h 6857155"/>
              <a:gd name="connsiteX3978" fmla="*/ 1190860 w 7257486"/>
              <a:gd name="connsiteY3978" fmla="*/ 5143500 h 6857155"/>
              <a:gd name="connsiteX3979" fmla="*/ 1190860 w 7257486"/>
              <a:gd name="connsiteY3979" fmla="*/ 5155325 h 6857155"/>
              <a:gd name="connsiteX3980" fmla="*/ 1284608 w 7257486"/>
              <a:gd name="connsiteY3980" fmla="*/ 5562412 h 6857155"/>
              <a:gd name="connsiteX3981" fmla="*/ 1264338 w 7257486"/>
              <a:gd name="connsiteY3981" fmla="*/ 5570858 h 6857155"/>
              <a:gd name="connsiteX3982" fmla="*/ 1284608 w 7257486"/>
              <a:gd name="connsiteY3982" fmla="*/ 5546366 h 6857155"/>
              <a:gd name="connsiteX3983" fmla="*/ 1288831 w 7257486"/>
              <a:gd name="connsiteY3983" fmla="*/ 5546366 h 6857155"/>
              <a:gd name="connsiteX3984" fmla="*/ 1284608 w 7257486"/>
              <a:gd name="connsiteY3984" fmla="*/ 5562412 h 6857155"/>
              <a:gd name="connsiteX3985" fmla="*/ 1201839 w 7257486"/>
              <a:gd name="connsiteY3985" fmla="*/ 5961055 h 6857155"/>
              <a:gd name="connsiteX3986" fmla="*/ 1181569 w 7257486"/>
              <a:gd name="connsiteY3986" fmla="*/ 5965278 h 6857155"/>
              <a:gd name="connsiteX3987" fmla="*/ 1181569 w 7257486"/>
              <a:gd name="connsiteY3987" fmla="*/ 5945008 h 6857155"/>
              <a:gd name="connsiteX3988" fmla="*/ 1190015 w 7257486"/>
              <a:gd name="connsiteY3988" fmla="*/ 5936562 h 6857155"/>
              <a:gd name="connsiteX3989" fmla="*/ 1218731 w 7257486"/>
              <a:gd name="connsiteY3989" fmla="*/ 5928116 h 6857155"/>
              <a:gd name="connsiteX3990" fmla="*/ 1222954 w 7257486"/>
              <a:gd name="connsiteY3990" fmla="*/ 5936562 h 6857155"/>
              <a:gd name="connsiteX3991" fmla="*/ 1201839 w 7257486"/>
              <a:gd name="connsiteY3991" fmla="*/ 5961055 h 6857155"/>
              <a:gd name="connsiteX3992" fmla="*/ 1345418 w 7257486"/>
              <a:gd name="connsiteY3992" fmla="*/ 5694167 h 6857155"/>
              <a:gd name="connsiteX3993" fmla="*/ 1329371 w 7257486"/>
              <a:gd name="connsiteY3993" fmla="*/ 5694167 h 6857155"/>
              <a:gd name="connsiteX3994" fmla="*/ 1316702 w 7257486"/>
              <a:gd name="connsiteY3994" fmla="*/ 5681499 h 6857155"/>
              <a:gd name="connsiteX3995" fmla="*/ 1320925 w 7257486"/>
              <a:gd name="connsiteY3995" fmla="*/ 5668830 h 6857155"/>
              <a:gd name="connsiteX3996" fmla="*/ 1345418 w 7257486"/>
              <a:gd name="connsiteY3996" fmla="*/ 5668830 h 6857155"/>
              <a:gd name="connsiteX3997" fmla="*/ 1353864 w 7257486"/>
              <a:gd name="connsiteY3997" fmla="*/ 5673053 h 6857155"/>
              <a:gd name="connsiteX3998" fmla="*/ 1345418 w 7257486"/>
              <a:gd name="connsiteY3998" fmla="*/ 5694167 h 6857155"/>
              <a:gd name="connsiteX3999" fmla="*/ 1339506 w 7257486"/>
              <a:gd name="connsiteY3999" fmla="*/ 2103008 h 6857155"/>
              <a:gd name="connsiteX4000" fmla="*/ 1355553 w 7257486"/>
              <a:gd name="connsiteY4000" fmla="*/ 2074292 h 6857155"/>
              <a:gd name="connsiteX4001" fmla="*/ 1371600 w 7257486"/>
              <a:gd name="connsiteY4001" fmla="*/ 2074292 h 6857155"/>
              <a:gd name="connsiteX4002" fmla="*/ 1371600 w 7257486"/>
              <a:gd name="connsiteY4002" fmla="*/ 2090339 h 6857155"/>
              <a:gd name="connsiteX4003" fmla="*/ 1355553 w 7257486"/>
              <a:gd name="connsiteY4003" fmla="*/ 2103008 h 6857155"/>
              <a:gd name="connsiteX4004" fmla="*/ 1339506 w 7257486"/>
              <a:gd name="connsiteY4004" fmla="*/ 2103008 h 6857155"/>
              <a:gd name="connsiteX4005" fmla="*/ 1399471 w 7257486"/>
              <a:gd name="connsiteY4005" fmla="*/ 5689944 h 6857155"/>
              <a:gd name="connsiteX4006" fmla="*/ 1379201 w 7257486"/>
              <a:gd name="connsiteY4006" fmla="*/ 5689944 h 6857155"/>
              <a:gd name="connsiteX4007" fmla="*/ 1363154 w 7257486"/>
              <a:gd name="connsiteY4007" fmla="*/ 5681499 h 6857155"/>
              <a:gd name="connsiteX4008" fmla="*/ 1363154 w 7257486"/>
              <a:gd name="connsiteY4008" fmla="*/ 5673053 h 6857155"/>
              <a:gd name="connsiteX4009" fmla="*/ 1383424 w 7257486"/>
              <a:gd name="connsiteY4009" fmla="*/ 5673053 h 6857155"/>
              <a:gd name="connsiteX4010" fmla="*/ 1399471 w 7257486"/>
              <a:gd name="connsiteY4010" fmla="*/ 5681499 h 6857155"/>
              <a:gd name="connsiteX4011" fmla="*/ 1399471 w 7257486"/>
              <a:gd name="connsiteY4011" fmla="*/ 5689944 h 6857155"/>
              <a:gd name="connsiteX4012" fmla="*/ 1432410 w 7257486"/>
              <a:gd name="connsiteY4012" fmla="*/ 5628290 h 6857155"/>
              <a:gd name="connsiteX4013" fmla="*/ 1395248 w 7257486"/>
              <a:gd name="connsiteY4013" fmla="*/ 5657006 h 6857155"/>
              <a:gd name="connsiteX4014" fmla="*/ 1379201 w 7257486"/>
              <a:gd name="connsiteY4014" fmla="*/ 5652783 h 6857155"/>
              <a:gd name="connsiteX4015" fmla="*/ 1374978 w 7257486"/>
              <a:gd name="connsiteY4015" fmla="*/ 5636736 h 6857155"/>
              <a:gd name="connsiteX4016" fmla="*/ 1395248 w 7257486"/>
              <a:gd name="connsiteY4016" fmla="*/ 5620689 h 6857155"/>
              <a:gd name="connsiteX4017" fmla="*/ 1415518 w 7257486"/>
              <a:gd name="connsiteY4017" fmla="*/ 5608020 h 6857155"/>
              <a:gd name="connsiteX4018" fmla="*/ 1435788 w 7257486"/>
              <a:gd name="connsiteY4018" fmla="*/ 5612243 h 6857155"/>
              <a:gd name="connsiteX4019" fmla="*/ 1432410 w 7257486"/>
              <a:gd name="connsiteY4019" fmla="*/ 5628290 h 6857155"/>
              <a:gd name="connsiteX4020" fmla="*/ 2144392 w 7257486"/>
              <a:gd name="connsiteY4020" fmla="*/ 1339506 h 6857155"/>
              <a:gd name="connsiteX4021" fmla="*/ 2152838 w 7257486"/>
              <a:gd name="connsiteY4021" fmla="*/ 1335283 h 6857155"/>
              <a:gd name="connsiteX4022" fmla="*/ 2161284 w 7257486"/>
              <a:gd name="connsiteY4022" fmla="*/ 1335283 h 6857155"/>
              <a:gd name="connsiteX4023" fmla="*/ 2161284 w 7257486"/>
              <a:gd name="connsiteY4023" fmla="*/ 1351330 h 6857155"/>
              <a:gd name="connsiteX4024" fmla="*/ 2145237 w 7257486"/>
              <a:gd name="connsiteY4024" fmla="*/ 1355553 h 6857155"/>
              <a:gd name="connsiteX4025" fmla="*/ 2145237 w 7257486"/>
              <a:gd name="connsiteY4025" fmla="*/ 1339506 h 6857155"/>
              <a:gd name="connsiteX4026" fmla="*/ 2107230 w 7257486"/>
              <a:gd name="connsiteY4026" fmla="*/ 1380046 h 6857155"/>
              <a:gd name="connsiteX4027" fmla="*/ 2119899 w 7257486"/>
              <a:gd name="connsiteY4027" fmla="*/ 1380046 h 6857155"/>
              <a:gd name="connsiteX4028" fmla="*/ 2115676 w 7257486"/>
              <a:gd name="connsiteY4028" fmla="*/ 1392715 h 6857155"/>
              <a:gd name="connsiteX4029" fmla="*/ 2103007 w 7257486"/>
              <a:gd name="connsiteY4029" fmla="*/ 1392715 h 6857155"/>
              <a:gd name="connsiteX4030" fmla="*/ 2107230 w 7257486"/>
              <a:gd name="connsiteY4030" fmla="*/ 1380046 h 6857155"/>
              <a:gd name="connsiteX4031" fmla="*/ 1679872 w 7257486"/>
              <a:gd name="connsiteY4031" fmla="*/ 1600482 h 6857155"/>
              <a:gd name="connsiteX4032" fmla="*/ 1684940 w 7257486"/>
              <a:gd name="connsiteY4032" fmla="*/ 1597948 h 6857155"/>
              <a:gd name="connsiteX4033" fmla="*/ 1684940 w 7257486"/>
              <a:gd name="connsiteY4033" fmla="*/ 1594570 h 6857155"/>
              <a:gd name="connsiteX4034" fmla="*/ 1689163 w 7257486"/>
              <a:gd name="connsiteY4034" fmla="*/ 1589502 h 6857155"/>
              <a:gd name="connsiteX4035" fmla="*/ 1726324 w 7257486"/>
              <a:gd name="connsiteY4035" fmla="*/ 1576833 h 6857155"/>
              <a:gd name="connsiteX4036" fmla="*/ 1730547 w 7257486"/>
              <a:gd name="connsiteY4036" fmla="*/ 1585279 h 6857155"/>
              <a:gd name="connsiteX4037" fmla="*/ 1714500 w 7257486"/>
              <a:gd name="connsiteY4037" fmla="*/ 1601326 h 6857155"/>
              <a:gd name="connsiteX4038" fmla="*/ 1714500 w 7257486"/>
              <a:gd name="connsiteY4038" fmla="*/ 1609772 h 6857155"/>
              <a:gd name="connsiteX4039" fmla="*/ 1690007 w 7257486"/>
              <a:gd name="connsiteY4039" fmla="*/ 1613995 h 6857155"/>
              <a:gd name="connsiteX4040" fmla="*/ 1690007 w 7257486"/>
              <a:gd name="connsiteY4040" fmla="*/ 1622441 h 6857155"/>
              <a:gd name="connsiteX4041" fmla="*/ 1672271 w 7257486"/>
              <a:gd name="connsiteY4041" fmla="*/ 1622441 h 6857155"/>
              <a:gd name="connsiteX4042" fmla="*/ 1669737 w 7257486"/>
              <a:gd name="connsiteY4042" fmla="*/ 1612306 h 6857155"/>
              <a:gd name="connsiteX4043" fmla="*/ 1679872 w 7257486"/>
              <a:gd name="connsiteY4043" fmla="*/ 1600482 h 6857155"/>
              <a:gd name="connsiteX4044" fmla="*/ 1737304 w 7257486"/>
              <a:gd name="connsiteY4044" fmla="*/ 1639332 h 6857155"/>
              <a:gd name="connsiteX4045" fmla="*/ 1737304 w 7257486"/>
              <a:gd name="connsiteY4045" fmla="*/ 1655379 h 6857155"/>
              <a:gd name="connsiteX4046" fmla="*/ 1728858 w 7257486"/>
              <a:gd name="connsiteY4046" fmla="*/ 1663825 h 6857155"/>
              <a:gd name="connsiteX4047" fmla="*/ 1712811 w 7257486"/>
              <a:gd name="connsiteY4047" fmla="*/ 1668048 h 6857155"/>
              <a:gd name="connsiteX4048" fmla="*/ 1712811 w 7257486"/>
              <a:gd name="connsiteY4048" fmla="*/ 1652001 h 6857155"/>
              <a:gd name="connsiteX4049" fmla="*/ 1721257 w 7257486"/>
              <a:gd name="connsiteY4049" fmla="*/ 1639332 h 6857155"/>
              <a:gd name="connsiteX4050" fmla="*/ 1737304 w 7257486"/>
              <a:gd name="connsiteY4050" fmla="*/ 1639332 h 6857155"/>
              <a:gd name="connsiteX4051" fmla="*/ 1679872 w 7257486"/>
              <a:gd name="connsiteY4051" fmla="*/ 1655379 h 6857155"/>
              <a:gd name="connsiteX4052" fmla="*/ 1700142 w 7257486"/>
              <a:gd name="connsiteY4052" fmla="*/ 1655379 h 6857155"/>
              <a:gd name="connsiteX4053" fmla="*/ 1704365 w 7257486"/>
              <a:gd name="connsiteY4053" fmla="*/ 1696764 h 6857155"/>
              <a:gd name="connsiteX4054" fmla="*/ 1695919 w 7257486"/>
              <a:gd name="connsiteY4054" fmla="*/ 1705210 h 6857155"/>
              <a:gd name="connsiteX4055" fmla="*/ 1691696 w 7257486"/>
              <a:gd name="connsiteY4055" fmla="*/ 1721257 h 6857155"/>
              <a:gd name="connsiteX4056" fmla="*/ 1711966 w 7257486"/>
              <a:gd name="connsiteY4056" fmla="*/ 1717034 h 6857155"/>
              <a:gd name="connsiteX4057" fmla="*/ 1724635 w 7257486"/>
              <a:gd name="connsiteY4057" fmla="*/ 1688318 h 6857155"/>
              <a:gd name="connsiteX4058" fmla="*/ 1744905 w 7257486"/>
              <a:gd name="connsiteY4058" fmla="*/ 1684095 h 6857155"/>
              <a:gd name="connsiteX4059" fmla="*/ 1753351 w 7257486"/>
              <a:gd name="connsiteY4059" fmla="*/ 1737304 h 6857155"/>
              <a:gd name="connsiteX4060" fmla="*/ 1761797 w 7257486"/>
              <a:gd name="connsiteY4060" fmla="*/ 1741527 h 6857155"/>
              <a:gd name="connsiteX4061" fmla="*/ 1770242 w 7257486"/>
              <a:gd name="connsiteY4061" fmla="*/ 1725480 h 6857155"/>
              <a:gd name="connsiteX4062" fmla="*/ 1790512 w 7257486"/>
              <a:gd name="connsiteY4062" fmla="*/ 1729703 h 6857155"/>
              <a:gd name="connsiteX4063" fmla="*/ 1790512 w 7257486"/>
              <a:gd name="connsiteY4063" fmla="*/ 1738148 h 6857155"/>
              <a:gd name="connsiteX4064" fmla="*/ 1770242 w 7257486"/>
              <a:gd name="connsiteY4064" fmla="*/ 1754195 h 6857155"/>
              <a:gd name="connsiteX4065" fmla="*/ 1766020 w 7257486"/>
              <a:gd name="connsiteY4065" fmla="*/ 1795580 h 6857155"/>
              <a:gd name="connsiteX4066" fmla="*/ 1753351 w 7257486"/>
              <a:gd name="connsiteY4066" fmla="*/ 1795580 h 6857155"/>
              <a:gd name="connsiteX4067" fmla="*/ 1749128 w 7257486"/>
              <a:gd name="connsiteY4067" fmla="*/ 1787134 h 6857155"/>
              <a:gd name="connsiteX4068" fmla="*/ 1716189 w 7257486"/>
              <a:gd name="connsiteY4068" fmla="*/ 1771087 h 6857155"/>
              <a:gd name="connsiteX4069" fmla="*/ 1716189 w 7257486"/>
              <a:gd name="connsiteY4069" fmla="*/ 1742371 h 6857155"/>
              <a:gd name="connsiteX4070" fmla="*/ 1695919 w 7257486"/>
              <a:gd name="connsiteY4070" fmla="*/ 1746594 h 6857155"/>
              <a:gd name="connsiteX4071" fmla="*/ 1695919 w 7257486"/>
              <a:gd name="connsiteY4071" fmla="*/ 1771087 h 6857155"/>
              <a:gd name="connsiteX4072" fmla="*/ 1679872 w 7257486"/>
              <a:gd name="connsiteY4072" fmla="*/ 1758418 h 6857155"/>
              <a:gd name="connsiteX4073" fmla="*/ 1663825 w 7257486"/>
              <a:gd name="connsiteY4073" fmla="*/ 1733925 h 6857155"/>
              <a:gd name="connsiteX4074" fmla="*/ 1663825 w 7257486"/>
              <a:gd name="connsiteY4074" fmla="*/ 1688318 h 6857155"/>
              <a:gd name="connsiteX4075" fmla="*/ 1659602 w 7257486"/>
              <a:gd name="connsiteY4075" fmla="*/ 1672271 h 6857155"/>
              <a:gd name="connsiteX4076" fmla="*/ 1679872 w 7257486"/>
              <a:gd name="connsiteY4076" fmla="*/ 1655379 h 6857155"/>
              <a:gd name="connsiteX4077" fmla="*/ 1672271 w 7257486"/>
              <a:gd name="connsiteY4077" fmla="*/ 1791357 h 6857155"/>
              <a:gd name="connsiteX4078" fmla="*/ 1692541 w 7257486"/>
              <a:gd name="connsiteY4078" fmla="*/ 1775310 h 6857155"/>
              <a:gd name="connsiteX4079" fmla="*/ 1696764 w 7257486"/>
              <a:gd name="connsiteY4079" fmla="*/ 1775310 h 6857155"/>
              <a:gd name="connsiteX4080" fmla="*/ 1700987 w 7257486"/>
              <a:gd name="connsiteY4080" fmla="*/ 1795580 h 6857155"/>
              <a:gd name="connsiteX4081" fmla="*/ 1688318 w 7257486"/>
              <a:gd name="connsiteY4081" fmla="*/ 1808249 h 6857155"/>
              <a:gd name="connsiteX4082" fmla="*/ 1651156 w 7257486"/>
              <a:gd name="connsiteY4082" fmla="*/ 1812472 h 6857155"/>
              <a:gd name="connsiteX4083" fmla="*/ 1651156 w 7257486"/>
              <a:gd name="connsiteY4083" fmla="*/ 1799803 h 6857155"/>
              <a:gd name="connsiteX4084" fmla="*/ 1672271 w 7257486"/>
              <a:gd name="connsiteY4084" fmla="*/ 1791357 h 6857155"/>
              <a:gd name="connsiteX4085" fmla="*/ 1485618 w 7257486"/>
              <a:gd name="connsiteY4085" fmla="*/ 5985548 h 6857155"/>
              <a:gd name="connsiteX4086" fmla="*/ 1494064 w 7257486"/>
              <a:gd name="connsiteY4086" fmla="*/ 5985548 h 6857155"/>
              <a:gd name="connsiteX4087" fmla="*/ 1498287 w 7257486"/>
              <a:gd name="connsiteY4087" fmla="*/ 6005818 h 6857155"/>
              <a:gd name="connsiteX4088" fmla="*/ 1489841 w 7257486"/>
              <a:gd name="connsiteY4088" fmla="*/ 6005818 h 6857155"/>
              <a:gd name="connsiteX4089" fmla="*/ 1485618 w 7257486"/>
              <a:gd name="connsiteY4089" fmla="*/ 5985548 h 6857155"/>
              <a:gd name="connsiteX4090" fmla="*/ 1534604 w 7257486"/>
              <a:gd name="connsiteY4090" fmla="*/ 6026932 h 6857155"/>
              <a:gd name="connsiteX4091" fmla="*/ 1518557 w 7257486"/>
              <a:gd name="connsiteY4091" fmla="*/ 6039601 h 6857155"/>
              <a:gd name="connsiteX4092" fmla="*/ 1498287 w 7257486"/>
              <a:gd name="connsiteY4092" fmla="*/ 6035378 h 6857155"/>
              <a:gd name="connsiteX4093" fmla="*/ 1506733 w 7257486"/>
              <a:gd name="connsiteY4093" fmla="*/ 6022709 h 6857155"/>
              <a:gd name="connsiteX4094" fmla="*/ 1535449 w 7257486"/>
              <a:gd name="connsiteY4094" fmla="*/ 6014263 h 6857155"/>
              <a:gd name="connsiteX4095" fmla="*/ 1535449 w 7257486"/>
              <a:gd name="connsiteY4095" fmla="*/ 6026932 h 6857155"/>
              <a:gd name="connsiteX4096" fmla="*/ 1532070 w 7257486"/>
              <a:gd name="connsiteY4096" fmla="*/ 1795580 h 6857155"/>
              <a:gd name="connsiteX4097" fmla="*/ 1527848 w 7257486"/>
              <a:gd name="connsiteY4097" fmla="*/ 1779533 h 6857155"/>
              <a:gd name="connsiteX4098" fmla="*/ 1536293 w 7257486"/>
              <a:gd name="connsiteY4098" fmla="*/ 1775310 h 6857155"/>
              <a:gd name="connsiteX4099" fmla="*/ 1540516 w 7257486"/>
              <a:gd name="connsiteY4099" fmla="*/ 1775310 h 6857155"/>
              <a:gd name="connsiteX4100" fmla="*/ 1544739 w 7257486"/>
              <a:gd name="connsiteY4100" fmla="*/ 1787979 h 6857155"/>
              <a:gd name="connsiteX4101" fmla="*/ 1532070 w 7257486"/>
              <a:gd name="connsiteY4101" fmla="*/ 1795580 h 6857155"/>
              <a:gd name="connsiteX4102" fmla="*/ 1560786 w 7257486"/>
              <a:gd name="connsiteY4102" fmla="*/ 1762641 h 6857155"/>
              <a:gd name="connsiteX4103" fmla="*/ 1548118 w 7257486"/>
              <a:gd name="connsiteY4103" fmla="*/ 1766864 h 6857155"/>
              <a:gd name="connsiteX4104" fmla="*/ 1552340 w 7257486"/>
              <a:gd name="connsiteY4104" fmla="*/ 1754195 h 6857155"/>
              <a:gd name="connsiteX4105" fmla="*/ 1560786 w 7257486"/>
              <a:gd name="connsiteY4105" fmla="*/ 1754195 h 6857155"/>
              <a:gd name="connsiteX4106" fmla="*/ 1560786 w 7257486"/>
              <a:gd name="connsiteY4106" fmla="*/ 1762641 h 6857155"/>
              <a:gd name="connsiteX4107" fmla="*/ 1544739 w 7257486"/>
              <a:gd name="connsiteY4107" fmla="*/ 1696764 h 6857155"/>
              <a:gd name="connsiteX4108" fmla="*/ 1524469 w 7257486"/>
              <a:gd name="connsiteY4108" fmla="*/ 1700987 h 6857155"/>
              <a:gd name="connsiteX4109" fmla="*/ 1524469 w 7257486"/>
              <a:gd name="connsiteY4109" fmla="*/ 1688318 h 6857155"/>
              <a:gd name="connsiteX4110" fmla="*/ 1540516 w 7257486"/>
              <a:gd name="connsiteY4110" fmla="*/ 1672271 h 6857155"/>
              <a:gd name="connsiteX4111" fmla="*/ 1569232 w 7257486"/>
              <a:gd name="connsiteY4111" fmla="*/ 1672271 h 6857155"/>
              <a:gd name="connsiteX4112" fmla="*/ 1577678 w 7257486"/>
              <a:gd name="connsiteY4112" fmla="*/ 1656224 h 6857155"/>
              <a:gd name="connsiteX4113" fmla="*/ 1602171 w 7257486"/>
              <a:gd name="connsiteY4113" fmla="*/ 1656224 h 6857155"/>
              <a:gd name="connsiteX4114" fmla="*/ 1606394 w 7257486"/>
              <a:gd name="connsiteY4114" fmla="*/ 1660447 h 6857155"/>
              <a:gd name="connsiteX4115" fmla="*/ 1593725 w 7257486"/>
              <a:gd name="connsiteY4115" fmla="*/ 1673116 h 6857155"/>
              <a:gd name="connsiteX4116" fmla="*/ 1565009 w 7257486"/>
              <a:gd name="connsiteY4116" fmla="*/ 1685784 h 6857155"/>
              <a:gd name="connsiteX4117" fmla="*/ 1544739 w 7257486"/>
              <a:gd name="connsiteY4117" fmla="*/ 1696764 h 6857155"/>
              <a:gd name="connsiteX4118" fmla="*/ 1573455 w 7257486"/>
              <a:gd name="connsiteY4118" fmla="*/ 1737304 h 6857155"/>
              <a:gd name="connsiteX4119" fmla="*/ 1602171 w 7257486"/>
              <a:gd name="connsiteY4119" fmla="*/ 1704365 h 6857155"/>
              <a:gd name="connsiteX4120" fmla="*/ 1618218 w 7257486"/>
              <a:gd name="connsiteY4120" fmla="*/ 1704365 h 6857155"/>
              <a:gd name="connsiteX4121" fmla="*/ 1622441 w 7257486"/>
              <a:gd name="connsiteY4121" fmla="*/ 1766020 h 6857155"/>
              <a:gd name="connsiteX4122" fmla="*/ 1597948 w 7257486"/>
              <a:gd name="connsiteY4122" fmla="*/ 1778688 h 6857155"/>
              <a:gd name="connsiteX4123" fmla="*/ 1577678 w 7257486"/>
              <a:gd name="connsiteY4123" fmla="*/ 1782911 h 6857155"/>
              <a:gd name="connsiteX4124" fmla="*/ 1565009 w 7257486"/>
              <a:gd name="connsiteY4124" fmla="*/ 1758418 h 6857155"/>
              <a:gd name="connsiteX4125" fmla="*/ 1573455 w 7257486"/>
              <a:gd name="connsiteY4125" fmla="*/ 1737304 h 6857155"/>
              <a:gd name="connsiteX4126" fmla="*/ 1641866 w 7257486"/>
              <a:gd name="connsiteY4126" fmla="*/ 5968656 h 6857155"/>
              <a:gd name="connsiteX4127" fmla="*/ 1629197 w 7257486"/>
              <a:gd name="connsiteY4127" fmla="*/ 5968656 h 6857155"/>
              <a:gd name="connsiteX4128" fmla="*/ 1633420 w 7257486"/>
              <a:gd name="connsiteY4128" fmla="*/ 5952609 h 6857155"/>
              <a:gd name="connsiteX4129" fmla="*/ 1646089 w 7257486"/>
              <a:gd name="connsiteY4129" fmla="*/ 5952609 h 6857155"/>
              <a:gd name="connsiteX4130" fmla="*/ 1641866 w 7257486"/>
              <a:gd name="connsiteY4130" fmla="*/ 5968656 h 6857155"/>
              <a:gd name="connsiteX4131" fmla="*/ 1643555 w 7257486"/>
              <a:gd name="connsiteY4131" fmla="*/ 1967874 h 6857155"/>
              <a:gd name="connsiteX4132" fmla="*/ 1623285 w 7257486"/>
              <a:gd name="connsiteY4132" fmla="*/ 1983921 h 6857155"/>
              <a:gd name="connsiteX4133" fmla="*/ 1598792 w 7257486"/>
              <a:gd name="connsiteY4133" fmla="*/ 1996590 h 6857155"/>
              <a:gd name="connsiteX4134" fmla="*/ 1578522 w 7257486"/>
              <a:gd name="connsiteY4134" fmla="*/ 1992367 h 6857155"/>
              <a:gd name="connsiteX4135" fmla="*/ 1578522 w 7257486"/>
              <a:gd name="connsiteY4135" fmla="*/ 2000813 h 6857155"/>
              <a:gd name="connsiteX4136" fmla="*/ 1565854 w 7257486"/>
              <a:gd name="connsiteY4136" fmla="*/ 2000813 h 6857155"/>
              <a:gd name="connsiteX4137" fmla="*/ 1570077 w 7257486"/>
              <a:gd name="connsiteY4137" fmla="*/ 1988144 h 6857155"/>
              <a:gd name="connsiteX4138" fmla="*/ 1570077 w 7257486"/>
              <a:gd name="connsiteY4138" fmla="*/ 1967874 h 6857155"/>
              <a:gd name="connsiteX4139" fmla="*/ 1590347 w 7257486"/>
              <a:gd name="connsiteY4139" fmla="*/ 1963652 h 6857155"/>
              <a:gd name="connsiteX4140" fmla="*/ 1603015 w 7257486"/>
              <a:gd name="connsiteY4140" fmla="*/ 1943382 h 6857155"/>
              <a:gd name="connsiteX4141" fmla="*/ 1652001 w 7257486"/>
              <a:gd name="connsiteY4141" fmla="*/ 1918889 h 6857155"/>
              <a:gd name="connsiteX4142" fmla="*/ 1668048 w 7257486"/>
              <a:gd name="connsiteY4142" fmla="*/ 1902842 h 6857155"/>
              <a:gd name="connsiteX4143" fmla="*/ 1717034 w 7257486"/>
              <a:gd name="connsiteY4143" fmla="*/ 1878349 h 6857155"/>
              <a:gd name="connsiteX4144" fmla="*/ 1717034 w 7257486"/>
              <a:gd name="connsiteY4144" fmla="*/ 1869903 h 6857155"/>
              <a:gd name="connsiteX4145" fmla="*/ 1741527 w 7257486"/>
              <a:gd name="connsiteY4145" fmla="*/ 1857234 h 6857155"/>
              <a:gd name="connsiteX4146" fmla="*/ 1754195 w 7257486"/>
              <a:gd name="connsiteY4146" fmla="*/ 1844566 h 6857155"/>
              <a:gd name="connsiteX4147" fmla="*/ 1815850 w 7257486"/>
              <a:gd name="connsiteY4147" fmla="*/ 1828519 h 6857155"/>
              <a:gd name="connsiteX4148" fmla="*/ 1840343 w 7257486"/>
              <a:gd name="connsiteY4148" fmla="*/ 1815850 h 6857155"/>
              <a:gd name="connsiteX4149" fmla="*/ 1848788 w 7257486"/>
              <a:gd name="connsiteY4149" fmla="*/ 1820073 h 6857155"/>
              <a:gd name="connsiteX4150" fmla="*/ 1836120 w 7257486"/>
              <a:gd name="connsiteY4150" fmla="*/ 1836120 h 6857155"/>
              <a:gd name="connsiteX4151" fmla="*/ 1803181 w 7257486"/>
              <a:gd name="connsiteY4151" fmla="*/ 1856390 h 6857155"/>
              <a:gd name="connsiteX4152" fmla="*/ 1790512 w 7257486"/>
              <a:gd name="connsiteY4152" fmla="*/ 1876660 h 6857155"/>
              <a:gd name="connsiteX4153" fmla="*/ 1774465 w 7257486"/>
              <a:gd name="connsiteY4153" fmla="*/ 1880883 h 6857155"/>
              <a:gd name="connsiteX4154" fmla="*/ 1758418 w 7257486"/>
              <a:gd name="connsiteY4154" fmla="*/ 1872437 h 6857155"/>
              <a:gd name="connsiteX4155" fmla="*/ 1758418 w 7257486"/>
              <a:gd name="connsiteY4155" fmla="*/ 1888484 h 6857155"/>
              <a:gd name="connsiteX4156" fmla="*/ 1745749 w 7257486"/>
              <a:gd name="connsiteY4156" fmla="*/ 1884261 h 6857155"/>
              <a:gd name="connsiteX4157" fmla="*/ 1721257 w 7257486"/>
              <a:gd name="connsiteY4157" fmla="*/ 1888484 h 6857155"/>
              <a:gd name="connsiteX4158" fmla="*/ 1717034 w 7257486"/>
              <a:gd name="connsiteY4158" fmla="*/ 1896930 h 6857155"/>
              <a:gd name="connsiteX4159" fmla="*/ 1696764 w 7257486"/>
              <a:gd name="connsiteY4159" fmla="*/ 1901153 h 6857155"/>
              <a:gd name="connsiteX4160" fmla="*/ 1672271 w 7257486"/>
              <a:gd name="connsiteY4160" fmla="*/ 1934091 h 6857155"/>
              <a:gd name="connsiteX4161" fmla="*/ 1680717 w 7257486"/>
              <a:gd name="connsiteY4161" fmla="*/ 1934091 h 6857155"/>
              <a:gd name="connsiteX4162" fmla="*/ 1684940 w 7257486"/>
              <a:gd name="connsiteY4162" fmla="*/ 1942537 h 6857155"/>
              <a:gd name="connsiteX4163" fmla="*/ 1656224 w 7257486"/>
              <a:gd name="connsiteY4163" fmla="*/ 1955206 h 6857155"/>
              <a:gd name="connsiteX4164" fmla="*/ 1643555 w 7257486"/>
              <a:gd name="connsiteY4164" fmla="*/ 1967874 h 6857155"/>
              <a:gd name="connsiteX4165" fmla="*/ 2184087 w 7257486"/>
              <a:gd name="connsiteY4165" fmla="*/ 5624067 h 6857155"/>
              <a:gd name="connsiteX4166" fmla="*/ 2151149 w 7257486"/>
              <a:gd name="connsiteY4166" fmla="*/ 5619844 h 6857155"/>
              <a:gd name="connsiteX4167" fmla="*/ 2142703 w 7257486"/>
              <a:gd name="connsiteY4167" fmla="*/ 5632513 h 6857155"/>
              <a:gd name="connsiteX4168" fmla="*/ 2122433 w 7257486"/>
              <a:gd name="connsiteY4168" fmla="*/ 5645182 h 6857155"/>
              <a:gd name="connsiteX4169" fmla="*/ 2085271 w 7257486"/>
              <a:gd name="connsiteY4169" fmla="*/ 5678120 h 6857155"/>
              <a:gd name="connsiteX4170" fmla="*/ 2039664 w 7257486"/>
              <a:gd name="connsiteY4170" fmla="*/ 5706836 h 6857155"/>
              <a:gd name="connsiteX4171" fmla="*/ 2019394 w 7257486"/>
              <a:gd name="connsiteY4171" fmla="*/ 5727106 h 6857155"/>
              <a:gd name="connsiteX4172" fmla="*/ 1953517 w 7257486"/>
              <a:gd name="connsiteY4172" fmla="*/ 5768490 h 6857155"/>
              <a:gd name="connsiteX4173" fmla="*/ 1912132 w 7257486"/>
              <a:gd name="connsiteY4173" fmla="*/ 5797206 h 6857155"/>
              <a:gd name="connsiteX4174" fmla="*/ 1879193 w 7257486"/>
              <a:gd name="connsiteY4174" fmla="*/ 5805652 h 6857155"/>
              <a:gd name="connsiteX4175" fmla="*/ 1870748 w 7257486"/>
              <a:gd name="connsiteY4175" fmla="*/ 5814098 h 6857155"/>
              <a:gd name="connsiteX4176" fmla="*/ 1825140 w 7257486"/>
              <a:gd name="connsiteY4176" fmla="*/ 5842813 h 6857155"/>
              <a:gd name="connsiteX4177" fmla="*/ 1792201 w 7257486"/>
              <a:gd name="connsiteY4177" fmla="*/ 5871529 h 6857155"/>
              <a:gd name="connsiteX4178" fmla="*/ 1759263 w 7257486"/>
              <a:gd name="connsiteY4178" fmla="*/ 5891799 h 6857155"/>
              <a:gd name="connsiteX4179" fmla="*/ 1701831 w 7257486"/>
              <a:gd name="connsiteY4179" fmla="*/ 5920515 h 6857155"/>
              <a:gd name="connsiteX4180" fmla="*/ 1677338 w 7257486"/>
              <a:gd name="connsiteY4180" fmla="*/ 5940785 h 6857155"/>
              <a:gd name="connsiteX4181" fmla="*/ 1657068 w 7257486"/>
              <a:gd name="connsiteY4181" fmla="*/ 5949231 h 6857155"/>
              <a:gd name="connsiteX4182" fmla="*/ 1657068 w 7257486"/>
              <a:gd name="connsiteY4182" fmla="*/ 5936562 h 6857155"/>
              <a:gd name="connsiteX4183" fmla="*/ 1673116 w 7257486"/>
              <a:gd name="connsiteY4183" fmla="*/ 5920515 h 6857155"/>
              <a:gd name="connsiteX4184" fmla="*/ 1697608 w 7257486"/>
              <a:gd name="connsiteY4184" fmla="*/ 5907846 h 6857155"/>
              <a:gd name="connsiteX4185" fmla="*/ 1722101 w 7257486"/>
              <a:gd name="connsiteY4185" fmla="*/ 5891799 h 6857155"/>
              <a:gd name="connsiteX4186" fmla="*/ 1742371 w 7257486"/>
              <a:gd name="connsiteY4186" fmla="*/ 5879130 h 6857155"/>
              <a:gd name="connsiteX4187" fmla="*/ 1775310 w 7257486"/>
              <a:gd name="connsiteY4187" fmla="*/ 5854638 h 6857155"/>
              <a:gd name="connsiteX4188" fmla="*/ 1812471 w 7257486"/>
              <a:gd name="connsiteY4188" fmla="*/ 5821699 h 6857155"/>
              <a:gd name="connsiteX4189" fmla="*/ 1832741 w 7257486"/>
              <a:gd name="connsiteY4189" fmla="*/ 5813253 h 6857155"/>
              <a:gd name="connsiteX4190" fmla="*/ 1832741 w 7257486"/>
              <a:gd name="connsiteY4190" fmla="*/ 5804807 h 6857155"/>
              <a:gd name="connsiteX4191" fmla="*/ 1845410 w 7257486"/>
              <a:gd name="connsiteY4191" fmla="*/ 5792139 h 6857155"/>
              <a:gd name="connsiteX4192" fmla="*/ 1874126 w 7257486"/>
              <a:gd name="connsiteY4192" fmla="*/ 5779470 h 6857155"/>
              <a:gd name="connsiteX4193" fmla="*/ 1890173 w 7257486"/>
              <a:gd name="connsiteY4193" fmla="*/ 5759200 h 6857155"/>
              <a:gd name="connsiteX4194" fmla="*/ 1918889 w 7257486"/>
              <a:gd name="connsiteY4194" fmla="*/ 5754977 h 6857155"/>
              <a:gd name="connsiteX4195" fmla="*/ 1927334 w 7257486"/>
              <a:gd name="connsiteY4195" fmla="*/ 5734707 h 6857155"/>
              <a:gd name="connsiteX4196" fmla="*/ 1947604 w 7257486"/>
              <a:gd name="connsiteY4196" fmla="*/ 5726261 h 6857155"/>
              <a:gd name="connsiteX4197" fmla="*/ 1960273 w 7257486"/>
              <a:gd name="connsiteY4197" fmla="*/ 5713593 h 6857155"/>
              <a:gd name="connsiteX4198" fmla="*/ 1980543 w 7257486"/>
              <a:gd name="connsiteY4198" fmla="*/ 5700924 h 6857155"/>
              <a:gd name="connsiteX4199" fmla="*/ 1993212 w 7257486"/>
              <a:gd name="connsiteY4199" fmla="*/ 5684877 h 6857155"/>
              <a:gd name="connsiteX4200" fmla="*/ 2021928 w 7257486"/>
              <a:gd name="connsiteY4200" fmla="*/ 5672208 h 6857155"/>
              <a:gd name="connsiteX4201" fmla="*/ 2026150 w 7257486"/>
              <a:gd name="connsiteY4201" fmla="*/ 5663762 h 6857155"/>
              <a:gd name="connsiteX4202" fmla="*/ 2046420 w 7257486"/>
              <a:gd name="connsiteY4202" fmla="*/ 5651093 h 6857155"/>
              <a:gd name="connsiteX4203" fmla="*/ 2095406 w 7257486"/>
              <a:gd name="connsiteY4203" fmla="*/ 5618155 h 6857155"/>
              <a:gd name="connsiteX4204" fmla="*/ 2136791 w 7257486"/>
              <a:gd name="connsiteY4204" fmla="*/ 5602108 h 6857155"/>
              <a:gd name="connsiteX4205" fmla="*/ 2161284 w 7257486"/>
              <a:gd name="connsiteY4205" fmla="*/ 5586061 h 6857155"/>
              <a:gd name="connsiteX4206" fmla="*/ 2185776 w 7257486"/>
              <a:gd name="connsiteY4206" fmla="*/ 5586061 h 6857155"/>
              <a:gd name="connsiteX4207" fmla="*/ 2189999 w 7257486"/>
              <a:gd name="connsiteY4207" fmla="*/ 5614777 h 6857155"/>
              <a:gd name="connsiteX4208" fmla="*/ 2184087 w 7257486"/>
              <a:gd name="connsiteY4208" fmla="*/ 5624067 h 6857155"/>
              <a:gd name="connsiteX4209" fmla="*/ 2222093 w 7257486"/>
              <a:gd name="connsiteY4209" fmla="*/ 1651156 h 6857155"/>
              <a:gd name="connsiteX4210" fmla="*/ 2209425 w 7257486"/>
              <a:gd name="connsiteY4210" fmla="*/ 1655379 h 6857155"/>
              <a:gd name="connsiteX4211" fmla="*/ 2209425 w 7257486"/>
              <a:gd name="connsiteY4211" fmla="*/ 1642711 h 6857155"/>
              <a:gd name="connsiteX4212" fmla="*/ 2222093 w 7257486"/>
              <a:gd name="connsiteY4212" fmla="*/ 1642711 h 6857155"/>
              <a:gd name="connsiteX4213" fmla="*/ 2222093 w 7257486"/>
              <a:gd name="connsiteY4213" fmla="*/ 1651156 h 6857155"/>
              <a:gd name="connsiteX4214" fmla="*/ 2329355 w 7257486"/>
              <a:gd name="connsiteY4214" fmla="*/ 1540516 h 6857155"/>
              <a:gd name="connsiteX4215" fmla="*/ 2313308 w 7257486"/>
              <a:gd name="connsiteY4215" fmla="*/ 1540516 h 6857155"/>
              <a:gd name="connsiteX4216" fmla="*/ 2317531 w 7257486"/>
              <a:gd name="connsiteY4216" fmla="*/ 1527848 h 6857155"/>
              <a:gd name="connsiteX4217" fmla="*/ 2330200 w 7257486"/>
              <a:gd name="connsiteY4217" fmla="*/ 1527848 h 6857155"/>
              <a:gd name="connsiteX4218" fmla="*/ 2330200 w 7257486"/>
              <a:gd name="connsiteY4218" fmla="*/ 1540516 h 6857155"/>
              <a:gd name="connsiteX4219" fmla="*/ 2668877 w 7257486"/>
              <a:gd name="connsiteY4219" fmla="*/ 5205155 h 6857155"/>
              <a:gd name="connsiteX4220" fmla="*/ 2722085 w 7257486"/>
              <a:gd name="connsiteY4220" fmla="*/ 5172216 h 6857155"/>
              <a:gd name="connsiteX4221" fmla="*/ 2746578 w 7257486"/>
              <a:gd name="connsiteY4221" fmla="*/ 5151946 h 6857155"/>
              <a:gd name="connsiteX4222" fmla="*/ 2755024 w 7257486"/>
              <a:gd name="connsiteY4222" fmla="*/ 5151946 h 6857155"/>
              <a:gd name="connsiteX4223" fmla="*/ 2755024 w 7257486"/>
              <a:gd name="connsiteY4223" fmla="*/ 5167993 h 6857155"/>
              <a:gd name="connsiteX4224" fmla="*/ 2730531 w 7257486"/>
              <a:gd name="connsiteY4224" fmla="*/ 5184040 h 6857155"/>
              <a:gd name="connsiteX4225" fmla="*/ 2677323 w 7257486"/>
              <a:gd name="connsiteY4225" fmla="*/ 5216979 h 6857155"/>
              <a:gd name="connsiteX4226" fmla="*/ 2661276 w 7257486"/>
              <a:gd name="connsiteY4226" fmla="*/ 5225425 h 6857155"/>
              <a:gd name="connsiteX4227" fmla="*/ 2657053 w 7257486"/>
              <a:gd name="connsiteY4227" fmla="*/ 5212756 h 6857155"/>
              <a:gd name="connsiteX4228" fmla="*/ 2668877 w 7257486"/>
              <a:gd name="connsiteY4228" fmla="*/ 5205155 h 6857155"/>
              <a:gd name="connsiteX4229" fmla="*/ 2624959 w 7257486"/>
              <a:gd name="connsiteY4229" fmla="*/ 1108935 h 6857155"/>
              <a:gd name="connsiteX4230" fmla="*/ 2633404 w 7257486"/>
              <a:gd name="connsiteY4230" fmla="*/ 1108935 h 6857155"/>
              <a:gd name="connsiteX4231" fmla="*/ 2637627 w 7257486"/>
              <a:gd name="connsiteY4231" fmla="*/ 1121604 h 6857155"/>
              <a:gd name="connsiteX4232" fmla="*/ 2621580 w 7257486"/>
              <a:gd name="connsiteY4232" fmla="*/ 1125827 h 6857155"/>
              <a:gd name="connsiteX4233" fmla="*/ 2624959 w 7257486"/>
              <a:gd name="connsiteY4233" fmla="*/ 1108935 h 6857155"/>
              <a:gd name="connsiteX4234" fmla="*/ 2499961 w 7257486"/>
              <a:gd name="connsiteY4234" fmla="*/ 5476265 h 6857155"/>
              <a:gd name="connsiteX4235" fmla="*/ 2487292 w 7257486"/>
              <a:gd name="connsiteY4235" fmla="*/ 5476265 h 6857155"/>
              <a:gd name="connsiteX4236" fmla="*/ 2524453 w 7257486"/>
              <a:gd name="connsiteY4236" fmla="*/ 5447550 h 6857155"/>
              <a:gd name="connsiteX4237" fmla="*/ 2532899 w 7257486"/>
              <a:gd name="connsiteY4237" fmla="*/ 5451772 h 6857155"/>
              <a:gd name="connsiteX4238" fmla="*/ 2499961 w 7257486"/>
              <a:gd name="connsiteY4238" fmla="*/ 5476265 h 6857155"/>
              <a:gd name="connsiteX4239" fmla="*/ 2614824 w 7257486"/>
              <a:gd name="connsiteY4239" fmla="*/ 5397719 h 6857155"/>
              <a:gd name="connsiteX4240" fmla="*/ 2594554 w 7257486"/>
              <a:gd name="connsiteY4240" fmla="*/ 5410388 h 6857155"/>
              <a:gd name="connsiteX4241" fmla="*/ 2553169 w 7257486"/>
              <a:gd name="connsiteY4241" fmla="*/ 5439104 h 6857155"/>
              <a:gd name="connsiteX4242" fmla="*/ 2532899 w 7257486"/>
              <a:gd name="connsiteY4242" fmla="*/ 5447550 h 6857155"/>
              <a:gd name="connsiteX4243" fmla="*/ 2545568 w 7257486"/>
              <a:gd name="connsiteY4243" fmla="*/ 5431502 h 6857155"/>
              <a:gd name="connsiteX4244" fmla="*/ 2611445 w 7257486"/>
              <a:gd name="connsiteY4244" fmla="*/ 5390118 h 6857155"/>
              <a:gd name="connsiteX4245" fmla="*/ 2619891 w 7257486"/>
              <a:gd name="connsiteY4245" fmla="*/ 5390118 h 6857155"/>
              <a:gd name="connsiteX4246" fmla="*/ 2614824 w 7257486"/>
              <a:gd name="connsiteY4246" fmla="*/ 5397719 h 6857155"/>
              <a:gd name="connsiteX4247" fmla="*/ 2651985 w 7257486"/>
              <a:gd name="connsiteY4247" fmla="*/ 5278633 h 6857155"/>
              <a:gd name="connsiteX4248" fmla="*/ 2639317 w 7257486"/>
              <a:gd name="connsiteY4248" fmla="*/ 5291302 h 6857155"/>
              <a:gd name="connsiteX4249" fmla="*/ 2619047 w 7257486"/>
              <a:gd name="connsiteY4249" fmla="*/ 5295525 h 6857155"/>
              <a:gd name="connsiteX4250" fmla="*/ 2619047 w 7257486"/>
              <a:gd name="connsiteY4250" fmla="*/ 5282856 h 6857155"/>
              <a:gd name="connsiteX4251" fmla="*/ 2643539 w 7257486"/>
              <a:gd name="connsiteY4251" fmla="*/ 5262586 h 6857155"/>
              <a:gd name="connsiteX4252" fmla="*/ 2663809 w 7257486"/>
              <a:gd name="connsiteY4252" fmla="*/ 5242316 h 6857155"/>
              <a:gd name="connsiteX4253" fmla="*/ 2679856 w 7257486"/>
              <a:gd name="connsiteY4253" fmla="*/ 5238093 h 6857155"/>
              <a:gd name="connsiteX4254" fmla="*/ 2695904 w 7257486"/>
              <a:gd name="connsiteY4254" fmla="*/ 5229648 h 6857155"/>
              <a:gd name="connsiteX4255" fmla="*/ 2724619 w 7257486"/>
              <a:gd name="connsiteY4255" fmla="*/ 5221202 h 6857155"/>
              <a:gd name="connsiteX4256" fmla="*/ 2744889 w 7257486"/>
              <a:gd name="connsiteY4256" fmla="*/ 5205155 h 6857155"/>
              <a:gd name="connsiteX4257" fmla="*/ 2765159 w 7257486"/>
              <a:gd name="connsiteY4257" fmla="*/ 5209377 h 6857155"/>
              <a:gd name="connsiteX4258" fmla="*/ 2765159 w 7257486"/>
              <a:gd name="connsiteY4258" fmla="*/ 5225425 h 6857155"/>
              <a:gd name="connsiteX4259" fmla="*/ 2744889 w 7257486"/>
              <a:gd name="connsiteY4259" fmla="*/ 5233871 h 6857155"/>
              <a:gd name="connsiteX4260" fmla="*/ 2720396 w 7257486"/>
              <a:gd name="connsiteY4260" fmla="*/ 5254140 h 6857155"/>
              <a:gd name="connsiteX4261" fmla="*/ 2651985 w 7257486"/>
              <a:gd name="connsiteY4261" fmla="*/ 5278633 h 6857155"/>
              <a:gd name="connsiteX4262" fmla="*/ 2832726 w 7257486"/>
              <a:gd name="connsiteY4262" fmla="*/ 5262586 h 6857155"/>
              <a:gd name="connsiteX4263" fmla="*/ 2795564 w 7257486"/>
              <a:gd name="connsiteY4263" fmla="*/ 5278633 h 6857155"/>
              <a:gd name="connsiteX4264" fmla="*/ 2787118 w 7257486"/>
              <a:gd name="connsiteY4264" fmla="*/ 5291302 h 6857155"/>
              <a:gd name="connsiteX4265" fmla="*/ 2738133 w 7257486"/>
              <a:gd name="connsiteY4265" fmla="*/ 5315795 h 6857155"/>
              <a:gd name="connsiteX4266" fmla="*/ 2663809 w 7257486"/>
              <a:gd name="connsiteY4266" fmla="*/ 5328464 h 6857155"/>
              <a:gd name="connsiteX4267" fmla="*/ 2684079 w 7257486"/>
              <a:gd name="connsiteY4267" fmla="*/ 5308194 h 6857155"/>
              <a:gd name="connsiteX4268" fmla="*/ 2787118 w 7257486"/>
              <a:gd name="connsiteY4268" fmla="*/ 5250762 h 6857155"/>
              <a:gd name="connsiteX4269" fmla="*/ 2815834 w 7257486"/>
              <a:gd name="connsiteY4269" fmla="*/ 5226269 h 6857155"/>
              <a:gd name="connsiteX4270" fmla="*/ 2828503 w 7257486"/>
              <a:gd name="connsiteY4270" fmla="*/ 5226269 h 6857155"/>
              <a:gd name="connsiteX4271" fmla="*/ 2824280 w 7257486"/>
              <a:gd name="connsiteY4271" fmla="*/ 5242316 h 6857155"/>
              <a:gd name="connsiteX4272" fmla="*/ 2815834 w 7257486"/>
              <a:gd name="connsiteY4272" fmla="*/ 5242316 h 6857155"/>
              <a:gd name="connsiteX4273" fmla="*/ 2815834 w 7257486"/>
              <a:gd name="connsiteY4273" fmla="*/ 5254985 h 6857155"/>
              <a:gd name="connsiteX4274" fmla="*/ 2836104 w 7257486"/>
              <a:gd name="connsiteY4274" fmla="*/ 5254985 h 6857155"/>
              <a:gd name="connsiteX4275" fmla="*/ 2832726 w 7257486"/>
              <a:gd name="connsiteY4275" fmla="*/ 5262586 h 6857155"/>
              <a:gd name="connsiteX4276" fmla="*/ 2845394 w 7257486"/>
              <a:gd name="connsiteY4276" fmla="*/ 5167993 h 6857155"/>
              <a:gd name="connsiteX4277" fmla="*/ 2808233 w 7257486"/>
              <a:gd name="connsiteY4277" fmla="*/ 5180662 h 6857155"/>
              <a:gd name="connsiteX4278" fmla="*/ 2812456 w 7257486"/>
              <a:gd name="connsiteY4278" fmla="*/ 5167993 h 6857155"/>
              <a:gd name="connsiteX4279" fmla="*/ 2849617 w 7257486"/>
              <a:gd name="connsiteY4279" fmla="*/ 5147723 h 6857155"/>
              <a:gd name="connsiteX4280" fmla="*/ 2858063 w 7257486"/>
              <a:gd name="connsiteY4280" fmla="*/ 5151946 h 6857155"/>
              <a:gd name="connsiteX4281" fmla="*/ 2845394 w 7257486"/>
              <a:gd name="connsiteY4281" fmla="*/ 5167993 h 6857155"/>
              <a:gd name="connsiteX4282" fmla="*/ 1707743 w 7257486"/>
              <a:gd name="connsiteY4282" fmla="*/ 6211051 h 6857155"/>
              <a:gd name="connsiteX4283" fmla="*/ 1695075 w 7257486"/>
              <a:gd name="connsiteY4283" fmla="*/ 6211051 h 6857155"/>
              <a:gd name="connsiteX4284" fmla="*/ 1699298 w 7257486"/>
              <a:gd name="connsiteY4284" fmla="*/ 6195004 h 6857155"/>
              <a:gd name="connsiteX4285" fmla="*/ 1707743 w 7257486"/>
              <a:gd name="connsiteY4285" fmla="*/ 6195004 h 6857155"/>
              <a:gd name="connsiteX4286" fmla="*/ 1707743 w 7257486"/>
              <a:gd name="connsiteY4286" fmla="*/ 6211051 h 6857155"/>
              <a:gd name="connsiteX4287" fmla="*/ 1908754 w 7257486"/>
              <a:gd name="connsiteY4287" fmla="*/ 6162065 h 6857155"/>
              <a:gd name="connsiteX4288" fmla="*/ 1896085 w 7257486"/>
              <a:gd name="connsiteY4288" fmla="*/ 6162065 h 6857155"/>
              <a:gd name="connsiteX4289" fmla="*/ 1891862 w 7257486"/>
              <a:gd name="connsiteY4289" fmla="*/ 6149396 h 6857155"/>
              <a:gd name="connsiteX4290" fmla="*/ 1904531 w 7257486"/>
              <a:gd name="connsiteY4290" fmla="*/ 6136728 h 6857155"/>
              <a:gd name="connsiteX4291" fmla="*/ 1912132 w 7257486"/>
              <a:gd name="connsiteY4291" fmla="*/ 6139262 h 6857155"/>
              <a:gd name="connsiteX4292" fmla="*/ 1908754 w 7257486"/>
              <a:gd name="connsiteY4292" fmla="*/ 6162065 h 6857155"/>
              <a:gd name="connsiteX4293" fmla="*/ 1941692 w 7257486"/>
              <a:gd name="connsiteY4293" fmla="*/ 6133350 h 6857155"/>
              <a:gd name="connsiteX4294" fmla="*/ 1931557 w 7257486"/>
              <a:gd name="connsiteY4294" fmla="*/ 6135039 h 6857155"/>
              <a:gd name="connsiteX4295" fmla="*/ 1925645 w 7257486"/>
              <a:gd name="connsiteY4295" fmla="*/ 6133350 h 6857155"/>
              <a:gd name="connsiteX4296" fmla="*/ 1938314 w 7257486"/>
              <a:gd name="connsiteY4296" fmla="*/ 6117302 h 6857155"/>
              <a:gd name="connsiteX4297" fmla="*/ 1954361 w 7257486"/>
              <a:gd name="connsiteY4297" fmla="*/ 6117302 h 6857155"/>
              <a:gd name="connsiteX4298" fmla="*/ 1941692 w 7257486"/>
              <a:gd name="connsiteY4298" fmla="*/ 6133350 h 6857155"/>
              <a:gd name="connsiteX4299" fmla="*/ 2105541 w 7257486"/>
              <a:gd name="connsiteY4299" fmla="*/ 6034534 h 6857155"/>
              <a:gd name="connsiteX4300" fmla="*/ 2089494 w 7257486"/>
              <a:gd name="connsiteY4300" fmla="*/ 6038756 h 6857155"/>
              <a:gd name="connsiteX4301" fmla="*/ 2085271 w 7257486"/>
              <a:gd name="connsiteY4301" fmla="*/ 6005818 h 6857155"/>
              <a:gd name="connsiteX4302" fmla="*/ 2089494 w 7257486"/>
              <a:gd name="connsiteY4302" fmla="*/ 6001595 h 6857155"/>
              <a:gd name="connsiteX4303" fmla="*/ 2105541 w 7257486"/>
              <a:gd name="connsiteY4303" fmla="*/ 6017642 h 6857155"/>
              <a:gd name="connsiteX4304" fmla="*/ 2105541 w 7257486"/>
              <a:gd name="connsiteY4304" fmla="*/ 6034534 h 6857155"/>
              <a:gd name="connsiteX4305" fmla="*/ 2217026 w 7257486"/>
              <a:gd name="connsiteY4305" fmla="*/ 5956832 h 6857155"/>
              <a:gd name="connsiteX4306" fmla="*/ 2212803 w 7257486"/>
              <a:gd name="connsiteY4306" fmla="*/ 5948386 h 6857155"/>
              <a:gd name="connsiteX4307" fmla="*/ 2221249 w 7257486"/>
              <a:gd name="connsiteY4307" fmla="*/ 5948386 h 6857155"/>
              <a:gd name="connsiteX4308" fmla="*/ 2217026 w 7257486"/>
              <a:gd name="connsiteY4308" fmla="*/ 5956832 h 6857155"/>
              <a:gd name="connsiteX4309" fmla="*/ 2212803 w 7257486"/>
              <a:gd name="connsiteY4309" fmla="*/ 5911225 h 6857155"/>
              <a:gd name="connsiteX4310" fmla="*/ 2196756 w 7257486"/>
              <a:gd name="connsiteY4310" fmla="*/ 5931494 h 6857155"/>
              <a:gd name="connsiteX4311" fmla="*/ 2159594 w 7257486"/>
              <a:gd name="connsiteY4311" fmla="*/ 5955988 h 6857155"/>
              <a:gd name="connsiteX4312" fmla="*/ 2151149 w 7257486"/>
              <a:gd name="connsiteY4312" fmla="*/ 5972034 h 6857155"/>
              <a:gd name="connsiteX4313" fmla="*/ 2163817 w 7257486"/>
              <a:gd name="connsiteY4313" fmla="*/ 5980480 h 6857155"/>
              <a:gd name="connsiteX4314" fmla="*/ 2159594 w 7257486"/>
              <a:gd name="connsiteY4314" fmla="*/ 5993149 h 6857155"/>
              <a:gd name="connsiteX4315" fmla="*/ 2146926 w 7257486"/>
              <a:gd name="connsiteY4315" fmla="*/ 5997372 h 6857155"/>
              <a:gd name="connsiteX4316" fmla="*/ 2146926 w 7257486"/>
              <a:gd name="connsiteY4316" fmla="*/ 6005818 h 6857155"/>
              <a:gd name="connsiteX4317" fmla="*/ 2126656 w 7257486"/>
              <a:gd name="connsiteY4317" fmla="*/ 6010040 h 6857155"/>
              <a:gd name="connsiteX4318" fmla="*/ 2122433 w 7257486"/>
              <a:gd name="connsiteY4318" fmla="*/ 5993994 h 6857155"/>
              <a:gd name="connsiteX4319" fmla="*/ 2135102 w 7257486"/>
              <a:gd name="connsiteY4319" fmla="*/ 5977946 h 6857155"/>
              <a:gd name="connsiteX4320" fmla="*/ 2122433 w 7257486"/>
              <a:gd name="connsiteY4320" fmla="*/ 5965278 h 6857155"/>
              <a:gd name="connsiteX4321" fmla="*/ 2126656 w 7257486"/>
              <a:gd name="connsiteY4321" fmla="*/ 5945008 h 6857155"/>
              <a:gd name="connsiteX4322" fmla="*/ 2118210 w 7257486"/>
              <a:gd name="connsiteY4322" fmla="*/ 5945008 h 6857155"/>
              <a:gd name="connsiteX4323" fmla="*/ 2093717 w 7257486"/>
              <a:gd name="connsiteY4323" fmla="*/ 5957677 h 6857155"/>
              <a:gd name="connsiteX4324" fmla="*/ 2097940 w 7257486"/>
              <a:gd name="connsiteY4324" fmla="*/ 5973724 h 6857155"/>
              <a:gd name="connsiteX4325" fmla="*/ 2093717 w 7257486"/>
              <a:gd name="connsiteY4325" fmla="*/ 5989771 h 6857155"/>
              <a:gd name="connsiteX4326" fmla="*/ 2060778 w 7257486"/>
              <a:gd name="connsiteY4326" fmla="*/ 5993994 h 6857155"/>
              <a:gd name="connsiteX4327" fmla="*/ 2056555 w 7257486"/>
              <a:gd name="connsiteY4327" fmla="*/ 5998217 h 6857155"/>
              <a:gd name="connsiteX4328" fmla="*/ 2019394 w 7257486"/>
              <a:gd name="connsiteY4328" fmla="*/ 6010885 h 6857155"/>
              <a:gd name="connsiteX4329" fmla="*/ 1990678 w 7257486"/>
              <a:gd name="connsiteY4329" fmla="*/ 6031155 h 6857155"/>
              <a:gd name="connsiteX4330" fmla="*/ 1982232 w 7257486"/>
              <a:gd name="connsiteY4330" fmla="*/ 6047202 h 6857155"/>
              <a:gd name="connsiteX4331" fmla="*/ 1966185 w 7257486"/>
              <a:gd name="connsiteY4331" fmla="*/ 6047202 h 6857155"/>
              <a:gd name="connsiteX4332" fmla="*/ 1945915 w 7257486"/>
              <a:gd name="connsiteY4332" fmla="*/ 6051425 h 6857155"/>
              <a:gd name="connsiteX4333" fmla="*/ 1929868 w 7257486"/>
              <a:gd name="connsiteY4333" fmla="*/ 6071695 h 6857155"/>
              <a:gd name="connsiteX4334" fmla="*/ 1880882 w 7257486"/>
              <a:gd name="connsiteY4334" fmla="*/ 6100411 h 6857155"/>
              <a:gd name="connsiteX4335" fmla="*/ 1839498 w 7257486"/>
              <a:gd name="connsiteY4335" fmla="*/ 6113079 h 6857155"/>
              <a:gd name="connsiteX4336" fmla="*/ 1839498 w 7257486"/>
              <a:gd name="connsiteY4336" fmla="*/ 6121525 h 6857155"/>
              <a:gd name="connsiteX4337" fmla="*/ 1819228 w 7257486"/>
              <a:gd name="connsiteY4337" fmla="*/ 6137573 h 6857155"/>
              <a:gd name="connsiteX4338" fmla="*/ 1798958 w 7257486"/>
              <a:gd name="connsiteY4338" fmla="*/ 6150241 h 6857155"/>
              <a:gd name="connsiteX4339" fmla="*/ 1794735 w 7257486"/>
              <a:gd name="connsiteY4339" fmla="*/ 6158687 h 6857155"/>
              <a:gd name="connsiteX4340" fmla="*/ 1810782 w 7257486"/>
              <a:gd name="connsiteY4340" fmla="*/ 6154464 h 6857155"/>
              <a:gd name="connsiteX4341" fmla="*/ 1839498 w 7257486"/>
              <a:gd name="connsiteY4341" fmla="*/ 6158687 h 6857155"/>
              <a:gd name="connsiteX4342" fmla="*/ 1843721 w 7257486"/>
              <a:gd name="connsiteY4342" fmla="*/ 6142640 h 6857155"/>
              <a:gd name="connsiteX4343" fmla="*/ 1852167 w 7257486"/>
              <a:gd name="connsiteY4343" fmla="*/ 6142640 h 6857155"/>
              <a:gd name="connsiteX4344" fmla="*/ 1856390 w 7257486"/>
              <a:gd name="connsiteY4344" fmla="*/ 6155309 h 6857155"/>
              <a:gd name="connsiteX4345" fmla="*/ 1864836 w 7257486"/>
              <a:gd name="connsiteY4345" fmla="*/ 6155309 h 6857155"/>
              <a:gd name="connsiteX4346" fmla="*/ 1869058 w 7257486"/>
              <a:gd name="connsiteY4346" fmla="*/ 6167977 h 6857155"/>
              <a:gd name="connsiteX4347" fmla="*/ 1836120 w 7257486"/>
              <a:gd name="connsiteY4347" fmla="*/ 6188247 h 6857155"/>
              <a:gd name="connsiteX4348" fmla="*/ 1811627 w 7257486"/>
              <a:gd name="connsiteY4348" fmla="*/ 6188247 h 6857155"/>
              <a:gd name="connsiteX4349" fmla="*/ 1798958 w 7257486"/>
              <a:gd name="connsiteY4349" fmla="*/ 6196693 h 6857155"/>
              <a:gd name="connsiteX4350" fmla="*/ 1765175 w 7257486"/>
              <a:gd name="connsiteY4350" fmla="*/ 6199227 h 6857155"/>
              <a:gd name="connsiteX4351" fmla="*/ 1760952 w 7257486"/>
              <a:gd name="connsiteY4351" fmla="*/ 6174734 h 6857155"/>
              <a:gd name="connsiteX4352" fmla="*/ 1732236 w 7257486"/>
              <a:gd name="connsiteY4352" fmla="*/ 6174734 h 6857155"/>
              <a:gd name="connsiteX4353" fmla="*/ 1736459 w 7257486"/>
              <a:gd name="connsiteY4353" fmla="*/ 6162065 h 6857155"/>
              <a:gd name="connsiteX4354" fmla="*/ 1756729 w 7257486"/>
              <a:gd name="connsiteY4354" fmla="*/ 6141795 h 6857155"/>
              <a:gd name="connsiteX4355" fmla="*/ 1798114 w 7257486"/>
              <a:gd name="connsiteY4355" fmla="*/ 6125748 h 6857155"/>
              <a:gd name="connsiteX4356" fmla="*/ 1814161 w 7257486"/>
              <a:gd name="connsiteY4356" fmla="*/ 6113079 h 6857155"/>
              <a:gd name="connsiteX4357" fmla="*/ 1838653 w 7257486"/>
              <a:gd name="connsiteY4357" fmla="*/ 6104634 h 6857155"/>
              <a:gd name="connsiteX4358" fmla="*/ 1875815 w 7257486"/>
              <a:gd name="connsiteY4358" fmla="*/ 6075918 h 6857155"/>
              <a:gd name="connsiteX4359" fmla="*/ 1908754 w 7257486"/>
              <a:gd name="connsiteY4359" fmla="*/ 6059871 h 6857155"/>
              <a:gd name="connsiteX4360" fmla="*/ 1961962 w 7257486"/>
              <a:gd name="connsiteY4360" fmla="*/ 6026932 h 6857155"/>
              <a:gd name="connsiteX4361" fmla="*/ 1986455 w 7257486"/>
              <a:gd name="connsiteY4361" fmla="*/ 6006662 h 6857155"/>
              <a:gd name="connsiteX4362" fmla="*/ 2019394 w 7257486"/>
              <a:gd name="connsiteY4362" fmla="*/ 5986392 h 6857155"/>
              <a:gd name="connsiteX4363" fmla="*/ 2039664 w 7257486"/>
              <a:gd name="connsiteY4363" fmla="*/ 5973724 h 6857155"/>
              <a:gd name="connsiteX4364" fmla="*/ 2072602 w 7257486"/>
              <a:gd name="connsiteY4364" fmla="*/ 5949231 h 6857155"/>
              <a:gd name="connsiteX4365" fmla="*/ 2109764 w 7257486"/>
              <a:gd name="connsiteY4365" fmla="*/ 5928961 h 6857155"/>
              <a:gd name="connsiteX4366" fmla="*/ 2138480 w 7257486"/>
              <a:gd name="connsiteY4366" fmla="*/ 5904468 h 6857155"/>
              <a:gd name="connsiteX4367" fmla="*/ 2162973 w 7257486"/>
              <a:gd name="connsiteY4367" fmla="*/ 5896022 h 6857155"/>
              <a:gd name="connsiteX4368" fmla="*/ 2195911 w 7257486"/>
              <a:gd name="connsiteY4368" fmla="*/ 5858861 h 6857155"/>
              <a:gd name="connsiteX4369" fmla="*/ 2224627 w 7257486"/>
              <a:gd name="connsiteY4369" fmla="*/ 5863084 h 6857155"/>
              <a:gd name="connsiteX4370" fmla="*/ 2237296 w 7257486"/>
              <a:gd name="connsiteY4370" fmla="*/ 5883353 h 6857155"/>
              <a:gd name="connsiteX4371" fmla="*/ 2241519 w 7257486"/>
              <a:gd name="connsiteY4371" fmla="*/ 5903623 h 6857155"/>
              <a:gd name="connsiteX4372" fmla="*/ 2212803 w 7257486"/>
              <a:gd name="connsiteY4372" fmla="*/ 5911225 h 6857155"/>
              <a:gd name="connsiteX4373" fmla="*/ 2331889 w 7257486"/>
              <a:gd name="connsiteY4373" fmla="*/ 5846192 h 6857155"/>
              <a:gd name="connsiteX4374" fmla="*/ 2303173 w 7257486"/>
              <a:gd name="connsiteY4374" fmla="*/ 5874907 h 6857155"/>
              <a:gd name="connsiteX4375" fmla="*/ 2298950 w 7257486"/>
              <a:gd name="connsiteY4375" fmla="*/ 5907846 h 6857155"/>
              <a:gd name="connsiteX4376" fmla="*/ 2270234 w 7257486"/>
              <a:gd name="connsiteY4376" fmla="*/ 5916292 h 6857155"/>
              <a:gd name="connsiteX4377" fmla="*/ 2278680 w 7257486"/>
              <a:gd name="connsiteY4377" fmla="*/ 5879130 h 6857155"/>
              <a:gd name="connsiteX4378" fmla="*/ 2262633 w 7257486"/>
              <a:gd name="connsiteY4378" fmla="*/ 5874907 h 6857155"/>
              <a:gd name="connsiteX4379" fmla="*/ 2254187 w 7257486"/>
              <a:gd name="connsiteY4379" fmla="*/ 5858861 h 6857155"/>
              <a:gd name="connsiteX4380" fmla="*/ 2241519 w 7257486"/>
              <a:gd name="connsiteY4380" fmla="*/ 5858861 h 6857155"/>
              <a:gd name="connsiteX4381" fmla="*/ 2237296 w 7257486"/>
              <a:gd name="connsiteY4381" fmla="*/ 5846192 h 6857155"/>
              <a:gd name="connsiteX4382" fmla="*/ 2257566 w 7257486"/>
              <a:gd name="connsiteY4382" fmla="*/ 5825922 h 6857155"/>
              <a:gd name="connsiteX4383" fmla="*/ 2298950 w 7257486"/>
              <a:gd name="connsiteY4383" fmla="*/ 5792983 h 6857155"/>
              <a:gd name="connsiteX4384" fmla="*/ 2311619 w 7257486"/>
              <a:gd name="connsiteY4384" fmla="*/ 5792983 h 6857155"/>
              <a:gd name="connsiteX4385" fmla="*/ 2303173 w 7257486"/>
              <a:gd name="connsiteY4385" fmla="*/ 5805652 h 6857155"/>
              <a:gd name="connsiteX4386" fmla="*/ 2298950 w 7257486"/>
              <a:gd name="connsiteY4386" fmla="*/ 5825922 h 6857155"/>
              <a:gd name="connsiteX4387" fmla="*/ 2307396 w 7257486"/>
              <a:gd name="connsiteY4387" fmla="*/ 5830145 h 6857155"/>
              <a:gd name="connsiteX4388" fmla="*/ 2348781 w 7257486"/>
              <a:gd name="connsiteY4388" fmla="*/ 5830145 h 6857155"/>
              <a:gd name="connsiteX4389" fmla="*/ 2348781 w 7257486"/>
              <a:gd name="connsiteY4389" fmla="*/ 5838591 h 6857155"/>
              <a:gd name="connsiteX4390" fmla="*/ 2331889 w 7257486"/>
              <a:gd name="connsiteY4390" fmla="*/ 5846192 h 6857155"/>
              <a:gd name="connsiteX4391" fmla="*/ 2372429 w 7257486"/>
              <a:gd name="connsiteY4391" fmla="*/ 5846192 h 6857155"/>
              <a:gd name="connsiteX4392" fmla="*/ 2376652 w 7257486"/>
              <a:gd name="connsiteY4392" fmla="*/ 5830145 h 6857155"/>
              <a:gd name="connsiteX4393" fmla="*/ 2389320 w 7257486"/>
              <a:gd name="connsiteY4393" fmla="*/ 5834368 h 6857155"/>
              <a:gd name="connsiteX4394" fmla="*/ 2385098 w 7257486"/>
              <a:gd name="connsiteY4394" fmla="*/ 5847036 h 6857155"/>
              <a:gd name="connsiteX4395" fmla="*/ 2385942 w 7257486"/>
              <a:gd name="connsiteY4395" fmla="*/ 5847881 h 6857155"/>
              <a:gd name="connsiteX4396" fmla="*/ 2385098 w 7257486"/>
              <a:gd name="connsiteY4396" fmla="*/ 5851259 h 6857155"/>
              <a:gd name="connsiteX4397" fmla="*/ 2376652 w 7257486"/>
              <a:gd name="connsiteY4397" fmla="*/ 5859705 h 6857155"/>
              <a:gd name="connsiteX4398" fmla="*/ 2356382 w 7257486"/>
              <a:gd name="connsiteY4398" fmla="*/ 5872374 h 6857155"/>
              <a:gd name="connsiteX4399" fmla="*/ 2356382 w 7257486"/>
              <a:gd name="connsiteY4399" fmla="*/ 5856327 h 6857155"/>
              <a:gd name="connsiteX4400" fmla="*/ 2372429 w 7257486"/>
              <a:gd name="connsiteY4400" fmla="*/ 5846192 h 6857155"/>
              <a:gd name="connsiteX4401" fmla="*/ 3237280 w 7257486"/>
              <a:gd name="connsiteY4401" fmla="*/ 1380046 h 6857155"/>
              <a:gd name="connsiteX4402" fmla="*/ 3245726 w 7257486"/>
              <a:gd name="connsiteY4402" fmla="*/ 1380046 h 6857155"/>
              <a:gd name="connsiteX4403" fmla="*/ 3229679 w 7257486"/>
              <a:gd name="connsiteY4403" fmla="*/ 1396093 h 6857155"/>
              <a:gd name="connsiteX4404" fmla="*/ 3225456 w 7257486"/>
              <a:gd name="connsiteY4404" fmla="*/ 1387647 h 6857155"/>
              <a:gd name="connsiteX4405" fmla="*/ 3237280 w 7257486"/>
              <a:gd name="connsiteY4405" fmla="*/ 1380046 h 6857155"/>
              <a:gd name="connsiteX4406" fmla="*/ 3187450 w 7257486"/>
              <a:gd name="connsiteY4406" fmla="*/ 1359776 h 6857155"/>
              <a:gd name="connsiteX4407" fmla="*/ 3191673 w 7257486"/>
              <a:gd name="connsiteY4407" fmla="*/ 1368222 h 6857155"/>
              <a:gd name="connsiteX4408" fmla="*/ 3179004 w 7257486"/>
              <a:gd name="connsiteY4408" fmla="*/ 1368222 h 6857155"/>
              <a:gd name="connsiteX4409" fmla="*/ 3187450 w 7257486"/>
              <a:gd name="connsiteY4409" fmla="*/ 1359776 h 6857155"/>
              <a:gd name="connsiteX4410" fmla="*/ 3093701 w 7257486"/>
              <a:gd name="connsiteY4410" fmla="*/ 804886 h 6857155"/>
              <a:gd name="connsiteX4411" fmla="*/ 3106370 w 7257486"/>
              <a:gd name="connsiteY4411" fmla="*/ 796440 h 6857155"/>
              <a:gd name="connsiteX4412" fmla="*/ 3122417 w 7257486"/>
              <a:gd name="connsiteY4412" fmla="*/ 796440 h 6857155"/>
              <a:gd name="connsiteX4413" fmla="*/ 3113971 w 7257486"/>
              <a:gd name="connsiteY4413" fmla="*/ 812487 h 6857155"/>
              <a:gd name="connsiteX4414" fmla="*/ 3093701 w 7257486"/>
              <a:gd name="connsiteY4414" fmla="*/ 816710 h 6857155"/>
              <a:gd name="connsiteX4415" fmla="*/ 3093701 w 7257486"/>
              <a:gd name="connsiteY4415" fmla="*/ 804886 h 6857155"/>
              <a:gd name="connsiteX4416" fmla="*/ 2931542 w 7257486"/>
              <a:gd name="connsiteY4416" fmla="*/ 5504981 h 6857155"/>
              <a:gd name="connsiteX4417" fmla="*/ 2894380 w 7257486"/>
              <a:gd name="connsiteY4417" fmla="*/ 5513427 h 6857155"/>
              <a:gd name="connsiteX4418" fmla="*/ 2878333 w 7257486"/>
              <a:gd name="connsiteY4418" fmla="*/ 5521873 h 6857155"/>
              <a:gd name="connsiteX4419" fmla="*/ 2874110 w 7257486"/>
              <a:gd name="connsiteY4419" fmla="*/ 5513427 h 6857155"/>
              <a:gd name="connsiteX4420" fmla="*/ 2841171 w 7257486"/>
              <a:gd name="connsiteY4420" fmla="*/ 5509204 h 6857155"/>
              <a:gd name="connsiteX4421" fmla="*/ 2841171 w 7257486"/>
              <a:gd name="connsiteY4421" fmla="*/ 5496535 h 6857155"/>
              <a:gd name="connsiteX4422" fmla="*/ 2857218 w 7257486"/>
              <a:gd name="connsiteY4422" fmla="*/ 5483866 h 6857155"/>
              <a:gd name="connsiteX4423" fmla="*/ 2885934 w 7257486"/>
              <a:gd name="connsiteY4423" fmla="*/ 5467820 h 6857155"/>
              <a:gd name="connsiteX4424" fmla="*/ 2927319 w 7257486"/>
              <a:gd name="connsiteY4424" fmla="*/ 5447550 h 6857155"/>
              <a:gd name="connsiteX4425" fmla="*/ 2939988 w 7257486"/>
              <a:gd name="connsiteY4425" fmla="*/ 5447550 h 6857155"/>
              <a:gd name="connsiteX4426" fmla="*/ 2939988 w 7257486"/>
              <a:gd name="connsiteY4426" fmla="*/ 5463597 h 6857155"/>
              <a:gd name="connsiteX4427" fmla="*/ 2907049 w 7257486"/>
              <a:gd name="connsiteY4427" fmla="*/ 5479643 h 6857155"/>
              <a:gd name="connsiteX4428" fmla="*/ 2902826 w 7257486"/>
              <a:gd name="connsiteY4428" fmla="*/ 5499914 h 6857155"/>
              <a:gd name="connsiteX4429" fmla="*/ 2907049 w 7257486"/>
              <a:gd name="connsiteY4429" fmla="*/ 5495691 h 6857155"/>
              <a:gd name="connsiteX4430" fmla="*/ 2944210 w 7257486"/>
              <a:gd name="connsiteY4430" fmla="*/ 5487245 h 6857155"/>
              <a:gd name="connsiteX4431" fmla="*/ 2931542 w 7257486"/>
              <a:gd name="connsiteY4431" fmla="*/ 5504981 h 6857155"/>
              <a:gd name="connsiteX4432" fmla="*/ 2947589 w 7257486"/>
              <a:gd name="connsiteY4432" fmla="*/ 5443327 h 6857155"/>
              <a:gd name="connsiteX4433" fmla="*/ 2943366 w 7257486"/>
              <a:gd name="connsiteY4433" fmla="*/ 5434881 h 6857155"/>
              <a:gd name="connsiteX4434" fmla="*/ 2959413 w 7257486"/>
              <a:gd name="connsiteY4434" fmla="*/ 5422212 h 6857155"/>
              <a:gd name="connsiteX4435" fmla="*/ 2963636 w 7257486"/>
              <a:gd name="connsiteY4435" fmla="*/ 5430658 h 6857155"/>
              <a:gd name="connsiteX4436" fmla="*/ 2947589 w 7257486"/>
              <a:gd name="connsiteY4436" fmla="*/ 5443327 h 6857155"/>
              <a:gd name="connsiteX4437" fmla="*/ 3009243 w 7257486"/>
              <a:gd name="connsiteY4437" fmla="*/ 5024414 h 6857155"/>
              <a:gd name="connsiteX4438" fmla="*/ 2960257 w 7257486"/>
              <a:gd name="connsiteY4438" fmla="*/ 5015969 h 6857155"/>
              <a:gd name="connsiteX4439" fmla="*/ 2968703 w 7257486"/>
              <a:gd name="connsiteY4439" fmla="*/ 5011746 h 6857155"/>
              <a:gd name="connsiteX4440" fmla="*/ 2968703 w 7257486"/>
              <a:gd name="connsiteY4440" fmla="*/ 5003300 h 6857155"/>
              <a:gd name="connsiteX4441" fmla="*/ 2981372 w 7257486"/>
              <a:gd name="connsiteY4441" fmla="*/ 4990631 h 6857155"/>
              <a:gd name="connsiteX4442" fmla="*/ 2997419 w 7257486"/>
              <a:gd name="connsiteY4442" fmla="*/ 4994854 h 6857155"/>
              <a:gd name="connsiteX4443" fmla="*/ 2997419 w 7257486"/>
              <a:gd name="connsiteY4443" fmla="*/ 4986408 h 6857155"/>
              <a:gd name="connsiteX4444" fmla="*/ 3010088 w 7257486"/>
              <a:gd name="connsiteY4444" fmla="*/ 4990631 h 6857155"/>
              <a:gd name="connsiteX4445" fmla="*/ 3010088 w 7257486"/>
              <a:gd name="connsiteY4445" fmla="*/ 5024414 h 6857155"/>
              <a:gd name="connsiteX4446" fmla="*/ 3003331 w 7257486"/>
              <a:gd name="connsiteY4446" fmla="*/ 1117381 h 6857155"/>
              <a:gd name="connsiteX4447" fmla="*/ 2983061 w 7257486"/>
              <a:gd name="connsiteY4447" fmla="*/ 1121604 h 6857155"/>
              <a:gd name="connsiteX4448" fmla="*/ 2983061 w 7257486"/>
              <a:gd name="connsiteY4448" fmla="*/ 1108935 h 6857155"/>
              <a:gd name="connsiteX4449" fmla="*/ 3003331 w 7257486"/>
              <a:gd name="connsiteY4449" fmla="*/ 1104712 h 6857155"/>
              <a:gd name="connsiteX4450" fmla="*/ 3048938 w 7257486"/>
              <a:gd name="connsiteY4450" fmla="*/ 1067551 h 6857155"/>
              <a:gd name="connsiteX4451" fmla="*/ 3053161 w 7257486"/>
              <a:gd name="connsiteY4451" fmla="*/ 1067551 h 6857155"/>
              <a:gd name="connsiteX4452" fmla="*/ 3061607 w 7257486"/>
              <a:gd name="connsiteY4452" fmla="*/ 1083598 h 6857155"/>
              <a:gd name="connsiteX4453" fmla="*/ 3037114 w 7257486"/>
              <a:gd name="connsiteY4453" fmla="*/ 1092044 h 6857155"/>
              <a:gd name="connsiteX4454" fmla="*/ 3003331 w 7257486"/>
              <a:gd name="connsiteY4454" fmla="*/ 1117381 h 6857155"/>
              <a:gd name="connsiteX4455" fmla="*/ 3157889 w 7257486"/>
              <a:gd name="connsiteY4455" fmla="*/ 5459374 h 6857155"/>
              <a:gd name="connsiteX4456" fmla="*/ 3162112 w 7257486"/>
              <a:gd name="connsiteY4456" fmla="*/ 5446705 h 6857155"/>
              <a:gd name="connsiteX4457" fmla="*/ 3166335 w 7257486"/>
              <a:gd name="connsiteY4457" fmla="*/ 5459374 h 6857155"/>
              <a:gd name="connsiteX4458" fmla="*/ 3157889 w 7257486"/>
              <a:gd name="connsiteY4458" fmla="*/ 5459374 h 6857155"/>
              <a:gd name="connsiteX4459" fmla="*/ 3272752 w 7257486"/>
              <a:gd name="connsiteY4459" fmla="*/ 4872390 h 6857155"/>
              <a:gd name="connsiteX4460" fmla="*/ 3235591 w 7257486"/>
              <a:gd name="connsiteY4460" fmla="*/ 4888437 h 6857155"/>
              <a:gd name="connsiteX4461" fmla="*/ 3231368 w 7257486"/>
              <a:gd name="connsiteY4461" fmla="*/ 4896882 h 6857155"/>
              <a:gd name="connsiteX4462" fmla="*/ 3202652 w 7257486"/>
              <a:gd name="connsiteY4462" fmla="*/ 4909551 h 6857155"/>
              <a:gd name="connsiteX4463" fmla="*/ 3178159 w 7257486"/>
              <a:gd name="connsiteY4463" fmla="*/ 4929821 h 6857155"/>
              <a:gd name="connsiteX4464" fmla="*/ 3153666 w 7257486"/>
              <a:gd name="connsiteY4464" fmla="*/ 4938267 h 6857155"/>
              <a:gd name="connsiteX4465" fmla="*/ 3133397 w 7257486"/>
              <a:gd name="connsiteY4465" fmla="*/ 4954314 h 6857155"/>
              <a:gd name="connsiteX4466" fmla="*/ 3113127 w 7257486"/>
              <a:gd name="connsiteY4466" fmla="*/ 4974584 h 6857155"/>
              <a:gd name="connsiteX4467" fmla="*/ 3055695 w 7257486"/>
              <a:gd name="connsiteY4467" fmla="*/ 5003300 h 6857155"/>
              <a:gd name="connsiteX4468" fmla="*/ 3035425 w 7257486"/>
              <a:gd name="connsiteY4468" fmla="*/ 5015969 h 6857155"/>
              <a:gd name="connsiteX4469" fmla="*/ 3026979 w 7257486"/>
              <a:gd name="connsiteY4469" fmla="*/ 4987253 h 6857155"/>
              <a:gd name="connsiteX4470" fmla="*/ 3039648 w 7257486"/>
              <a:gd name="connsiteY4470" fmla="*/ 4966983 h 6857155"/>
              <a:gd name="connsiteX4471" fmla="*/ 3072587 w 7257486"/>
              <a:gd name="connsiteY4471" fmla="*/ 4950936 h 6857155"/>
              <a:gd name="connsiteX4472" fmla="*/ 3105526 w 7257486"/>
              <a:gd name="connsiteY4472" fmla="*/ 4938267 h 6857155"/>
              <a:gd name="connsiteX4473" fmla="*/ 3130018 w 7257486"/>
              <a:gd name="connsiteY4473" fmla="*/ 4917997 h 6857155"/>
              <a:gd name="connsiteX4474" fmla="*/ 3146065 w 7257486"/>
              <a:gd name="connsiteY4474" fmla="*/ 4893504 h 6857155"/>
              <a:gd name="connsiteX4475" fmla="*/ 3166335 w 7257486"/>
              <a:gd name="connsiteY4475" fmla="*/ 4885059 h 6857155"/>
              <a:gd name="connsiteX4476" fmla="*/ 3182382 w 7257486"/>
              <a:gd name="connsiteY4476" fmla="*/ 4893504 h 6857155"/>
              <a:gd name="connsiteX4477" fmla="*/ 3202652 w 7257486"/>
              <a:gd name="connsiteY4477" fmla="*/ 4889281 h 6857155"/>
              <a:gd name="connsiteX4478" fmla="*/ 3218699 w 7257486"/>
              <a:gd name="connsiteY4478" fmla="*/ 4869011 h 6857155"/>
              <a:gd name="connsiteX4479" fmla="*/ 3243192 w 7257486"/>
              <a:gd name="connsiteY4479" fmla="*/ 4869011 h 6857155"/>
              <a:gd name="connsiteX4480" fmla="*/ 3263462 w 7257486"/>
              <a:gd name="connsiteY4480" fmla="*/ 4848741 h 6857155"/>
              <a:gd name="connsiteX4481" fmla="*/ 3276131 w 7257486"/>
              <a:gd name="connsiteY4481" fmla="*/ 4848741 h 6857155"/>
              <a:gd name="connsiteX4482" fmla="*/ 3280354 w 7257486"/>
              <a:gd name="connsiteY4482" fmla="*/ 4864788 h 6857155"/>
              <a:gd name="connsiteX4483" fmla="*/ 3272752 w 7257486"/>
              <a:gd name="connsiteY4483" fmla="*/ 4872390 h 6857155"/>
              <a:gd name="connsiteX4484" fmla="*/ 3383393 w 7257486"/>
              <a:gd name="connsiteY4484" fmla="*/ 5418834 h 6857155"/>
              <a:gd name="connsiteX4485" fmla="*/ 3363123 w 7257486"/>
              <a:gd name="connsiteY4485" fmla="*/ 5423056 h 6857155"/>
              <a:gd name="connsiteX4486" fmla="*/ 3363123 w 7257486"/>
              <a:gd name="connsiteY4486" fmla="*/ 5414611 h 6857155"/>
              <a:gd name="connsiteX4487" fmla="*/ 3375792 w 7257486"/>
              <a:gd name="connsiteY4487" fmla="*/ 5406165 h 6857155"/>
              <a:gd name="connsiteX4488" fmla="*/ 3388460 w 7257486"/>
              <a:gd name="connsiteY4488" fmla="*/ 5406165 h 6857155"/>
              <a:gd name="connsiteX4489" fmla="*/ 3383393 w 7257486"/>
              <a:gd name="connsiteY4489" fmla="*/ 5418834 h 6857155"/>
              <a:gd name="connsiteX4490" fmla="*/ 3422243 w 7257486"/>
              <a:gd name="connsiteY4490" fmla="*/ 1293899 h 6857155"/>
              <a:gd name="connsiteX4491" fmla="*/ 3413798 w 7257486"/>
              <a:gd name="connsiteY4491" fmla="*/ 1298121 h 6857155"/>
              <a:gd name="connsiteX4492" fmla="*/ 3376636 w 7257486"/>
              <a:gd name="connsiteY4492" fmla="*/ 1310790 h 6857155"/>
              <a:gd name="connsiteX4493" fmla="*/ 3360589 w 7257486"/>
              <a:gd name="connsiteY4493" fmla="*/ 1326837 h 6857155"/>
              <a:gd name="connsiteX4494" fmla="*/ 3319204 w 7257486"/>
              <a:gd name="connsiteY4494" fmla="*/ 1339506 h 6857155"/>
              <a:gd name="connsiteX4495" fmla="*/ 3310759 w 7257486"/>
              <a:gd name="connsiteY4495" fmla="*/ 1347952 h 6857155"/>
              <a:gd name="connsiteX4496" fmla="*/ 3286266 w 7257486"/>
              <a:gd name="connsiteY4496" fmla="*/ 1360621 h 6857155"/>
              <a:gd name="connsiteX4497" fmla="*/ 3265996 w 7257486"/>
              <a:gd name="connsiteY4497" fmla="*/ 1369066 h 6857155"/>
              <a:gd name="connsiteX4498" fmla="*/ 3265996 w 7257486"/>
              <a:gd name="connsiteY4498" fmla="*/ 1360621 h 6857155"/>
              <a:gd name="connsiteX4499" fmla="*/ 3286266 w 7257486"/>
              <a:gd name="connsiteY4499" fmla="*/ 1347952 h 6857155"/>
              <a:gd name="connsiteX4500" fmla="*/ 3302313 w 7257486"/>
              <a:gd name="connsiteY4500" fmla="*/ 1331905 h 6857155"/>
              <a:gd name="connsiteX4501" fmla="*/ 3322583 w 7257486"/>
              <a:gd name="connsiteY4501" fmla="*/ 1323459 h 6857155"/>
              <a:gd name="connsiteX4502" fmla="*/ 3363967 w 7257486"/>
              <a:gd name="connsiteY4502" fmla="*/ 1298966 h 6857155"/>
              <a:gd name="connsiteX4503" fmla="*/ 3401129 w 7257486"/>
              <a:gd name="connsiteY4503" fmla="*/ 1282919 h 6857155"/>
              <a:gd name="connsiteX4504" fmla="*/ 3421399 w 7257486"/>
              <a:gd name="connsiteY4504" fmla="*/ 1287142 h 6857155"/>
              <a:gd name="connsiteX4505" fmla="*/ 3421399 w 7257486"/>
              <a:gd name="connsiteY4505" fmla="*/ 1293899 h 6857155"/>
              <a:gd name="connsiteX4506" fmla="*/ 3442513 w 7257486"/>
              <a:gd name="connsiteY4506" fmla="*/ 854716 h 6857155"/>
              <a:gd name="connsiteX4507" fmla="*/ 3426466 w 7257486"/>
              <a:gd name="connsiteY4507" fmla="*/ 858939 h 6857155"/>
              <a:gd name="connsiteX4508" fmla="*/ 3434912 w 7257486"/>
              <a:gd name="connsiteY4508" fmla="*/ 846270 h 6857155"/>
              <a:gd name="connsiteX4509" fmla="*/ 3443358 w 7257486"/>
              <a:gd name="connsiteY4509" fmla="*/ 846270 h 6857155"/>
              <a:gd name="connsiteX4510" fmla="*/ 3443358 w 7257486"/>
              <a:gd name="connsiteY4510" fmla="*/ 854716 h 6857155"/>
              <a:gd name="connsiteX4511" fmla="*/ 3462783 w 7257486"/>
              <a:gd name="connsiteY4511" fmla="*/ 842048 h 6857155"/>
              <a:gd name="connsiteX4512" fmla="*/ 3446736 w 7257486"/>
              <a:gd name="connsiteY4512" fmla="*/ 842048 h 6857155"/>
              <a:gd name="connsiteX4513" fmla="*/ 3450959 w 7257486"/>
              <a:gd name="connsiteY4513" fmla="*/ 833602 h 6857155"/>
              <a:gd name="connsiteX4514" fmla="*/ 3463628 w 7257486"/>
              <a:gd name="connsiteY4514" fmla="*/ 833602 h 6857155"/>
              <a:gd name="connsiteX4515" fmla="*/ 3463628 w 7257486"/>
              <a:gd name="connsiteY4515" fmla="*/ 842048 h 6857155"/>
              <a:gd name="connsiteX4516" fmla="*/ 3728826 w 7257486"/>
              <a:gd name="connsiteY4516" fmla="*/ 5242316 h 6857155"/>
              <a:gd name="connsiteX4517" fmla="*/ 3724603 w 7257486"/>
              <a:gd name="connsiteY4517" fmla="*/ 5250762 h 6857155"/>
              <a:gd name="connsiteX4518" fmla="*/ 3704334 w 7257486"/>
              <a:gd name="connsiteY4518" fmla="*/ 5254985 h 6857155"/>
              <a:gd name="connsiteX4519" fmla="*/ 3704334 w 7257486"/>
              <a:gd name="connsiteY4519" fmla="*/ 5242316 h 6857155"/>
              <a:gd name="connsiteX4520" fmla="*/ 3724603 w 7257486"/>
              <a:gd name="connsiteY4520" fmla="*/ 5229648 h 6857155"/>
              <a:gd name="connsiteX4521" fmla="*/ 3737272 w 7257486"/>
              <a:gd name="connsiteY4521" fmla="*/ 5216979 h 6857155"/>
              <a:gd name="connsiteX4522" fmla="*/ 3745718 w 7257486"/>
              <a:gd name="connsiteY4522" fmla="*/ 5216979 h 6857155"/>
              <a:gd name="connsiteX4523" fmla="*/ 3749941 w 7257486"/>
              <a:gd name="connsiteY4523" fmla="*/ 5233026 h 6857155"/>
              <a:gd name="connsiteX4524" fmla="*/ 3728826 w 7257486"/>
              <a:gd name="connsiteY4524" fmla="*/ 5242316 h 6857155"/>
              <a:gd name="connsiteX4525" fmla="*/ 4549760 w 7257486"/>
              <a:gd name="connsiteY4525" fmla="*/ 4872390 h 6857155"/>
              <a:gd name="connsiteX4526" fmla="*/ 4545537 w 7257486"/>
              <a:gd name="connsiteY4526" fmla="*/ 4863944 h 6857155"/>
              <a:gd name="connsiteX4527" fmla="*/ 4553982 w 7257486"/>
              <a:gd name="connsiteY4527" fmla="*/ 4863944 h 6857155"/>
              <a:gd name="connsiteX4528" fmla="*/ 4549760 w 7257486"/>
              <a:gd name="connsiteY4528" fmla="*/ 4872390 h 6857155"/>
              <a:gd name="connsiteX4529" fmla="*/ 4595367 w 7257486"/>
              <a:gd name="connsiteY4529" fmla="*/ 4851275 h 6857155"/>
              <a:gd name="connsiteX4530" fmla="*/ 4575097 w 7257486"/>
              <a:gd name="connsiteY4530" fmla="*/ 4855498 h 6857155"/>
              <a:gd name="connsiteX4531" fmla="*/ 4591144 w 7257486"/>
              <a:gd name="connsiteY4531" fmla="*/ 4839451 h 6857155"/>
              <a:gd name="connsiteX4532" fmla="*/ 4599590 w 7257486"/>
              <a:gd name="connsiteY4532" fmla="*/ 4839451 h 6857155"/>
              <a:gd name="connsiteX4533" fmla="*/ 4595367 w 7257486"/>
              <a:gd name="connsiteY4533" fmla="*/ 4851275 h 6857155"/>
              <a:gd name="connsiteX4534" fmla="*/ 4706007 w 7257486"/>
              <a:gd name="connsiteY4534" fmla="*/ 4539625 h 6857155"/>
              <a:gd name="connsiteX4535" fmla="*/ 4689960 w 7257486"/>
              <a:gd name="connsiteY4535" fmla="*/ 4543848 h 6857155"/>
              <a:gd name="connsiteX4536" fmla="*/ 4689960 w 7257486"/>
              <a:gd name="connsiteY4536" fmla="*/ 4526956 h 6857155"/>
              <a:gd name="connsiteX4537" fmla="*/ 4706007 w 7257486"/>
              <a:gd name="connsiteY4537" fmla="*/ 4526956 h 6857155"/>
              <a:gd name="connsiteX4538" fmla="*/ 4706007 w 7257486"/>
              <a:gd name="connsiteY4538" fmla="*/ 4539625 h 6857155"/>
              <a:gd name="connsiteX4539" fmla="*/ 4730500 w 7257486"/>
              <a:gd name="connsiteY4539" fmla="*/ 4531179 h 6857155"/>
              <a:gd name="connsiteX4540" fmla="*/ 4722054 w 7257486"/>
              <a:gd name="connsiteY4540" fmla="*/ 4531179 h 6857155"/>
              <a:gd name="connsiteX4541" fmla="*/ 4722054 w 7257486"/>
              <a:gd name="connsiteY4541" fmla="*/ 4515132 h 6857155"/>
              <a:gd name="connsiteX4542" fmla="*/ 4734723 w 7257486"/>
              <a:gd name="connsiteY4542" fmla="*/ 4519354 h 6857155"/>
              <a:gd name="connsiteX4543" fmla="*/ 4730500 w 7257486"/>
              <a:gd name="connsiteY4543" fmla="*/ 4531179 h 6857155"/>
              <a:gd name="connsiteX4544" fmla="*/ 4804823 w 7257486"/>
              <a:gd name="connsiteY4544" fmla="*/ 4522733 h 6857155"/>
              <a:gd name="connsiteX4545" fmla="*/ 4800600 w 7257486"/>
              <a:gd name="connsiteY4545" fmla="*/ 4502463 h 6857155"/>
              <a:gd name="connsiteX4546" fmla="*/ 4816647 w 7257486"/>
              <a:gd name="connsiteY4546" fmla="*/ 4502463 h 6857155"/>
              <a:gd name="connsiteX4547" fmla="*/ 4820870 w 7257486"/>
              <a:gd name="connsiteY4547" fmla="*/ 4515132 h 6857155"/>
              <a:gd name="connsiteX4548" fmla="*/ 4804823 w 7257486"/>
              <a:gd name="connsiteY4548" fmla="*/ 4522733 h 6857155"/>
              <a:gd name="connsiteX4549" fmla="*/ 4853809 w 7257486"/>
              <a:gd name="connsiteY4549" fmla="*/ 4716142 h 6857155"/>
              <a:gd name="connsiteX4550" fmla="*/ 4858032 w 7257486"/>
              <a:gd name="connsiteY4550" fmla="*/ 4700095 h 6857155"/>
              <a:gd name="connsiteX4551" fmla="*/ 4862255 w 7257486"/>
              <a:gd name="connsiteY4551" fmla="*/ 4700095 h 6857155"/>
              <a:gd name="connsiteX4552" fmla="*/ 4866478 w 7257486"/>
              <a:gd name="connsiteY4552" fmla="*/ 4712764 h 6857155"/>
              <a:gd name="connsiteX4553" fmla="*/ 4853809 w 7257486"/>
              <a:gd name="connsiteY4553" fmla="*/ 4716142 h 6857155"/>
              <a:gd name="connsiteX4554" fmla="*/ 4866478 w 7257486"/>
              <a:gd name="connsiteY4554" fmla="*/ 4617326 h 6857155"/>
              <a:gd name="connsiteX4555" fmla="*/ 4858032 w 7257486"/>
              <a:gd name="connsiteY4555" fmla="*/ 4621549 h 6857155"/>
              <a:gd name="connsiteX4556" fmla="*/ 4825093 w 7257486"/>
              <a:gd name="connsiteY4556" fmla="*/ 4621549 h 6857155"/>
              <a:gd name="connsiteX4557" fmla="*/ 4825093 w 7257486"/>
              <a:gd name="connsiteY4557" fmla="*/ 4608880 h 6857155"/>
              <a:gd name="connsiteX4558" fmla="*/ 4866478 w 7257486"/>
              <a:gd name="connsiteY4558" fmla="*/ 4608880 h 6857155"/>
              <a:gd name="connsiteX4559" fmla="*/ 4866478 w 7257486"/>
              <a:gd name="connsiteY4559" fmla="*/ 4617326 h 6857155"/>
              <a:gd name="connsiteX4560" fmla="*/ 4899416 w 7257486"/>
              <a:gd name="connsiteY4560" fmla="*/ 4777797 h 6857155"/>
              <a:gd name="connsiteX4561" fmla="*/ 4903639 w 7257486"/>
              <a:gd name="connsiteY4561" fmla="*/ 4769351 h 6857155"/>
              <a:gd name="connsiteX4562" fmla="*/ 4912085 w 7257486"/>
              <a:gd name="connsiteY4562" fmla="*/ 4773574 h 6857155"/>
              <a:gd name="connsiteX4563" fmla="*/ 4899416 w 7257486"/>
              <a:gd name="connsiteY4563" fmla="*/ 4777797 h 6857155"/>
              <a:gd name="connsiteX4564" fmla="*/ 4907862 w 7257486"/>
              <a:gd name="connsiteY4564" fmla="*/ 4617326 h 6857155"/>
              <a:gd name="connsiteX4565" fmla="*/ 4912085 w 7257486"/>
              <a:gd name="connsiteY4565" fmla="*/ 4601279 h 6857155"/>
              <a:gd name="connsiteX4566" fmla="*/ 4920530 w 7257486"/>
              <a:gd name="connsiteY4566" fmla="*/ 4601279 h 6857155"/>
              <a:gd name="connsiteX4567" fmla="*/ 4924753 w 7257486"/>
              <a:gd name="connsiteY4567" fmla="*/ 4617326 h 6857155"/>
              <a:gd name="connsiteX4568" fmla="*/ 4907862 w 7257486"/>
              <a:gd name="connsiteY4568" fmla="*/ 4617326 h 6857155"/>
              <a:gd name="connsiteX4569" fmla="*/ 5028637 w 7257486"/>
              <a:gd name="connsiteY4569" fmla="*/ 1072618 h 6857155"/>
              <a:gd name="connsiteX4570" fmla="*/ 5032860 w 7257486"/>
              <a:gd name="connsiteY4570" fmla="*/ 1064172 h 6857155"/>
              <a:gd name="connsiteX4571" fmla="*/ 5041306 w 7257486"/>
              <a:gd name="connsiteY4571" fmla="*/ 1068395 h 6857155"/>
              <a:gd name="connsiteX4572" fmla="*/ 5028637 w 7257486"/>
              <a:gd name="connsiteY4572" fmla="*/ 1072618 h 6857155"/>
              <a:gd name="connsiteX4573" fmla="*/ 5060731 w 7257486"/>
              <a:gd name="connsiteY4573" fmla="*/ 1047281 h 6857155"/>
              <a:gd name="connsiteX4574" fmla="*/ 5056508 w 7257486"/>
              <a:gd name="connsiteY4574" fmla="*/ 1055727 h 6857155"/>
              <a:gd name="connsiteX4575" fmla="*/ 5040461 w 7257486"/>
              <a:gd name="connsiteY4575" fmla="*/ 1064172 h 6857155"/>
              <a:gd name="connsiteX4576" fmla="*/ 5053130 w 7257486"/>
              <a:gd name="connsiteY4576" fmla="*/ 1048125 h 6857155"/>
              <a:gd name="connsiteX4577" fmla="*/ 5060731 w 7257486"/>
              <a:gd name="connsiteY4577" fmla="*/ 1048125 h 6857155"/>
              <a:gd name="connsiteX4578" fmla="*/ 5064954 w 7257486"/>
              <a:gd name="connsiteY4578" fmla="*/ 1039680 h 6857155"/>
              <a:gd name="connsiteX4579" fmla="*/ 5073400 w 7257486"/>
              <a:gd name="connsiteY4579" fmla="*/ 1043902 h 6857155"/>
              <a:gd name="connsiteX4580" fmla="*/ 5060731 w 7257486"/>
              <a:gd name="connsiteY4580" fmla="*/ 1047281 h 6857155"/>
              <a:gd name="connsiteX4581" fmla="*/ 5153635 w 7257486"/>
              <a:gd name="connsiteY4581" fmla="*/ 4535402 h 6857155"/>
              <a:gd name="connsiteX4582" fmla="*/ 5104650 w 7257486"/>
              <a:gd name="connsiteY4582" fmla="*/ 4559895 h 6857155"/>
              <a:gd name="connsiteX4583" fmla="*/ 5096204 w 7257486"/>
              <a:gd name="connsiteY4583" fmla="*/ 4555672 h 6857155"/>
              <a:gd name="connsiteX4584" fmla="*/ 5100427 w 7257486"/>
              <a:gd name="connsiteY4584" fmla="*/ 4543003 h 6857155"/>
              <a:gd name="connsiteX4585" fmla="*/ 5157858 w 7257486"/>
              <a:gd name="connsiteY4585" fmla="*/ 4514287 h 6857155"/>
              <a:gd name="connsiteX4586" fmla="*/ 5166304 w 7257486"/>
              <a:gd name="connsiteY4586" fmla="*/ 4518510 h 6857155"/>
              <a:gd name="connsiteX4587" fmla="*/ 5153635 w 7257486"/>
              <a:gd name="connsiteY4587" fmla="*/ 4535402 h 6857155"/>
              <a:gd name="connsiteX4588" fmla="*/ 5219512 w 7257486"/>
              <a:gd name="connsiteY4588" fmla="*/ 4548070 h 6857155"/>
              <a:gd name="connsiteX4589" fmla="*/ 5199242 w 7257486"/>
              <a:gd name="connsiteY4589" fmla="*/ 4552293 h 6857155"/>
              <a:gd name="connsiteX4590" fmla="*/ 5203465 w 7257486"/>
              <a:gd name="connsiteY4590" fmla="*/ 4539625 h 6857155"/>
              <a:gd name="connsiteX4591" fmla="*/ 5227958 w 7257486"/>
              <a:gd name="connsiteY4591" fmla="*/ 4539625 h 6857155"/>
              <a:gd name="connsiteX4592" fmla="*/ 5219512 w 7257486"/>
              <a:gd name="connsiteY4592" fmla="*/ 4548070 h 6857155"/>
              <a:gd name="connsiteX4593" fmla="*/ 5244005 w 7257486"/>
              <a:gd name="connsiteY4593" fmla="*/ 4461079 h 6857155"/>
              <a:gd name="connsiteX4594" fmla="*/ 5223735 w 7257486"/>
              <a:gd name="connsiteY4594" fmla="*/ 4456856 h 6857155"/>
              <a:gd name="connsiteX4595" fmla="*/ 5211067 w 7257486"/>
              <a:gd name="connsiteY4595" fmla="*/ 4472903 h 6857155"/>
              <a:gd name="connsiteX4596" fmla="*/ 5186574 w 7257486"/>
              <a:gd name="connsiteY4596" fmla="*/ 4472903 h 6857155"/>
              <a:gd name="connsiteX4597" fmla="*/ 5157858 w 7257486"/>
              <a:gd name="connsiteY4597" fmla="*/ 4485571 h 6857155"/>
              <a:gd name="connsiteX4598" fmla="*/ 5137588 w 7257486"/>
              <a:gd name="connsiteY4598" fmla="*/ 4485571 h 6857155"/>
              <a:gd name="connsiteX4599" fmla="*/ 5137588 w 7257486"/>
              <a:gd name="connsiteY4599" fmla="*/ 4472903 h 6857155"/>
              <a:gd name="connsiteX4600" fmla="*/ 5170527 w 7257486"/>
              <a:gd name="connsiteY4600" fmla="*/ 4460234 h 6857155"/>
              <a:gd name="connsiteX4601" fmla="*/ 5199242 w 7257486"/>
              <a:gd name="connsiteY4601" fmla="*/ 4447565 h 6857155"/>
              <a:gd name="connsiteX4602" fmla="*/ 5219512 w 7257486"/>
              <a:gd name="connsiteY4602" fmla="*/ 4434896 h 6857155"/>
              <a:gd name="connsiteX4603" fmla="*/ 5260897 w 7257486"/>
              <a:gd name="connsiteY4603" fmla="*/ 4422228 h 6857155"/>
              <a:gd name="connsiteX4604" fmla="*/ 5281167 w 7257486"/>
              <a:gd name="connsiteY4604" fmla="*/ 4422228 h 6857155"/>
              <a:gd name="connsiteX4605" fmla="*/ 5244005 w 7257486"/>
              <a:gd name="connsiteY4605" fmla="*/ 4461079 h 6857155"/>
              <a:gd name="connsiteX4606" fmla="*/ 5195019 w 7257486"/>
              <a:gd name="connsiteY4606" fmla="*/ 2464488 h 6857155"/>
              <a:gd name="connsiteX4607" fmla="*/ 5197554 w 7257486"/>
              <a:gd name="connsiteY4607" fmla="*/ 2460265 h 6857155"/>
              <a:gd name="connsiteX4608" fmla="*/ 5200087 w 7257486"/>
              <a:gd name="connsiteY4608" fmla="*/ 2460265 h 6857155"/>
              <a:gd name="connsiteX4609" fmla="*/ 5200087 w 7257486"/>
              <a:gd name="connsiteY4609" fmla="*/ 2461955 h 6857155"/>
              <a:gd name="connsiteX4610" fmla="*/ 5195019 w 7257486"/>
              <a:gd name="connsiteY4610" fmla="*/ 2464488 h 6857155"/>
              <a:gd name="connsiteX4611" fmla="*/ 5211911 w 7257486"/>
              <a:gd name="connsiteY4611" fmla="*/ 4293007 h 6857155"/>
              <a:gd name="connsiteX4612" fmla="*/ 5211911 w 7257486"/>
              <a:gd name="connsiteY4612" fmla="*/ 4280338 h 6857155"/>
              <a:gd name="connsiteX4613" fmla="*/ 5220357 w 7257486"/>
              <a:gd name="connsiteY4613" fmla="*/ 4280338 h 6857155"/>
              <a:gd name="connsiteX4614" fmla="*/ 5220357 w 7257486"/>
              <a:gd name="connsiteY4614" fmla="*/ 4288784 h 6857155"/>
              <a:gd name="connsiteX4615" fmla="*/ 5211911 w 7257486"/>
              <a:gd name="connsiteY4615" fmla="*/ 4293007 h 6857155"/>
              <a:gd name="connsiteX4616" fmla="*/ 5309883 w 7257486"/>
              <a:gd name="connsiteY4616" fmla="*/ 4239798 h 6857155"/>
              <a:gd name="connsiteX4617" fmla="*/ 5285390 w 7257486"/>
              <a:gd name="connsiteY4617" fmla="*/ 4244021 h 6857155"/>
              <a:gd name="connsiteX4618" fmla="*/ 5248228 w 7257486"/>
              <a:gd name="connsiteY4618" fmla="*/ 4256690 h 6857155"/>
              <a:gd name="connsiteX4619" fmla="*/ 5211067 w 7257486"/>
              <a:gd name="connsiteY4619" fmla="*/ 4265136 h 6857155"/>
              <a:gd name="connsiteX4620" fmla="*/ 5215290 w 7257486"/>
              <a:gd name="connsiteY4620" fmla="*/ 4232197 h 6857155"/>
              <a:gd name="connsiteX4621" fmla="*/ 5223735 w 7257486"/>
              <a:gd name="connsiteY4621" fmla="*/ 4216150 h 6857155"/>
              <a:gd name="connsiteX4622" fmla="*/ 5285390 w 7257486"/>
              <a:gd name="connsiteY4622" fmla="*/ 4207704 h 6857155"/>
              <a:gd name="connsiteX4623" fmla="*/ 5293835 w 7257486"/>
              <a:gd name="connsiteY4623" fmla="*/ 4187434 h 6857155"/>
              <a:gd name="connsiteX4624" fmla="*/ 5302281 w 7257486"/>
              <a:gd name="connsiteY4624" fmla="*/ 4187434 h 6857155"/>
              <a:gd name="connsiteX4625" fmla="*/ 5318329 w 7257486"/>
              <a:gd name="connsiteY4625" fmla="*/ 4200103 h 6857155"/>
              <a:gd name="connsiteX4626" fmla="*/ 5309883 w 7257486"/>
              <a:gd name="connsiteY4626" fmla="*/ 4239798 h 6857155"/>
              <a:gd name="connsiteX4627" fmla="*/ 5223735 w 7257486"/>
              <a:gd name="connsiteY4627" fmla="*/ 4186590 h 6857155"/>
              <a:gd name="connsiteX4628" fmla="*/ 5227958 w 7257486"/>
              <a:gd name="connsiteY4628" fmla="*/ 4173921 h 6857155"/>
              <a:gd name="connsiteX4629" fmla="*/ 5232181 w 7257486"/>
              <a:gd name="connsiteY4629" fmla="*/ 4186590 h 6857155"/>
              <a:gd name="connsiteX4630" fmla="*/ 5223735 w 7257486"/>
              <a:gd name="connsiteY4630" fmla="*/ 4186590 h 6857155"/>
              <a:gd name="connsiteX4631" fmla="*/ 5326774 w 7257486"/>
              <a:gd name="connsiteY4631" fmla="*/ 4194191 h 6857155"/>
              <a:gd name="connsiteX4632" fmla="*/ 5330997 w 7257486"/>
              <a:gd name="connsiteY4632" fmla="*/ 4181522 h 6857155"/>
              <a:gd name="connsiteX4633" fmla="*/ 5339443 w 7257486"/>
              <a:gd name="connsiteY4633" fmla="*/ 4181522 h 6857155"/>
              <a:gd name="connsiteX4634" fmla="*/ 5339443 w 7257486"/>
              <a:gd name="connsiteY4634" fmla="*/ 4194191 h 6857155"/>
              <a:gd name="connsiteX4635" fmla="*/ 5326774 w 7257486"/>
              <a:gd name="connsiteY4635" fmla="*/ 4194191 h 6857155"/>
              <a:gd name="connsiteX4636" fmla="*/ 5338598 w 7257486"/>
              <a:gd name="connsiteY4636" fmla="*/ 4140982 h 6857155"/>
              <a:gd name="connsiteX4637" fmla="*/ 5309883 w 7257486"/>
              <a:gd name="connsiteY4637" fmla="*/ 4136759 h 6857155"/>
              <a:gd name="connsiteX4638" fmla="*/ 5305660 w 7257486"/>
              <a:gd name="connsiteY4638" fmla="*/ 4128313 h 6857155"/>
              <a:gd name="connsiteX4639" fmla="*/ 5334375 w 7257486"/>
              <a:gd name="connsiteY4639" fmla="*/ 4115645 h 6857155"/>
              <a:gd name="connsiteX4640" fmla="*/ 5342821 w 7257486"/>
              <a:gd name="connsiteY4640" fmla="*/ 4119868 h 6857155"/>
              <a:gd name="connsiteX4641" fmla="*/ 5338598 w 7257486"/>
              <a:gd name="connsiteY4641" fmla="*/ 4140982 h 6857155"/>
              <a:gd name="connsiteX4642" fmla="*/ 5307349 w 7257486"/>
              <a:gd name="connsiteY4642" fmla="*/ 956911 h 6857155"/>
              <a:gd name="connsiteX4643" fmla="*/ 5282856 w 7257486"/>
              <a:gd name="connsiteY4643" fmla="*/ 965356 h 6857155"/>
              <a:gd name="connsiteX4644" fmla="*/ 5270187 w 7257486"/>
              <a:gd name="connsiteY4644" fmla="*/ 978025 h 6857155"/>
              <a:gd name="connsiteX4645" fmla="*/ 5241471 w 7257486"/>
              <a:gd name="connsiteY4645" fmla="*/ 978025 h 6857155"/>
              <a:gd name="connsiteX4646" fmla="*/ 5146879 w 7257486"/>
              <a:gd name="connsiteY4646" fmla="*/ 1010964 h 6857155"/>
              <a:gd name="connsiteX4647" fmla="*/ 5130831 w 7257486"/>
              <a:gd name="connsiteY4647" fmla="*/ 1023633 h 6857155"/>
              <a:gd name="connsiteX4648" fmla="*/ 5110561 w 7257486"/>
              <a:gd name="connsiteY4648" fmla="*/ 1023633 h 6857155"/>
              <a:gd name="connsiteX4649" fmla="*/ 5110561 w 7257486"/>
              <a:gd name="connsiteY4649" fmla="*/ 1015187 h 6857155"/>
              <a:gd name="connsiteX4650" fmla="*/ 5123230 w 7257486"/>
              <a:gd name="connsiteY4650" fmla="*/ 1006741 h 6857155"/>
              <a:gd name="connsiteX4651" fmla="*/ 5164615 w 7257486"/>
              <a:gd name="connsiteY4651" fmla="*/ 982248 h 6857155"/>
              <a:gd name="connsiteX4652" fmla="*/ 5246539 w 7257486"/>
              <a:gd name="connsiteY4652" fmla="*/ 945086 h 6857155"/>
              <a:gd name="connsiteX4653" fmla="*/ 5312416 w 7257486"/>
              <a:gd name="connsiteY4653" fmla="*/ 912148 h 6857155"/>
              <a:gd name="connsiteX4654" fmla="*/ 5332687 w 7257486"/>
              <a:gd name="connsiteY4654" fmla="*/ 916371 h 6857155"/>
              <a:gd name="connsiteX4655" fmla="*/ 5345355 w 7257486"/>
              <a:gd name="connsiteY4655" fmla="*/ 936641 h 6857155"/>
              <a:gd name="connsiteX4656" fmla="*/ 5307349 w 7257486"/>
              <a:gd name="connsiteY4656" fmla="*/ 956911 h 6857155"/>
              <a:gd name="connsiteX4657" fmla="*/ 5542143 w 7257486"/>
              <a:gd name="connsiteY4657" fmla="*/ 2485603 h 6857155"/>
              <a:gd name="connsiteX4658" fmla="*/ 5550588 w 7257486"/>
              <a:gd name="connsiteY4658" fmla="*/ 2461110 h 6857155"/>
              <a:gd name="connsiteX4659" fmla="*/ 5575081 w 7257486"/>
              <a:gd name="connsiteY4659" fmla="*/ 2461110 h 6857155"/>
              <a:gd name="connsiteX4660" fmla="*/ 5591128 w 7257486"/>
              <a:gd name="connsiteY4660" fmla="*/ 2469556 h 6857155"/>
              <a:gd name="connsiteX4661" fmla="*/ 5611398 w 7257486"/>
              <a:gd name="connsiteY4661" fmla="*/ 2440840 h 6857155"/>
              <a:gd name="connsiteX4662" fmla="*/ 5631668 w 7257486"/>
              <a:gd name="connsiteY4662" fmla="*/ 2428171 h 6857155"/>
              <a:gd name="connsiteX4663" fmla="*/ 5634202 w 7257486"/>
              <a:gd name="connsiteY4663" fmla="*/ 2428171 h 6857155"/>
              <a:gd name="connsiteX4664" fmla="*/ 5625756 w 7257486"/>
              <a:gd name="connsiteY4664" fmla="*/ 2432394 h 6857155"/>
              <a:gd name="connsiteX4665" fmla="*/ 5621533 w 7257486"/>
              <a:gd name="connsiteY4665" fmla="*/ 2448441 h 6857155"/>
              <a:gd name="connsiteX4666" fmla="*/ 5662918 w 7257486"/>
              <a:gd name="connsiteY4666" fmla="*/ 2439995 h 6857155"/>
              <a:gd name="connsiteX4667" fmla="*/ 5700079 w 7257486"/>
              <a:gd name="connsiteY4667" fmla="*/ 2431550 h 6857155"/>
              <a:gd name="connsiteX4668" fmla="*/ 5695856 w 7257486"/>
              <a:gd name="connsiteY4668" fmla="*/ 2444218 h 6857155"/>
              <a:gd name="connsiteX4669" fmla="*/ 5646870 w 7257486"/>
              <a:gd name="connsiteY4669" fmla="*/ 2468711 h 6857155"/>
              <a:gd name="connsiteX4670" fmla="*/ 5564101 w 7257486"/>
              <a:gd name="connsiteY4670" fmla="*/ 2494049 h 6857155"/>
              <a:gd name="connsiteX4671" fmla="*/ 5566635 w 7257486"/>
              <a:gd name="connsiteY4671" fmla="*/ 2481380 h 6857155"/>
              <a:gd name="connsiteX4672" fmla="*/ 5553966 w 7257486"/>
              <a:gd name="connsiteY4672" fmla="*/ 2485603 h 6857155"/>
              <a:gd name="connsiteX4673" fmla="*/ 5553966 w 7257486"/>
              <a:gd name="connsiteY4673" fmla="*/ 2494049 h 6857155"/>
              <a:gd name="connsiteX4674" fmla="*/ 5545521 w 7257486"/>
              <a:gd name="connsiteY4674" fmla="*/ 2494049 h 6857155"/>
              <a:gd name="connsiteX4675" fmla="*/ 5545521 w 7257486"/>
              <a:gd name="connsiteY4675" fmla="*/ 2501650 h 6857155"/>
              <a:gd name="connsiteX4676" fmla="*/ 5544676 w 7257486"/>
              <a:gd name="connsiteY4676" fmla="*/ 2502494 h 6857155"/>
              <a:gd name="connsiteX4677" fmla="*/ 5532852 w 7257486"/>
              <a:gd name="connsiteY4677" fmla="*/ 2498271 h 6857155"/>
              <a:gd name="connsiteX4678" fmla="*/ 5542143 w 7257486"/>
              <a:gd name="connsiteY4678" fmla="*/ 2485603 h 6857155"/>
              <a:gd name="connsiteX4679" fmla="*/ 5492312 w 7257486"/>
              <a:gd name="connsiteY4679" fmla="*/ 2466177 h 6857155"/>
              <a:gd name="connsiteX4680" fmla="*/ 5519339 w 7257486"/>
              <a:gd name="connsiteY4680" fmla="*/ 2452664 h 6857155"/>
              <a:gd name="connsiteX4681" fmla="*/ 5521028 w 7257486"/>
              <a:gd name="connsiteY4681" fmla="*/ 2452664 h 6857155"/>
              <a:gd name="connsiteX4682" fmla="*/ 5529474 w 7257486"/>
              <a:gd name="connsiteY4682" fmla="*/ 2461110 h 6857155"/>
              <a:gd name="connsiteX4683" fmla="*/ 5525251 w 7257486"/>
              <a:gd name="connsiteY4683" fmla="*/ 2469556 h 6857155"/>
              <a:gd name="connsiteX4684" fmla="*/ 5523562 w 7257486"/>
              <a:gd name="connsiteY4684" fmla="*/ 2465333 h 6857155"/>
              <a:gd name="connsiteX4685" fmla="*/ 5492312 w 7257486"/>
              <a:gd name="connsiteY4685" fmla="*/ 2468711 h 6857155"/>
              <a:gd name="connsiteX4686" fmla="*/ 5492312 w 7257486"/>
              <a:gd name="connsiteY4686" fmla="*/ 2466177 h 6857155"/>
              <a:gd name="connsiteX4687" fmla="*/ 5404476 w 7257486"/>
              <a:gd name="connsiteY4687" fmla="*/ 4173921 h 6857155"/>
              <a:gd name="connsiteX4688" fmla="*/ 5396030 w 7257486"/>
              <a:gd name="connsiteY4688" fmla="*/ 4178144 h 6857155"/>
              <a:gd name="connsiteX4689" fmla="*/ 5391807 w 7257486"/>
              <a:gd name="connsiteY4689" fmla="*/ 4165475 h 6857155"/>
              <a:gd name="connsiteX4690" fmla="*/ 5404476 w 7257486"/>
              <a:gd name="connsiteY4690" fmla="*/ 4165475 h 6857155"/>
              <a:gd name="connsiteX4691" fmla="*/ 5404476 w 7257486"/>
              <a:gd name="connsiteY4691" fmla="*/ 4173921 h 6857155"/>
              <a:gd name="connsiteX4692" fmla="*/ 5408699 w 7257486"/>
              <a:gd name="connsiteY4692" fmla="*/ 4161252 h 6857155"/>
              <a:gd name="connsiteX4693" fmla="*/ 5412922 w 7257486"/>
              <a:gd name="connsiteY4693" fmla="*/ 4148583 h 6857155"/>
              <a:gd name="connsiteX4694" fmla="*/ 5421368 w 7257486"/>
              <a:gd name="connsiteY4694" fmla="*/ 4148583 h 6857155"/>
              <a:gd name="connsiteX4695" fmla="*/ 5421368 w 7257486"/>
              <a:gd name="connsiteY4695" fmla="*/ 4161252 h 6857155"/>
              <a:gd name="connsiteX4696" fmla="*/ 5408699 w 7257486"/>
              <a:gd name="connsiteY4696" fmla="*/ 4161252 h 6857155"/>
              <a:gd name="connsiteX4697" fmla="*/ 5428968 w 7257486"/>
              <a:gd name="connsiteY4697" fmla="*/ 4157029 h 6857155"/>
              <a:gd name="connsiteX4698" fmla="*/ 5437414 w 7257486"/>
              <a:gd name="connsiteY4698" fmla="*/ 4140982 h 6857155"/>
              <a:gd name="connsiteX4699" fmla="*/ 5450083 w 7257486"/>
              <a:gd name="connsiteY4699" fmla="*/ 4145205 h 6857155"/>
              <a:gd name="connsiteX4700" fmla="*/ 5450083 w 7257486"/>
              <a:gd name="connsiteY4700" fmla="*/ 4157874 h 6857155"/>
              <a:gd name="connsiteX4701" fmla="*/ 5428968 w 7257486"/>
              <a:gd name="connsiteY4701" fmla="*/ 4157874 h 6857155"/>
              <a:gd name="connsiteX4702" fmla="*/ 5466130 w 7257486"/>
              <a:gd name="connsiteY4702" fmla="*/ 4178144 h 6857155"/>
              <a:gd name="connsiteX4703" fmla="*/ 5470353 w 7257486"/>
              <a:gd name="connsiteY4703" fmla="*/ 4169698 h 6857155"/>
              <a:gd name="connsiteX4704" fmla="*/ 5478799 w 7257486"/>
              <a:gd name="connsiteY4704" fmla="*/ 4173921 h 6857155"/>
              <a:gd name="connsiteX4705" fmla="*/ 5466130 w 7257486"/>
              <a:gd name="connsiteY4705" fmla="*/ 4178144 h 6857155"/>
              <a:gd name="connsiteX4706" fmla="*/ 5630824 w 7257486"/>
              <a:gd name="connsiteY4706" fmla="*/ 4116489 h 6857155"/>
              <a:gd name="connsiteX4707" fmla="*/ 5610553 w 7257486"/>
              <a:gd name="connsiteY4707" fmla="*/ 4120712 h 6857155"/>
              <a:gd name="connsiteX4708" fmla="*/ 5586061 w 7257486"/>
              <a:gd name="connsiteY4708" fmla="*/ 4136759 h 6857155"/>
              <a:gd name="connsiteX4709" fmla="*/ 5570014 w 7257486"/>
              <a:gd name="connsiteY4709" fmla="*/ 4140982 h 6857155"/>
              <a:gd name="connsiteX4710" fmla="*/ 5549743 w 7257486"/>
              <a:gd name="connsiteY4710" fmla="*/ 4132536 h 6857155"/>
              <a:gd name="connsiteX4711" fmla="*/ 5549743 w 7257486"/>
              <a:gd name="connsiteY4711" fmla="*/ 4124090 h 6857155"/>
              <a:gd name="connsiteX4712" fmla="*/ 5562412 w 7257486"/>
              <a:gd name="connsiteY4712" fmla="*/ 4111422 h 6857155"/>
              <a:gd name="connsiteX4713" fmla="*/ 5558189 w 7257486"/>
              <a:gd name="connsiteY4713" fmla="*/ 4091152 h 6857155"/>
              <a:gd name="connsiteX4714" fmla="*/ 5529474 w 7257486"/>
              <a:gd name="connsiteY4714" fmla="*/ 4086929 h 6857155"/>
              <a:gd name="connsiteX4715" fmla="*/ 5483866 w 7257486"/>
              <a:gd name="connsiteY4715" fmla="*/ 4107199 h 6857155"/>
              <a:gd name="connsiteX4716" fmla="*/ 5475420 w 7257486"/>
              <a:gd name="connsiteY4716" fmla="*/ 4098753 h 6857155"/>
              <a:gd name="connsiteX4717" fmla="*/ 5516805 w 7257486"/>
              <a:gd name="connsiteY4717" fmla="*/ 4074260 h 6857155"/>
              <a:gd name="connsiteX4718" fmla="*/ 5562412 w 7257486"/>
              <a:gd name="connsiteY4718" fmla="*/ 4061591 h 6857155"/>
              <a:gd name="connsiteX4719" fmla="*/ 5582682 w 7257486"/>
              <a:gd name="connsiteY4719" fmla="*/ 4048923 h 6857155"/>
              <a:gd name="connsiteX4720" fmla="*/ 5595351 w 7257486"/>
              <a:gd name="connsiteY4720" fmla="*/ 4048923 h 6857155"/>
              <a:gd name="connsiteX4721" fmla="*/ 5595351 w 7257486"/>
              <a:gd name="connsiteY4721" fmla="*/ 4057369 h 6857155"/>
              <a:gd name="connsiteX4722" fmla="*/ 5579304 w 7257486"/>
              <a:gd name="connsiteY4722" fmla="*/ 4070037 h 6857155"/>
              <a:gd name="connsiteX4723" fmla="*/ 5575081 w 7257486"/>
              <a:gd name="connsiteY4723" fmla="*/ 4082706 h 6857155"/>
              <a:gd name="connsiteX4724" fmla="*/ 5587750 w 7257486"/>
              <a:gd name="connsiteY4724" fmla="*/ 4086929 h 6857155"/>
              <a:gd name="connsiteX4725" fmla="*/ 5608020 w 7257486"/>
              <a:gd name="connsiteY4725" fmla="*/ 4095375 h 6857155"/>
              <a:gd name="connsiteX4726" fmla="*/ 5632513 w 7257486"/>
              <a:gd name="connsiteY4726" fmla="*/ 4099598 h 6857155"/>
              <a:gd name="connsiteX4727" fmla="*/ 5630824 w 7257486"/>
              <a:gd name="connsiteY4727" fmla="*/ 4116489 h 6857155"/>
              <a:gd name="connsiteX4728" fmla="*/ 5667140 w 7257486"/>
              <a:gd name="connsiteY4728" fmla="*/ 4095375 h 6857155"/>
              <a:gd name="connsiteX4729" fmla="*/ 5651093 w 7257486"/>
              <a:gd name="connsiteY4729" fmla="*/ 4103821 h 6857155"/>
              <a:gd name="connsiteX4730" fmla="*/ 5651093 w 7257486"/>
              <a:gd name="connsiteY4730" fmla="*/ 4095375 h 6857155"/>
              <a:gd name="connsiteX4731" fmla="*/ 5663762 w 7257486"/>
              <a:gd name="connsiteY4731" fmla="*/ 4086929 h 6857155"/>
              <a:gd name="connsiteX4732" fmla="*/ 5659539 w 7257486"/>
              <a:gd name="connsiteY4732" fmla="*/ 4066659 h 6857155"/>
              <a:gd name="connsiteX4733" fmla="*/ 5663762 w 7257486"/>
              <a:gd name="connsiteY4733" fmla="*/ 4050612 h 6857155"/>
              <a:gd name="connsiteX4734" fmla="*/ 5676431 w 7257486"/>
              <a:gd name="connsiteY4734" fmla="*/ 4050612 h 6857155"/>
              <a:gd name="connsiteX4735" fmla="*/ 5684876 w 7257486"/>
              <a:gd name="connsiteY4735" fmla="*/ 4091996 h 6857155"/>
              <a:gd name="connsiteX4736" fmla="*/ 5667140 w 7257486"/>
              <a:gd name="connsiteY4736" fmla="*/ 4095375 h 6857155"/>
              <a:gd name="connsiteX4737" fmla="*/ 5692478 w 7257486"/>
              <a:gd name="connsiteY4737" fmla="*/ 4149428 h 6857155"/>
              <a:gd name="connsiteX4738" fmla="*/ 5696701 w 7257486"/>
              <a:gd name="connsiteY4738" fmla="*/ 4140982 h 6857155"/>
              <a:gd name="connsiteX4739" fmla="*/ 5705147 w 7257486"/>
              <a:gd name="connsiteY4739" fmla="*/ 4145205 h 6857155"/>
              <a:gd name="connsiteX4740" fmla="*/ 5692478 w 7257486"/>
              <a:gd name="connsiteY4740" fmla="*/ 4149428 h 6857155"/>
              <a:gd name="connsiteX4741" fmla="*/ 5722883 w 7257486"/>
              <a:gd name="connsiteY4741" fmla="*/ 2534589 h 6857155"/>
              <a:gd name="connsiteX4742" fmla="*/ 5722883 w 7257486"/>
              <a:gd name="connsiteY4742" fmla="*/ 2534589 h 6857155"/>
              <a:gd name="connsiteX4743" fmla="*/ 5710214 w 7257486"/>
              <a:gd name="connsiteY4743" fmla="*/ 2521920 h 6857155"/>
              <a:gd name="connsiteX4744" fmla="*/ 5694167 w 7257486"/>
              <a:gd name="connsiteY4744" fmla="*/ 2526143 h 6857155"/>
              <a:gd name="connsiteX4745" fmla="*/ 5640959 w 7257486"/>
              <a:gd name="connsiteY4745" fmla="*/ 2542190 h 6857155"/>
              <a:gd name="connsiteX4746" fmla="*/ 5657005 w 7257486"/>
              <a:gd name="connsiteY4746" fmla="*/ 2526143 h 6857155"/>
              <a:gd name="connsiteX4747" fmla="*/ 5685721 w 7257486"/>
              <a:gd name="connsiteY4747" fmla="*/ 2517697 h 6857155"/>
              <a:gd name="connsiteX4748" fmla="*/ 5694167 w 7257486"/>
              <a:gd name="connsiteY4748" fmla="*/ 2509251 h 6857155"/>
              <a:gd name="connsiteX4749" fmla="*/ 5693322 w 7257486"/>
              <a:gd name="connsiteY4749" fmla="*/ 2506717 h 6857155"/>
              <a:gd name="connsiteX4750" fmla="*/ 5705147 w 7257486"/>
              <a:gd name="connsiteY4750" fmla="*/ 2500805 h 6857155"/>
              <a:gd name="connsiteX4751" fmla="*/ 5725417 w 7257486"/>
              <a:gd name="connsiteY4751" fmla="*/ 2505028 h 6857155"/>
              <a:gd name="connsiteX4752" fmla="*/ 5738086 w 7257486"/>
              <a:gd name="connsiteY4752" fmla="*/ 2525298 h 6857155"/>
              <a:gd name="connsiteX4753" fmla="*/ 5722883 w 7257486"/>
              <a:gd name="connsiteY4753" fmla="*/ 2534589 h 6857155"/>
              <a:gd name="connsiteX4754" fmla="*/ 6107167 w 7257486"/>
              <a:gd name="connsiteY4754" fmla="*/ 4202637 h 6857155"/>
              <a:gd name="connsiteX4755" fmla="*/ 6119836 w 7257486"/>
              <a:gd name="connsiteY4755" fmla="*/ 4202637 h 6857155"/>
              <a:gd name="connsiteX4756" fmla="*/ 6119836 w 7257486"/>
              <a:gd name="connsiteY4756" fmla="*/ 4215305 h 6857155"/>
              <a:gd name="connsiteX4757" fmla="*/ 6107167 w 7257486"/>
              <a:gd name="connsiteY4757" fmla="*/ 4219528 h 6857155"/>
              <a:gd name="connsiteX4758" fmla="*/ 6107167 w 7257486"/>
              <a:gd name="connsiteY4758" fmla="*/ 4202637 h 6857155"/>
              <a:gd name="connsiteX4759" fmla="*/ 5913758 w 7257486"/>
              <a:gd name="connsiteY4759" fmla="*/ 4066659 h 6857155"/>
              <a:gd name="connsiteX4760" fmla="*/ 5885042 w 7257486"/>
              <a:gd name="connsiteY4760" fmla="*/ 4062436 h 6857155"/>
              <a:gd name="connsiteX4761" fmla="*/ 5885042 w 7257486"/>
              <a:gd name="connsiteY4761" fmla="*/ 4053990 h 6857155"/>
              <a:gd name="connsiteX4762" fmla="*/ 5897711 w 7257486"/>
              <a:gd name="connsiteY4762" fmla="*/ 4041322 h 6857155"/>
              <a:gd name="connsiteX4763" fmla="*/ 5913758 w 7257486"/>
              <a:gd name="connsiteY4763" fmla="*/ 4041322 h 6857155"/>
              <a:gd name="connsiteX4764" fmla="*/ 5922204 w 7257486"/>
              <a:gd name="connsiteY4764" fmla="*/ 4049767 h 6857155"/>
              <a:gd name="connsiteX4765" fmla="*/ 5913758 w 7257486"/>
              <a:gd name="connsiteY4765" fmla="*/ 4066659 h 6857155"/>
              <a:gd name="connsiteX4766" fmla="*/ 6090275 w 7257486"/>
              <a:gd name="connsiteY4766" fmla="*/ 3755009 h 6857155"/>
              <a:gd name="connsiteX4767" fmla="*/ 6094498 w 7257486"/>
              <a:gd name="connsiteY4767" fmla="*/ 3746563 h 6857155"/>
              <a:gd name="connsiteX4768" fmla="*/ 6107167 w 7257486"/>
              <a:gd name="connsiteY4768" fmla="*/ 3750786 h 6857155"/>
              <a:gd name="connsiteX4769" fmla="*/ 6090275 w 7257486"/>
              <a:gd name="connsiteY4769" fmla="*/ 3755009 h 6857155"/>
              <a:gd name="connsiteX4770" fmla="*/ 6123214 w 7257486"/>
              <a:gd name="connsiteY4770" fmla="*/ 2464488 h 6857155"/>
              <a:gd name="connsiteX4771" fmla="*/ 6077607 w 7257486"/>
              <a:gd name="connsiteY4771" fmla="*/ 2480535 h 6857155"/>
              <a:gd name="connsiteX4772" fmla="*/ 6069161 w 7257486"/>
              <a:gd name="connsiteY4772" fmla="*/ 2476313 h 6857155"/>
              <a:gd name="connsiteX4773" fmla="*/ 6110546 w 7257486"/>
              <a:gd name="connsiteY4773" fmla="*/ 2451819 h 6857155"/>
              <a:gd name="connsiteX4774" fmla="*/ 6176423 w 7257486"/>
              <a:gd name="connsiteY4774" fmla="*/ 2418881 h 6857155"/>
              <a:gd name="connsiteX4775" fmla="*/ 6184869 w 7257486"/>
              <a:gd name="connsiteY4775" fmla="*/ 2418881 h 6857155"/>
              <a:gd name="connsiteX4776" fmla="*/ 6184869 w 7257486"/>
              <a:gd name="connsiteY4776" fmla="*/ 2427327 h 6857155"/>
              <a:gd name="connsiteX4777" fmla="*/ 6172200 w 7257486"/>
              <a:gd name="connsiteY4777" fmla="*/ 2439995 h 6857155"/>
              <a:gd name="connsiteX4778" fmla="*/ 6123214 w 7257486"/>
              <a:gd name="connsiteY4778" fmla="*/ 2464488 h 6857155"/>
              <a:gd name="connsiteX4779" fmla="*/ 1391025 w 7257486"/>
              <a:gd name="connsiteY4779" fmla="*/ 6182335 h 6857155"/>
              <a:gd name="connsiteX4780" fmla="*/ 1382580 w 7257486"/>
              <a:gd name="connsiteY4780" fmla="*/ 6190781 h 6857155"/>
              <a:gd name="connsiteX4781" fmla="*/ 1366533 w 7257486"/>
              <a:gd name="connsiteY4781" fmla="*/ 6190781 h 6857155"/>
              <a:gd name="connsiteX4782" fmla="*/ 1362310 w 7257486"/>
              <a:gd name="connsiteY4782" fmla="*/ 6206828 h 6857155"/>
              <a:gd name="connsiteX4783" fmla="*/ 1358931 w 7257486"/>
              <a:gd name="connsiteY4783" fmla="*/ 6208517 h 6857155"/>
              <a:gd name="connsiteX4784" fmla="*/ 1358087 w 7257486"/>
              <a:gd name="connsiteY4784" fmla="*/ 6211051 h 6857155"/>
              <a:gd name="connsiteX4785" fmla="*/ 1325148 w 7257486"/>
              <a:gd name="connsiteY4785" fmla="*/ 6227098 h 6857155"/>
              <a:gd name="connsiteX4786" fmla="*/ 1304878 w 7257486"/>
              <a:gd name="connsiteY4786" fmla="*/ 6243145 h 6857155"/>
              <a:gd name="connsiteX4787" fmla="*/ 1292209 w 7257486"/>
              <a:gd name="connsiteY4787" fmla="*/ 6238922 h 6857155"/>
              <a:gd name="connsiteX4788" fmla="*/ 1287986 w 7257486"/>
              <a:gd name="connsiteY4788" fmla="*/ 6222875 h 6857155"/>
              <a:gd name="connsiteX4789" fmla="*/ 1292209 w 7257486"/>
              <a:gd name="connsiteY4789" fmla="*/ 6210206 h 6857155"/>
              <a:gd name="connsiteX4790" fmla="*/ 1316702 w 7257486"/>
              <a:gd name="connsiteY4790" fmla="*/ 6197538 h 6857155"/>
              <a:gd name="connsiteX4791" fmla="*/ 1336972 w 7257486"/>
              <a:gd name="connsiteY4791" fmla="*/ 6184869 h 6857155"/>
              <a:gd name="connsiteX4792" fmla="*/ 1361465 w 7257486"/>
              <a:gd name="connsiteY4792" fmla="*/ 6180646 h 6857155"/>
              <a:gd name="connsiteX4793" fmla="*/ 1353019 w 7257486"/>
              <a:gd name="connsiteY4793" fmla="*/ 6176423 h 6857155"/>
              <a:gd name="connsiteX4794" fmla="*/ 1357242 w 7257486"/>
              <a:gd name="connsiteY4794" fmla="*/ 6151931 h 6857155"/>
              <a:gd name="connsiteX4795" fmla="*/ 1365688 w 7257486"/>
              <a:gd name="connsiteY4795" fmla="*/ 6131660 h 6857155"/>
              <a:gd name="connsiteX4796" fmla="*/ 1414674 w 7257486"/>
              <a:gd name="connsiteY4796" fmla="*/ 6107167 h 6857155"/>
              <a:gd name="connsiteX4797" fmla="*/ 1427342 w 7257486"/>
              <a:gd name="connsiteY4797" fmla="*/ 6091121 h 6857155"/>
              <a:gd name="connsiteX4798" fmla="*/ 1451835 w 7257486"/>
              <a:gd name="connsiteY4798" fmla="*/ 6082675 h 6857155"/>
              <a:gd name="connsiteX4799" fmla="*/ 1464504 w 7257486"/>
              <a:gd name="connsiteY4799" fmla="*/ 6074229 h 6857155"/>
              <a:gd name="connsiteX4800" fmla="*/ 1484774 w 7257486"/>
              <a:gd name="connsiteY4800" fmla="*/ 6074229 h 6857155"/>
              <a:gd name="connsiteX4801" fmla="*/ 1497443 w 7257486"/>
              <a:gd name="connsiteY4801" fmla="*/ 6094499 h 6857155"/>
              <a:gd name="connsiteX4802" fmla="*/ 1513490 w 7257486"/>
              <a:gd name="connsiteY4802" fmla="*/ 6102944 h 6857155"/>
              <a:gd name="connsiteX4803" fmla="*/ 1509267 w 7257486"/>
              <a:gd name="connsiteY4803" fmla="*/ 6118992 h 6857155"/>
              <a:gd name="connsiteX4804" fmla="*/ 1488997 w 7257486"/>
              <a:gd name="connsiteY4804" fmla="*/ 6131660 h 6857155"/>
              <a:gd name="connsiteX4805" fmla="*/ 1480551 w 7257486"/>
              <a:gd name="connsiteY4805" fmla="*/ 6160376 h 6857155"/>
              <a:gd name="connsiteX4806" fmla="*/ 1467882 w 7257486"/>
              <a:gd name="connsiteY4806" fmla="*/ 6160376 h 6857155"/>
              <a:gd name="connsiteX4807" fmla="*/ 1467882 w 7257486"/>
              <a:gd name="connsiteY4807" fmla="*/ 6151931 h 6857155"/>
              <a:gd name="connsiteX4808" fmla="*/ 1447612 w 7257486"/>
              <a:gd name="connsiteY4808" fmla="*/ 6156153 h 6857155"/>
              <a:gd name="connsiteX4809" fmla="*/ 1431565 w 7257486"/>
              <a:gd name="connsiteY4809" fmla="*/ 6168822 h 6857155"/>
              <a:gd name="connsiteX4810" fmla="*/ 1415518 w 7257486"/>
              <a:gd name="connsiteY4810" fmla="*/ 6168822 h 6857155"/>
              <a:gd name="connsiteX4811" fmla="*/ 1419741 w 7257486"/>
              <a:gd name="connsiteY4811" fmla="*/ 6152775 h 6857155"/>
              <a:gd name="connsiteX4812" fmla="*/ 1423964 w 7257486"/>
              <a:gd name="connsiteY4812" fmla="*/ 6144329 h 6857155"/>
              <a:gd name="connsiteX4813" fmla="*/ 1403694 w 7257486"/>
              <a:gd name="connsiteY4813" fmla="*/ 6148552 h 6857155"/>
              <a:gd name="connsiteX4814" fmla="*/ 1391025 w 7257486"/>
              <a:gd name="connsiteY4814" fmla="*/ 6182335 h 6857155"/>
              <a:gd name="connsiteX4815" fmla="*/ 6735536 w 7257486"/>
              <a:gd name="connsiteY4815" fmla="*/ 3808217 h 6857155"/>
              <a:gd name="connsiteX4816" fmla="*/ 6722867 w 7257486"/>
              <a:gd name="connsiteY4816" fmla="*/ 3795548 h 6857155"/>
              <a:gd name="connsiteX4817" fmla="*/ 6718644 w 7257486"/>
              <a:gd name="connsiteY4817" fmla="*/ 3766833 h 6857155"/>
              <a:gd name="connsiteX4818" fmla="*/ 6747360 w 7257486"/>
              <a:gd name="connsiteY4818" fmla="*/ 3738117 h 6857155"/>
              <a:gd name="connsiteX4819" fmla="*/ 6771853 w 7257486"/>
              <a:gd name="connsiteY4819" fmla="*/ 3725448 h 6857155"/>
              <a:gd name="connsiteX4820" fmla="*/ 6800569 w 7257486"/>
              <a:gd name="connsiteY4820" fmla="*/ 3725448 h 6857155"/>
              <a:gd name="connsiteX4821" fmla="*/ 6825061 w 7257486"/>
              <a:gd name="connsiteY4821" fmla="*/ 3741495 h 6857155"/>
              <a:gd name="connsiteX4822" fmla="*/ 6833507 w 7257486"/>
              <a:gd name="connsiteY4822" fmla="*/ 3765988 h 6857155"/>
              <a:gd name="connsiteX4823" fmla="*/ 6862223 w 7257486"/>
              <a:gd name="connsiteY4823" fmla="*/ 3757542 h 6857155"/>
              <a:gd name="connsiteX4824" fmla="*/ 6866446 w 7257486"/>
              <a:gd name="connsiteY4824" fmla="*/ 3761765 h 6857155"/>
              <a:gd name="connsiteX4825" fmla="*/ 6866446 w 7257486"/>
              <a:gd name="connsiteY4825" fmla="*/ 3782035 h 6857155"/>
              <a:gd name="connsiteX4826" fmla="*/ 6846176 w 7257486"/>
              <a:gd name="connsiteY4826" fmla="*/ 3798082 h 6857155"/>
              <a:gd name="connsiteX4827" fmla="*/ 6833507 w 7257486"/>
              <a:gd name="connsiteY4827" fmla="*/ 3802305 h 6857155"/>
              <a:gd name="connsiteX4828" fmla="*/ 6759184 w 7257486"/>
              <a:gd name="connsiteY4828" fmla="*/ 3802305 h 6857155"/>
              <a:gd name="connsiteX4829" fmla="*/ 6735536 w 7257486"/>
              <a:gd name="connsiteY4829" fmla="*/ 3808217 h 6857155"/>
              <a:gd name="connsiteX4830" fmla="*/ 815866 w 7257486"/>
              <a:gd name="connsiteY4830" fmla="*/ 4896882 h 6857155"/>
              <a:gd name="connsiteX4831" fmla="*/ 758434 w 7257486"/>
              <a:gd name="connsiteY4831" fmla="*/ 4929821 h 6857155"/>
              <a:gd name="connsiteX4832" fmla="*/ 717050 w 7257486"/>
              <a:gd name="connsiteY4832" fmla="*/ 4934044 h 6857155"/>
              <a:gd name="connsiteX4833" fmla="*/ 712827 w 7257486"/>
              <a:gd name="connsiteY4833" fmla="*/ 4929821 h 6857155"/>
              <a:gd name="connsiteX4834" fmla="*/ 712827 w 7257486"/>
              <a:gd name="connsiteY4834" fmla="*/ 4901105 h 6857155"/>
              <a:gd name="connsiteX4835" fmla="*/ 757589 w 7257486"/>
              <a:gd name="connsiteY4835" fmla="*/ 4868167 h 6857155"/>
              <a:gd name="connsiteX4836" fmla="*/ 803197 w 7257486"/>
              <a:gd name="connsiteY4836" fmla="*/ 4839451 h 6857155"/>
              <a:gd name="connsiteX4837" fmla="*/ 827690 w 7257486"/>
              <a:gd name="connsiteY4837" fmla="*/ 4831005 h 6857155"/>
              <a:gd name="connsiteX4838" fmla="*/ 836135 w 7257486"/>
              <a:gd name="connsiteY4838" fmla="*/ 4839451 h 6857155"/>
              <a:gd name="connsiteX4839" fmla="*/ 827690 w 7257486"/>
              <a:gd name="connsiteY4839" fmla="*/ 4859721 h 6857155"/>
              <a:gd name="connsiteX4840" fmla="*/ 836135 w 7257486"/>
              <a:gd name="connsiteY4840" fmla="*/ 4872390 h 6857155"/>
              <a:gd name="connsiteX4841" fmla="*/ 815866 w 7257486"/>
              <a:gd name="connsiteY4841" fmla="*/ 4896882 h 6857155"/>
              <a:gd name="connsiteX4842" fmla="*/ 4249933 w 7257486"/>
              <a:gd name="connsiteY4842" fmla="*/ 5090292 h 6857155"/>
              <a:gd name="connsiteX4843" fmla="*/ 4270203 w 7257486"/>
              <a:gd name="connsiteY4843" fmla="*/ 5070022 h 6857155"/>
              <a:gd name="connsiteX4844" fmla="*/ 4261757 w 7257486"/>
              <a:gd name="connsiteY4844" fmla="*/ 5028637 h 6857155"/>
              <a:gd name="connsiteX4845" fmla="*/ 4277804 w 7257486"/>
              <a:gd name="connsiteY4845" fmla="*/ 5020192 h 6857155"/>
              <a:gd name="connsiteX4846" fmla="*/ 4282027 w 7257486"/>
              <a:gd name="connsiteY4846" fmla="*/ 5004144 h 6857155"/>
              <a:gd name="connsiteX4847" fmla="*/ 4261757 w 7257486"/>
              <a:gd name="connsiteY4847" fmla="*/ 5004144 h 6857155"/>
              <a:gd name="connsiteX4848" fmla="*/ 4249089 w 7257486"/>
              <a:gd name="connsiteY4848" fmla="*/ 5012590 h 6857155"/>
              <a:gd name="connsiteX4849" fmla="*/ 4220373 w 7257486"/>
              <a:gd name="connsiteY4849" fmla="*/ 5037083 h 6857155"/>
              <a:gd name="connsiteX4850" fmla="*/ 4200103 w 7257486"/>
              <a:gd name="connsiteY4850" fmla="*/ 5070022 h 6857155"/>
              <a:gd name="connsiteX4851" fmla="*/ 4154495 w 7257486"/>
              <a:gd name="connsiteY4851" fmla="*/ 5107183 h 6857155"/>
              <a:gd name="connsiteX4852" fmla="*/ 4126624 w 7257486"/>
              <a:gd name="connsiteY4852" fmla="*/ 5119852 h 6857155"/>
              <a:gd name="connsiteX4853" fmla="*/ 4121557 w 7257486"/>
              <a:gd name="connsiteY4853" fmla="*/ 5119852 h 6857155"/>
              <a:gd name="connsiteX4854" fmla="*/ 4117334 w 7257486"/>
              <a:gd name="connsiteY4854" fmla="*/ 5124075 h 6857155"/>
              <a:gd name="connsiteX4855" fmla="*/ 4113111 w 7257486"/>
              <a:gd name="connsiteY4855" fmla="*/ 5144345 h 6857155"/>
              <a:gd name="connsiteX4856" fmla="*/ 4125780 w 7257486"/>
              <a:gd name="connsiteY4856" fmla="*/ 5144345 h 6857155"/>
              <a:gd name="connsiteX4857" fmla="*/ 4141827 w 7257486"/>
              <a:gd name="connsiteY4857" fmla="*/ 5135899 h 6857155"/>
              <a:gd name="connsiteX4858" fmla="*/ 4174765 w 7257486"/>
              <a:gd name="connsiteY4858" fmla="*/ 5111406 h 6857155"/>
              <a:gd name="connsiteX4859" fmla="*/ 4187434 w 7257486"/>
              <a:gd name="connsiteY4859" fmla="*/ 5115629 h 6857155"/>
              <a:gd name="connsiteX4860" fmla="*/ 4191657 w 7257486"/>
              <a:gd name="connsiteY4860" fmla="*/ 5114784 h 6857155"/>
              <a:gd name="connsiteX4861" fmla="*/ 4195880 w 7257486"/>
              <a:gd name="connsiteY4861" fmla="*/ 5115629 h 6857155"/>
              <a:gd name="connsiteX4862" fmla="*/ 4195035 w 7257486"/>
              <a:gd name="connsiteY4862" fmla="*/ 5113940 h 6857155"/>
              <a:gd name="connsiteX4863" fmla="*/ 4207704 w 7257486"/>
              <a:gd name="connsiteY4863" fmla="*/ 5111406 h 6857155"/>
              <a:gd name="connsiteX4864" fmla="*/ 4249933 w 7257486"/>
              <a:gd name="connsiteY4864" fmla="*/ 5090292 h 6857155"/>
              <a:gd name="connsiteX4865" fmla="*/ 4213616 w 7257486"/>
              <a:gd name="connsiteY4865" fmla="*/ 5077623 h 6857155"/>
              <a:gd name="connsiteX4866" fmla="*/ 4226285 w 7257486"/>
              <a:gd name="connsiteY4866" fmla="*/ 5081846 h 6857155"/>
              <a:gd name="connsiteX4867" fmla="*/ 4210238 w 7257486"/>
              <a:gd name="connsiteY4867" fmla="*/ 5090292 h 6857155"/>
              <a:gd name="connsiteX4868" fmla="*/ 4213616 w 7257486"/>
              <a:gd name="connsiteY4868" fmla="*/ 5077623 h 6857155"/>
              <a:gd name="connsiteX4869" fmla="*/ 6374055 w 7257486"/>
              <a:gd name="connsiteY4869" fmla="*/ 3787947 h 6857155"/>
              <a:gd name="connsiteX4870" fmla="*/ 6382501 w 7257486"/>
              <a:gd name="connsiteY4870" fmla="*/ 3792170 h 6857155"/>
              <a:gd name="connsiteX4871" fmla="*/ 6382501 w 7257486"/>
              <a:gd name="connsiteY4871" fmla="*/ 3812440 h 6857155"/>
              <a:gd name="connsiteX4872" fmla="*/ 6341116 w 7257486"/>
              <a:gd name="connsiteY4872" fmla="*/ 3825109 h 6857155"/>
              <a:gd name="connsiteX4873" fmla="*/ 6320847 w 7257486"/>
              <a:gd name="connsiteY4873" fmla="*/ 3845379 h 6857155"/>
              <a:gd name="connsiteX4874" fmla="*/ 6300576 w 7257486"/>
              <a:gd name="connsiteY4874" fmla="*/ 3853824 h 6857155"/>
              <a:gd name="connsiteX4875" fmla="*/ 6271860 w 7257486"/>
              <a:gd name="connsiteY4875" fmla="*/ 3849601 h 6857155"/>
              <a:gd name="connsiteX4876" fmla="*/ 6255814 w 7257486"/>
              <a:gd name="connsiteY4876" fmla="*/ 3829332 h 6857155"/>
              <a:gd name="connsiteX4877" fmla="*/ 6251591 w 7257486"/>
              <a:gd name="connsiteY4877" fmla="*/ 3820886 h 6857155"/>
              <a:gd name="connsiteX4878" fmla="*/ 6251591 w 7257486"/>
              <a:gd name="connsiteY4878" fmla="*/ 3796393 h 6857155"/>
              <a:gd name="connsiteX4879" fmla="*/ 6264260 w 7257486"/>
              <a:gd name="connsiteY4879" fmla="*/ 3780346 h 6857155"/>
              <a:gd name="connsiteX4880" fmla="*/ 6276928 w 7257486"/>
              <a:gd name="connsiteY4880" fmla="*/ 3776123 h 6857155"/>
              <a:gd name="connsiteX4881" fmla="*/ 6334360 w 7257486"/>
              <a:gd name="connsiteY4881" fmla="*/ 3792170 h 6857155"/>
              <a:gd name="connsiteX4882" fmla="*/ 6358853 w 7257486"/>
              <a:gd name="connsiteY4882" fmla="*/ 3792170 h 6857155"/>
              <a:gd name="connsiteX4883" fmla="*/ 6358853 w 7257486"/>
              <a:gd name="connsiteY4883" fmla="*/ 3792170 h 6857155"/>
              <a:gd name="connsiteX4884" fmla="*/ 6374055 w 7257486"/>
              <a:gd name="connsiteY4884" fmla="*/ 3787947 h 6857155"/>
              <a:gd name="connsiteX4885" fmla="*/ 6287908 w 7257486"/>
              <a:gd name="connsiteY4885" fmla="*/ 4313277 h 6857155"/>
              <a:gd name="connsiteX4886" fmla="*/ 6254969 w 7257486"/>
              <a:gd name="connsiteY4886" fmla="*/ 4337770 h 6857155"/>
              <a:gd name="connsiteX4887" fmla="*/ 6234699 w 7257486"/>
              <a:gd name="connsiteY4887" fmla="*/ 4346215 h 6857155"/>
              <a:gd name="connsiteX4888" fmla="*/ 6205983 w 7257486"/>
              <a:gd name="connsiteY4888" fmla="*/ 4341992 h 6857155"/>
              <a:gd name="connsiteX4889" fmla="*/ 6189936 w 7257486"/>
              <a:gd name="connsiteY4889" fmla="*/ 4321723 h 6857155"/>
              <a:gd name="connsiteX4890" fmla="*/ 6173889 w 7257486"/>
              <a:gd name="connsiteY4890" fmla="*/ 4280338 h 6857155"/>
              <a:gd name="connsiteX4891" fmla="*/ 6178112 w 7257486"/>
              <a:gd name="connsiteY4891" fmla="*/ 4243177 h 6857155"/>
              <a:gd name="connsiteX4892" fmla="*/ 6194159 w 7257486"/>
              <a:gd name="connsiteY4892" fmla="*/ 4238954 h 6857155"/>
              <a:gd name="connsiteX4893" fmla="*/ 6202605 w 7257486"/>
              <a:gd name="connsiteY4893" fmla="*/ 4201792 h 6857155"/>
              <a:gd name="connsiteX4894" fmla="*/ 6218652 w 7257486"/>
              <a:gd name="connsiteY4894" fmla="*/ 4189123 h 6857155"/>
              <a:gd name="connsiteX4895" fmla="*/ 6267638 w 7257486"/>
              <a:gd name="connsiteY4895" fmla="*/ 4189123 h 6857155"/>
              <a:gd name="connsiteX4896" fmla="*/ 6287908 w 7257486"/>
              <a:gd name="connsiteY4896" fmla="*/ 4209393 h 6857155"/>
              <a:gd name="connsiteX4897" fmla="*/ 6308178 w 7257486"/>
              <a:gd name="connsiteY4897" fmla="*/ 4233886 h 6857155"/>
              <a:gd name="connsiteX4898" fmla="*/ 6312401 w 7257486"/>
              <a:gd name="connsiteY4898" fmla="*/ 4262602 h 6857155"/>
              <a:gd name="connsiteX4899" fmla="*/ 6296354 w 7257486"/>
              <a:gd name="connsiteY4899" fmla="*/ 4299764 h 6857155"/>
              <a:gd name="connsiteX4900" fmla="*/ 6329292 w 7257486"/>
              <a:gd name="connsiteY4900" fmla="*/ 4312432 h 6857155"/>
              <a:gd name="connsiteX4901" fmla="*/ 6316624 w 7257486"/>
              <a:gd name="connsiteY4901" fmla="*/ 4336925 h 6857155"/>
              <a:gd name="connsiteX4902" fmla="*/ 6300576 w 7257486"/>
              <a:gd name="connsiteY4902" fmla="*/ 4341148 h 6857155"/>
              <a:gd name="connsiteX4903" fmla="*/ 6287908 w 7257486"/>
              <a:gd name="connsiteY4903" fmla="*/ 4320878 h 6857155"/>
              <a:gd name="connsiteX4904" fmla="*/ 6287908 w 7257486"/>
              <a:gd name="connsiteY4904" fmla="*/ 4320878 h 6857155"/>
              <a:gd name="connsiteX4905" fmla="*/ 6287908 w 7257486"/>
              <a:gd name="connsiteY4905" fmla="*/ 4313277 h 6857155"/>
              <a:gd name="connsiteX4906" fmla="*/ 6131660 w 7257486"/>
              <a:gd name="connsiteY4906" fmla="*/ 4515132 h 6857155"/>
              <a:gd name="connsiteX4907" fmla="*/ 6123214 w 7257486"/>
              <a:gd name="connsiteY4907" fmla="*/ 4531179 h 6857155"/>
              <a:gd name="connsiteX4908" fmla="*/ 6114769 w 7257486"/>
              <a:gd name="connsiteY4908" fmla="*/ 4531179 h 6857155"/>
              <a:gd name="connsiteX4909" fmla="*/ 6114769 w 7257486"/>
              <a:gd name="connsiteY4909" fmla="*/ 4539625 h 6857155"/>
              <a:gd name="connsiteX4910" fmla="*/ 6127437 w 7257486"/>
              <a:gd name="connsiteY4910" fmla="*/ 4543848 h 6857155"/>
              <a:gd name="connsiteX4911" fmla="*/ 6127437 w 7257486"/>
              <a:gd name="connsiteY4911" fmla="*/ 4552293 h 6857155"/>
              <a:gd name="connsiteX4912" fmla="*/ 6094498 w 7257486"/>
              <a:gd name="connsiteY4912" fmla="*/ 4576786 h 6857155"/>
              <a:gd name="connsiteX4913" fmla="*/ 6074229 w 7257486"/>
              <a:gd name="connsiteY4913" fmla="*/ 4585232 h 6857155"/>
              <a:gd name="connsiteX4914" fmla="*/ 6053959 w 7257486"/>
              <a:gd name="connsiteY4914" fmla="*/ 4585232 h 6857155"/>
              <a:gd name="connsiteX4915" fmla="*/ 6058182 w 7257486"/>
              <a:gd name="connsiteY4915" fmla="*/ 4597901 h 6857155"/>
              <a:gd name="connsiteX4916" fmla="*/ 6070850 w 7257486"/>
              <a:gd name="connsiteY4916" fmla="*/ 4606347 h 6857155"/>
              <a:gd name="connsiteX4917" fmla="*/ 6062404 w 7257486"/>
              <a:gd name="connsiteY4917" fmla="*/ 4622393 h 6857155"/>
              <a:gd name="connsiteX4918" fmla="*/ 6037912 w 7257486"/>
              <a:gd name="connsiteY4918" fmla="*/ 4635062 h 6857155"/>
              <a:gd name="connsiteX4919" fmla="*/ 6029466 w 7257486"/>
              <a:gd name="connsiteY4919" fmla="*/ 4626616 h 6857155"/>
              <a:gd name="connsiteX4920" fmla="*/ 6033689 w 7257486"/>
              <a:gd name="connsiteY4920" fmla="*/ 4606347 h 6857155"/>
              <a:gd name="connsiteX4921" fmla="*/ 6042135 w 7257486"/>
              <a:gd name="connsiteY4921" fmla="*/ 4586077 h 6857155"/>
              <a:gd name="connsiteX4922" fmla="*/ 6033689 w 7257486"/>
              <a:gd name="connsiteY4922" fmla="*/ 4581854 h 6857155"/>
              <a:gd name="connsiteX4923" fmla="*/ 6037912 w 7257486"/>
              <a:gd name="connsiteY4923" fmla="*/ 4553138 h 6857155"/>
              <a:gd name="connsiteX4924" fmla="*/ 6075073 w 7257486"/>
              <a:gd name="connsiteY4924" fmla="*/ 4520199 h 6857155"/>
              <a:gd name="connsiteX4925" fmla="*/ 6091120 w 7257486"/>
              <a:gd name="connsiteY4925" fmla="*/ 4511754 h 6857155"/>
              <a:gd name="connsiteX4926" fmla="*/ 6131660 w 7257486"/>
              <a:gd name="connsiteY4926" fmla="*/ 4515132 h 6857155"/>
              <a:gd name="connsiteX4927" fmla="*/ 7072524 w 7257486"/>
              <a:gd name="connsiteY4927" fmla="*/ 4136759 h 6857155"/>
              <a:gd name="connsiteX4928" fmla="*/ 7076747 w 7257486"/>
              <a:gd name="connsiteY4928" fmla="*/ 4145205 h 6857155"/>
              <a:gd name="connsiteX4929" fmla="*/ 7076747 w 7257486"/>
              <a:gd name="connsiteY4929" fmla="*/ 4169698 h 6857155"/>
              <a:gd name="connsiteX4930" fmla="*/ 7060700 w 7257486"/>
              <a:gd name="connsiteY4930" fmla="*/ 4189968 h 6857155"/>
              <a:gd name="connsiteX4931" fmla="*/ 7035362 w 7257486"/>
              <a:gd name="connsiteY4931" fmla="*/ 4189968 h 6857155"/>
              <a:gd name="connsiteX4932" fmla="*/ 7010869 w 7257486"/>
              <a:gd name="connsiteY4932" fmla="*/ 4177299 h 6857155"/>
              <a:gd name="connsiteX4933" fmla="*/ 6990599 w 7257486"/>
              <a:gd name="connsiteY4933" fmla="*/ 4173076 h 6857155"/>
              <a:gd name="connsiteX4934" fmla="*/ 6986377 w 7257486"/>
              <a:gd name="connsiteY4934" fmla="*/ 4152806 h 6857155"/>
              <a:gd name="connsiteX4935" fmla="*/ 6999045 w 7257486"/>
              <a:gd name="connsiteY4935" fmla="*/ 4111422 h 6857155"/>
              <a:gd name="connsiteX4936" fmla="*/ 7007491 w 7257486"/>
              <a:gd name="connsiteY4936" fmla="*/ 4107199 h 6857155"/>
              <a:gd name="connsiteX4937" fmla="*/ 7048875 w 7257486"/>
              <a:gd name="connsiteY4937" fmla="*/ 4107199 h 6857155"/>
              <a:gd name="connsiteX4938" fmla="*/ 7048875 w 7257486"/>
              <a:gd name="connsiteY4938" fmla="*/ 4107199 h 6857155"/>
              <a:gd name="connsiteX4939" fmla="*/ 7072524 w 7257486"/>
              <a:gd name="connsiteY4939" fmla="*/ 4136759 h 6857155"/>
              <a:gd name="connsiteX4940" fmla="*/ 4048923 w 7257486"/>
              <a:gd name="connsiteY4940" fmla="*/ 5163770 h 6857155"/>
              <a:gd name="connsiteX4941" fmla="*/ 4069193 w 7257486"/>
              <a:gd name="connsiteY4941" fmla="*/ 5167993 h 6857155"/>
              <a:gd name="connsiteX4942" fmla="*/ 4069193 w 7257486"/>
              <a:gd name="connsiteY4942" fmla="*/ 5184040 h 6857155"/>
              <a:gd name="connsiteX4943" fmla="*/ 4003315 w 7257486"/>
              <a:gd name="connsiteY4943" fmla="*/ 5216979 h 6857155"/>
              <a:gd name="connsiteX4944" fmla="*/ 3961931 w 7257486"/>
              <a:gd name="connsiteY4944" fmla="*/ 5241471 h 6857155"/>
              <a:gd name="connsiteX4945" fmla="*/ 3961931 w 7257486"/>
              <a:gd name="connsiteY4945" fmla="*/ 5257519 h 6857155"/>
              <a:gd name="connsiteX4946" fmla="*/ 3957708 w 7257486"/>
              <a:gd name="connsiteY4946" fmla="*/ 5270187 h 6857155"/>
              <a:gd name="connsiteX4947" fmla="*/ 3933215 w 7257486"/>
              <a:gd name="connsiteY4947" fmla="*/ 5274410 h 6857155"/>
              <a:gd name="connsiteX4948" fmla="*/ 3941661 w 7257486"/>
              <a:gd name="connsiteY4948" fmla="*/ 5254140 h 6857155"/>
              <a:gd name="connsiteX4949" fmla="*/ 3896053 w 7257486"/>
              <a:gd name="connsiteY4949" fmla="*/ 5274410 h 6857155"/>
              <a:gd name="connsiteX4950" fmla="*/ 3859736 w 7257486"/>
              <a:gd name="connsiteY4950" fmla="*/ 5278633 h 6857155"/>
              <a:gd name="connsiteX4951" fmla="*/ 3859736 w 7257486"/>
              <a:gd name="connsiteY4951" fmla="*/ 5262586 h 6857155"/>
              <a:gd name="connsiteX4952" fmla="*/ 3908722 w 7257486"/>
              <a:gd name="connsiteY4952" fmla="*/ 5242316 h 6857155"/>
              <a:gd name="connsiteX4953" fmla="*/ 3974600 w 7257486"/>
              <a:gd name="connsiteY4953" fmla="*/ 5209377 h 6857155"/>
              <a:gd name="connsiteX4954" fmla="*/ 4007538 w 7257486"/>
              <a:gd name="connsiteY4954" fmla="*/ 5184885 h 6857155"/>
              <a:gd name="connsiteX4955" fmla="*/ 4036254 w 7257486"/>
              <a:gd name="connsiteY4955" fmla="*/ 5176439 h 6857155"/>
              <a:gd name="connsiteX4956" fmla="*/ 4036254 w 7257486"/>
              <a:gd name="connsiteY4956" fmla="*/ 5176439 h 6857155"/>
              <a:gd name="connsiteX4957" fmla="*/ 4048923 w 7257486"/>
              <a:gd name="connsiteY4957" fmla="*/ 5163770 h 6857155"/>
              <a:gd name="connsiteX4958" fmla="*/ 5618155 w 7257486"/>
              <a:gd name="connsiteY4958" fmla="*/ 4445031 h 6857155"/>
              <a:gd name="connsiteX4959" fmla="*/ 5597885 w 7257486"/>
              <a:gd name="connsiteY4959" fmla="*/ 4445031 h 6857155"/>
              <a:gd name="connsiteX4960" fmla="*/ 5589439 w 7257486"/>
              <a:gd name="connsiteY4960" fmla="*/ 4436586 h 6857155"/>
              <a:gd name="connsiteX4961" fmla="*/ 5564946 w 7257486"/>
              <a:gd name="connsiteY4961" fmla="*/ 4440809 h 6857155"/>
              <a:gd name="connsiteX4962" fmla="*/ 5519339 w 7257486"/>
              <a:gd name="connsiteY4962" fmla="*/ 4465302 h 6857155"/>
              <a:gd name="connsiteX4963" fmla="*/ 5490623 w 7257486"/>
              <a:gd name="connsiteY4963" fmla="*/ 4456856 h 6857155"/>
              <a:gd name="connsiteX4964" fmla="*/ 5470353 w 7257486"/>
              <a:gd name="connsiteY4964" fmla="*/ 4461079 h 6857155"/>
              <a:gd name="connsiteX4965" fmla="*/ 5474576 w 7257486"/>
              <a:gd name="connsiteY4965" fmla="*/ 4445031 h 6857155"/>
              <a:gd name="connsiteX4966" fmla="*/ 5503292 w 7257486"/>
              <a:gd name="connsiteY4966" fmla="*/ 4424762 h 6857155"/>
              <a:gd name="connsiteX4967" fmla="*/ 5511737 w 7257486"/>
              <a:gd name="connsiteY4967" fmla="*/ 4412093 h 6857155"/>
              <a:gd name="connsiteX4968" fmla="*/ 5536230 w 7257486"/>
              <a:gd name="connsiteY4968" fmla="*/ 4407870 h 6857155"/>
              <a:gd name="connsiteX4969" fmla="*/ 5581838 w 7257486"/>
              <a:gd name="connsiteY4969" fmla="*/ 4412093 h 6857155"/>
              <a:gd name="connsiteX4970" fmla="*/ 5590284 w 7257486"/>
              <a:gd name="connsiteY4970" fmla="*/ 4420539 h 6857155"/>
              <a:gd name="connsiteX4971" fmla="*/ 5623222 w 7257486"/>
              <a:gd name="connsiteY4971" fmla="*/ 4424762 h 6857155"/>
              <a:gd name="connsiteX4972" fmla="*/ 5623222 w 7257486"/>
              <a:gd name="connsiteY4972" fmla="*/ 4424762 h 6857155"/>
              <a:gd name="connsiteX4973" fmla="*/ 5618155 w 7257486"/>
              <a:gd name="connsiteY4973" fmla="*/ 4445031 h 6857155"/>
              <a:gd name="connsiteX4974" fmla="*/ 5754132 w 7257486"/>
              <a:gd name="connsiteY4974" fmla="*/ 4407870 h 6857155"/>
              <a:gd name="connsiteX4975" fmla="*/ 5741464 w 7257486"/>
              <a:gd name="connsiteY4975" fmla="*/ 4432363 h 6857155"/>
              <a:gd name="connsiteX4976" fmla="*/ 5721194 w 7257486"/>
              <a:gd name="connsiteY4976" fmla="*/ 4448410 h 6857155"/>
              <a:gd name="connsiteX4977" fmla="*/ 5708525 w 7257486"/>
              <a:gd name="connsiteY4977" fmla="*/ 4448410 h 6857155"/>
              <a:gd name="connsiteX4978" fmla="*/ 5700079 w 7257486"/>
              <a:gd name="connsiteY4978" fmla="*/ 4428140 h 6857155"/>
              <a:gd name="connsiteX4979" fmla="*/ 5691634 w 7257486"/>
              <a:gd name="connsiteY4979" fmla="*/ 4428140 h 6857155"/>
              <a:gd name="connsiteX4980" fmla="*/ 5683188 w 7257486"/>
              <a:gd name="connsiteY4980" fmla="*/ 4448410 h 6857155"/>
              <a:gd name="connsiteX4981" fmla="*/ 5667140 w 7257486"/>
              <a:gd name="connsiteY4981" fmla="*/ 4452633 h 6857155"/>
              <a:gd name="connsiteX4982" fmla="*/ 5646870 w 7257486"/>
              <a:gd name="connsiteY4982" fmla="*/ 4423917 h 6857155"/>
              <a:gd name="connsiteX4983" fmla="*/ 5651093 w 7257486"/>
              <a:gd name="connsiteY4983" fmla="*/ 4411248 h 6857155"/>
              <a:gd name="connsiteX4984" fmla="*/ 5675586 w 7257486"/>
              <a:gd name="connsiteY4984" fmla="*/ 4398579 h 6857155"/>
              <a:gd name="connsiteX4985" fmla="*/ 5691634 w 7257486"/>
              <a:gd name="connsiteY4985" fmla="*/ 4398579 h 6857155"/>
              <a:gd name="connsiteX4986" fmla="*/ 5697545 w 7257486"/>
              <a:gd name="connsiteY4986" fmla="*/ 4407025 h 6857155"/>
              <a:gd name="connsiteX4987" fmla="*/ 5703457 w 7257486"/>
              <a:gd name="connsiteY4987" fmla="*/ 4407025 h 6857155"/>
              <a:gd name="connsiteX4988" fmla="*/ 5727950 w 7257486"/>
              <a:gd name="connsiteY4988" fmla="*/ 4374087 h 6857155"/>
              <a:gd name="connsiteX4989" fmla="*/ 5740619 w 7257486"/>
              <a:gd name="connsiteY4989" fmla="*/ 4369864 h 6857155"/>
              <a:gd name="connsiteX4990" fmla="*/ 5753288 w 7257486"/>
              <a:gd name="connsiteY4990" fmla="*/ 4378310 h 6857155"/>
              <a:gd name="connsiteX4991" fmla="*/ 5753288 w 7257486"/>
              <a:gd name="connsiteY4991" fmla="*/ 4378310 h 6857155"/>
              <a:gd name="connsiteX4992" fmla="*/ 5753288 w 7257486"/>
              <a:gd name="connsiteY4992" fmla="*/ 4407870 h 6857155"/>
              <a:gd name="connsiteX4993" fmla="*/ 5996527 w 7257486"/>
              <a:gd name="connsiteY4993" fmla="*/ 4617326 h 6857155"/>
              <a:gd name="connsiteX4994" fmla="*/ 6009196 w 7257486"/>
              <a:gd name="connsiteY4994" fmla="*/ 4621549 h 6857155"/>
              <a:gd name="connsiteX4995" fmla="*/ 6004973 w 7257486"/>
              <a:gd name="connsiteY4995" fmla="*/ 4641819 h 6857155"/>
              <a:gd name="connsiteX4996" fmla="*/ 5927271 w 7257486"/>
              <a:gd name="connsiteY4996" fmla="*/ 4678981 h 6857155"/>
              <a:gd name="connsiteX4997" fmla="*/ 5865617 w 7257486"/>
              <a:gd name="connsiteY4997" fmla="*/ 4703474 h 6857155"/>
              <a:gd name="connsiteX4998" fmla="*/ 5845347 w 7257486"/>
              <a:gd name="connsiteY4998" fmla="*/ 4699251 h 6857155"/>
              <a:gd name="connsiteX4999" fmla="*/ 5845347 w 7257486"/>
              <a:gd name="connsiteY4999" fmla="*/ 4690805 h 6857155"/>
              <a:gd name="connsiteX5000" fmla="*/ 5927271 w 7257486"/>
              <a:gd name="connsiteY5000" fmla="*/ 4641819 h 6857155"/>
              <a:gd name="connsiteX5001" fmla="*/ 5972879 w 7257486"/>
              <a:gd name="connsiteY5001" fmla="*/ 4625772 h 6857155"/>
              <a:gd name="connsiteX5002" fmla="*/ 5997372 w 7257486"/>
              <a:gd name="connsiteY5002" fmla="*/ 4625772 h 6857155"/>
              <a:gd name="connsiteX5003" fmla="*/ 5997372 w 7257486"/>
              <a:gd name="connsiteY5003" fmla="*/ 4625772 h 6857155"/>
              <a:gd name="connsiteX5004" fmla="*/ 5997372 w 7257486"/>
              <a:gd name="connsiteY5004" fmla="*/ 4617326 h 6857155"/>
              <a:gd name="connsiteX5005" fmla="*/ 4377465 w 7257486"/>
              <a:gd name="connsiteY5005" fmla="*/ 5381672 h 6857155"/>
              <a:gd name="connsiteX5006" fmla="*/ 4390134 w 7257486"/>
              <a:gd name="connsiteY5006" fmla="*/ 5401942 h 6857155"/>
              <a:gd name="connsiteX5007" fmla="*/ 4385911 w 7257486"/>
              <a:gd name="connsiteY5007" fmla="*/ 5426435 h 6857155"/>
              <a:gd name="connsiteX5008" fmla="*/ 4357195 w 7257486"/>
              <a:gd name="connsiteY5008" fmla="*/ 5430658 h 6857155"/>
              <a:gd name="connsiteX5009" fmla="*/ 4332702 w 7257486"/>
              <a:gd name="connsiteY5009" fmla="*/ 5417989 h 6857155"/>
              <a:gd name="connsiteX5010" fmla="*/ 4291318 w 7257486"/>
              <a:gd name="connsiteY5010" fmla="*/ 5422212 h 6857155"/>
              <a:gd name="connsiteX5011" fmla="*/ 4254156 w 7257486"/>
              <a:gd name="connsiteY5011" fmla="*/ 5422212 h 6857155"/>
              <a:gd name="connsiteX5012" fmla="*/ 4254156 w 7257486"/>
              <a:gd name="connsiteY5012" fmla="*/ 5413766 h 6857155"/>
              <a:gd name="connsiteX5013" fmla="*/ 4245710 w 7257486"/>
              <a:gd name="connsiteY5013" fmla="*/ 5413766 h 6857155"/>
              <a:gd name="connsiteX5014" fmla="*/ 4233042 w 7257486"/>
              <a:gd name="connsiteY5014" fmla="*/ 5385050 h 6857155"/>
              <a:gd name="connsiteX5015" fmla="*/ 4241487 w 7257486"/>
              <a:gd name="connsiteY5015" fmla="*/ 5356335 h 6857155"/>
              <a:gd name="connsiteX5016" fmla="*/ 4261757 w 7257486"/>
              <a:gd name="connsiteY5016" fmla="*/ 5336065 h 6857155"/>
              <a:gd name="connsiteX5017" fmla="*/ 4270203 w 7257486"/>
              <a:gd name="connsiteY5017" fmla="*/ 5331842 h 6857155"/>
              <a:gd name="connsiteX5018" fmla="*/ 4307365 w 7257486"/>
              <a:gd name="connsiteY5018" fmla="*/ 5331842 h 6857155"/>
              <a:gd name="connsiteX5019" fmla="*/ 4348749 w 7257486"/>
              <a:gd name="connsiteY5019" fmla="*/ 5360558 h 6857155"/>
              <a:gd name="connsiteX5020" fmla="*/ 4348749 w 7257486"/>
              <a:gd name="connsiteY5020" fmla="*/ 5360558 h 6857155"/>
              <a:gd name="connsiteX5021" fmla="*/ 4377465 w 7257486"/>
              <a:gd name="connsiteY5021" fmla="*/ 5381672 h 6857155"/>
              <a:gd name="connsiteX5022" fmla="*/ 897790 w 7257486"/>
              <a:gd name="connsiteY5022" fmla="*/ 5533697 h 6857155"/>
              <a:gd name="connsiteX5023" fmla="*/ 844581 w 7257486"/>
              <a:gd name="connsiteY5023" fmla="*/ 5537920 h 6857155"/>
              <a:gd name="connsiteX5024" fmla="*/ 815866 w 7257486"/>
              <a:gd name="connsiteY5024" fmla="*/ 5542143 h 6857155"/>
              <a:gd name="connsiteX5025" fmla="*/ 795596 w 7257486"/>
              <a:gd name="connsiteY5025" fmla="*/ 5529474 h 6857155"/>
              <a:gd name="connsiteX5026" fmla="*/ 791373 w 7257486"/>
              <a:gd name="connsiteY5026" fmla="*/ 5509204 h 6857155"/>
              <a:gd name="connsiteX5027" fmla="*/ 836980 w 7257486"/>
              <a:gd name="connsiteY5027" fmla="*/ 5467820 h 6857155"/>
              <a:gd name="connsiteX5028" fmla="*/ 869919 w 7257486"/>
              <a:gd name="connsiteY5028" fmla="*/ 5447550 h 6857155"/>
              <a:gd name="connsiteX5029" fmla="*/ 915526 w 7257486"/>
              <a:gd name="connsiteY5029" fmla="*/ 5447550 h 6857155"/>
              <a:gd name="connsiteX5030" fmla="*/ 935796 w 7257486"/>
              <a:gd name="connsiteY5030" fmla="*/ 5455995 h 6857155"/>
              <a:gd name="connsiteX5031" fmla="*/ 940019 w 7257486"/>
              <a:gd name="connsiteY5031" fmla="*/ 5464441 h 6857155"/>
              <a:gd name="connsiteX5032" fmla="*/ 940019 w 7257486"/>
              <a:gd name="connsiteY5032" fmla="*/ 5493157 h 6857155"/>
              <a:gd name="connsiteX5033" fmla="*/ 915526 w 7257486"/>
              <a:gd name="connsiteY5033" fmla="*/ 5526095 h 6857155"/>
              <a:gd name="connsiteX5034" fmla="*/ 897790 w 7257486"/>
              <a:gd name="connsiteY5034" fmla="*/ 5533697 h 6857155"/>
              <a:gd name="connsiteX5035" fmla="*/ 6526080 w 7257486"/>
              <a:gd name="connsiteY5035" fmla="*/ 3964465 h 6857155"/>
              <a:gd name="connsiteX5036" fmla="*/ 6505810 w 7257486"/>
              <a:gd name="connsiteY5036" fmla="*/ 3951796 h 6857155"/>
              <a:gd name="connsiteX5037" fmla="*/ 6510032 w 7257486"/>
              <a:gd name="connsiteY5037" fmla="*/ 3923080 h 6857155"/>
              <a:gd name="connsiteX5038" fmla="*/ 6530303 w 7257486"/>
              <a:gd name="connsiteY5038" fmla="*/ 3907033 h 6857155"/>
              <a:gd name="connsiteX5039" fmla="*/ 6554795 w 7257486"/>
              <a:gd name="connsiteY5039" fmla="*/ 3907033 h 6857155"/>
              <a:gd name="connsiteX5040" fmla="*/ 6570842 w 7257486"/>
              <a:gd name="connsiteY5040" fmla="*/ 3927303 h 6857155"/>
              <a:gd name="connsiteX5041" fmla="*/ 6566620 w 7257486"/>
              <a:gd name="connsiteY5041" fmla="*/ 3956019 h 6857155"/>
              <a:gd name="connsiteX5042" fmla="*/ 6553951 w 7257486"/>
              <a:gd name="connsiteY5042" fmla="*/ 3976289 h 6857155"/>
              <a:gd name="connsiteX5043" fmla="*/ 6541282 w 7257486"/>
              <a:gd name="connsiteY5043" fmla="*/ 3988957 h 6857155"/>
              <a:gd name="connsiteX5044" fmla="*/ 6528613 w 7257486"/>
              <a:gd name="connsiteY5044" fmla="*/ 3984735 h 6857155"/>
              <a:gd name="connsiteX5045" fmla="*/ 6526080 w 7257486"/>
              <a:gd name="connsiteY5045" fmla="*/ 3964465 h 6857155"/>
              <a:gd name="connsiteX5046" fmla="*/ 6863067 w 7257486"/>
              <a:gd name="connsiteY5046" fmla="*/ 4128313 h 6857155"/>
              <a:gd name="connsiteX5047" fmla="*/ 6830129 w 7257486"/>
              <a:gd name="connsiteY5047" fmla="*/ 4148583 h 6857155"/>
              <a:gd name="connsiteX5048" fmla="*/ 6814082 w 7257486"/>
              <a:gd name="connsiteY5048" fmla="*/ 4144361 h 6857155"/>
              <a:gd name="connsiteX5049" fmla="*/ 6805636 w 7257486"/>
              <a:gd name="connsiteY5049" fmla="*/ 4124090 h 6857155"/>
              <a:gd name="connsiteX5050" fmla="*/ 6809859 w 7257486"/>
              <a:gd name="connsiteY5050" fmla="*/ 4091152 h 6857155"/>
              <a:gd name="connsiteX5051" fmla="*/ 6825906 w 7257486"/>
              <a:gd name="connsiteY5051" fmla="*/ 4075105 h 6857155"/>
              <a:gd name="connsiteX5052" fmla="*/ 6846176 w 7257486"/>
              <a:gd name="connsiteY5052" fmla="*/ 4079328 h 6857155"/>
              <a:gd name="connsiteX5053" fmla="*/ 6846176 w 7257486"/>
              <a:gd name="connsiteY5053" fmla="*/ 4079328 h 6857155"/>
              <a:gd name="connsiteX5054" fmla="*/ 6862223 w 7257486"/>
              <a:gd name="connsiteY5054" fmla="*/ 4099598 h 6857155"/>
              <a:gd name="connsiteX5055" fmla="*/ 6895162 w 7257486"/>
              <a:gd name="connsiteY5055" fmla="*/ 4128313 h 6857155"/>
              <a:gd name="connsiteX5056" fmla="*/ 6895162 w 7257486"/>
              <a:gd name="connsiteY5056" fmla="*/ 4136759 h 6857155"/>
              <a:gd name="connsiteX5057" fmla="*/ 6863067 w 7257486"/>
              <a:gd name="connsiteY5057" fmla="*/ 4128313 h 6857155"/>
              <a:gd name="connsiteX5058" fmla="*/ 6032844 w 7257486"/>
              <a:gd name="connsiteY5058" fmla="*/ 4580164 h 6857155"/>
              <a:gd name="connsiteX5059" fmla="*/ 6028621 w 7257486"/>
              <a:gd name="connsiteY5059" fmla="*/ 4596212 h 6857155"/>
              <a:gd name="connsiteX5060" fmla="*/ 5999906 w 7257486"/>
              <a:gd name="connsiteY5060" fmla="*/ 4600435 h 6857155"/>
              <a:gd name="connsiteX5061" fmla="*/ 5962744 w 7257486"/>
              <a:gd name="connsiteY5061" fmla="*/ 4591989 h 6857155"/>
              <a:gd name="connsiteX5062" fmla="*/ 5946697 w 7257486"/>
              <a:gd name="connsiteY5062" fmla="*/ 4587766 h 6857155"/>
              <a:gd name="connsiteX5063" fmla="*/ 5942474 w 7257486"/>
              <a:gd name="connsiteY5063" fmla="*/ 4575097 h 6857155"/>
              <a:gd name="connsiteX5064" fmla="*/ 5962744 w 7257486"/>
              <a:gd name="connsiteY5064" fmla="*/ 4566651 h 6857155"/>
              <a:gd name="connsiteX5065" fmla="*/ 5971190 w 7257486"/>
              <a:gd name="connsiteY5065" fmla="*/ 4550604 h 6857155"/>
              <a:gd name="connsiteX5066" fmla="*/ 5958521 w 7257486"/>
              <a:gd name="connsiteY5066" fmla="*/ 4546381 h 6857155"/>
              <a:gd name="connsiteX5067" fmla="*/ 5958521 w 7257486"/>
              <a:gd name="connsiteY5067" fmla="*/ 4535402 h 6857155"/>
              <a:gd name="connsiteX5068" fmla="*/ 5974568 w 7257486"/>
              <a:gd name="connsiteY5068" fmla="*/ 4526956 h 6857155"/>
              <a:gd name="connsiteX5069" fmla="*/ 5990615 w 7257486"/>
              <a:gd name="connsiteY5069" fmla="*/ 4526956 h 6857155"/>
              <a:gd name="connsiteX5070" fmla="*/ 5990615 w 7257486"/>
              <a:gd name="connsiteY5070" fmla="*/ 4551449 h 6857155"/>
              <a:gd name="connsiteX5071" fmla="*/ 5990615 w 7257486"/>
              <a:gd name="connsiteY5071" fmla="*/ 4551449 h 6857155"/>
              <a:gd name="connsiteX5072" fmla="*/ 6010885 w 7257486"/>
              <a:gd name="connsiteY5072" fmla="*/ 4567496 h 6857155"/>
              <a:gd name="connsiteX5073" fmla="*/ 6032844 w 7257486"/>
              <a:gd name="connsiteY5073" fmla="*/ 4580164 h 6857155"/>
              <a:gd name="connsiteX5074" fmla="*/ 6858844 w 7257486"/>
              <a:gd name="connsiteY5074" fmla="*/ 3676462 h 6857155"/>
              <a:gd name="connsiteX5075" fmla="*/ 6846176 w 7257486"/>
              <a:gd name="connsiteY5075" fmla="*/ 3689131 h 6857155"/>
              <a:gd name="connsiteX5076" fmla="*/ 6821683 w 7257486"/>
              <a:gd name="connsiteY5076" fmla="*/ 3689131 h 6857155"/>
              <a:gd name="connsiteX5077" fmla="*/ 6801413 w 7257486"/>
              <a:gd name="connsiteY5077" fmla="*/ 3668861 h 6857155"/>
              <a:gd name="connsiteX5078" fmla="*/ 6797190 w 7257486"/>
              <a:gd name="connsiteY5078" fmla="*/ 3644368 h 6857155"/>
              <a:gd name="connsiteX5079" fmla="*/ 6809859 w 7257486"/>
              <a:gd name="connsiteY5079" fmla="*/ 3624098 h 6857155"/>
              <a:gd name="connsiteX5080" fmla="*/ 6818305 w 7257486"/>
              <a:gd name="connsiteY5080" fmla="*/ 3619876 h 6857155"/>
              <a:gd name="connsiteX5081" fmla="*/ 6818305 w 7257486"/>
              <a:gd name="connsiteY5081" fmla="*/ 3619876 h 6857155"/>
              <a:gd name="connsiteX5082" fmla="*/ 6842798 w 7257486"/>
              <a:gd name="connsiteY5082" fmla="*/ 3628321 h 6857155"/>
              <a:gd name="connsiteX5083" fmla="*/ 6858844 w 7257486"/>
              <a:gd name="connsiteY5083" fmla="*/ 3648591 h 6857155"/>
              <a:gd name="connsiteX5084" fmla="*/ 6858844 w 7257486"/>
              <a:gd name="connsiteY5084" fmla="*/ 3676462 h 6857155"/>
              <a:gd name="connsiteX5085" fmla="*/ 7105462 w 7257486"/>
              <a:gd name="connsiteY5085" fmla="*/ 2723775 h 6857155"/>
              <a:gd name="connsiteX5086" fmla="*/ 7085193 w 7257486"/>
              <a:gd name="connsiteY5086" fmla="*/ 2739822 h 6857155"/>
              <a:gd name="connsiteX5087" fmla="*/ 7076747 w 7257486"/>
              <a:gd name="connsiteY5087" fmla="*/ 2744045 h 6857155"/>
              <a:gd name="connsiteX5088" fmla="*/ 7043808 w 7257486"/>
              <a:gd name="connsiteY5088" fmla="*/ 2744045 h 6857155"/>
              <a:gd name="connsiteX5089" fmla="*/ 7019315 w 7257486"/>
              <a:gd name="connsiteY5089" fmla="*/ 2727998 h 6857155"/>
              <a:gd name="connsiteX5090" fmla="*/ 7010869 w 7257486"/>
              <a:gd name="connsiteY5090" fmla="*/ 2719552 h 6857155"/>
              <a:gd name="connsiteX5091" fmla="*/ 7010869 w 7257486"/>
              <a:gd name="connsiteY5091" fmla="*/ 2690836 h 6857155"/>
              <a:gd name="connsiteX5092" fmla="*/ 7035362 w 7257486"/>
              <a:gd name="connsiteY5092" fmla="*/ 2657898 h 6857155"/>
              <a:gd name="connsiteX5093" fmla="*/ 7055632 w 7257486"/>
              <a:gd name="connsiteY5093" fmla="*/ 2641850 h 6857155"/>
              <a:gd name="connsiteX5094" fmla="*/ 7084348 w 7257486"/>
              <a:gd name="connsiteY5094" fmla="*/ 2646073 h 6857155"/>
              <a:gd name="connsiteX5095" fmla="*/ 7100395 w 7257486"/>
              <a:gd name="connsiteY5095" fmla="*/ 2666343 h 6857155"/>
              <a:gd name="connsiteX5096" fmla="*/ 7108841 w 7257486"/>
              <a:gd name="connsiteY5096" fmla="*/ 2686613 h 6857155"/>
              <a:gd name="connsiteX5097" fmla="*/ 7108841 w 7257486"/>
              <a:gd name="connsiteY5097" fmla="*/ 2686613 h 6857155"/>
              <a:gd name="connsiteX5098" fmla="*/ 7105462 w 7257486"/>
              <a:gd name="connsiteY5098" fmla="*/ 2723775 h 6857155"/>
              <a:gd name="connsiteX5099" fmla="*/ 3374947 w 7257486"/>
              <a:gd name="connsiteY5099" fmla="*/ 5509204 h 6857155"/>
              <a:gd name="connsiteX5100" fmla="*/ 3395217 w 7257486"/>
              <a:gd name="connsiteY5100" fmla="*/ 5521873 h 6857155"/>
              <a:gd name="connsiteX5101" fmla="*/ 3390994 w 7257486"/>
              <a:gd name="connsiteY5101" fmla="*/ 5542143 h 6857155"/>
              <a:gd name="connsiteX5102" fmla="*/ 3374947 w 7257486"/>
              <a:gd name="connsiteY5102" fmla="*/ 5562412 h 6857155"/>
              <a:gd name="connsiteX5103" fmla="*/ 3346231 w 7257486"/>
              <a:gd name="connsiteY5103" fmla="*/ 5562412 h 6857155"/>
              <a:gd name="connsiteX5104" fmla="*/ 3333562 w 7257486"/>
              <a:gd name="connsiteY5104" fmla="*/ 5549744 h 6857155"/>
              <a:gd name="connsiteX5105" fmla="*/ 3333562 w 7257486"/>
              <a:gd name="connsiteY5105" fmla="*/ 5521028 h 6857155"/>
              <a:gd name="connsiteX5106" fmla="*/ 3349609 w 7257486"/>
              <a:gd name="connsiteY5106" fmla="*/ 5504981 h 6857155"/>
              <a:gd name="connsiteX5107" fmla="*/ 3374947 w 7257486"/>
              <a:gd name="connsiteY5107" fmla="*/ 5509204 h 6857155"/>
              <a:gd name="connsiteX5108" fmla="*/ 6645165 w 7257486"/>
              <a:gd name="connsiteY5108" fmla="*/ 3993180 h 6857155"/>
              <a:gd name="connsiteX5109" fmla="*/ 6629119 w 7257486"/>
              <a:gd name="connsiteY5109" fmla="*/ 3988957 h 6857155"/>
              <a:gd name="connsiteX5110" fmla="*/ 6616450 w 7257486"/>
              <a:gd name="connsiteY5110" fmla="*/ 3964465 h 6857155"/>
              <a:gd name="connsiteX5111" fmla="*/ 6608004 w 7257486"/>
              <a:gd name="connsiteY5111" fmla="*/ 3956019 h 6857155"/>
              <a:gd name="connsiteX5112" fmla="*/ 6612227 w 7257486"/>
              <a:gd name="connsiteY5112" fmla="*/ 3927303 h 6857155"/>
              <a:gd name="connsiteX5113" fmla="*/ 6624896 w 7257486"/>
              <a:gd name="connsiteY5113" fmla="*/ 3914634 h 6857155"/>
              <a:gd name="connsiteX5114" fmla="*/ 6640943 w 7257486"/>
              <a:gd name="connsiteY5114" fmla="*/ 3923080 h 6857155"/>
              <a:gd name="connsiteX5115" fmla="*/ 6653611 w 7257486"/>
              <a:gd name="connsiteY5115" fmla="*/ 3947573 h 6857155"/>
              <a:gd name="connsiteX5116" fmla="*/ 6669659 w 7257486"/>
              <a:gd name="connsiteY5116" fmla="*/ 3963620 h 6857155"/>
              <a:gd name="connsiteX5117" fmla="*/ 6656990 w 7257486"/>
              <a:gd name="connsiteY5117" fmla="*/ 3983890 h 6857155"/>
              <a:gd name="connsiteX5118" fmla="*/ 6656990 w 7257486"/>
              <a:gd name="connsiteY5118" fmla="*/ 3983890 h 6857155"/>
              <a:gd name="connsiteX5119" fmla="*/ 6645165 w 7257486"/>
              <a:gd name="connsiteY5119" fmla="*/ 3993180 h 6857155"/>
              <a:gd name="connsiteX5120" fmla="*/ 6969485 w 7257486"/>
              <a:gd name="connsiteY5120" fmla="*/ 3927303 h 6857155"/>
              <a:gd name="connsiteX5121" fmla="*/ 6953438 w 7257486"/>
              <a:gd name="connsiteY5121" fmla="*/ 3943350 h 6857155"/>
              <a:gd name="connsiteX5122" fmla="*/ 6912053 w 7257486"/>
              <a:gd name="connsiteY5122" fmla="*/ 3943350 h 6857155"/>
              <a:gd name="connsiteX5123" fmla="*/ 6891783 w 7257486"/>
              <a:gd name="connsiteY5123" fmla="*/ 3927303 h 6857155"/>
              <a:gd name="connsiteX5124" fmla="*/ 6883337 w 7257486"/>
              <a:gd name="connsiteY5124" fmla="*/ 3907033 h 6857155"/>
              <a:gd name="connsiteX5125" fmla="*/ 6887560 w 7257486"/>
              <a:gd name="connsiteY5125" fmla="*/ 3878317 h 6857155"/>
              <a:gd name="connsiteX5126" fmla="*/ 6916276 w 7257486"/>
              <a:gd name="connsiteY5126" fmla="*/ 3845379 h 6857155"/>
              <a:gd name="connsiteX5127" fmla="*/ 6924722 w 7257486"/>
              <a:gd name="connsiteY5127" fmla="*/ 3841156 h 6857155"/>
              <a:gd name="connsiteX5128" fmla="*/ 6940769 w 7257486"/>
              <a:gd name="connsiteY5128" fmla="*/ 3849601 h 6857155"/>
              <a:gd name="connsiteX5129" fmla="*/ 6961039 w 7257486"/>
              <a:gd name="connsiteY5129" fmla="*/ 3869872 h 6857155"/>
              <a:gd name="connsiteX5130" fmla="*/ 6969485 w 7257486"/>
              <a:gd name="connsiteY5130" fmla="*/ 3890142 h 6857155"/>
              <a:gd name="connsiteX5131" fmla="*/ 6969485 w 7257486"/>
              <a:gd name="connsiteY5131" fmla="*/ 3890142 h 6857155"/>
              <a:gd name="connsiteX5132" fmla="*/ 6969485 w 7257486"/>
              <a:gd name="connsiteY5132" fmla="*/ 3927303 h 6857155"/>
              <a:gd name="connsiteX5133" fmla="*/ 1111469 w 7257486"/>
              <a:gd name="connsiteY5133" fmla="*/ 6305644 h 6857155"/>
              <a:gd name="connsiteX5134" fmla="*/ 1157076 w 7257486"/>
              <a:gd name="connsiteY5134" fmla="*/ 6305644 h 6857155"/>
              <a:gd name="connsiteX5135" fmla="*/ 1148631 w 7257486"/>
              <a:gd name="connsiteY5135" fmla="*/ 6321691 h 6857155"/>
              <a:gd name="connsiteX5136" fmla="*/ 1111469 w 7257486"/>
              <a:gd name="connsiteY5136" fmla="*/ 6346184 h 6857155"/>
              <a:gd name="connsiteX5137" fmla="*/ 1082753 w 7257486"/>
              <a:gd name="connsiteY5137" fmla="*/ 6358853 h 6857155"/>
              <a:gd name="connsiteX5138" fmla="*/ 1070084 w 7257486"/>
              <a:gd name="connsiteY5138" fmla="*/ 6367299 h 6857155"/>
              <a:gd name="connsiteX5139" fmla="*/ 1054037 w 7257486"/>
              <a:gd name="connsiteY5139" fmla="*/ 6342806 h 6857155"/>
              <a:gd name="connsiteX5140" fmla="*/ 1086976 w 7257486"/>
              <a:gd name="connsiteY5140" fmla="*/ 6322536 h 6857155"/>
              <a:gd name="connsiteX5141" fmla="*/ 1111469 w 7257486"/>
              <a:gd name="connsiteY5141" fmla="*/ 6305644 h 6857155"/>
              <a:gd name="connsiteX5142" fmla="*/ 6739759 w 7257486"/>
              <a:gd name="connsiteY5142" fmla="*/ 2132568 h 6857155"/>
              <a:gd name="connsiteX5143" fmla="*/ 6715266 w 7257486"/>
              <a:gd name="connsiteY5143" fmla="*/ 2132568 h 6857155"/>
              <a:gd name="connsiteX5144" fmla="*/ 6690773 w 7257486"/>
              <a:gd name="connsiteY5144" fmla="*/ 2116521 h 6857155"/>
              <a:gd name="connsiteX5145" fmla="*/ 6694996 w 7257486"/>
              <a:gd name="connsiteY5145" fmla="*/ 2096251 h 6857155"/>
              <a:gd name="connsiteX5146" fmla="*/ 6715266 w 7257486"/>
              <a:gd name="connsiteY5146" fmla="*/ 2063312 h 6857155"/>
              <a:gd name="connsiteX5147" fmla="*/ 6731313 w 7257486"/>
              <a:gd name="connsiteY5147" fmla="*/ 2067535 h 6857155"/>
              <a:gd name="connsiteX5148" fmla="*/ 6743982 w 7257486"/>
              <a:gd name="connsiteY5148" fmla="*/ 2104697 h 6857155"/>
              <a:gd name="connsiteX5149" fmla="*/ 6743982 w 7257486"/>
              <a:gd name="connsiteY5149" fmla="*/ 2129190 h 6857155"/>
              <a:gd name="connsiteX5150" fmla="*/ 6743982 w 7257486"/>
              <a:gd name="connsiteY5150" fmla="*/ 2129190 h 6857155"/>
              <a:gd name="connsiteX5151" fmla="*/ 6739759 w 7257486"/>
              <a:gd name="connsiteY5151" fmla="*/ 2132568 h 6857155"/>
              <a:gd name="connsiteX5152" fmla="*/ 725495 w 7257486"/>
              <a:gd name="connsiteY5152" fmla="*/ 6807325 h 6857155"/>
              <a:gd name="connsiteX5153" fmla="*/ 729718 w 7257486"/>
              <a:gd name="connsiteY5153" fmla="*/ 6815771 h 6857155"/>
              <a:gd name="connsiteX5154" fmla="*/ 729718 w 7257486"/>
              <a:gd name="connsiteY5154" fmla="*/ 6840264 h 6857155"/>
              <a:gd name="connsiteX5155" fmla="*/ 701002 w 7257486"/>
              <a:gd name="connsiteY5155" fmla="*/ 6836041 h 6857155"/>
              <a:gd name="connsiteX5156" fmla="*/ 692557 w 7257486"/>
              <a:gd name="connsiteY5156" fmla="*/ 6798880 h 6857155"/>
              <a:gd name="connsiteX5157" fmla="*/ 684111 w 7257486"/>
              <a:gd name="connsiteY5157" fmla="*/ 6786211 h 6857155"/>
              <a:gd name="connsiteX5158" fmla="*/ 684111 w 7257486"/>
              <a:gd name="connsiteY5158" fmla="*/ 6765941 h 6857155"/>
              <a:gd name="connsiteX5159" fmla="*/ 696780 w 7257486"/>
              <a:gd name="connsiteY5159" fmla="*/ 6757495 h 6857155"/>
              <a:gd name="connsiteX5160" fmla="*/ 717050 w 7257486"/>
              <a:gd name="connsiteY5160" fmla="*/ 6761718 h 6857155"/>
              <a:gd name="connsiteX5161" fmla="*/ 721272 w 7257486"/>
              <a:gd name="connsiteY5161" fmla="*/ 6790434 h 6857155"/>
              <a:gd name="connsiteX5162" fmla="*/ 725495 w 7257486"/>
              <a:gd name="connsiteY5162" fmla="*/ 6807325 h 6857155"/>
              <a:gd name="connsiteX5163" fmla="*/ 5651093 w 7257486"/>
              <a:gd name="connsiteY5163" fmla="*/ 5028637 h 6857155"/>
              <a:gd name="connsiteX5164" fmla="*/ 5663762 w 7257486"/>
              <a:gd name="connsiteY5164" fmla="*/ 5041306 h 6857155"/>
              <a:gd name="connsiteX5165" fmla="*/ 5659539 w 7257486"/>
              <a:gd name="connsiteY5165" fmla="*/ 5070022 h 6857155"/>
              <a:gd name="connsiteX5166" fmla="*/ 5643492 w 7257486"/>
              <a:gd name="connsiteY5166" fmla="*/ 5078467 h 6857155"/>
              <a:gd name="connsiteX5167" fmla="*/ 5614776 w 7257486"/>
              <a:gd name="connsiteY5167" fmla="*/ 5074244 h 6857155"/>
              <a:gd name="connsiteX5168" fmla="*/ 5602108 w 7257486"/>
              <a:gd name="connsiteY5168" fmla="*/ 5058198 h 6857155"/>
              <a:gd name="connsiteX5169" fmla="*/ 5610553 w 7257486"/>
              <a:gd name="connsiteY5169" fmla="*/ 5033705 h 6857155"/>
              <a:gd name="connsiteX5170" fmla="*/ 5618999 w 7257486"/>
              <a:gd name="connsiteY5170" fmla="*/ 5029482 h 6857155"/>
              <a:gd name="connsiteX5171" fmla="*/ 5651093 w 7257486"/>
              <a:gd name="connsiteY5171" fmla="*/ 5029482 h 6857155"/>
              <a:gd name="connsiteX5172" fmla="*/ 6308178 w 7257486"/>
              <a:gd name="connsiteY5172" fmla="*/ 4161252 h 6857155"/>
              <a:gd name="connsiteX5173" fmla="*/ 6283685 w 7257486"/>
              <a:gd name="connsiteY5173" fmla="*/ 4136759 h 6857155"/>
              <a:gd name="connsiteX5174" fmla="*/ 6287908 w 7257486"/>
              <a:gd name="connsiteY5174" fmla="*/ 4120712 h 6857155"/>
              <a:gd name="connsiteX5175" fmla="*/ 6303955 w 7257486"/>
              <a:gd name="connsiteY5175" fmla="*/ 4108043 h 6857155"/>
              <a:gd name="connsiteX5176" fmla="*/ 6324225 w 7257486"/>
              <a:gd name="connsiteY5176" fmla="*/ 4108043 h 6857155"/>
              <a:gd name="connsiteX5177" fmla="*/ 6340272 w 7257486"/>
              <a:gd name="connsiteY5177" fmla="*/ 4136759 h 6857155"/>
              <a:gd name="connsiteX5178" fmla="*/ 6336049 w 7257486"/>
              <a:gd name="connsiteY5178" fmla="*/ 4152806 h 6857155"/>
              <a:gd name="connsiteX5179" fmla="*/ 6323380 w 7257486"/>
              <a:gd name="connsiteY5179" fmla="*/ 4165475 h 6857155"/>
              <a:gd name="connsiteX5180" fmla="*/ 6308178 w 7257486"/>
              <a:gd name="connsiteY5180" fmla="*/ 4161252 h 6857155"/>
              <a:gd name="connsiteX5181" fmla="*/ 7158671 w 7257486"/>
              <a:gd name="connsiteY5181" fmla="*/ 3380859 h 6857155"/>
              <a:gd name="connsiteX5182" fmla="*/ 7171339 w 7257486"/>
              <a:gd name="connsiteY5182" fmla="*/ 3389305 h 6857155"/>
              <a:gd name="connsiteX5183" fmla="*/ 7171339 w 7257486"/>
              <a:gd name="connsiteY5183" fmla="*/ 3418021 h 6857155"/>
              <a:gd name="connsiteX5184" fmla="*/ 7151070 w 7257486"/>
              <a:gd name="connsiteY5184" fmla="*/ 3434068 h 6857155"/>
              <a:gd name="connsiteX5185" fmla="*/ 7130800 w 7257486"/>
              <a:gd name="connsiteY5185" fmla="*/ 3425622 h 6857155"/>
              <a:gd name="connsiteX5186" fmla="*/ 7122354 w 7257486"/>
              <a:gd name="connsiteY5186" fmla="*/ 3417176 h 6857155"/>
              <a:gd name="connsiteX5187" fmla="*/ 7122354 w 7257486"/>
              <a:gd name="connsiteY5187" fmla="*/ 3388460 h 6857155"/>
              <a:gd name="connsiteX5188" fmla="*/ 7135023 w 7257486"/>
              <a:gd name="connsiteY5188" fmla="*/ 3375792 h 6857155"/>
              <a:gd name="connsiteX5189" fmla="*/ 7158671 w 7257486"/>
              <a:gd name="connsiteY5189" fmla="*/ 3380859 h 6857155"/>
              <a:gd name="connsiteX5190" fmla="*/ 5560723 w 7257486"/>
              <a:gd name="connsiteY5190" fmla="*/ 4379154 h 6857155"/>
              <a:gd name="connsiteX5191" fmla="*/ 5527785 w 7257486"/>
              <a:gd name="connsiteY5191" fmla="*/ 4391823 h 6857155"/>
              <a:gd name="connsiteX5192" fmla="*/ 5527785 w 7257486"/>
              <a:gd name="connsiteY5192" fmla="*/ 4391823 h 6857155"/>
              <a:gd name="connsiteX5193" fmla="*/ 5519339 w 7257486"/>
              <a:gd name="connsiteY5193" fmla="*/ 4396046 h 6857155"/>
              <a:gd name="connsiteX5194" fmla="*/ 5494846 w 7257486"/>
              <a:gd name="connsiteY5194" fmla="*/ 4396046 h 6857155"/>
              <a:gd name="connsiteX5195" fmla="*/ 5503292 w 7257486"/>
              <a:gd name="connsiteY5195" fmla="*/ 4379999 h 6857155"/>
              <a:gd name="connsiteX5196" fmla="*/ 5523562 w 7257486"/>
              <a:gd name="connsiteY5196" fmla="*/ 4359729 h 6857155"/>
              <a:gd name="connsiteX5197" fmla="*/ 5552278 w 7257486"/>
              <a:gd name="connsiteY5197" fmla="*/ 4347060 h 6857155"/>
              <a:gd name="connsiteX5198" fmla="*/ 5585216 w 7257486"/>
              <a:gd name="connsiteY5198" fmla="*/ 4351283 h 6857155"/>
              <a:gd name="connsiteX5199" fmla="*/ 5585216 w 7257486"/>
              <a:gd name="connsiteY5199" fmla="*/ 4367330 h 6857155"/>
              <a:gd name="connsiteX5200" fmla="*/ 5560723 w 7257486"/>
              <a:gd name="connsiteY5200" fmla="*/ 4379154 h 6857155"/>
              <a:gd name="connsiteX5201" fmla="*/ 6238922 w 7257486"/>
              <a:gd name="connsiteY5201" fmla="*/ 4543848 h 6857155"/>
              <a:gd name="connsiteX5202" fmla="*/ 6251591 w 7257486"/>
              <a:gd name="connsiteY5202" fmla="*/ 4556516 h 6857155"/>
              <a:gd name="connsiteX5203" fmla="*/ 6251591 w 7257486"/>
              <a:gd name="connsiteY5203" fmla="*/ 4581009 h 6857155"/>
              <a:gd name="connsiteX5204" fmla="*/ 6238922 w 7257486"/>
              <a:gd name="connsiteY5204" fmla="*/ 4593678 h 6857155"/>
              <a:gd name="connsiteX5205" fmla="*/ 6214429 w 7257486"/>
              <a:gd name="connsiteY5205" fmla="*/ 4593678 h 6857155"/>
              <a:gd name="connsiteX5206" fmla="*/ 6201760 w 7257486"/>
              <a:gd name="connsiteY5206" fmla="*/ 4577631 h 6857155"/>
              <a:gd name="connsiteX5207" fmla="*/ 6201760 w 7257486"/>
              <a:gd name="connsiteY5207" fmla="*/ 4548915 h 6857155"/>
              <a:gd name="connsiteX5208" fmla="*/ 6217808 w 7257486"/>
              <a:gd name="connsiteY5208" fmla="*/ 4540469 h 6857155"/>
              <a:gd name="connsiteX5209" fmla="*/ 6238922 w 7257486"/>
              <a:gd name="connsiteY5209" fmla="*/ 4543848 h 6857155"/>
              <a:gd name="connsiteX5210" fmla="*/ 3321738 w 7257486"/>
              <a:gd name="connsiteY5210" fmla="*/ 5611398 h 6857155"/>
              <a:gd name="connsiteX5211" fmla="*/ 3325961 w 7257486"/>
              <a:gd name="connsiteY5211" fmla="*/ 5627445 h 6857155"/>
              <a:gd name="connsiteX5212" fmla="*/ 3313292 w 7257486"/>
              <a:gd name="connsiteY5212" fmla="*/ 5651938 h 6857155"/>
              <a:gd name="connsiteX5213" fmla="*/ 3300624 w 7257486"/>
              <a:gd name="connsiteY5213" fmla="*/ 5660384 h 6857155"/>
              <a:gd name="connsiteX5214" fmla="*/ 3276975 w 7257486"/>
              <a:gd name="connsiteY5214" fmla="*/ 5660384 h 6857155"/>
              <a:gd name="connsiteX5215" fmla="*/ 3272752 w 7257486"/>
              <a:gd name="connsiteY5215" fmla="*/ 5656161 h 6857155"/>
              <a:gd name="connsiteX5216" fmla="*/ 3276975 w 7257486"/>
              <a:gd name="connsiteY5216" fmla="*/ 5623222 h 6857155"/>
              <a:gd name="connsiteX5217" fmla="*/ 3289644 w 7257486"/>
              <a:gd name="connsiteY5217" fmla="*/ 5610554 h 6857155"/>
              <a:gd name="connsiteX5218" fmla="*/ 3302313 w 7257486"/>
              <a:gd name="connsiteY5218" fmla="*/ 5606331 h 6857155"/>
              <a:gd name="connsiteX5219" fmla="*/ 3321738 w 7257486"/>
              <a:gd name="connsiteY5219" fmla="*/ 5611398 h 6857155"/>
              <a:gd name="connsiteX5220" fmla="*/ 6874892 w 7257486"/>
              <a:gd name="connsiteY5220" fmla="*/ 4231352 h 6857155"/>
              <a:gd name="connsiteX5221" fmla="*/ 6883337 w 7257486"/>
              <a:gd name="connsiteY5221" fmla="*/ 4244021 h 6857155"/>
              <a:gd name="connsiteX5222" fmla="*/ 6883337 w 7257486"/>
              <a:gd name="connsiteY5222" fmla="*/ 4268514 h 6857155"/>
              <a:gd name="connsiteX5223" fmla="*/ 6863067 w 7257486"/>
              <a:gd name="connsiteY5223" fmla="*/ 4284561 h 6857155"/>
              <a:gd name="connsiteX5224" fmla="*/ 6842798 w 7257486"/>
              <a:gd name="connsiteY5224" fmla="*/ 4284561 h 6857155"/>
              <a:gd name="connsiteX5225" fmla="*/ 6838575 w 7257486"/>
              <a:gd name="connsiteY5225" fmla="*/ 4251622 h 6857155"/>
              <a:gd name="connsiteX5226" fmla="*/ 6834352 w 7257486"/>
              <a:gd name="connsiteY5226" fmla="*/ 4231352 h 6857155"/>
              <a:gd name="connsiteX5227" fmla="*/ 6858844 w 7257486"/>
              <a:gd name="connsiteY5227" fmla="*/ 4235575 h 6857155"/>
              <a:gd name="connsiteX5228" fmla="*/ 6858844 w 7257486"/>
              <a:gd name="connsiteY5228" fmla="*/ 4235575 h 6857155"/>
              <a:gd name="connsiteX5229" fmla="*/ 6874892 w 7257486"/>
              <a:gd name="connsiteY5229" fmla="*/ 4231352 h 6857155"/>
              <a:gd name="connsiteX5230" fmla="*/ 6349562 w 7257486"/>
              <a:gd name="connsiteY5230" fmla="*/ 4436586 h 6857155"/>
              <a:gd name="connsiteX5231" fmla="*/ 6365609 w 7257486"/>
              <a:gd name="connsiteY5231" fmla="*/ 4436586 h 6857155"/>
              <a:gd name="connsiteX5232" fmla="*/ 6361386 w 7257486"/>
              <a:gd name="connsiteY5232" fmla="*/ 4456856 h 6857155"/>
              <a:gd name="connsiteX5233" fmla="*/ 6324225 w 7257486"/>
              <a:gd name="connsiteY5233" fmla="*/ 4472903 h 6857155"/>
              <a:gd name="connsiteX5234" fmla="*/ 6282840 w 7257486"/>
              <a:gd name="connsiteY5234" fmla="*/ 4468680 h 6857155"/>
              <a:gd name="connsiteX5235" fmla="*/ 6282840 w 7257486"/>
              <a:gd name="connsiteY5235" fmla="*/ 4452633 h 6857155"/>
              <a:gd name="connsiteX5236" fmla="*/ 6315779 w 7257486"/>
              <a:gd name="connsiteY5236" fmla="*/ 4439964 h 6857155"/>
              <a:gd name="connsiteX5237" fmla="*/ 6315779 w 7257486"/>
              <a:gd name="connsiteY5237" fmla="*/ 4439964 h 6857155"/>
              <a:gd name="connsiteX5238" fmla="*/ 6349562 w 7257486"/>
              <a:gd name="connsiteY5238" fmla="*/ 4436586 h 6857155"/>
              <a:gd name="connsiteX5239" fmla="*/ 6924722 w 7257486"/>
              <a:gd name="connsiteY5239" fmla="*/ 1824296 h 6857155"/>
              <a:gd name="connsiteX5240" fmla="*/ 6916276 w 7257486"/>
              <a:gd name="connsiteY5240" fmla="*/ 1811627 h 6857155"/>
              <a:gd name="connsiteX5241" fmla="*/ 6920499 w 7257486"/>
              <a:gd name="connsiteY5241" fmla="*/ 1791357 h 6857155"/>
              <a:gd name="connsiteX5242" fmla="*/ 6940769 w 7257486"/>
              <a:gd name="connsiteY5242" fmla="*/ 1778688 h 6857155"/>
              <a:gd name="connsiteX5243" fmla="*/ 6961039 w 7257486"/>
              <a:gd name="connsiteY5243" fmla="*/ 1787134 h 6857155"/>
              <a:gd name="connsiteX5244" fmla="*/ 6965262 w 7257486"/>
              <a:gd name="connsiteY5244" fmla="*/ 1791357 h 6857155"/>
              <a:gd name="connsiteX5245" fmla="*/ 6965262 w 7257486"/>
              <a:gd name="connsiteY5245" fmla="*/ 1815850 h 6857155"/>
              <a:gd name="connsiteX5246" fmla="*/ 6952593 w 7257486"/>
              <a:gd name="connsiteY5246" fmla="*/ 1828519 h 6857155"/>
              <a:gd name="connsiteX5247" fmla="*/ 6952593 w 7257486"/>
              <a:gd name="connsiteY5247" fmla="*/ 1828519 h 6857155"/>
              <a:gd name="connsiteX5248" fmla="*/ 6924722 w 7257486"/>
              <a:gd name="connsiteY5248" fmla="*/ 1824296 h 6857155"/>
              <a:gd name="connsiteX5249" fmla="*/ 4771884 w 7257486"/>
              <a:gd name="connsiteY5249" fmla="*/ 4868167 h 6857155"/>
              <a:gd name="connsiteX5250" fmla="*/ 4747391 w 7257486"/>
              <a:gd name="connsiteY5250" fmla="*/ 4884214 h 6857155"/>
              <a:gd name="connsiteX5251" fmla="*/ 4731345 w 7257486"/>
              <a:gd name="connsiteY5251" fmla="*/ 4879991 h 6857155"/>
              <a:gd name="connsiteX5252" fmla="*/ 4722899 w 7257486"/>
              <a:gd name="connsiteY5252" fmla="*/ 4867322 h 6857155"/>
              <a:gd name="connsiteX5253" fmla="*/ 4702629 w 7257486"/>
              <a:gd name="connsiteY5253" fmla="*/ 4863099 h 6857155"/>
              <a:gd name="connsiteX5254" fmla="*/ 4706851 w 7257486"/>
              <a:gd name="connsiteY5254" fmla="*/ 4847052 h 6857155"/>
              <a:gd name="connsiteX5255" fmla="*/ 4722899 w 7257486"/>
              <a:gd name="connsiteY5255" fmla="*/ 4838607 h 6857155"/>
              <a:gd name="connsiteX5256" fmla="*/ 4743168 w 7257486"/>
              <a:gd name="connsiteY5256" fmla="*/ 4842830 h 6857155"/>
              <a:gd name="connsiteX5257" fmla="*/ 4771884 w 7257486"/>
              <a:gd name="connsiteY5257" fmla="*/ 4858876 h 6857155"/>
              <a:gd name="connsiteX5258" fmla="*/ 4771884 w 7257486"/>
              <a:gd name="connsiteY5258" fmla="*/ 4868167 h 6857155"/>
              <a:gd name="connsiteX5259" fmla="*/ 6690773 w 7257486"/>
              <a:gd name="connsiteY5259" fmla="*/ 4449254 h 6857155"/>
              <a:gd name="connsiteX5260" fmla="*/ 6703442 w 7257486"/>
              <a:gd name="connsiteY5260" fmla="*/ 4461923 h 6857155"/>
              <a:gd name="connsiteX5261" fmla="*/ 6703442 w 7257486"/>
              <a:gd name="connsiteY5261" fmla="*/ 4486416 h 6857155"/>
              <a:gd name="connsiteX5262" fmla="*/ 6687395 w 7257486"/>
              <a:gd name="connsiteY5262" fmla="*/ 4499085 h 6857155"/>
              <a:gd name="connsiteX5263" fmla="*/ 6667125 w 7257486"/>
              <a:gd name="connsiteY5263" fmla="*/ 4490639 h 6857155"/>
              <a:gd name="connsiteX5264" fmla="*/ 6658679 w 7257486"/>
              <a:gd name="connsiteY5264" fmla="*/ 4477970 h 6857155"/>
              <a:gd name="connsiteX5265" fmla="*/ 6662902 w 7257486"/>
              <a:gd name="connsiteY5265" fmla="*/ 4457700 h 6857155"/>
              <a:gd name="connsiteX5266" fmla="*/ 6671348 w 7257486"/>
              <a:gd name="connsiteY5266" fmla="*/ 4449254 h 6857155"/>
              <a:gd name="connsiteX5267" fmla="*/ 6671348 w 7257486"/>
              <a:gd name="connsiteY5267" fmla="*/ 4449254 h 6857155"/>
              <a:gd name="connsiteX5268" fmla="*/ 6690773 w 7257486"/>
              <a:gd name="connsiteY5268" fmla="*/ 4449254 h 6857155"/>
              <a:gd name="connsiteX5269" fmla="*/ 6151930 w 7257486"/>
              <a:gd name="connsiteY5269" fmla="*/ 4009228 h 6857155"/>
              <a:gd name="connsiteX5270" fmla="*/ 6180646 w 7257486"/>
              <a:gd name="connsiteY5270" fmla="*/ 4013450 h 6857155"/>
              <a:gd name="connsiteX5271" fmla="*/ 6189092 w 7257486"/>
              <a:gd name="connsiteY5271" fmla="*/ 4029497 h 6857155"/>
              <a:gd name="connsiteX5272" fmla="*/ 6189092 w 7257486"/>
              <a:gd name="connsiteY5272" fmla="*/ 4045544 h 6857155"/>
              <a:gd name="connsiteX5273" fmla="*/ 6148552 w 7257486"/>
              <a:gd name="connsiteY5273" fmla="*/ 4045544 h 6857155"/>
              <a:gd name="connsiteX5274" fmla="*/ 6135883 w 7257486"/>
              <a:gd name="connsiteY5274" fmla="*/ 4032876 h 6857155"/>
              <a:gd name="connsiteX5275" fmla="*/ 6144329 w 7257486"/>
              <a:gd name="connsiteY5275" fmla="*/ 4012606 h 6857155"/>
              <a:gd name="connsiteX5276" fmla="*/ 6144329 w 7257486"/>
              <a:gd name="connsiteY5276" fmla="*/ 4012606 h 6857155"/>
              <a:gd name="connsiteX5277" fmla="*/ 6151930 w 7257486"/>
              <a:gd name="connsiteY5277" fmla="*/ 4009228 h 6857155"/>
              <a:gd name="connsiteX5278" fmla="*/ 5901934 w 7257486"/>
              <a:gd name="connsiteY5278" fmla="*/ 4543848 h 6857155"/>
              <a:gd name="connsiteX5279" fmla="*/ 5906157 w 7257486"/>
              <a:gd name="connsiteY5279" fmla="*/ 4539625 h 6857155"/>
              <a:gd name="connsiteX5280" fmla="*/ 5914603 w 7257486"/>
              <a:gd name="connsiteY5280" fmla="*/ 4543848 h 6857155"/>
              <a:gd name="connsiteX5281" fmla="*/ 5918826 w 7257486"/>
              <a:gd name="connsiteY5281" fmla="*/ 4572564 h 6857155"/>
              <a:gd name="connsiteX5282" fmla="*/ 5918826 w 7257486"/>
              <a:gd name="connsiteY5282" fmla="*/ 4588610 h 6857155"/>
              <a:gd name="connsiteX5283" fmla="*/ 5890110 w 7257486"/>
              <a:gd name="connsiteY5283" fmla="*/ 4597056 h 6857155"/>
              <a:gd name="connsiteX5284" fmla="*/ 5881664 w 7257486"/>
              <a:gd name="connsiteY5284" fmla="*/ 4605502 h 6857155"/>
              <a:gd name="connsiteX5285" fmla="*/ 5861394 w 7257486"/>
              <a:gd name="connsiteY5285" fmla="*/ 4601279 h 6857155"/>
              <a:gd name="connsiteX5286" fmla="*/ 5865617 w 7257486"/>
              <a:gd name="connsiteY5286" fmla="*/ 4588610 h 6857155"/>
              <a:gd name="connsiteX5287" fmla="*/ 5890110 w 7257486"/>
              <a:gd name="connsiteY5287" fmla="*/ 4575942 h 6857155"/>
              <a:gd name="connsiteX5288" fmla="*/ 5901934 w 7257486"/>
              <a:gd name="connsiteY5288" fmla="*/ 4543848 h 6857155"/>
              <a:gd name="connsiteX5289" fmla="*/ 5906157 w 7257486"/>
              <a:gd name="connsiteY5289" fmla="*/ 4539625 h 6857155"/>
              <a:gd name="connsiteX5290" fmla="*/ 5906157 w 7257486"/>
              <a:gd name="connsiteY5290" fmla="*/ 4539625 h 6857155"/>
              <a:gd name="connsiteX5291" fmla="*/ 5906157 w 7257486"/>
              <a:gd name="connsiteY5291" fmla="*/ 4539625 h 6857155"/>
              <a:gd name="connsiteX5292" fmla="*/ 5906157 w 7257486"/>
              <a:gd name="connsiteY5292" fmla="*/ 4539625 h 6857155"/>
              <a:gd name="connsiteX5293" fmla="*/ 5807341 w 7257486"/>
              <a:gd name="connsiteY5293" fmla="*/ 4707697 h 6857155"/>
              <a:gd name="connsiteX5294" fmla="*/ 5823388 w 7257486"/>
              <a:gd name="connsiteY5294" fmla="*/ 4707697 h 6857155"/>
              <a:gd name="connsiteX5295" fmla="*/ 5823388 w 7257486"/>
              <a:gd name="connsiteY5295" fmla="*/ 4716142 h 6857155"/>
              <a:gd name="connsiteX5296" fmla="*/ 5786226 w 7257486"/>
              <a:gd name="connsiteY5296" fmla="*/ 4736412 h 6857155"/>
              <a:gd name="connsiteX5297" fmla="*/ 5773558 w 7257486"/>
              <a:gd name="connsiteY5297" fmla="*/ 4749081 h 6857155"/>
              <a:gd name="connsiteX5298" fmla="*/ 5744842 w 7257486"/>
              <a:gd name="connsiteY5298" fmla="*/ 4744858 h 6857155"/>
              <a:gd name="connsiteX5299" fmla="*/ 5769335 w 7257486"/>
              <a:gd name="connsiteY5299" fmla="*/ 4716142 h 6857155"/>
              <a:gd name="connsiteX5300" fmla="*/ 5807341 w 7257486"/>
              <a:gd name="connsiteY5300" fmla="*/ 4707697 h 6857155"/>
              <a:gd name="connsiteX5301" fmla="*/ 6358008 w 7257486"/>
              <a:gd name="connsiteY5301" fmla="*/ 4005005 h 6857155"/>
              <a:gd name="connsiteX5302" fmla="*/ 6370677 w 7257486"/>
              <a:gd name="connsiteY5302" fmla="*/ 3992336 h 6857155"/>
              <a:gd name="connsiteX5303" fmla="*/ 6370677 w 7257486"/>
              <a:gd name="connsiteY5303" fmla="*/ 3992336 h 6857155"/>
              <a:gd name="connsiteX5304" fmla="*/ 6383345 w 7257486"/>
              <a:gd name="connsiteY5304" fmla="*/ 3988113 h 6857155"/>
              <a:gd name="connsiteX5305" fmla="*/ 6403615 w 7257486"/>
              <a:gd name="connsiteY5305" fmla="*/ 3996559 h 6857155"/>
              <a:gd name="connsiteX5306" fmla="*/ 6399393 w 7257486"/>
              <a:gd name="connsiteY5306" fmla="*/ 4016829 h 6857155"/>
              <a:gd name="connsiteX5307" fmla="*/ 6383345 w 7257486"/>
              <a:gd name="connsiteY5307" fmla="*/ 4029497 h 6857155"/>
              <a:gd name="connsiteX5308" fmla="*/ 6358853 w 7257486"/>
              <a:gd name="connsiteY5308" fmla="*/ 4025275 h 6857155"/>
              <a:gd name="connsiteX5309" fmla="*/ 6358853 w 7257486"/>
              <a:gd name="connsiteY5309" fmla="*/ 4005005 h 6857155"/>
              <a:gd name="connsiteX5310" fmla="*/ 7068301 w 7257486"/>
              <a:gd name="connsiteY5310" fmla="*/ 2407057 h 6857155"/>
              <a:gd name="connsiteX5311" fmla="*/ 7052254 w 7257486"/>
              <a:gd name="connsiteY5311" fmla="*/ 2391010 h 6857155"/>
              <a:gd name="connsiteX5312" fmla="*/ 7052254 w 7257486"/>
              <a:gd name="connsiteY5312" fmla="*/ 2366517 h 6857155"/>
              <a:gd name="connsiteX5313" fmla="*/ 7060700 w 7257486"/>
              <a:gd name="connsiteY5313" fmla="*/ 2358071 h 6857155"/>
              <a:gd name="connsiteX5314" fmla="*/ 7076747 w 7257486"/>
              <a:gd name="connsiteY5314" fmla="*/ 2362294 h 6857155"/>
              <a:gd name="connsiteX5315" fmla="*/ 7089416 w 7257486"/>
              <a:gd name="connsiteY5315" fmla="*/ 2374963 h 6857155"/>
              <a:gd name="connsiteX5316" fmla="*/ 7089416 w 7257486"/>
              <a:gd name="connsiteY5316" fmla="*/ 2395233 h 6857155"/>
              <a:gd name="connsiteX5317" fmla="*/ 7068301 w 7257486"/>
              <a:gd name="connsiteY5317" fmla="*/ 2407057 h 6857155"/>
              <a:gd name="connsiteX5318" fmla="*/ 5840280 w 7257486"/>
              <a:gd name="connsiteY5318" fmla="*/ 4317500 h 6857155"/>
              <a:gd name="connsiteX5319" fmla="*/ 5827611 w 7257486"/>
              <a:gd name="connsiteY5319" fmla="*/ 4333547 h 6857155"/>
              <a:gd name="connsiteX5320" fmla="*/ 5807341 w 7257486"/>
              <a:gd name="connsiteY5320" fmla="*/ 4329324 h 6857155"/>
              <a:gd name="connsiteX5321" fmla="*/ 5823388 w 7257486"/>
              <a:gd name="connsiteY5321" fmla="*/ 4304831 h 6857155"/>
              <a:gd name="connsiteX5322" fmla="*/ 5843658 w 7257486"/>
              <a:gd name="connsiteY5322" fmla="*/ 4284561 h 6857155"/>
              <a:gd name="connsiteX5323" fmla="*/ 5852104 w 7257486"/>
              <a:gd name="connsiteY5323" fmla="*/ 4271892 h 6857155"/>
              <a:gd name="connsiteX5324" fmla="*/ 5872374 w 7257486"/>
              <a:gd name="connsiteY5324" fmla="*/ 4271892 h 6857155"/>
              <a:gd name="connsiteX5325" fmla="*/ 5868151 w 7257486"/>
              <a:gd name="connsiteY5325" fmla="*/ 4292162 h 6857155"/>
              <a:gd name="connsiteX5326" fmla="*/ 5847881 w 7257486"/>
              <a:gd name="connsiteY5326" fmla="*/ 4296385 h 6857155"/>
              <a:gd name="connsiteX5327" fmla="*/ 5847881 w 7257486"/>
              <a:gd name="connsiteY5327" fmla="*/ 4296385 h 6857155"/>
              <a:gd name="connsiteX5328" fmla="*/ 5840280 w 7257486"/>
              <a:gd name="connsiteY5328" fmla="*/ 4317500 h 6857155"/>
              <a:gd name="connsiteX5329" fmla="*/ 6940769 w 7257486"/>
              <a:gd name="connsiteY5329" fmla="*/ 3537106 h 6857155"/>
              <a:gd name="connsiteX5330" fmla="*/ 6928100 w 7257486"/>
              <a:gd name="connsiteY5330" fmla="*/ 3524438 h 6857155"/>
              <a:gd name="connsiteX5331" fmla="*/ 6932323 w 7257486"/>
              <a:gd name="connsiteY5331" fmla="*/ 3499945 h 6857155"/>
              <a:gd name="connsiteX5332" fmla="*/ 6940769 w 7257486"/>
              <a:gd name="connsiteY5332" fmla="*/ 3495722 h 6857155"/>
              <a:gd name="connsiteX5333" fmla="*/ 6961039 w 7257486"/>
              <a:gd name="connsiteY5333" fmla="*/ 3499945 h 6857155"/>
              <a:gd name="connsiteX5334" fmla="*/ 6969485 w 7257486"/>
              <a:gd name="connsiteY5334" fmla="*/ 3508391 h 6857155"/>
              <a:gd name="connsiteX5335" fmla="*/ 6965262 w 7257486"/>
              <a:gd name="connsiteY5335" fmla="*/ 3532884 h 6857155"/>
              <a:gd name="connsiteX5336" fmla="*/ 6940769 w 7257486"/>
              <a:gd name="connsiteY5336" fmla="*/ 3537106 h 6857155"/>
              <a:gd name="connsiteX5337" fmla="*/ 6591957 w 7257486"/>
              <a:gd name="connsiteY5337" fmla="*/ 4387600 h 6857155"/>
              <a:gd name="connsiteX5338" fmla="*/ 6612227 w 7257486"/>
              <a:gd name="connsiteY5338" fmla="*/ 4387600 h 6857155"/>
              <a:gd name="connsiteX5339" fmla="*/ 6612227 w 7257486"/>
              <a:gd name="connsiteY5339" fmla="*/ 4396046 h 6857155"/>
              <a:gd name="connsiteX5340" fmla="*/ 6550572 w 7257486"/>
              <a:gd name="connsiteY5340" fmla="*/ 4424762 h 6857155"/>
              <a:gd name="connsiteX5341" fmla="*/ 6530303 w 7257486"/>
              <a:gd name="connsiteY5341" fmla="*/ 4420539 h 6857155"/>
              <a:gd name="connsiteX5342" fmla="*/ 6559018 w 7257486"/>
              <a:gd name="connsiteY5342" fmla="*/ 4391823 h 6857155"/>
              <a:gd name="connsiteX5343" fmla="*/ 6559018 w 7257486"/>
              <a:gd name="connsiteY5343" fmla="*/ 4391823 h 6857155"/>
              <a:gd name="connsiteX5344" fmla="*/ 6591957 w 7257486"/>
              <a:gd name="connsiteY5344" fmla="*/ 4387600 h 6857155"/>
              <a:gd name="connsiteX5345" fmla="*/ 6665436 w 7257486"/>
              <a:gd name="connsiteY5345" fmla="*/ 4091996 h 6857155"/>
              <a:gd name="connsiteX5346" fmla="*/ 6681482 w 7257486"/>
              <a:gd name="connsiteY5346" fmla="*/ 4096219 h 6857155"/>
              <a:gd name="connsiteX5347" fmla="*/ 6677259 w 7257486"/>
              <a:gd name="connsiteY5347" fmla="*/ 4133381 h 6857155"/>
              <a:gd name="connsiteX5348" fmla="*/ 6673037 w 7257486"/>
              <a:gd name="connsiteY5348" fmla="*/ 4137604 h 6857155"/>
              <a:gd name="connsiteX5349" fmla="*/ 6652767 w 7257486"/>
              <a:gd name="connsiteY5349" fmla="*/ 4137604 h 6857155"/>
              <a:gd name="connsiteX5350" fmla="*/ 6644321 w 7257486"/>
              <a:gd name="connsiteY5350" fmla="*/ 4129158 h 6857155"/>
              <a:gd name="connsiteX5351" fmla="*/ 6648544 w 7257486"/>
              <a:gd name="connsiteY5351" fmla="*/ 4104665 h 6857155"/>
              <a:gd name="connsiteX5352" fmla="*/ 6665436 w 7257486"/>
              <a:gd name="connsiteY5352" fmla="*/ 4091996 h 6857155"/>
              <a:gd name="connsiteX5353" fmla="*/ 3769366 w 7257486"/>
              <a:gd name="connsiteY5353" fmla="*/ 5423056 h 6857155"/>
              <a:gd name="connsiteX5354" fmla="*/ 3785413 w 7257486"/>
              <a:gd name="connsiteY5354" fmla="*/ 5447550 h 6857155"/>
              <a:gd name="connsiteX5355" fmla="*/ 3776968 w 7257486"/>
              <a:gd name="connsiteY5355" fmla="*/ 5463597 h 6857155"/>
              <a:gd name="connsiteX5356" fmla="*/ 3752475 w 7257486"/>
              <a:gd name="connsiteY5356" fmla="*/ 5463597 h 6857155"/>
              <a:gd name="connsiteX5357" fmla="*/ 3744029 w 7257486"/>
              <a:gd name="connsiteY5357" fmla="*/ 5447550 h 6857155"/>
              <a:gd name="connsiteX5358" fmla="*/ 3748252 w 7257486"/>
              <a:gd name="connsiteY5358" fmla="*/ 5418834 h 6857155"/>
              <a:gd name="connsiteX5359" fmla="*/ 3769366 w 7257486"/>
              <a:gd name="connsiteY5359" fmla="*/ 5423056 h 6857155"/>
              <a:gd name="connsiteX5360" fmla="*/ 6706820 w 7257486"/>
              <a:gd name="connsiteY5360" fmla="*/ 2012637 h 6857155"/>
              <a:gd name="connsiteX5361" fmla="*/ 6678104 w 7257486"/>
              <a:gd name="connsiteY5361" fmla="*/ 2012637 h 6857155"/>
              <a:gd name="connsiteX5362" fmla="*/ 6669659 w 7257486"/>
              <a:gd name="connsiteY5362" fmla="*/ 1999969 h 6857155"/>
              <a:gd name="connsiteX5363" fmla="*/ 6673881 w 7257486"/>
              <a:gd name="connsiteY5363" fmla="*/ 1979699 h 6857155"/>
              <a:gd name="connsiteX5364" fmla="*/ 6678104 w 7257486"/>
              <a:gd name="connsiteY5364" fmla="*/ 1975476 h 6857155"/>
              <a:gd name="connsiteX5365" fmla="*/ 6698374 w 7257486"/>
              <a:gd name="connsiteY5365" fmla="*/ 1975476 h 6857155"/>
              <a:gd name="connsiteX5366" fmla="*/ 6711043 w 7257486"/>
              <a:gd name="connsiteY5366" fmla="*/ 1988144 h 6857155"/>
              <a:gd name="connsiteX5367" fmla="*/ 6711043 w 7257486"/>
              <a:gd name="connsiteY5367" fmla="*/ 2008414 h 6857155"/>
              <a:gd name="connsiteX5368" fmla="*/ 6711043 w 7257486"/>
              <a:gd name="connsiteY5368" fmla="*/ 2008414 h 6857155"/>
              <a:gd name="connsiteX5369" fmla="*/ 6706820 w 7257486"/>
              <a:gd name="connsiteY5369" fmla="*/ 2012637 h 6857155"/>
              <a:gd name="connsiteX5370" fmla="*/ 6406993 w 7257486"/>
              <a:gd name="connsiteY5370" fmla="*/ 4136759 h 6857155"/>
              <a:gd name="connsiteX5371" fmla="*/ 6423041 w 7257486"/>
              <a:gd name="connsiteY5371" fmla="*/ 4140982 h 6857155"/>
              <a:gd name="connsiteX5372" fmla="*/ 6423041 w 7257486"/>
              <a:gd name="connsiteY5372" fmla="*/ 4161252 h 6857155"/>
              <a:gd name="connsiteX5373" fmla="*/ 6402771 w 7257486"/>
              <a:gd name="connsiteY5373" fmla="*/ 4189968 h 6857155"/>
              <a:gd name="connsiteX5374" fmla="*/ 6390102 w 7257486"/>
              <a:gd name="connsiteY5374" fmla="*/ 4185745 h 6857155"/>
              <a:gd name="connsiteX5375" fmla="*/ 6394325 w 7257486"/>
              <a:gd name="connsiteY5375" fmla="*/ 4148583 h 6857155"/>
              <a:gd name="connsiteX5376" fmla="*/ 6394325 w 7257486"/>
              <a:gd name="connsiteY5376" fmla="*/ 4148583 h 6857155"/>
              <a:gd name="connsiteX5377" fmla="*/ 6406993 w 7257486"/>
              <a:gd name="connsiteY5377" fmla="*/ 4136759 h 6857155"/>
              <a:gd name="connsiteX5378" fmla="*/ 5700079 w 7257486"/>
              <a:gd name="connsiteY5378" fmla="*/ 4325946 h 6857155"/>
              <a:gd name="connsiteX5379" fmla="*/ 5695856 w 7257486"/>
              <a:gd name="connsiteY5379" fmla="*/ 4313277 h 6857155"/>
              <a:gd name="connsiteX5380" fmla="*/ 5720349 w 7257486"/>
              <a:gd name="connsiteY5380" fmla="*/ 4300608 h 6857155"/>
              <a:gd name="connsiteX5381" fmla="*/ 5740619 w 7257486"/>
              <a:gd name="connsiteY5381" fmla="*/ 4304831 h 6857155"/>
              <a:gd name="connsiteX5382" fmla="*/ 5756666 w 7257486"/>
              <a:gd name="connsiteY5382" fmla="*/ 4313277 h 6857155"/>
              <a:gd name="connsiteX5383" fmla="*/ 5756666 w 7257486"/>
              <a:gd name="connsiteY5383" fmla="*/ 4321723 h 6857155"/>
              <a:gd name="connsiteX5384" fmla="*/ 5723728 w 7257486"/>
              <a:gd name="connsiteY5384" fmla="*/ 4330169 h 6857155"/>
              <a:gd name="connsiteX5385" fmla="*/ 5700079 w 7257486"/>
              <a:gd name="connsiteY5385" fmla="*/ 4325946 h 6857155"/>
              <a:gd name="connsiteX5386" fmla="*/ 6493141 w 7257486"/>
              <a:gd name="connsiteY5386" fmla="*/ 2058245 h 6857155"/>
              <a:gd name="connsiteX5387" fmla="*/ 6472871 w 7257486"/>
              <a:gd name="connsiteY5387" fmla="*/ 2054022 h 6857155"/>
              <a:gd name="connsiteX5388" fmla="*/ 6468648 w 7257486"/>
              <a:gd name="connsiteY5388" fmla="*/ 2045576 h 6857155"/>
              <a:gd name="connsiteX5389" fmla="*/ 6468648 w 7257486"/>
              <a:gd name="connsiteY5389" fmla="*/ 2021083 h 6857155"/>
              <a:gd name="connsiteX5390" fmla="*/ 6472871 w 7257486"/>
              <a:gd name="connsiteY5390" fmla="*/ 2016860 h 6857155"/>
              <a:gd name="connsiteX5391" fmla="*/ 6497364 w 7257486"/>
              <a:gd name="connsiteY5391" fmla="*/ 2021083 h 6857155"/>
              <a:gd name="connsiteX5392" fmla="*/ 6501587 w 7257486"/>
              <a:gd name="connsiteY5392" fmla="*/ 2045576 h 6857155"/>
              <a:gd name="connsiteX5393" fmla="*/ 6493141 w 7257486"/>
              <a:gd name="connsiteY5393" fmla="*/ 2058245 h 6857155"/>
              <a:gd name="connsiteX5394" fmla="*/ 5515116 w 7257486"/>
              <a:gd name="connsiteY5394" fmla="*/ 4489794 h 6857155"/>
              <a:gd name="connsiteX5395" fmla="*/ 5531163 w 7257486"/>
              <a:gd name="connsiteY5395" fmla="*/ 4494017 h 6857155"/>
              <a:gd name="connsiteX5396" fmla="*/ 5522717 w 7257486"/>
              <a:gd name="connsiteY5396" fmla="*/ 4518510 h 6857155"/>
              <a:gd name="connsiteX5397" fmla="*/ 5502447 w 7257486"/>
              <a:gd name="connsiteY5397" fmla="*/ 4526956 h 6857155"/>
              <a:gd name="connsiteX5398" fmla="*/ 5502447 w 7257486"/>
              <a:gd name="connsiteY5398" fmla="*/ 4535402 h 6857155"/>
              <a:gd name="connsiteX5399" fmla="*/ 5486400 w 7257486"/>
              <a:gd name="connsiteY5399" fmla="*/ 4535402 h 6857155"/>
              <a:gd name="connsiteX5400" fmla="*/ 5490623 w 7257486"/>
              <a:gd name="connsiteY5400" fmla="*/ 4519354 h 6857155"/>
              <a:gd name="connsiteX5401" fmla="*/ 5506670 w 7257486"/>
              <a:gd name="connsiteY5401" fmla="*/ 4494862 h 6857155"/>
              <a:gd name="connsiteX5402" fmla="*/ 5515116 w 7257486"/>
              <a:gd name="connsiteY5402" fmla="*/ 4489794 h 6857155"/>
              <a:gd name="connsiteX5403" fmla="*/ 6299732 w 7257486"/>
              <a:gd name="connsiteY5403" fmla="*/ 4350438 h 6857155"/>
              <a:gd name="connsiteX5404" fmla="*/ 6315779 w 7257486"/>
              <a:gd name="connsiteY5404" fmla="*/ 4358884 h 6857155"/>
              <a:gd name="connsiteX5405" fmla="*/ 6315779 w 7257486"/>
              <a:gd name="connsiteY5405" fmla="*/ 4387600 h 6857155"/>
              <a:gd name="connsiteX5406" fmla="*/ 6303110 w 7257486"/>
              <a:gd name="connsiteY5406" fmla="*/ 4400269 h 6857155"/>
              <a:gd name="connsiteX5407" fmla="*/ 6290441 w 7257486"/>
              <a:gd name="connsiteY5407" fmla="*/ 4396046 h 6857155"/>
              <a:gd name="connsiteX5408" fmla="*/ 6286218 w 7257486"/>
              <a:gd name="connsiteY5408" fmla="*/ 4387600 h 6857155"/>
              <a:gd name="connsiteX5409" fmla="*/ 6286218 w 7257486"/>
              <a:gd name="connsiteY5409" fmla="*/ 4363107 h 6857155"/>
              <a:gd name="connsiteX5410" fmla="*/ 6286218 w 7257486"/>
              <a:gd name="connsiteY5410" fmla="*/ 4363107 h 6857155"/>
              <a:gd name="connsiteX5411" fmla="*/ 6299732 w 7257486"/>
              <a:gd name="connsiteY5411" fmla="*/ 4350438 h 6857155"/>
              <a:gd name="connsiteX5412" fmla="*/ 6936546 w 7257486"/>
              <a:gd name="connsiteY5412" fmla="*/ 3984735 h 6857155"/>
              <a:gd name="connsiteX5413" fmla="*/ 6940769 w 7257486"/>
              <a:gd name="connsiteY5413" fmla="*/ 4005005 h 6857155"/>
              <a:gd name="connsiteX5414" fmla="*/ 6932323 w 7257486"/>
              <a:gd name="connsiteY5414" fmla="*/ 4021052 h 6857155"/>
              <a:gd name="connsiteX5415" fmla="*/ 6912053 w 7257486"/>
              <a:gd name="connsiteY5415" fmla="*/ 4016829 h 6857155"/>
              <a:gd name="connsiteX5416" fmla="*/ 6903608 w 7257486"/>
              <a:gd name="connsiteY5416" fmla="*/ 3996559 h 6857155"/>
              <a:gd name="connsiteX5417" fmla="*/ 6916276 w 7257486"/>
              <a:gd name="connsiteY5417" fmla="*/ 3980512 h 6857155"/>
              <a:gd name="connsiteX5418" fmla="*/ 6936546 w 7257486"/>
              <a:gd name="connsiteY5418" fmla="*/ 3984735 h 6857155"/>
              <a:gd name="connsiteX5419" fmla="*/ 5367314 w 7257486"/>
              <a:gd name="connsiteY5419" fmla="*/ 4555672 h 6857155"/>
              <a:gd name="connsiteX5420" fmla="*/ 5387584 w 7257486"/>
              <a:gd name="connsiteY5420" fmla="*/ 4559895 h 6857155"/>
              <a:gd name="connsiteX5421" fmla="*/ 5387584 w 7257486"/>
              <a:gd name="connsiteY5421" fmla="*/ 4572564 h 6857155"/>
              <a:gd name="connsiteX5422" fmla="*/ 5363091 w 7257486"/>
              <a:gd name="connsiteY5422" fmla="*/ 4576786 h 6857155"/>
              <a:gd name="connsiteX5423" fmla="*/ 5363091 w 7257486"/>
              <a:gd name="connsiteY5423" fmla="*/ 4585232 h 6857155"/>
              <a:gd name="connsiteX5424" fmla="*/ 5330152 w 7257486"/>
              <a:gd name="connsiteY5424" fmla="*/ 4593678 h 6857155"/>
              <a:gd name="connsiteX5425" fmla="*/ 5317484 w 7257486"/>
              <a:gd name="connsiteY5425" fmla="*/ 4581009 h 6857155"/>
              <a:gd name="connsiteX5426" fmla="*/ 5325929 w 7257486"/>
              <a:gd name="connsiteY5426" fmla="*/ 4572564 h 6857155"/>
              <a:gd name="connsiteX5427" fmla="*/ 5354645 w 7257486"/>
              <a:gd name="connsiteY5427" fmla="*/ 4568341 h 6857155"/>
              <a:gd name="connsiteX5428" fmla="*/ 5354645 w 7257486"/>
              <a:gd name="connsiteY5428" fmla="*/ 4568341 h 6857155"/>
              <a:gd name="connsiteX5429" fmla="*/ 5367314 w 7257486"/>
              <a:gd name="connsiteY5429" fmla="*/ 4555672 h 6857155"/>
              <a:gd name="connsiteX5430" fmla="*/ 5124919 w 7257486"/>
              <a:gd name="connsiteY5430" fmla="*/ 4683203 h 6857155"/>
              <a:gd name="connsiteX5431" fmla="*/ 5140966 w 7257486"/>
              <a:gd name="connsiteY5431" fmla="*/ 4687426 h 6857155"/>
              <a:gd name="connsiteX5432" fmla="*/ 5120696 w 7257486"/>
              <a:gd name="connsiteY5432" fmla="*/ 4716142 h 6857155"/>
              <a:gd name="connsiteX5433" fmla="*/ 5091981 w 7257486"/>
              <a:gd name="connsiteY5433" fmla="*/ 4720365 h 6857155"/>
              <a:gd name="connsiteX5434" fmla="*/ 5087758 w 7257486"/>
              <a:gd name="connsiteY5434" fmla="*/ 4711919 h 6857155"/>
              <a:gd name="connsiteX5435" fmla="*/ 5103805 w 7257486"/>
              <a:gd name="connsiteY5435" fmla="*/ 4695872 h 6857155"/>
              <a:gd name="connsiteX5436" fmla="*/ 5124919 w 7257486"/>
              <a:gd name="connsiteY5436" fmla="*/ 4683203 h 6857155"/>
              <a:gd name="connsiteX5437" fmla="*/ 4763439 w 7257486"/>
              <a:gd name="connsiteY5437" fmla="*/ 4917153 h 6857155"/>
              <a:gd name="connsiteX5438" fmla="*/ 4763439 w 7257486"/>
              <a:gd name="connsiteY5438" fmla="*/ 4917153 h 6857155"/>
              <a:gd name="connsiteX5439" fmla="*/ 4763439 w 7257486"/>
              <a:gd name="connsiteY5439" fmla="*/ 4917153 h 6857155"/>
              <a:gd name="connsiteX5440" fmla="*/ 4763439 w 7257486"/>
              <a:gd name="connsiteY5440" fmla="*/ 4917153 h 6857155"/>
              <a:gd name="connsiteX5441" fmla="*/ 4788776 w 7257486"/>
              <a:gd name="connsiteY5441" fmla="*/ 4921375 h 6857155"/>
              <a:gd name="connsiteX5442" fmla="*/ 4797222 w 7257486"/>
              <a:gd name="connsiteY5442" fmla="*/ 4945868 h 6857155"/>
              <a:gd name="connsiteX5443" fmla="*/ 4755837 w 7257486"/>
              <a:gd name="connsiteY5443" fmla="*/ 4941645 h 6857155"/>
              <a:gd name="connsiteX5444" fmla="*/ 4751614 w 7257486"/>
              <a:gd name="connsiteY5444" fmla="*/ 4925598 h 6857155"/>
              <a:gd name="connsiteX5445" fmla="*/ 4764283 w 7257486"/>
              <a:gd name="connsiteY5445" fmla="*/ 4917153 h 6857155"/>
              <a:gd name="connsiteX5446" fmla="*/ 4788776 w 7257486"/>
              <a:gd name="connsiteY5446" fmla="*/ 4921375 h 6857155"/>
              <a:gd name="connsiteX5447" fmla="*/ 1571766 w 7257486"/>
              <a:gd name="connsiteY5447" fmla="*/ 6269327 h 6857155"/>
              <a:gd name="connsiteX5448" fmla="*/ 1559097 w 7257486"/>
              <a:gd name="connsiteY5448" fmla="*/ 6273550 h 6857155"/>
              <a:gd name="connsiteX5449" fmla="*/ 1563320 w 7257486"/>
              <a:gd name="connsiteY5449" fmla="*/ 6298043 h 6857155"/>
              <a:gd name="connsiteX5450" fmla="*/ 1543050 w 7257486"/>
              <a:gd name="connsiteY5450" fmla="*/ 6302266 h 6857155"/>
              <a:gd name="connsiteX5451" fmla="*/ 1534604 w 7257486"/>
              <a:gd name="connsiteY5451" fmla="*/ 6286219 h 6857155"/>
              <a:gd name="connsiteX5452" fmla="*/ 1550651 w 7257486"/>
              <a:gd name="connsiteY5452" fmla="*/ 6273550 h 6857155"/>
              <a:gd name="connsiteX5453" fmla="*/ 1554874 w 7257486"/>
              <a:gd name="connsiteY5453" fmla="*/ 6253280 h 6857155"/>
              <a:gd name="connsiteX5454" fmla="*/ 1567543 w 7257486"/>
              <a:gd name="connsiteY5454" fmla="*/ 6253280 h 6857155"/>
              <a:gd name="connsiteX5455" fmla="*/ 1571766 w 7257486"/>
              <a:gd name="connsiteY5455" fmla="*/ 6269327 h 6857155"/>
              <a:gd name="connsiteX5456" fmla="*/ 5913758 w 7257486"/>
              <a:gd name="connsiteY5456" fmla="*/ 4601279 h 6857155"/>
              <a:gd name="connsiteX5457" fmla="*/ 5942474 w 7257486"/>
              <a:gd name="connsiteY5457" fmla="*/ 4605502 h 6857155"/>
              <a:gd name="connsiteX5458" fmla="*/ 5938251 w 7257486"/>
              <a:gd name="connsiteY5458" fmla="*/ 4618171 h 6857155"/>
              <a:gd name="connsiteX5459" fmla="*/ 5901090 w 7257486"/>
              <a:gd name="connsiteY5459" fmla="*/ 4634218 h 6857155"/>
              <a:gd name="connsiteX5460" fmla="*/ 5885042 w 7257486"/>
              <a:gd name="connsiteY5460" fmla="*/ 4638441 h 6857155"/>
              <a:gd name="connsiteX5461" fmla="*/ 5893488 w 7257486"/>
              <a:gd name="connsiteY5461" fmla="*/ 4622393 h 6857155"/>
              <a:gd name="connsiteX5462" fmla="*/ 5913758 w 7257486"/>
              <a:gd name="connsiteY5462" fmla="*/ 4601279 h 6857155"/>
              <a:gd name="connsiteX5463" fmla="*/ 6189092 w 7257486"/>
              <a:gd name="connsiteY5463" fmla="*/ 3944195 h 6857155"/>
              <a:gd name="connsiteX5464" fmla="*/ 6173045 w 7257486"/>
              <a:gd name="connsiteY5464" fmla="*/ 3956863 h 6857155"/>
              <a:gd name="connsiteX5465" fmla="*/ 6152775 w 7257486"/>
              <a:gd name="connsiteY5465" fmla="*/ 3961086 h 6857155"/>
              <a:gd name="connsiteX5466" fmla="*/ 6156998 w 7257486"/>
              <a:gd name="connsiteY5466" fmla="*/ 3940816 h 6857155"/>
              <a:gd name="connsiteX5467" fmla="*/ 6181491 w 7257486"/>
              <a:gd name="connsiteY5467" fmla="*/ 3924769 h 6857155"/>
              <a:gd name="connsiteX5468" fmla="*/ 6194159 w 7257486"/>
              <a:gd name="connsiteY5468" fmla="*/ 3928992 h 6857155"/>
              <a:gd name="connsiteX5469" fmla="*/ 6194159 w 7257486"/>
              <a:gd name="connsiteY5469" fmla="*/ 3928992 h 6857155"/>
              <a:gd name="connsiteX5470" fmla="*/ 6189092 w 7257486"/>
              <a:gd name="connsiteY5470" fmla="*/ 3944195 h 6857155"/>
              <a:gd name="connsiteX5471" fmla="*/ 1440011 w 7257486"/>
              <a:gd name="connsiteY5471" fmla="*/ 6424730 h 6857155"/>
              <a:gd name="connsiteX5472" fmla="*/ 1448457 w 7257486"/>
              <a:gd name="connsiteY5472" fmla="*/ 6424730 h 6857155"/>
              <a:gd name="connsiteX5473" fmla="*/ 1444234 w 7257486"/>
              <a:gd name="connsiteY5473" fmla="*/ 6440777 h 6857155"/>
              <a:gd name="connsiteX5474" fmla="*/ 1395248 w 7257486"/>
              <a:gd name="connsiteY5474" fmla="*/ 6473716 h 6857155"/>
              <a:gd name="connsiteX5475" fmla="*/ 1386802 w 7257486"/>
              <a:gd name="connsiteY5475" fmla="*/ 6469493 h 6857155"/>
              <a:gd name="connsiteX5476" fmla="*/ 1391025 w 7257486"/>
              <a:gd name="connsiteY5476" fmla="*/ 6456824 h 6857155"/>
              <a:gd name="connsiteX5477" fmla="*/ 1440011 w 7257486"/>
              <a:gd name="connsiteY5477" fmla="*/ 6424730 h 6857155"/>
              <a:gd name="connsiteX5478" fmla="*/ 6493141 w 7257486"/>
              <a:gd name="connsiteY5478" fmla="*/ 3968688 h 6857155"/>
              <a:gd name="connsiteX5479" fmla="*/ 6488918 w 7257486"/>
              <a:gd name="connsiteY5479" fmla="*/ 3984735 h 6857155"/>
              <a:gd name="connsiteX5480" fmla="*/ 6472871 w 7257486"/>
              <a:gd name="connsiteY5480" fmla="*/ 4005005 h 6857155"/>
              <a:gd name="connsiteX5481" fmla="*/ 6452601 w 7257486"/>
              <a:gd name="connsiteY5481" fmla="*/ 4000782 h 6857155"/>
              <a:gd name="connsiteX5482" fmla="*/ 6461047 w 7257486"/>
              <a:gd name="connsiteY5482" fmla="*/ 3984735 h 6857155"/>
              <a:gd name="connsiteX5483" fmla="*/ 6473716 w 7257486"/>
              <a:gd name="connsiteY5483" fmla="*/ 3968688 h 6857155"/>
              <a:gd name="connsiteX5484" fmla="*/ 6493141 w 7257486"/>
              <a:gd name="connsiteY5484" fmla="*/ 3968688 h 6857155"/>
              <a:gd name="connsiteX5485" fmla="*/ 6078452 w 7257486"/>
              <a:gd name="connsiteY5485" fmla="*/ 4412093 h 6857155"/>
              <a:gd name="connsiteX5486" fmla="*/ 6058182 w 7257486"/>
              <a:gd name="connsiteY5486" fmla="*/ 4412093 h 6857155"/>
              <a:gd name="connsiteX5487" fmla="*/ 6049736 w 7257486"/>
              <a:gd name="connsiteY5487" fmla="*/ 4403647 h 6857155"/>
              <a:gd name="connsiteX5488" fmla="*/ 6053959 w 7257486"/>
              <a:gd name="connsiteY5488" fmla="*/ 4383377 h 6857155"/>
              <a:gd name="connsiteX5489" fmla="*/ 6058182 w 7257486"/>
              <a:gd name="connsiteY5489" fmla="*/ 4379154 h 6857155"/>
              <a:gd name="connsiteX5490" fmla="*/ 6070850 w 7257486"/>
              <a:gd name="connsiteY5490" fmla="*/ 4379154 h 6857155"/>
              <a:gd name="connsiteX5491" fmla="*/ 6086897 w 7257486"/>
              <a:gd name="connsiteY5491" fmla="*/ 4403647 h 6857155"/>
              <a:gd name="connsiteX5492" fmla="*/ 6078452 w 7257486"/>
              <a:gd name="connsiteY5492" fmla="*/ 4412093 h 6857155"/>
              <a:gd name="connsiteX5493" fmla="*/ 1222954 w 7257486"/>
              <a:gd name="connsiteY5493" fmla="*/ 6256658 h 6857155"/>
              <a:gd name="connsiteX5494" fmla="*/ 1231400 w 7257486"/>
              <a:gd name="connsiteY5494" fmla="*/ 6256658 h 6857155"/>
              <a:gd name="connsiteX5495" fmla="*/ 1222954 w 7257486"/>
              <a:gd name="connsiteY5495" fmla="*/ 6272706 h 6857155"/>
              <a:gd name="connsiteX5496" fmla="*/ 1210285 w 7257486"/>
              <a:gd name="connsiteY5496" fmla="*/ 6292975 h 6857155"/>
              <a:gd name="connsiteX5497" fmla="*/ 1181569 w 7257486"/>
              <a:gd name="connsiteY5497" fmla="*/ 6292975 h 6857155"/>
              <a:gd name="connsiteX5498" fmla="*/ 1190015 w 7257486"/>
              <a:gd name="connsiteY5498" fmla="*/ 6276928 h 6857155"/>
              <a:gd name="connsiteX5499" fmla="*/ 1222954 w 7257486"/>
              <a:gd name="connsiteY5499" fmla="*/ 6256658 h 6857155"/>
              <a:gd name="connsiteX5500" fmla="*/ 7117287 w 7257486"/>
              <a:gd name="connsiteY5500" fmla="*/ 3828487 h 6857155"/>
              <a:gd name="connsiteX5501" fmla="*/ 7121510 w 7257486"/>
              <a:gd name="connsiteY5501" fmla="*/ 3841156 h 6857155"/>
              <a:gd name="connsiteX5502" fmla="*/ 7113064 w 7257486"/>
              <a:gd name="connsiteY5502" fmla="*/ 3853824 h 6857155"/>
              <a:gd name="connsiteX5503" fmla="*/ 7092794 w 7257486"/>
              <a:gd name="connsiteY5503" fmla="*/ 3849601 h 6857155"/>
              <a:gd name="connsiteX5504" fmla="*/ 7088571 w 7257486"/>
              <a:gd name="connsiteY5504" fmla="*/ 3833555 h 6857155"/>
              <a:gd name="connsiteX5505" fmla="*/ 7101239 w 7257486"/>
              <a:gd name="connsiteY5505" fmla="*/ 3820886 h 6857155"/>
              <a:gd name="connsiteX5506" fmla="*/ 7117287 w 7257486"/>
              <a:gd name="connsiteY5506" fmla="*/ 3828487 h 6857155"/>
              <a:gd name="connsiteX5507" fmla="*/ 3515147 w 7257486"/>
              <a:gd name="connsiteY5507" fmla="*/ 5553967 h 6857155"/>
              <a:gd name="connsiteX5508" fmla="*/ 3543863 w 7257486"/>
              <a:gd name="connsiteY5508" fmla="*/ 5553967 h 6857155"/>
              <a:gd name="connsiteX5509" fmla="*/ 3531194 w 7257486"/>
              <a:gd name="connsiteY5509" fmla="*/ 5566635 h 6857155"/>
              <a:gd name="connsiteX5510" fmla="*/ 3506702 w 7257486"/>
              <a:gd name="connsiteY5510" fmla="*/ 5579304 h 6857155"/>
              <a:gd name="connsiteX5511" fmla="*/ 3486431 w 7257486"/>
              <a:gd name="connsiteY5511" fmla="*/ 5575081 h 6857155"/>
              <a:gd name="connsiteX5512" fmla="*/ 3502479 w 7257486"/>
              <a:gd name="connsiteY5512" fmla="*/ 5559034 h 6857155"/>
              <a:gd name="connsiteX5513" fmla="*/ 3502479 w 7257486"/>
              <a:gd name="connsiteY5513" fmla="*/ 5559034 h 6857155"/>
              <a:gd name="connsiteX5514" fmla="*/ 3515147 w 7257486"/>
              <a:gd name="connsiteY5514" fmla="*/ 5553967 h 6857155"/>
              <a:gd name="connsiteX5515" fmla="*/ 6764252 w 7257486"/>
              <a:gd name="connsiteY5515" fmla="*/ 4260068 h 6857155"/>
              <a:gd name="connsiteX5516" fmla="*/ 6780298 w 7257486"/>
              <a:gd name="connsiteY5516" fmla="*/ 4260068 h 6857155"/>
              <a:gd name="connsiteX5517" fmla="*/ 6771853 w 7257486"/>
              <a:gd name="connsiteY5517" fmla="*/ 4280338 h 6857155"/>
              <a:gd name="connsiteX5518" fmla="*/ 6767630 w 7257486"/>
              <a:gd name="connsiteY5518" fmla="*/ 4284561 h 6857155"/>
              <a:gd name="connsiteX5519" fmla="*/ 6739759 w 7257486"/>
              <a:gd name="connsiteY5519" fmla="*/ 4284561 h 6857155"/>
              <a:gd name="connsiteX5520" fmla="*/ 6739759 w 7257486"/>
              <a:gd name="connsiteY5520" fmla="*/ 4271892 h 6857155"/>
              <a:gd name="connsiteX5521" fmla="*/ 6739759 w 7257486"/>
              <a:gd name="connsiteY5521" fmla="*/ 4271892 h 6857155"/>
              <a:gd name="connsiteX5522" fmla="*/ 6764252 w 7257486"/>
              <a:gd name="connsiteY5522" fmla="*/ 4260068 h 6857155"/>
              <a:gd name="connsiteX5523" fmla="*/ 4673068 w 7257486"/>
              <a:gd name="connsiteY5523" fmla="*/ 5143500 h 6857155"/>
              <a:gd name="connsiteX5524" fmla="*/ 4689115 w 7257486"/>
              <a:gd name="connsiteY5524" fmla="*/ 5151946 h 6857155"/>
              <a:gd name="connsiteX5525" fmla="*/ 4684893 w 7257486"/>
              <a:gd name="connsiteY5525" fmla="*/ 5172216 h 6857155"/>
              <a:gd name="connsiteX5526" fmla="*/ 4668845 w 7257486"/>
              <a:gd name="connsiteY5526" fmla="*/ 5167993 h 6857155"/>
              <a:gd name="connsiteX5527" fmla="*/ 4652799 w 7257486"/>
              <a:gd name="connsiteY5527" fmla="*/ 5151946 h 6857155"/>
              <a:gd name="connsiteX5528" fmla="*/ 4657022 w 7257486"/>
              <a:gd name="connsiteY5528" fmla="*/ 5139277 h 6857155"/>
              <a:gd name="connsiteX5529" fmla="*/ 4673068 w 7257486"/>
              <a:gd name="connsiteY5529" fmla="*/ 5143500 h 6857155"/>
              <a:gd name="connsiteX5530" fmla="*/ 1501666 w 7257486"/>
              <a:gd name="connsiteY5530" fmla="*/ 6396014 h 6857155"/>
              <a:gd name="connsiteX5531" fmla="*/ 1510111 w 7257486"/>
              <a:gd name="connsiteY5531" fmla="*/ 6400237 h 6857155"/>
              <a:gd name="connsiteX5532" fmla="*/ 1501666 w 7257486"/>
              <a:gd name="connsiteY5532" fmla="*/ 6416284 h 6857155"/>
              <a:gd name="connsiteX5533" fmla="*/ 1485618 w 7257486"/>
              <a:gd name="connsiteY5533" fmla="*/ 6424730 h 6857155"/>
              <a:gd name="connsiteX5534" fmla="*/ 1469571 w 7257486"/>
              <a:gd name="connsiteY5534" fmla="*/ 6424730 h 6857155"/>
              <a:gd name="connsiteX5535" fmla="*/ 1473794 w 7257486"/>
              <a:gd name="connsiteY5535" fmla="*/ 6404460 h 6857155"/>
              <a:gd name="connsiteX5536" fmla="*/ 1473794 w 7257486"/>
              <a:gd name="connsiteY5536" fmla="*/ 6404460 h 6857155"/>
              <a:gd name="connsiteX5537" fmla="*/ 1501666 w 7257486"/>
              <a:gd name="connsiteY5537" fmla="*/ 6396014 h 6857155"/>
              <a:gd name="connsiteX5538" fmla="*/ 4123246 w 7257486"/>
              <a:gd name="connsiteY5538" fmla="*/ 5151946 h 6857155"/>
              <a:gd name="connsiteX5539" fmla="*/ 4119023 w 7257486"/>
              <a:gd name="connsiteY5539" fmla="*/ 5167993 h 6857155"/>
              <a:gd name="connsiteX5540" fmla="*/ 4098753 w 7257486"/>
              <a:gd name="connsiteY5540" fmla="*/ 5176439 h 6857155"/>
              <a:gd name="connsiteX5541" fmla="*/ 4082706 w 7257486"/>
              <a:gd name="connsiteY5541" fmla="*/ 5176439 h 6857155"/>
              <a:gd name="connsiteX5542" fmla="*/ 4091152 w 7257486"/>
              <a:gd name="connsiteY5542" fmla="*/ 5151946 h 6857155"/>
              <a:gd name="connsiteX5543" fmla="*/ 4123246 w 7257486"/>
              <a:gd name="connsiteY5543" fmla="*/ 5151946 h 6857155"/>
              <a:gd name="connsiteX5544" fmla="*/ 3284577 w 7257486"/>
              <a:gd name="connsiteY5544" fmla="*/ 5829300 h 6857155"/>
              <a:gd name="connsiteX5545" fmla="*/ 3300624 w 7257486"/>
              <a:gd name="connsiteY5545" fmla="*/ 5837746 h 6857155"/>
              <a:gd name="connsiteX5546" fmla="*/ 3296401 w 7257486"/>
              <a:gd name="connsiteY5546" fmla="*/ 5858016 h 6857155"/>
              <a:gd name="connsiteX5547" fmla="*/ 3283732 w 7257486"/>
              <a:gd name="connsiteY5547" fmla="*/ 5862239 h 6857155"/>
              <a:gd name="connsiteX5548" fmla="*/ 3271063 w 7257486"/>
              <a:gd name="connsiteY5548" fmla="*/ 5849570 h 6857155"/>
              <a:gd name="connsiteX5549" fmla="*/ 3275286 w 7257486"/>
              <a:gd name="connsiteY5549" fmla="*/ 5833523 h 6857155"/>
              <a:gd name="connsiteX5550" fmla="*/ 3275286 w 7257486"/>
              <a:gd name="connsiteY5550" fmla="*/ 5833523 h 6857155"/>
              <a:gd name="connsiteX5551" fmla="*/ 3284577 w 7257486"/>
              <a:gd name="connsiteY5551" fmla="*/ 5829300 h 6857155"/>
              <a:gd name="connsiteX5552" fmla="*/ 3736428 w 7257486"/>
              <a:gd name="connsiteY5552" fmla="*/ 5439104 h 6857155"/>
              <a:gd name="connsiteX5553" fmla="*/ 3740650 w 7257486"/>
              <a:gd name="connsiteY5553" fmla="*/ 5455151 h 6857155"/>
              <a:gd name="connsiteX5554" fmla="*/ 3727982 w 7257486"/>
              <a:gd name="connsiteY5554" fmla="*/ 5467820 h 6857155"/>
              <a:gd name="connsiteX5555" fmla="*/ 3707712 w 7257486"/>
              <a:gd name="connsiteY5555" fmla="*/ 5467820 h 6857155"/>
              <a:gd name="connsiteX5556" fmla="*/ 3720381 w 7257486"/>
              <a:gd name="connsiteY5556" fmla="*/ 5434881 h 6857155"/>
              <a:gd name="connsiteX5557" fmla="*/ 3736428 w 7257486"/>
              <a:gd name="connsiteY5557" fmla="*/ 5439104 h 6857155"/>
              <a:gd name="connsiteX5558" fmla="*/ 6669659 w 7257486"/>
              <a:gd name="connsiteY5558" fmla="*/ 4211083 h 6857155"/>
              <a:gd name="connsiteX5559" fmla="*/ 6649388 w 7257486"/>
              <a:gd name="connsiteY5559" fmla="*/ 4215305 h 6857155"/>
              <a:gd name="connsiteX5560" fmla="*/ 6645165 w 7257486"/>
              <a:gd name="connsiteY5560" fmla="*/ 4199258 h 6857155"/>
              <a:gd name="connsiteX5561" fmla="*/ 6653611 w 7257486"/>
              <a:gd name="connsiteY5561" fmla="*/ 4186590 h 6857155"/>
              <a:gd name="connsiteX5562" fmla="*/ 6673881 w 7257486"/>
              <a:gd name="connsiteY5562" fmla="*/ 4190813 h 6857155"/>
              <a:gd name="connsiteX5563" fmla="*/ 6669659 w 7257486"/>
              <a:gd name="connsiteY5563" fmla="*/ 4211083 h 6857155"/>
              <a:gd name="connsiteX5564" fmla="*/ 4315810 w 7257486"/>
              <a:gd name="connsiteY5564" fmla="*/ 5119007 h 6857155"/>
              <a:gd name="connsiteX5565" fmla="*/ 4307365 w 7257486"/>
              <a:gd name="connsiteY5565" fmla="*/ 5110561 h 6857155"/>
              <a:gd name="connsiteX5566" fmla="*/ 4307365 w 7257486"/>
              <a:gd name="connsiteY5566" fmla="*/ 5097893 h 6857155"/>
              <a:gd name="connsiteX5567" fmla="*/ 4315810 w 7257486"/>
              <a:gd name="connsiteY5567" fmla="*/ 5093670 h 6857155"/>
              <a:gd name="connsiteX5568" fmla="*/ 4336081 w 7257486"/>
              <a:gd name="connsiteY5568" fmla="*/ 5102116 h 6857155"/>
              <a:gd name="connsiteX5569" fmla="*/ 4340304 w 7257486"/>
              <a:gd name="connsiteY5569" fmla="*/ 5122386 h 6857155"/>
              <a:gd name="connsiteX5570" fmla="*/ 4315810 w 7257486"/>
              <a:gd name="connsiteY5570" fmla="*/ 5119007 h 6857155"/>
              <a:gd name="connsiteX5571" fmla="*/ 5580993 w 7257486"/>
              <a:gd name="connsiteY5571" fmla="*/ 4502463 h 6857155"/>
              <a:gd name="connsiteX5572" fmla="*/ 5560723 w 7257486"/>
              <a:gd name="connsiteY5572" fmla="*/ 4510909 h 6857155"/>
              <a:gd name="connsiteX5573" fmla="*/ 5544676 w 7257486"/>
              <a:gd name="connsiteY5573" fmla="*/ 4510909 h 6857155"/>
              <a:gd name="connsiteX5574" fmla="*/ 5544676 w 7257486"/>
              <a:gd name="connsiteY5574" fmla="*/ 4494862 h 6857155"/>
              <a:gd name="connsiteX5575" fmla="*/ 5553122 w 7257486"/>
              <a:gd name="connsiteY5575" fmla="*/ 4490639 h 6857155"/>
              <a:gd name="connsiteX5576" fmla="*/ 5581838 w 7257486"/>
              <a:gd name="connsiteY5576" fmla="*/ 4490639 h 6857155"/>
              <a:gd name="connsiteX5577" fmla="*/ 5581838 w 7257486"/>
              <a:gd name="connsiteY5577" fmla="*/ 4502463 h 6857155"/>
              <a:gd name="connsiteX5578" fmla="*/ 6435709 w 7257486"/>
              <a:gd name="connsiteY5578" fmla="*/ 3931526 h 6857155"/>
              <a:gd name="connsiteX5579" fmla="*/ 6439932 w 7257486"/>
              <a:gd name="connsiteY5579" fmla="*/ 3956019 h 6857155"/>
              <a:gd name="connsiteX5580" fmla="*/ 6431487 w 7257486"/>
              <a:gd name="connsiteY5580" fmla="*/ 3960242 h 6857155"/>
              <a:gd name="connsiteX5581" fmla="*/ 6411216 w 7257486"/>
              <a:gd name="connsiteY5581" fmla="*/ 3939972 h 6857155"/>
              <a:gd name="connsiteX5582" fmla="*/ 6419662 w 7257486"/>
              <a:gd name="connsiteY5582" fmla="*/ 3927303 h 6857155"/>
              <a:gd name="connsiteX5583" fmla="*/ 6435709 w 7257486"/>
              <a:gd name="connsiteY5583" fmla="*/ 3931526 h 6857155"/>
              <a:gd name="connsiteX5584" fmla="*/ 6517634 w 7257486"/>
              <a:gd name="connsiteY5584" fmla="*/ 1717034 h 6857155"/>
              <a:gd name="connsiteX5585" fmla="*/ 6497364 w 7257486"/>
              <a:gd name="connsiteY5585" fmla="*/ 1712811 h 6857155"/>
              <a:gd name="connsiteX5586" fmla="*/ 6501587 w 7257486"/>
              <a:gd name="connsiteY5586" fmla="*/ 1688318 h 6857155"/>
              <a:gd name="connsiteX5587" fmla="*/ 6517634 w 7257486"/>
              <a:gd name="connsiteY5587" fmla="*/ 1688318 h 6857155"/>
              <a:gd name="connsiteX5588" fmla="*/ 6521857 w 7257486"/>
              <a:gd name="connsiteY5588" fmla="*/ 1708588 h 6857155"/>
              <a:gd name="connsiteX5589" fmla="*/ 6517634 w 7257486"/>
              <a:gd name="connsiteY5589" fmla="*/ 1717034 h 6857155"/>
              <a:gd name="connsiteX5590" fmla="*/ 4385911 w 7257486"/>
              <a:gd name="connsiteY5590" fmla="*/ 5172216 h 6857155"/>
              <a:gd name="connsiteX5591" fmla="*/ 4365641 w 7257486"/>
              <a:gd name="connsiteY5591" fmla="*/ 5167993 h 6857155"/>
              <a:gd name="connsiteX5592" fmla="*/ 4361418 w 7257486"/>
              <a:gd name="connsiteY5592" fmla="*/ 5151946 h 6857155"/>
              <a:gd name="connsiteX5593" fmla="*/ 4369864 w 7257486"/>
              <a:gd name="connsiteY5593" fmla="*/ 5147723 h 6857155"/>
              <a:gd name="connsiteX5594" fmla="*/ 4390134 w 7257486"/>
              <a:gd name="connsiteY5594" fmla="*/ 5151946 h 6857155"/>
              <a:gd name="connsiteX5595" fmla="*/ 4385911 w 7257486"/>
              <a:gd name="connsiteY5595" fmla="*/ 5172216 h 6857155"/>
              <a:gd name="connsiteX5596" fmla="*/ 1587813 w 7257486"/>
              <a:gd name="connsiteY5596" fmla="*/ 6272706 h 6857155"/>
              <a:gd name="connsiteX5597" fmla="*/ 1608083 w 7257486"/>
              <a:gd name="connsiteY5597" fmla="*/ 6252435 h 6857155"/>
              <a:gd name="connsiteX5598" fmla="*/ 1632576 w 7257486"/>
              <a:gd name="connsiteY5598" fmla="*/ 6252435 h 6857155"/>
              <a:gd name="connsiteX5599" fmla="*/ 1632576 w 7257486"/>
              <a:gd name="connsiteY5599" fmla="*/ 6265104 h 6857155"/>
              <a:gd name="connsiteX5600" fmla="*/ 1608083 w 7257486"/>
              <a:gd name="connsiteY5600" fmla="*/ 6273550 h 6857155"/>
              <a:gd name="connsiteX5601" fmla="*/ 1587813 w 7257486"/>
              <a:gd name="connsiteY5601" fmla="*/ 6273550 h 6857155"/>
              <a:gd name="connsiteX5602" fmla="*/ 4102131 w 7257486"/>
              <a:gd name="connsiteY5602" fmla="*/ 5348733 h 6857155"/>
              <a:gd name="connsiteX5603" fmla="*/ 4106354 w 7257486"/>
              <a:gd name="connsiteY5603" fmla="*/ 5361402 h 6857155"/>
              <a:gd name="connsiteX5604" fmla="*/ 4097908 w 7257486"/>
              <a:gd name="connsiteY5604" fmla="*/ 5374071 h 6857155"/>
              <a:gd name="connsiteX5605" fmla="*/ 4081861 w 7257486"/>
              <a:gd name="connsiteY5605" fmla="*/ 5369848 h 6857155"/>
              <a:gd name="connsiteX5606" fmla="*/ 4077638 w 7257486"/>
              <a:gd name="connsiteY5606" fmla="*/ 5353801 h 6857155"/>
              <a:gd name="connsiteX5607" fmla="*/ 4090307 w 7257486"/>
              <a:gd name="connsiteY5607" fmla="*/ 5345355 h 6857155"/>
              <a:gd name="connsiteX5608" fmla="*/ 4090307 w 7257486"/>
              <a:gd name="connsiteY5608" fmla="*/ 5345355 h 6857155"/>
              <a:gd name="connsiteX5609" fmla="*/ 4102131 w 7257486"/>
              <a:gd name="connsiteY5609" fmla="*/ 5348733 h 6857155"/>
              <a:gd name="connsiteX5610" fmla="*/ 1287986 w 7257486"/>
              <a:gd name="connsiteY5610" fmla="*/ 6129127 h 6857155"/>
              <a:gd name="connsiteX5611" fmla="*/ 1279541 w 7257486"/>
              <a:gd name="connsiteY5611" fmla="*/ 6145173 h 6857155"/>
              <a:gd name="connsiteX5612" fmla="*/ 1259271 w 7257486"/>
              <a:gd name="connsiteY5612" fmla="*/ 6149396 h 6857155"/>
              <a:gd name="connsiteX5613" fmla="*/ 1259271 w 7257486"/>
              <a:gd name="connsiteY5613" fmla="*/ 6133350 h 6857155"/>
              <a:gd name="connsiteX5614" fmla="*/ 1263494 w 7257486"/>
              <a:gd name="connsiteY5614" fmla="*/ 6129127 h 6857155"/>
              <a:gd name="connsiteX5615" fmla="*/ 1287986 w 7257486"/>
              <a:gd name="connsiteY5615" fmla="*/ 6129127 h 6857155"/>
              <a:gd name="connsiteX5616" fmla="*/ 6850399 w 7257486"/>
              <a:gd name="connsiteY5616" fmla="*/ 3738117 h 6857155"/>
              <a:gd name="connsiteX5617" fmla="*/ 6850399 w 7257486"/>
              <a:gd name="connsiteY5617" fmla="*/ 3722070 h 6857155"/>
              <a:gd name="connsiteX5618" fmla="*/ 6850399 w 7257486"/>
              <a:gd name="connsiteY5618" fmla="*/ 3722070 h 6857155"/>
              <a:gd name="connsiteX5619" fmla="*/ 6854622 w 7257486"/>
              <a:gd name="connsiteY5619" fmla="*/ 3717847 h 6857155"/>
              <a:gd name="connsiteX5620" fmla="*/ 6874892 w 7257486"/>
              <a:gd name="connsiteY5620" fmla="*/ 3722070 h 6857155"/>
              <a:gd name="connsiteX5621" fmla="*/ 6870669 w 7257486"/>
              <a:gd name="connsiteY5621" fmla="*/ 3738117 h 6857155"/>
              <a:gd name="connsiteX5622" fmla="*/ 6850399 w 7257486"/>
              <a:gd name="connsiteY5622" fmla="*/ 3738117 h 6857155"/>
              <a:gd name="connsiteX5623" fmla="*/ 1263494 w 7257486"/>
              <a:gd name="connsiteY5623" fmla="*/ 6433176 h 6857155"/>
              <a:gd name="connsiteX5624" fmla="*/ 1279541 w 7257486"/>
              <a:gd name="connsiteY5624" fmla="*/ 6437399 h 6857155"/>
              <a:gd name="connsiteX5625" fmla="*/ 1279541 w 7257486"/>
              <a:gd name="connsiteY5625" fmla="*/ 6461891 h 6857155"/>
              <a:gd name="connsiteX5626" fmla="*/ 1266872 w 7257486"/>
              <a:gd name="connsiteY5626" fmla="*/ 6466114 h 6857155"/>
              <a:gd name="connsiteX5627" fmla="*/ 1262649 w 7257486"/>
              <a:gd name="connsiteY5627" fmla="*/ 6457669 h 6857155"/>
              <a:gd name="connsiteX5628" fmla="*/ 1262649 w 7257486"/>
              <a:gd name="connsiteY5628" fmla="*/ 6433176 h 6857155"/>
              <a:gd name="connsiteX5629" fmla="*/ 3917168 w 7257486"/>
              <a:gd name="connsiteY5629" fmla="*/ 5274410 h 6857155"/>
              <a:gd name="connsiteX5630" fmla="*/ 3933215 w 7257486"/>
              <a:gd name="connsiteY5630" fmla="*/ 5278633 h 6857155"/>
              <a:gd name="connsiteX5631" fmla="*/ 3908722 w 7257486"/>
              <a:gd name="connsiteY5631" fmla="*/ 5298903 h 6857155"/>
              <a:gd name="connsiteX5632" fmla="*/ 3896053 w 7257486"/>
              <a:gd name="connsiteY5632" fmla="*/ 5294681 h 6857155"/>
              <a:gd name="connsiteX5633" fmla="*/ 3900276 w 7257486"/>
              <a:gd name="connsiteY5633" fmla="*/ 5282012 h 6857155"/>
              <a:gd name="connsiteX5634" fmla="*/ 3900276 w 7257486"/>
              <a:gd name="connsiteY5634" fmla="*/ 5282012 h 6857155"/>
              <a:gd name="connsiteX5635" fmla="*/ 3917168 w 7257486"/>
              <a:gd name="connsiteY5635" fmla="*/ 5274410 h 6857155"/>
              <a:gd name="connsiteX5636" fmla="*/ 5314106 w 7257486"/>
              <a:gd name="connsiteY5636" fmla="*/ 4905328 h 6857155"/>
              <a:gd name="connsiteX5637" fmla="*/ 5318329 w 7257486"/>
              <a:gd name="connsiteY5637" fmla="*/ 4925598 h 6857155"/>
              <a:gd name="connsiteX5638" fmla="*/ 5298058 w 7257486"/>
              <a:gd name="connsiteY5638" fmla="*/ 4921375 h 6857155"/>
              <a:gd name="connsiteX5639" fmla="*/ 5293835 w 7257486"/>
              <a:gd name="connsiteY5639" fmla="*/ 4905328 h 6857155"/>
              <a:gd name="connsiteX5640" fmla="*/ 5298058 w 7257486"/>
              <a:gd name="connsiteY5640" fmla="*/ 4901105 h 6857155"/>
              <a:gd name="connsiteX5641" fmla="*/ 5298058 w 7257486"/>
              <a:gd name="connsiteY5641" fmla="*/ 4901105 h 6857155"/>
              <a:gd name="connsiteX5642" fmla="*/ 5314106 w 7257486"/>
              <a:gd name="connsiteY5642" fmla="*/ 4905328 h 6857155"/>
              <a:gd name="connsiteX5643" fmla="*/ 5642647 w 7257486"/>
              <a:gd name="connsiteY5643" fmla="*/ 4760905 h 6857155"/>
              <a:gd name="connsiteX5644" fmla="*/ 5671363 w 7257486"/>
              <a:gd name="connsiteY5644" fmla="*/ 4765128 h 6857155"/>
              <a:gd name="connsiteX5645" fmla="*/ 5671363 w 7257486"/>
              <a:gd name="connsiteY5645" fmla="*/ 4773574 h 6857155"/>
              <a:gd name="connsiteX5646" fmla="*/ 5634202 w 7257486"/>
              <a:gd name="connsiteY5646" fmla="*/ 4777797 h 6857155"/>
              <a:gd name="connsiteX5647" fmla="*/ 5634202 w 7257486"/>
              <a:gd name="connsiteY5647" fmla="*/ 4765128 h 6857155"/>
              <a:gd name="connsiteX5648" fmla="*/ 5634202 w 7257486"/>
              <a:gd name="connsiteY5648" fmla="*/ 4765128 h 6857155"/>
              <a:gd name="connsiteX5649" fmla="*/ 5642647 w 7257486"/>
              <a:gd name="connsiteY5649" fmla="*/ 4760905 h 6857155"/>
              <a:gd name="connsiteX5650" fmla="*/ 6612227 w 7257486"/>
              <a:gd name="connsiteY5650" fmla="*/ 4317500 h 6857155"/>
              <a:gd name="connsiteX5651" fmla="*/ 6620673 w 7257486"/>
              <a:gd name="connsiteY5651" fmla="*/ 4321723 h 6857155"/>
              <a:gd name="connsiteX5652" fmla="*/ 6612227 w 7257486"/>
              <a:gd name="connsiteY5652" fmla="*/ 4337770 h 6857155"/>
              <a:gd name="connsiteX5653" fmla="*/ 6591957 w 7257486"/>
              <a:gd name="connsiteY5653" fmla="*/ 4358040 h 6857155"/>
              <a:gd name="connsiteX5654" fmla="*/ 6530303 w 7257486"/>
              <a:gd name="connsiteY5654" fmla="*/ 4382533 h 6857155"/>
              <a:gd name="connsiteX5655" fmla="*/ 6510032 w 7257486"/>
              <a:gd name="connsiteY5655" fmla="*/ 4386756 h 6857155"/>
              <a:gd name="connsiteX5656" fmla="*/ 6518478 w 7257486"/>
              <a:gd name="connsiteY5656" fmla="*/ 4370708 h 6857155"/>
              <a:gd name="connsiteX5657" fmla="*/ 6518478 w 7257486"/>
              <a:gd name="connsiteY5657" fmla="*/ 4341992 h 6857155"/>
              <a:gd name="connsiteX5658" fmla="*/ 6538748 w 7257486"/>
              <a:gd name="connsiteY5658" fmla="*/ 4337770 h 6857155"/>
              <a:gd name="connsiteX5659" fmla="*/ 6542971 w 7257486"/>
              <a:gd name="connsiteY5659" fmla="*/ 4353817 h 6857155"/>
              <a:gd name="connsiteX5660" fmla="*/ 6584356 w 7257486"/>
              <a:gd name="connsiteY5660" fmla="*/ 4337770 h 6857155"/>
              <a:gd name="connsiteX5661" fmla="*/ 6589423 w 7257486"/>
              <a:gd name="connsiteY5661" fmla="*/ 4334391 h 6857155"/>
              <a:gd name="connsiteX5662" fmla="*/ 6588578 w 7257486"/>
              <a:gd name="connsiteY5662" fmla="*/ 4333547 h 6857155"/>
              <a:gd name="connsiteX5663" fmla="*/ 6588578 w 7257486"/>
              <a:gd name="connsiteY5663" fmla="*/ 4333547 h 6857155"/>
              <a:gd name="connsiteX5664" fmla="*/ 6612227 w 7257486"/>
              <a:gd name="connsiteY5664" fmla="*/ 4317500 h 6857155"/>
              <a:gd name="connsiteX5665" fmla="*/ 6879115 w 7257486"/>
              <a:gd name="connsiteY5665" fmla="*/ 3459405 h 6857155"/>
              <a:gd name="connsiteX5666" fmla="*/ 6870669 w 7257486"/>
              <a:gd name="connsiteY5666" fmla="*/ 3472074 h 6857155"/>
              <a:gd name="connsiteX5667" fmla="*/ 6854622 w 7257486"/>
              <a:gd name="connsiteY5667" fmla="*/ 3467851 h 6857155"/>
              <a:gd name="connsiteX5668" fmla="*/ 6858844 w 7257486"/>
              <a:gd name="connsiteY5668" fmla="*/ 3451804 h 6857155"/>
              <a:gd name="connsiteX5669" fmla="*/ 6863067 w 7257486"/>
              <a:gd name="connsiteY5669" fmla="*/ 3447581 h 6857155"/>
              <a:gd name="connsiteX5670" fmla="*/ 6875736 w 7257486"/>
              <a:gd name="connsiteY5670" fmla="*/ 3447581 h 6857155"/>
              <a:gd name="connsiteX5671" fmla="*/ 6879115 w 7257486"/>
              <a:gd name="connsiteY5671" fmla="*/ 3459405 h 6857155"/>
              <a:gd name="connsiteX5672" fmla="*/ 6263415 w 7257486"/>
              <a:gd name="connsiteY5672" fmla="*/ 4087774 h 6857155"/>
              <a:gd name="connsiteX5673" fmla="*/ 6271860 w 7257486"/>
              <a:gd name="connsiteY5673" fmla="*/ 4071727 h 6857155"/>
              <a:gd name="connsiteX5674" fmla="*/ 6287908 w 7257486"/>
              <a:gd name="connsiteY5674" fmla="*/ 4075949 h 6857155"/>
              <a:gd name="connsiteX5675" fmla="*/ 6283685 w 7257486"/>
              <a:gd name="connsiteY5675" fmla="*/ 4091996 h 6857155"/>
              <a:gd name="connsiteX5676" fmla="*/ 6267638 w 7257486"/>
              <a:gd name="connsiteY5676" fmla="*/ 4100442 h 6857155"/>
              <a:gd name="connsiteX5677" fmla="*/ 6263415 w 7257486"/>
              <a:gd name="connsiteY5677" fmla="*/ 4087774 h 6857155"/>
              <a:gd name="connsiteX5678" fmla="*/ 6965262 w 7257486"/>
              <a:gd name="connsiteY5678" fmla="*/ 2690836 h 6857155"/>
              <a:gd name="connsiteX5679" fmla="*/ 6973708 w 7257486"/>
              <a:gd name="connsiteY5679" fmla="*/ 2690836 h 6857155"/>
              <a:gd name="connsiteX5680" fmla="*/ 6969485 w 7257486"/>
              <a:gd name="connsiteY5680" fmla="*/ 2715329 h 6857155"/>
              <a:gd name="connsiteX5681" fmla="*/ 6953438 w 7257486"/>
              <a:gd name="connsiteY5681" fmla="*/ 2719552 h 6857155"/>
              <a:gd name="connsiteX5682" fmla="*/ 6957661 w 7257486"/>
              <a:gd name="connsiteY5682" fmla="*/ 2695059 h 6857155"/>
              <a:gd name="connsiteX5683" fmla="*/ 6965262 w 7257486"/>
              <a:gd name="connsiteY5683" fmla="*/ 2690836 h 6857155"/>
              <a:gd name="connsiteX5684" fmla="*/ 3412108 w 7257486"/>
              <a:gd name="connsiteY5684" fmla="*/ 5525251 h 6857155"/>
              <a:gd name="connsiteX5685" fmla="*/ 3424777 w 7257486"/>
              <a:gd name="connsiteY5685" fmla="*/ 5529474 h 6857155"/>
              <a:gd name="connsiteX5686" fmla="*/ 3420554 w 7257486"/>
              <a:gd name="connsiteY5686" fmla="*/ 5553967 h 6857155"/>
              <a:gd name="connsiteX5687" fmla="*/ 3407885 w 7257486"/>
              <a:gd name="connsiteY5687" fmla="*/ 5553967 h 6857155"/>
              <a:gd name="connsiteX5688" fmla="*/ 3407885 w 7257486"/>
              <a:gd name="connsiteY5688" fmla="*/ 5529474 h 6857155"/>
              <a:gd name="connsiteX5689" fmla="*/ 3412108 w 7257486"/>
              <a:gd name="connsiteY5689" fmla="*/ 5525251 h 6857155"/>
              <a:gd name="connsiteX5690" fmla="*/ 738164 w 7257486"/>
              <a:gd name="connsiteY5690" fmla="*/ 3993180 h 6857155"/>
              <a:gd name="connsiteX5691" fmla="*/ 733941 w 7257486"/>
              <a:gd name="connsiteY5691" fmla="*/ 4013450 h 6857155"/>
              <a:gd name="connsiteX5692" fmla="*/ 717894 w 7257486"/>
              <a:gd name="connsiteY5692" fmla="*/ 4009228 h 6857155"/>
              <a:gd name="connsiteX5693" fmla="*/ 722117 w 7257486"/>
              <a:gd name="connsiteY5693" fmla="*/ 3993180 h 6857155"/>
              <a:gd name="connsiteX5694" fmla="*/ 726340 w 7257486"/>
              <a:gd name="connsiteY5694" fmla="*/ 3988957 h 6857155"/>
              <a:gd name="connsiteX5695" fmla="*/ 738164 w 7257486"/>
              <a:gd name="connsiteY5695" fmla="*/ 3993180 h 6857155"/>
              <a:gd name="connsiteX5696" fmla="*/ 1814161 w 7257486"/>
              <a:gd name="connsiteY5696" fmla="*/ 5998217 h 6857155"/>
              <a:gd name="connsiteX5697" fmla="*/ 1789668 w 7257486"/>
              <a:gd name="connsiteY5697" fmla="*/ 6018486 h 6857155"/>
              <a:gd name="connsiteX5698" fmla="*/ 1798114 w 7257486"/>
              <a:gd name="connsiteY5698" fmla="*/ 5998217 h 6857155"/>
              <a:gd name="connsiteX5699" fmla="*/ 1810782 w 7257486"/>
              <a:gd name="connsiteY5699" fmla="*/ 5982169 h 6857155"/>
              <a:gd name="connsiteX5700" fmla="*/ 1819228 w 7257486"/>
              <a:gd name="connsiteY5700" fmla="*/ 5982169 h 6857155"/>
              <a:gd name="connsiteX5701" fmla="*/ 1814161 w 7257486"/>
              <a:gd name="connsiteY5701" fmla="*/ 5998217 h 6857155"/>
              <a:gd name="connsiteX5702" fmla="*/ 5778625 w 7257486"/>
              <a:gd name="connsiteY5702" fmla="*/ 4457700 h 6857155"/>
              <a:gd name="connsiteX5703" fmla="*/ 5778625 w 7257486"/>
              <a:gd name="connsiteY5703" fmla="*/ 4457700 h 6857155"/>
              <a:gd name="connsiteX5704" fmla="*/ 5778625 w 7257486"/>
              <a:gd name="connsiteY5704" fmla="*/ 4457700 h 6857155"/>
              <a:gd name="connsiteX5705" fmla="*/ 5778625 w 7257486"/>
              <a:gd name="connsiteY5705" fmla="*/ 4457700 h 6857155"/>
              <a:gd name="connsiteX5706" fmla="*/ 5774402 w 7257486"/>
              <a:gd name="connsiteY5706" fmla="*/ 4477970 h 6857155"/>
              <a:gd name="connsiteX5707" fmla="*/ 5778625 w 7257486"/>
              <a:gd name="connsiteY5707" fmla="*/ 4457700 h 6857155"/>
              <a:gd name="connsiteX5708" fmla="*/ 5794672 w 7257486"/>
              <a:gd name="connsiteY5708" fmla="*/ 4461923 h 6857155"/>
              <a:gd name="connsiteX5709" fmla="*/ 5790449 w 7257486"/>
              <a:gd name="connsiteY5709" fmla="*/ 4477970 h 6857155"/>
              <a:gd name="connsiteX5710" fmla="*/ 5774402 w 7257486"/>
              <a:gd name="connsiteY5710" fmla="*/ 4477970 h 6857155"/>
              <a:gd name="connsiteX5711" fmla="*/ 3149444 w 7257486"/>
              <a:gd name="connsiteY5711" fmla="*/ 5767646 h 6857155"/>
              <a:gd name="connsiteX5712" fmla="*/ 3162112 w 7257486"/>
              <a:gd name="connsiteY5712" fmla="*/ 5771869 h 6857155"/>
              <a:gd name="connsiteX5713" fmla="*/ 3157889 w 7257486"/>
              <a:gd name="connsiteY5713" fmla="*/ 5792139 h 6857155"/>
              <a:gd name="connsiteX5714" fmla="*/ 3141842 w 7257486"/>
              <a:gd name="connsiteY5714" fmla="*/ 5783693 h 6857155"/>
              <a:gd name="connsiteX5715" fmla="*/ 3149444 w 7257486"/>
              <a:gd name="connsiteY5715" fmla="*/ 5767646 h 6857155"/>
              <a:gd name="connsiteX5716" fmla="*/ 2422259 w 7257486"/>
              <a:gd name="connsiteY5716" fmla="*/ 5718660 h 6857155"/>
              <a:gd name="connsiteX5717" fmla="*/ 2409590 w 7257486"/>
              <a:gd name="connsiteY5717" fmla="*/ 5718660 h 6857155"/>
              <a:gd name="connsiteX5718" fmla="*/ 2418036 w 7257486"/>
              <a:gd name="connsiteY5718" fmla="*/ 5702613 h 6857155"/>
              <a:gd name="connsiteX5719" fmla="*/ 2422259 w 7257486"/>
              <a:gd name="connsiteY5719" fmla="*/ 5698390 h 6857155"/>
              <a:gd name="connsiteX5720" fmla="*/ 2438306 w 7257486"/>
              <a:gd name="connsiteY5720" fmla="*/ 5702613 h 6857155"/>
              <a:gd name="connsiteX5721" fmla="*/ 2422259 w 7257486"/>
              <a:gd name="connsiteY5721" fmla="*/ 5718660 h 6857155"/>
              <a:gd name="connsiteX5722" fmla="*/ 3522749 w 7257486"/>
              <a:gd name="connsiteY5722" fmla="*/ 5434881 h 6857155"/>
              <a:gd name="connsiteX5723" fmla="*/ 3502479 w 7257486"/>
              <a:gd name="connsiteY5723" fmla="*/ 5430658 h 6857155"/>
              <a:gd name="connsiteX5724" fmla="*/ 3506702 w 7257486"/>
              <a:gd name="connsiteY5724" fmla="*/ 5417989 h 6857155"/>
              <a:gd name="connsiteX5725" fmla="*/ 3526972 w 7257486"/>
              <a:gd name="connsiteY5725" fmla="*/ 5417989 h 6857155"/>
              <a:gd name="connsiteX5726" fmla="*/ 3522749 w 7257486"/>
              <a:gd name="connsiteY5726" fmla="*/ 5434881 h 6857155"/>
              <a:gd name="connsiteX5727" fmla="*/ 6320847 w 7257486"/>
              <a:gd name="connsiteY5727" fmla="*/ 3997403 h 6857155"/>
              <a:gd name="connsiteX5728" fmla="*/ 6336893 w 7257486"/>
              <a:gd name="connsiteY5728" fmla="*/ 4001626 h 6857155"/>
              <a:gd name="connsiteX5729" fmla="*/ 6332670 w 7257486"/>
              <a:gd name="connsiteY5729" fmla="*/ 4017673 h 6857155"/>
              <a:gd name="connsiteX5730" fmla="*/ 6316624 w 7257486"/>
              <a:gd name="connsiteY5730" fmla="*/ 4017673 h 6857155"/>
              <a:gd name="connsiteX5731" fmla="*/ 6320847 w 7257486"/>
              <a:gd name="connsiteY5731" fmla="*/ 3997403 h 6857155"/>
              <a:gd name="connsiteX5732" fmla="*/ 6973708 w 7257486"/>
              <a:gd name="connsiteY5732" fmla="*/ 3019378 h 6857155"/>
              <a:gd name="connsiteX5733" fmla="*/ 6957661 w 7257486"/>
              <a:gd name="connsiteY5733" fmla="*/ 3015155 h 6857155"/>
              <a:gd name="connsiteX5734" fmla="*/ 6961883 w 7257486"/>
              <a:gd name="connsiteY5734" fmla="*/ 2999108 h 6857155"/>
              <a:gd name="connsiteX5735" fmla="*/ 6977931 w 7257486"/>
              <a:gd name="connsiteY5735" fmla="*/ 3003331 h 6857155"/>
              <a:gd name="connsiteX5736" fmla="*/ 6973708 w 7257486"/>
              <a:gd name="connsiteY5736" fmla="*/ 3019378 h 6857155"/>
              <a:gd name="connsiteX5737" fmla="*/ 1526158 w 7257486"/>
              <a:gd name="connsiteY5737" fmla="*/ 6375745 h 6857155"/>
              <a:gd name="connsiteX5738" fmla="*/ 1546428 w 7257486"/>
              <a:gd name="connsiteY5738" fmla="*/ 6375745 h 6857155"/>
              <a:gd name="connsiteX5739" fmla="*/ 1526158 w 7257486"/>
              <a:gd name="connsiteY5739" fmla="*/ 6396014 h 6857155"/>
              <a:gd name="connsiteX5740" fmla="*/ 1517713 w 7257486"/>
              <a:gd name="connsiteY5740" fmla="*/ 6391791 h 6857155"/>
              <a:gd name="connsiteX5741" fmla="*/ 1526158 w 7257486"/>
              <a:gd name="connsiteY5741" fmla="*/ 6375745 h 6857155"/>
              <a:gd name="connsiteX5742" fmla="*/ 7138401 w 7257486"/>
              <a:gd name="connsiteY5742" fmla="*/ 4206860 h 6857155"/>
              <a:gd name="connsiteX5743" fmla="*/ 7151070 w 7257486"/>
              <a:gd name="connsiteY5743" fmla="*/ 4215305 h 6857155"/>
              <a:gd name="connsiteX5744" fmla="*/ 7142624 w 7257486"/>
              <a:gd name="connsiteY5744" fmla="*/ 4231352 h 6857155"/>
              <a:gd name="connsiteX5745" fmla="*/ 7129955 w 7257486"/>
              <a:gd name="connsiteY5745" fmla="*/ 4231352 h 6857155"/>
              <a:gd name="connsiteX5746" fmla="*/ 7134178 w 7257486"/>
              <a:gd name="connsiteY5746" fmla="*/ 4211083 h 6857155"/>
              <a:gd name="connsiteX5747" fmla="*/ 7138401 w 7257486"/>
              <a:gd name="connsiteY5747" fmla="*/ 4206860 h 6857155"/>
              <a:gd name="connsiteX5748" fmla="*/ 6308178 w 7257486"/>
              <a:gd name="connsiteY5748" fmla="*/ 3927303 h 6857155"/>
              <a:gd name="connsiteX5749" fmla="*/ 6324225 w 7257486"/>
              <a:gd name="connsiteY5749" fmla="*/ 3931526 h 6857155"/>
              <a:gd name="connsiteX5750" fmla="*/ 6324225 w 7257486"/>
              <a:gd name="connsiteY5750" fmla="*/ 3947573 h 6857155"/>
              <a:gd name="connsiteX5751" fmla="*/ 6308178 w 7257486"/>
              <a:gd name="connsiteY5751" fmla="*/ 3947573 h 6857155"/>
              <a:gd name="connsiteX5752" fmla="*/ 6303955 w 7257486"/>
              <a:gd name="connsiteY5752" fmla="*/ 3934904 h 6857155"/>
              <a:gd name="connsiteX5753" fmla="*/ 6308178 w 7257486"/>
              <a:gd name="connsiteY5753" fmla="*/ 3927303 h 6857155"/>
              <a:gd name="connsiteX5754" fmla="*/ 6423041 w 7257486"/>
              <a:gd name="connsiteY5754" fmla="*/ 3865649 h 6857155"/>
              <a:gd name="connsiteX5755" fmla="*/ 6439088 w 7257486"/>
              <a:gd name="connsiteY5755" fmla="*/ 3865649 h 6857155"/>
              <a:gd name="connsiteX5756" fmla="*/ 6434865 w 7257486"/>
              <a:gd name="connsiteY5756" fmla="*/ 3885919 h 6857155"/>
              <a:gd name="connsiteX5757" fmla="*/ 6418818 w 7257486"/>
              <a:gd name="connsiteY5757" fmla="*/ 3881696 h 6857155"/>
              <a:gd name="connsiteX5758" fmla="*/ 6418818 w 7257486"/>
              <a:gd name="connsiteY5758" fmla="*/ 3881696 h 6857155"/>
              <a:gd name="connsiteX5759" fmla="*/ 6423041 w 7257486"/>
              <a:gd name="connsiteY5759" fmla="*/ 3865649 h 6857155"/>
              <a:gd name="connsiteX5760" fmla="*/ 1353864 w 7257486"/>
              <a:gd name="connsiteY5760" fmla="*/ 6478783 h 6857155"/>
              <a:gd name="connsiteX5761" fmla="*/ 1366533 w 7257486"/>
              <a:gd name="connsiteY5761" fmla="*/ 6483006 h 6857155"/>
              <a:gd name="connsiteX5762" fmla="*/ 1358087 w 7257486"/>
              <a:gd name="connsiteY5762" fmla="*/ 6499053 h 6857155"/>
              <a:gd name="connsiteX5763" fmla="*/ 1345418 w 7257486"/>
              <a:gd name="connsiteY5763" fmla="*/ 6499053 h 6857155"/>
              <a:gd name="connsiteX5764" fmla="*/ 1349641 w 7257486"/>
              <a:gd name="connsiteY5764" fmla="*/ 6483006 h 6857155"/>
              <a:gd name="connsiteX5765" fmla="*/ 1353864 w 7257486"/>
              <a:gd name="connsiteY5765" fmla="*/ 6478783 h 6857155"/>
              <a:gd name="connsiteX5766" fmla="*/ 1247447 w 7257486"/>
              <a:gd name="connsiteY5766" fmla="*/ 5784538 h 6857155"/>
              <a:gd name="connsiteX5767" fmla="*/ 1243224 w 7257486"/>
              <a:gd name="connsiteY5767" fmla="*/ 5804807 h 6857155"/>
              <a:gd name="connsiteX5768" fmla="*/ 1230555 w 7257486"/>
              <a:gd name="connsiteY5768" fmla="*/ 5800584 h 6857155"/>
              <a:gd name="connsiteX5769" fmla="*/ 1230555 w 7257486"/>
              <a:gd name="connsiteY5769" fmla="*/ 5784538 h 6857155"/>
              <a:gd name="connsiteX5770" fmla="*/ 1247447 w 7257486"/>
              <a:gd name="connsiteY5770" fmla="*/ 5784538 h 6857155"/>
              <a:gd name="connsiteX5771" fmla="*/ 3609740 w 7257486"/>
              <a:gd name="connsiteY5771" fmla="*/ 5504981 h 6857155"/>
              <a:gd name="connsiteX5772" fmla="*/ 3634233 w 7257486"/>
              <a:gd name="connsiteY5772" fmla="*/ 5504981 h 6857155"/>
              <a:gd name="connsiteX5773" fmla="*/ 3634233 w 7257486"/>
              <a:gd name="connsiteY5773" fmla="*/ 5513427 h 6857155"/>
              <a:gd name="connsiteX5774" fmla="*/ 3613963 w 7257486"/>
              <a:gd name="connsiteY5774" fmla="*/ 5521873 h 6857155"/>
              <a:gd name="connsiteX5775" fmla="*/ 3609740 w 7257486"/>
              <a:gd name="connsiteY5775" fmla="*/ 5504981 h 6857155"/>
              <a:gd name="connsiteX5776" fmla="*/ 6402771 w 7257486"/>
              <a:gd name="connsiteY5776" fmla="*/ 4449254 h 6857155"/>
              <a:gd name="connsiteX5777" fmla="*/ 6418818 w 7257486"/>
              <a:gd name="connsiteY5777" fmla="*/ 4457700 h 6857155"/>
              <a:gd name="connsiteX5778" fmla="*/ 6418818 w 7257486"/>
              <a:gd name="connsiteY5778" fmla="*/ 4470369 h 6857155"/>
              <a:gd name="connsiteX5779" fmla="*/ 6402771 w 7257486"/>
              <a:gd name="connsiteY5779" fmla="*/ 4470369 h 6857155"/>
              <a:gd name="connsiteX5780" fmla="*/ 6402771 w 7257486"/>
              <a:gd name="connsiteY5780" fmla="*/ 4449254 h 6857155"/>
              <a:gd name="connsiteX5781" fmla="*/ 6567464 w 7257486"/>
              <a:gd name="connsiteY5781" fmla="*/ 4083551 h 6857155"/>
              <a:gd name="connsiteX5782" fmla="*/ 6587734 w 7257486"/>
              <a:gd name="connsiteY5782" fmla="*/ 4087774 h 6857155"/>
              <a:gd name="connsiteX5783" fmla="*/ 6583511 w 7257486"/>
              <a:gd name="connsiteY5783" fmla="*/ 4100442 h 6857155"/>
              <a:gd name="connsiteX5784" fmla="*/ 6567464 w 7257486"/>
              <a:gd name="connsiteY5784" fmla="*/ 4100442 h 6857155"/>
              <a:gd name="connsiteX5785" fmla="*/ 6567464 w 7257486"/>
              <a:gd name="connsiteY5785" fmla="*/ 4100442 h 6857155"/>
              <a:gd name="connsiteX5786" fmla="*/ 6567464 w 7257486"/>
              <a:gd name="connsiteY5786" fmla="*/ 4083551 h 6857155"/>
              <a:gd name="connsiteX5787" fmla="*/ 6969485 w 7257486"/>
              <a:gd name="connsiteY5787" fmla="*/ 3766833 h 6857155"/>
              <a:gd name="connsiteX5788" fmla="*/ 6982154 w 7257486"/>
              <a:gd name="connsiteY5788" fmla="*/ 3771056 h 6857155"/>
              <a:gd name="connsiteX5789" fmla="*/ 6977931 w 7257486"/>
              <a:gd name="connsiteY5789" fmla="*/ 3787103 h 6857155"/>
              <a:gd name="connsiteX5790" fmla="*/ 6961883 w 7257486"/>
              <a:gd name="connsiteY5790" fmla="*/ 3778657 h 6857155"/>
              <a:gd name="connsiteX5791" fmla="*/ 6961883 w 7257486"/>
              <a:gd name="connsiteY5791" fmla="*/ 3770211 h 6857155"/>
              <a:gd name="connsiteX5792" fmla="*/ 6969485 w 7257486"/>
              <a:gd name="connsiteY5792" fmla="*/ 3766833 h 6857155"/>
              <a:gd name="connsiteX5793" fmla="*/ 2142703 w 7257486"/>
              <a:gd name="connsiteY5793" fmla="*/ 5919671 h 6857155"/>
              <a:gd name="connsiteX5794" fmla="*/ 2155371 w 7257486"/>
              <a:gd name="connsiteY5794" fmla="*/ 5919671 h 6857155"/>
              <a:gd name="connsiteX5795" fmla="*/ 2151149 w 7257486"/>
              <a:gd name="connsiteY5795" fmla="*/ 5935717 h 6857155"/>
              <a:gd name="connsiteX5796" fmla="*/ 2138480 w 7257486"/>
              <a:gd name="connsiteY5796" fmla="*/ 5939940 h 6857155"/>
              <a:gd name="connsiteX5797" fmla="*/ 2138480 w 7257486"/>
              <a:gd name="connsiteY5797" fmla="*/ 5923894 h 6857155"/>
              <a:gd name="connsiteX5798" fmla="*/ 2142703 w 7257486"/>
              <a:gd name="connsiteY5798" fmla="*/ 5919671 h 6857155"/>
              <a:gd name="connsiteX5799" fmla="*/ 3013466 w 7257486"/>
              <a:gd name="connsiteY5799" fmla="*/ 5644337 h 6857155"/>
              <a:gd name="connsiteX5800" fmla="*/ 3017689 w 7257486"/>
              <a:gd name="connsiteY5800" fmla="*/ 5660384 h 6857155"/>
              <a:gd name="connsiteX5801" fmla="*/ 2997419 w 7257486"/>
              <a:gd name="connsiteY5801" fmla="*/ 5656161 h 6857155"/>
              <a:gd name="connsiteX5802" fmla="*/ 2997419 w 7257486"/>
              <a:gd name="connsiteY5802" fmla="*/ 5643492 h 6857155"/>
              <a:gd name="connsiteX5803" fmla="*/ 3013466 w 7257486"/>
              <a:gd name="connsiteY5803" fmla="*/ 5643492 h 6857155"/>
              <a:gd name="connsiteX5804" fmla="*/ 5445860 w 7257486"/>
              <a:gd name="connsiteY5804" fmla="*/ 4457700 h 6857155"/>
              <a:gd name="connsiteX5805" fmla="*/ 5461907 w 7257486"/>
              <a:gd name="connsiteY5805" fmla="*/ 4461923 h 6857155"/>
              <a:gd name="connsiteX5806" fmla="*/ 5457684 w 7257486"/>
              <a:gd name="connsiteY5806" fmla="*/ 4477970 h 6857155"/>
              <a:gd name="connsiteX5807" fmla="*/ 5445016 w 7257486"/>
              <a:gd name="connsiteY5807" fmla="*/ 4477970 h 6857155"/>
              <a:gd name="connsiteX5808" fmla="*/ 5445016 w 7257486"/>
              <a:gd name="connsiteY5808" fmla="*/ 4457700 h 6857155"/>
              <a:gd name="connsiteX5809" fmla="*/ 4718676 w 7257486"/>
              <a:gd name="connsiteY5809" fmla="*/ 5130832 h 6857155"/>
              <a:gd name="connsiteX5810" fmla="*/ 4738945 w 7257486"/>
              <a:gd name="connsiteY5810" fmla="*/ 5135054 h 6857155"/>
              <a:gd name="connsiteX5811" fmla="*/ 4734723 w 7257486"/>
              <a:gd name="connsiteY5811" fmla="*/ 5147723 h 6857155"/>
              <a:gd name="connsiteX5812" fmla="*/ 4718676 w 7257486"/>
              <a:gd name="connsiteY5812" fmla="*/ 5143500 h 6857155"/>
              <a:gd name="connsiteX5813" fmla="*/ 4718676 w 7257486"/>
              <a:gd name="connsiteY5813" fmla="*/ 5143500 h 6857155"/>
              <a:gd name="connsiteX5814" fmla="*/ 4718676 w 7257486"/>
              <a:gd name="connsiteY5814" fmla="*/ 5130832 h 6857155"/>
              <a:gd name="connsiteX5815" fmla="*/ 6336893 w 7257486"/>
              <a:gd name="connsiteY5815" fmla="*/ 4489794 h 6857155"/>
              <a:gd name="connsiteX5816" fmla="*/ 6352941 w 7257486"/>
              <a:gd name="connsiteY5816" fmla="*/ 4489794 h 6857155"/>
              <a:gd name="connsiteX5817" fmla="*/ 6344495 w 7257486"/>
              <a:gd name="connsiteY5817" fmla="*/ 4505841 h 6857155"/>
              <a:gd name="connsiteX5818" fmla="*/ 6331826 w 7257486"/>
              <a:gd name="connsiteY5818" fmla="*/ 4505841 h 6857155"/>
              <a:gd name="connsiteX5819" fmla="*/ 6331826 w 7257486"/>
              <a:gd name="connsiteY5819" fmla="*/ 4505841 h 6857155"/>
              <a:gd name="connsiteX5820" fmla="*/ 6336893 w 7257486"/>
              <a:gd name="connsiteY5820" fmla="*/ 4489794 h 6857155"/>
              <a:gd name="connsiteX5821" fmla="*/ 1349641 w 7257486"/>
              <a:gd name="connsiteY5821" fmla="*/ 6424730 h 6857155"/>
              <a:gd name="connsiteX5822" fmla="*/ 1341195 w 7257486"/>
              <a:gd name="connsiteY5822" fmla="*/ 6412061 h 6857155"/>
              <a:gd name="connsiteX5823" fmla="*/ 1345418 w 7257486"/>
              <a:gd name="connsiteY5823" fmla="*/ 6407839 h 6857155"/>
              <a:gd name="connsiteX5824" fmla="*/ 1361465 w 7257486"/>
              <a:gd name="connsiteY5824" fmla="*/ 6412061 h 6857155"/>
              <a:gd name="connsiteX5825" fmla="*/ 1361465 w 7257486"/>
              <a:gd name="connsiteY5825" fmla="*/ 6420507 h 6857155"/>
              <a:gd name="connsiteX5826" fmla="*/ 1349641 w 7257486"/>
              <a:gd name="connsiteY5826" fmla="*/ 6424730 h 6857155"/>
              <a:gd name="connsiteX5827" fmla="*/ 955221 w 7257486"/>
              <a:gd name="connsiteY5827" fmla="*/ 6293820 h 6857155"/>
              <a:gd name="connsiteX5828" fmla="*/ 967890 w 7257486"/>
              <a:gd name="connsiteY5828" fmla="*/ 6293820 h 6857155"/>
              <a:gd name="connsiteX5829" fmla="*/ 963667 w 7257486"/>
              <a:gd name="connsiteY5829" fmla="*/ 6309867 h 6857155"/>
              <a:gd name="connsiteX5830" fmla="*/ 950999 w 7257486"/>
              <a:gd name="connsiteY5830" fmla="*/ 6305644 h 6857155"/>
              <a:gd name="connsiteX5831" fmla="*/ 955221 w 7257486"/>
              <a:gd name="connsiteY5831" fmla="*/ 6293820 h 6857155"/>
              <a:gd name="connsiteX5832" fmla="*/ 4989786 w 7257486"/>
              <a:gd name="connsiteY5832" fmla="*/ 5024414 h 6857155"/>
              <a:gd name="connsiteX5833" fmla="*/ 5002455 w 7257486"/>
              <a:gd name="connsiteY5833" fmla="*/ 5028637 h 6857155"/>
              <a:gd name="connsiteX5834" fmla="*/ 4998232 w 7257486"/>
              <a:gd name="connsiteY5834" fmla="*/ 5041306 h 6857155"/>
              <a:gd name="connsiteX5835" fmla="*/ 4985563 w 7257486"/>
              <a:gd name="connsiteY5835" fmla="*/ 5041306 h 6857155"/>
              <a:gd name="connsiteX5836" fmla="*/ 4989786 w 7257486"/>
              <a:gd name="connsiteY5836" fmla="*/ 5024414 h 6857155"/>
              <a:gd name="connsiteX5837" fmla="*/ 6755806 w 7257486"/>
              <a:gd name="connsiteY5837" fmla="*/ 3874095 h 6857155"/>
              <a:gd name="connsiteX5838" fmla="*/ 6768475 w 7257486"/>
              <a:gd name="connsiteY5838" fmla="*/ 3874095 h 6857155"/>
              <a:gd name="connsiteX5839" fmla="*/ 6764252 w 7257486"/>
              <a:gd name="connsiteY5839" fmla="*/ 3890142 h 6857155"/>
              <a:gd name="connsiteX5840" fmla="*/ 6751583 w 7257486"/>
              <a:gd name="connsiteY5840" fmla="*/ 3885919 h 6857155"/>
              <a:gd name="connsiteX5841" fmla="*/ 6751583 w 7257486"/>
              <a:gd name="connsiteY5841" fmla="*/ 3885919 h 6857155"/>
              <a:gd name="connsiteX5842" fmla="*/ 6755806 w 7257486"/>
              <a:gd name="connsiteY5842" fmla="*/ 3874095 h 6857155"/>
              <a:gd name="connsiteX5843" fmla="*/ 6673881 w 7257486"/>
              <a:gd name="connsiteY5843" fmla="*/ 3771056 h 6857155"/>
              <a:gd name="connsiteX5844" fmla="*/ 6673881 w 7257486"/>
              <a:gd name="connsiteY5844" fmla="*/ 3771056 h 6857155"/>
              <a:gd name="connsiteX5845" fmla="*/ 6678104 w 7257486"/>
              <a:gd name="connsiteY5845" fmla="*/ 3783724 h 6857155"/>
              <a:gd name="connsiteX5846" fmla="*/ 6662057 w 7257486"/>
              <a:gd name="connsiteY5846" fmla="*/ 3787947 h 6857155"/>
              <a:gd name="connsiteX5847" fmla="*/ 6662057 w 7257486"/>
              <a:gd name="connsiteY5847" fmla="*/ 3771900 h 6857155"/>
              <a:gd name="connsiteX5848" fmla="*/ 6673881 w 7257486"/>
              <a:gd name="connsiteY5848" fmla="*/ 3771900 h 6857155"/>
              <a:gd name="connsiteX5849" fmla="*/ 1107246 w 7257486"/>
              <a:gd name="connsiteY5849" fmla="*/ 5993994 h 6857155"/>
              <a:gd name="connsiteX5850" fmla="*/ 1094577 w 7257486"/>
              <a:gd name="connsiteY5850" fmla="*/ 6010040 h 6857155"/>
              <a:gd name="connsiteX5851" fmla="*/ 1094577 w 7257486"/>
              <a:gd name="connsiteY5851" fmla="*/ 5989771 h 6857155"/>
              <a:gd name="connsiteX5852" fmla="*/ 1103023 w 7257486"/>
              <a:gd name="connsiteY5852" fmla="*/ 5981325 h 6857155"/>
              <a:gd name="connsiteX5853" fmla="*/ 1107246 w 7257486"/>
              <a:gd name="connsiteY5853" fmla="*/ 5993994 h 6857155"/>
              <a:gd name="connsiteX5854" fmla="*/ 4472058 w 7257486"/>
              <a:gd name="connsiteY5854" fmla="*/ 5233871 h 6857155"/>
              <a:gd name="connsiteX5855" fmla="*/ 4484727 w 7257486"/>
              <a:gd name="connsiteY5855" fmla="*/ 5233871 h 6857155"/>
              <a:gd name="connsiteX5856" fmla="*/ 4484727 w 7257486"/>
              <a:gd name="connsiteY5856" fmla="*/ 5249917 h 6857155"/>
              <a:gd name="connsiteX5857" fmla="*/ 4468679 w 7257486"/>
              <a:gd name="connsiteY5857" fmla="*/ 5241471 h 6857155"/>
              <a:gd name="connsiteX5858" fmla="*/ 4472058 w 7257486"/>
              <a:gd name="connsiteY5858" fmla="*/ 5233871 h 6857155"/>
              <a:gd name="connsiteX5859" fmla="*/ 4467835 w 7257486"/>
              <a:gd name="connsiteY5859" fmla="*/ 5242316 h 6857155"/>
              <a:gd name="connsiteX5860" fmla="*/ 4467835 w 7257486"/>
              <a:gd name="connsiteY5860" fmla="*/ 5242316 h 6857155"/>
              <a:gd name="connsiteX5861" fmla="*/ 4467835 w 7257486"/>
              <a:gd name="connsiteY5861" fmla="*/ 5242316 h 6857155"/>
              <a:gd name="connsiteX5862" fmla="*/ 4467835 w 7257486"/>
              <a:gd name="connsiteY5862" fmla="*/ 5242316 h 6857155"/>
              <a:gd name="connsiteX5863" fmla="*/ 4895193 w 7257486"/>
              <a:gd name="connsiteY5863" fmla="*/ 5077623 h 6857155"/>
              <a:gd name="connsiteX5864" fmla="*/ 4911240 w 7257486"/>
              <a:gd name="connsiteY5864" fmla="*/ 5081846 h 6857155"/>
              <a:gd name="connsiteX5865" fmla="*/ 4911240 w 7257486"/>
              <a:gd name="connsiteY5865" fmla="*/ 5094515 h 6857155"/>
              <a:gd name="connsiteX5866" fmla="*/ 4895193 w 7257486"/>
              <a:gd name="connsiteY5866" fmla="*/ 5086069 h 6857155"/>
              <a:gd name="connsiteX5867" fmla="*/ 4895193 w 7257486"/>
              <a:gd name="connsiteY5867" fmla="*/ 5077623 h 6857155"/>
              <a:gd name="connsiteX5868" fmla="*/ 6965262 w 7257486"/>
              <a:gd name="connsiteY5868" fmla="*/ 3257550 h 6857155"/>
              <a:gd name="connsiteX5869" fmla="*/ 6956816 w 7257486"/>
              <a:gd name="connsiteY5869" fmla="*/ 3270219 h 6857155"/>
              <a:gd name="connsiteX5870" fmla="*/ 6948370 w 7257486"/>
              <a:gd name="connsiteY5870" fmla="*/ 3270219 h 6857155"/>
              <a:gd name="connsiteX5871" fmla="*/ 6948370 w 7257486"/>
              <a:gd name="connsiteY5871" fmla="*/ 3254172 h 6857155"/>
              <a:gd name="connsiteX5872" fmla="*/ 6965262 w 7257486"/>
              <a:gd name="connsiteY5872" fmla="*/ 3257550 h 6857155"/>
              <a:gd name="connsiteX5873" fmla="*/ 1005052 w 7257486"/>
              <a:gd name="connsiteY5873" fmla="*/ 5932339 h 6857155"/>
              <a:gd name="connsiteX5874" fmla="*/ 1000829 w 7257486"/>
              <a:gd name="connsiteY5874" fmla="*/ 5948386 h 6857155"/>
              <a:gd name="connsiteX5875" fmla="*/ 992383 w 7257486"/>
              <a:gd name="connsiteY5875" fmla="*/ 5948386 h 6857155"/>
              <a:gd name="connsiteX5876" fmla="*/ 992383 w 7257486"/>
              <a:gd name="connsiteY5876" fmla="*/ 5932339 h 6857155"/>
              <a:gd name="connsiteX5877" fmla="*/ 1005052 w 7257486"/>
              <a:gd name="connsiteY5877" fmla="*/ 5932339 h 6857155"/>
              <a:gd name="connsiteX5878" fmla="*/ 3654503 w 7257486"/>
              <a:gd name="connsiteY5878" fmla="*/ 5537920 h 6857155"/>
              <a:gd name="connsiteX5879" fmla="*/ 3667172 w 7257486"/>
              <a:gd name="connsiteY5879" fmla="*/ 5542143 h 6857155"/>
              <a:gd name="connsiteX5880" fmla="*/ 3667172 w 7257486"/>
              <a:gd name="connsiteY5880" fmla="*/ 5554811 h 6857155"/>
              <a:gd name="connsiteX5881" fmla="*/ 3654503 w 7257486"/>
              <a:gd name="connsiteY5881" fmla="*/ 5554811 h 6857155"/>
              <a:gd name="connsiteX5882" fmla="*/ 3654503 w 7257486"/>
              <a:gd name="connsiteY5882" fmla="*/ 5537920 h 6857155"/>
              <a:gd name="connsiteX5883" fmla="*/ 6070006 w 7257486"/>
              <a:gd name="connsiteY5883" fmla="*/ 3918857 h 6857155"/>
              <a:gd name="connsiteX5884" fmla="*/ 6070006 w 7257486"/>
              <a:gd name="connsiteY5884" fmla="*/ 3910411 h 6857155"/>
              <a:gd name="connsiteX5885" fmla="*/ 6086053 w 7257486"/>
              <a:gd name="connsiteY5885" fmla="*/ 3910411 h 6857155"/>
              <a:gd name="connsiteX5886" fmla="*/ 6086053 w 7257486"/>
              <a:gd name="connsiteY5886" fmla="*/ 3923080 h 6857155"/>
              <a:gd name="connsiteX5887" fmla="*/ 6070006 w 7257486"/>
              <a:gd name="connsiteY5887" fmla="*/ 3918857 h 6857155"/>
              <a:gd name="connsiteX5888" fmla="*/ 1095422 w 7257486"/>
              <a:gd name="connsiteY5888" fmla="*/ 6026932 h 6857155"/>
              <a:gd name="connsiteX5889" fmla="*/ 1082753 w 7257486"/>
              <a:gd name="connsiteY5889" fmla="*/ 6026932 h 6857155"/>
              <a:gd name="connsiteX5890" fmla="*/ 1082753 w 7257486"/>
              <a:gd name="connsiteY5890" fmla="*/ 6014263 h 6857155"/>
              <a:gd name="connsiteX5891" fmla="*/ 1091199 w 7257486"/>
              <a:gd name="connsiteY5891" fmla="*/ 6010040 h 6857155"/>
              <a:gd name="connsiteX5892" fmla="*/ 1095422 w 7257486"/>
              <a:gd name="connsiteY5892" fmla="*/ 6026932 h 6857155"/>
              <a:gd name="connsiteX5893" fmla="*/ 2512629 w 7257486"/>
              <a:gd name="connsiteY5893" fmla="*/ 5722883 h 6857155"/>
              <a:gd name="connsiteX5894" fmla="*/ 2521075 w 7257486"/>
              <a:gd name="connsiteY5894" fmla="*/ 5718660 h 6857155"/>
              <a:gd name="connsiteX5895" fmla="*/ 2529521 w 7257486"/>
              <a:gd name="connsiteY5895" fmla="*/ 5727106 h 6857155"/>
              <a:gd name="connsiteX5896" fmla="*/ 2513474 w 7257486"/>
              <a:gd name="connsiteY5896" fmla="*/ 5735552 h 6857155"/>
              <a:gd name="connsiteX5897" fmla="*/ 2513474 w 7257486"/>
              <a:gd name="connsiteY5897" fmla="*/ 5722883 h 6857155"/>
              <a:gd name="connsiteX5898" fmla="*/ 5371537 w 7257486"/>
              <a:gd name="connsiteY5898" fmla="*/ 4510909 h 6857155"/>
              <a:gd name="connsiteX5899" fmla="*/ 5351267 w 7257486"/>
              <a:gd name="connsiteY5899" fmla="*/ 4510909 h 6857155"/>
              <a:gd name="connsiteX5900" fmla="*/ 5351267 w 7257486"/>
              <a:gd name="connsiteY5900" fmla="*/ 4502463 h 6857155"/>
              <a:gd name="connsiteX5901" fmla="*/ 5371537 w 7257486"/>
              <a:gd name="connsiteY5901" fmla="*/ 4502463 h 6857155"/>
              <a:gd name="connsiteX5902" fmla="*/ 5371537 w 7257486"/>
              <a:gd name="connsiteY5902" fmla="*/ 4510909 h 6857155"/>
              <a:gd name="connsiteX5903" fmla="*/ 6222030 w 7257486"/>
              <a:gd name="connsiteY5903" fmla="*/ 4461079 h 6857155"/>
              <a:gd name="connsiteX5904" fmla="*/ 6209362 w 7257486"/>
              <a:gd name="connsiteY5904" fmla="*/ 4461079 h 6857155"/>
              <a:gd name="connsiteX5905" fmla="*/ 6209362 w 7257486"/>
              <a:gd name="connsiteY5905" fmla="*/ 4448410 h 6857155"/>
              <a:gd name="connsiteX5906" fmla="*/ 6225408 w 7257486"/>
              <a:gd name="connsiteY5906" fmla="*/ 4452633 h 6857155"/>
              <a:gd name="connsiteX5907" fmla="*/ 6222030 w 7257486"/>
              <a:gd name="connsiteY5907" fmla="*/ 4461079 h 6857155"/>
              <a:gd name="connsiteX5908" fmla="*/ 6390102 w 7257486"/>
              <a:gd name="connsiteY5908" fmla="*/ 4120712 h 6857155"/>
              <a:gd name="connsiteX5909" fmla="*/ 6377433 w 7257486"/>
              <a:gd name="connsiteY5909" fmla="*/ 4120712 h 6857155"/>
              <a:gd name="connsiteX5910" fmla="*/ 6377433 w 7257486"/>
              <a:gd name="connsiteY5910" fmla="*/ 4108043 h 6857155"/>
              <a:gd name="connsiteX5911" fmla="*/ 6393480 w 7257486"/>
              <a:gd name="connsiteY5911" fmla="*/ 4112266 h 6857155"/>
              <a:gd name="connsiteX5912" fmla="*/ 6390102 w 7257486"/>
              <a:gd name="connsiteY5912" fmla="*/ 4120712 h 6857155"/>
              <a:gd name="connsiteX5913" fmla="*/ 6488918 w 7257486"/>
              <a:gd name="connsiteY5913" fmla="*/ 1836120 h 6857155"/>
              <a:gd name="connsiteX5914" fmla="*/ 6480472 w 7257486"/>
              <a:gd name="connsiteY5914" fmla="*/ 1836120 h 6857155"/>
              <a:gd name="connsiteX5915" fmla="*/ 6480472 w 7257486"/>
              <a:gd name="connsiteY5915" fmla="*/ 1820073 h 6857155"/>
              <a:gd name="connsiteX5916" fmla="*/ 6493141 w 7257486"/>
              <a:gd name="connsiteY5916" fmla="*/ 1824296 h 6857155"/>
              <a:gd name="connsiteX5917" fmla="*/ 6493141 w 7257486"/>
              <a:gd name="connsiteY5917" fmla="*/ 1824296 h 6857155"/>
              <a:gd name="connsiteX5918" fmla="*/ 6488918 w 7257486"/>
              <a:gd name="connsiteY5918" fmla="*/ 1836120 h 6857155"/>
              <a:gd name="connsiteX5919" fmla="*/ 6629119 w 7257486"/>
              <a:gd name="connsiteY5919" fmla="*/ 1831897 h 6857155"/>
              <a:gd name="connsiteX5920" fmla="*/ 6629119 w 7257486"/>
              <a:gd name="connsiteY5920" fmla="*/ 1815850 h 6857155"/>
              <a:gd name="connsiteX5921" fmla="*/ 6641787 w 7257486"/>
              <a:gd name="connsiteY5921" fmla="*/ 1820073 h 6857155"/>
              <a:gd name="connsiteX5922" fmla="*/ 6637565 w 7257486"/>
              <a:gd name="connsiteY5922" fmla="*/ 1832741 h 6857155"/>
              <a:gd name="connsiteX5923" fmla="*/ 6637565 w 7257486"/>
              <a:gd name="connsiteY5923" fmla="*/ 1832741 h 6857155"/>
              <a:gd name="connsiteX5924" fmla="*/ 6629119 w 7257486"/>
              <a:gd name="connsiteY5924" fmla="*/ 1832741 h 6857155"/>
              <a:gd name="connsiteX5925" fmla="*/ 1173123 w 7257486"/>
              <a:gd name="connsiteY5925" fmla="*/ 5837746 h 6857155"/>
              <a:gd name="connsiteX5926" fmla="*/ 1157076 w 7257486"/>
              <a:gd name="connsiteY5926" fmla="*/ 5841969 h 6857155"/>
              <a:gd name="connsiteX5927" fmla="*/ 1169745 w 7257486"/>
              <a:gd name="connsiteY5927" fmla="*/ 5825922 h 6857155"/>
              <a:gd name="connsiteX5928" fmla="*/ 1173123 w 7257486"/>
              <a:gd name="connsiteY5928" fmla="*/ 5837746 h 6857155"/>
              <a:gd name="connsiteX5929" fmla="*/ 2483914 w 7257486"/>
              <a:gd name="connsiteY5929" fmla="*/ 5665451 h 6857155"/>
              <a:gd name="connsiteX5930" fmla="*/ 2483914 w 7257486"/>
              <a:gd name="connsiteY5930" fmla="*/ 5678120 h 6857155"/>
              <a:gd name="connsiteX5931" fmla="*/ 2471245 w 7257486"/>
              <a:gd name="connsiteY5931" fmla="*/ 5678120 h 6857155"/>
              <a:gd name="connsiteX5932" fmla="*/ 2471245 w 7257486"/>
              <a:gd name="connsiteY5932" fmla="*/ 5665451 h 6857155"/>
              <a:gd name="connsiteX5933" fmla="*/ 2483914 w 7257486"/>
              <a:gd name="connsiteY5933" fmla="*/ 5665451 h 6857155"/>
              <a:gd name="connsiteX5934" fmla="*/ 2537122 w 7257486"/>
              <a:gd name="connsiteY5934" fmla="*/ 5566635 h 6857155"/>
              <a:gd name="connsiteX5935" fmla="*/ 2537122 w 7257486"/>
              <a:gd name="connsiteY5935" fmla="*/ 5579304 h 6857155"/>
              <a:gd name="connsiteX5936" fmla="*/ 2524453 w 7257486"/>
              <a:gd name="connsiteY5936" fmla="*/ 5579304 h 6857155"/>
              <a:gd name="connsiteX5937" fmla="*/ 2524453 w 7257486"/>
              <a:gd name="connsiteY5937" fmla="*/ 5566635 h 6857155"/>
              <a:gd name="connsiteX5938" fmla="*/ 2537122 w 7257486"/>
              <a:gd name="connsiteY5938" fmla="*/ 5566635 h 6857155"/>
              <a:gd name="connsiteX5939" fmla="*/ 906236 w 7257486"/>
              <a:gd name="connsiteY5939" fmla="*/ 5303971 h 6857155"/>
              <a:gd name="connsiteX5940" fmla="*/ 902013 w 7257486"/>
              <a:gd name="connsiteY5940" fmla="*/ 5320018 h 6857155"/>
              <a:gd name="connsiteX5941" fmla="*/ 893567 w 7257486"/>
              <a:gd name="connsiteY5941" fmla="*/ 5315795 h 6857155"/>
              <a:gd name="connsiteX5942" fmla="*/ 897790 w 7257486"/>
              <a:gd name="connsiteY5942" fmla="*/ 5303126 h 6857155"/>
              <a:gd name="connsiteX5943" fmla="*/ 906236 w 7257486"/>
              <a:gd name="connsiteY5943" fmla="*/ 5303126 h 6857155"/>
              <a:gd name="connsiteX5944" fmla="*/ 4858032 w 7257486"/>
              <a:gd name="connsiteY5944" fmla="*/ 5093670 h 6857155"/>
              <a:gd name="connsiteX5945" fmla="*/ 4870700 w 7257486"/>
              <a:gd name="connsiteY5945" fmla="*/ 5093670 h 6857155"/>
              <a:gd name="connsiteX5946" fmla="*/ 4870700 w 7257486"/>
              <a:gd name="connsiteY5946" fmla="*/ 5106338 h 6857155"/>
              <a:gd name="connsiteX5947" fmla="*/ 4858032 w 7257486"/>
              <a:gd name="connsiteY5947" fmla="*/ 5106338 h 6857155"/>
              <a:gd name="connsiteX5948" fmla="*/ 4858032 w 7257486"/>
              <a:gd name="connsiteY5948" fmla="*/ 5093670 h 6857155"/>
              <a:gd name="connsiteX5949" fmla="*/ 7257487 w 7257486"/>
              <a:gd name="connsiteY5949" fmla="*/ 3799771 h 6857155"/>
              <a:gd name="connsiteX5950" fmla="*/ 7257487 w 7257486"/>
              <a:gd name="connsiteY5950" fmla="*/ 3812440 h 6857155"/>
              <a:gd name="connsiteX5951" fmla="*/ 7244818 w 7257486"/>
              <a:gd name="connsiteY5951" fmla="*/ 3812440 h 6857155"/>
              <a:gd name="connsiteX5952" fmla="*/ 7244818 w 7257486"/>
              <a:gd name="connsiteY5952" fmla="*/ 3799771 h 6857155"/>
              <a:gd name="connsiteX5953" fmla="*/ 7257487 w 7257486"/>
              <a:gd name="connsiteY5953" fmla="*/ 3799771 h 6857155"/>
              <a:gd name="connsiteX5954" fmla="*/ 7039585 w 7257486"/>
              <a:gd name="connsiteY5954" fmla="*/ 3808217 h 6857155"/>
              <a:gd name="connsiteX5955" fmla="*/ 7043808 w 7257486"/>
              <a:gd name="connsiteY5955" fmla="*/ 3792170 h 6857155"/>
              <a:gd name="connsiteX5956" fmla="*/ 7052254 w 7257486"/>
              <a:gd name="connsiteY5956" fmla="*/ 3796393 h 6857155"/>
              <a:gd name="connsiteX5957" fmla="*/ 7048031 w 7257486"/>
              <a:gd name="connsiteY5957" fmla="*/ 3809062 h 6857155"/>
              <a:gd name="connsiteX5958" fmla="*/ 7048031 w 7257486"/>
              <a:gd name="connsiteY5958" fmla="*/ 3809062 h 6857155"/>
              <a:gd name="connsiteX5959" fmla="*/ 7039585 w 7257486"/>
              <a:gd name="connsiteY5959" fmla="*/ 3809062 h 6857155"/>
              <a:gd name="connsiteX5960" fmla="*/ 1395248 w 7257486"/>
              <a:gd name="connsiteY5960" fmla="*/ 6375745 h 6857155"/>
              <a:gd name="connsiteX5961" fmla="*/ 1407917 w 7257486"/>
              <a:gd name="connsiteY5961" fmla="*/ 6388413 h 6857155"/>
              <a:gd name="connsiteX5962" fmla="*/ 1395248 w 7257486"/>
              <a:gd name="connsiteY5962" fmla="*/ 6392636 h 6857155"/>
              <a:gd name="connsiteX5963" fmla="*/ 1395248 w 7257486"/>
              <a:gd name="connsiteY5963" fmla="*/ 6375745 h 6857155"/>
              <a:gd name="connsiteX5964" fmla="*/ 1419741 w 7257486"/>
              <a:gd name="connsiteY5964" fmla="*/ 6026932 h 6857155"/>
              <a:gd name="connsiteX5965" fmla="*/ 1403694 w 7257486"/>
              <a:gd name="connsiteY5965" fmla="*/ 6039601 h 6857155"/>
              <a:gd name="connsiteX5966" fmla="*/ 1407917 w 7257486"/>
              <a:gd name="connsiteY5966" fmla="*/ 6023554 h 6857155"/>
              <a:gd name="connsiteX5967" fmla="*/ 1419741 w 7257486"/>
              <a:gd name="connsiteY5967" fmla="*/ 6026932 h 6857155"/>
              <a:gd name="connsiteX5968" fmla="*/ 3288799 w 7257486"/>
              <a:gd name="connsiteY5968" fmla="*/ 5542143 h 6857155"/>
              <a:gd name="connsiteX5969" fmla="*/ 3301468 w 7257486"/>
              <a:gd name="connsiteY5969" fmla="*/ 5546366 h 6857155"/>
              <a:gd name="connsiteX5970" fmla="*/ 3301468 w 7257486"/>
              <a:gd name="connsiteY5970" fmla="*/ 5554811 h 6857155"/>
              <a:gd name="connsiteX5971" fmla="*/ 3288799 w 7257486"/>
              <a:gd name="connsiteY5971" fmla="*/ 5554811 h 6857155"/>
              <a:gd name="connsiteX5972" fmla="*/ 3288799 w 7257486"/>
              <a:gd name="connsiteY5972" fmla="*/ 5542143 h 6857155"/>
              <a:gd name="connsiteX5973" fmla="*/ 3978822 w 7257486"/>
              <a:gd name="connsiteY5973" fmla="*/ 5385895 h 6857155"/>
              <a:gd name="connsiteX5974" fmla="*/ 3991491 w 7257486"/>
              <a:gd name="connsiteY5974" fmla="*/ 5385895 h 6857155"/>
              <a:gd name="connsiteX5975" fmla="*/ 3987268 w 7257486"/>
              <a:gd name="connsiteY5975" fmla="*/ 5398564 h 6857155"/>
              <a:gd name="connsiteX5976" fmla="*/ 3978822 w 7257486"/>
              <a:gd name="connsiteY5976" fmla="*/ 5398564 h 6857155"/>
              <a:gd name="connsiteX5977" fmla="*/ 3978822 w 7257486"/>
              <a:gd name="connsiteY5977" fmla="*/ 5385895 h 6857155"/>
              <a:gd name="connsiteX5978" fmla="*/ 4357195 w 7257486"/>
              <a:gd name="connsiteY5978" fmla="*/ 5106338 h 6857155"/>
              <a:gd name="connsiteX5979" fmla="*/ 4344526 w 7257486"/>
              <a:gd name="connsiteY5979" fmla="*/ 5102116 h 6857155"/>
              <a:gd name="connsiteX5980" fmla="*/ 4344526 w 7257486"/>
              <a:gd name="connsiteY5980" fmla="*/ 5093670 h 6857155"/>
              <a:gd name="connsiteX5981" fmla="*/ 4357195 w 7257486"/>
              <a:gd name="connsiteY5981" fmla="*/ 5093670 h 6857155"/>
              <a:gd name="connsiteX5982" fmla="*/ 4357195 w 7257486"/>
              <a:gd name="connsiteY5982" fmla="*/ 5106338 h 6857155"/>
              <a:gd name="connsiteX5983" fmla="*/ 5815787 w 7257486"/>
              <a:gd name="connsiteY5983" fmla="*/ 4391823 h 6857155"/>
              <a:gd name="connsiteX5984" fmla="*/ 5807341 w 7257486"/>
              <a:gd name="connsiteY5984" fmla="*/ 4391823 h 6857155"/>
              <a:gd name="connsiteX5985" fmla="*/ 5807341 w 7257486"/>
              <a:gd name="connsiteY5985" fmla="*/ 4379154 h 6857155"/>
              <a:gd name="connsiteX5986" fmla="*/ 5820009 w 7257486"/>
              <a:gd name="connsiteY5986" fmla="*/ 4379154 h 6857155"/>
              <a:gd name="connsiteX5987" fmla="*/ 5815787 w 7257486"/>
              <a:gd name="connsiteY5987" fmla="*/ 4391823 h 6857155"/>
              <a:gd name="connsiteX5988" fmla="*/ 7088571 w 7257486"/>
              <a:gd name="connsiteY5988" fmla="*/ 4112266 h 6857155"/>
              <a:gd name="connsiteX5989" fmla="*/ 7101239 w 7257486"/>
              <a:gd name="connsiteY5989" fmla="*/ 4116489 h 6857155"/>
              <a:gd name="connsiteX5990" fmla="*/ 7101239 w 7257486"/>
              <a:gd name="connsiteY5990" fmla="*/ 4124935 h 6857155"/>
              <a:gd name="connsiteX5991" fmla="*/ 7088571 w 7257486"/>
              <a:gd name="connsiteY5991" fmla="*/ 4124935 h 6857155"/>
              <a:gd name="connsiteX5992" fmla="*/ 7088571 w 7257486"/>
              <a:gd name="connsiteY5992" fmla="*/ 4112266 h 6857155"/>
              <a:gd name="connsiteX5993" fmla="*/ 1214508 w 7257486"/>
              <a:gd name="connsiteY5993" fmla="*/ 6844487 h 6857155"/>
              <a:gd name="connsiteX5994" fmla="*/ 1222954 w 7257486"/>
              <a:gd name="connsiteY5994" fmla="*/ 6848710 h 6857155"/>
              <a:gd name="connsiteX5995" fmla="*/ 1222954 w 7257486"/>
              <a:gd name="connsiteY5995" fmla="*/ 6857156 h 6857155"/>
              <a:gd name="connsiteX5996" fmla="*/ 1210285 w 7257486"/>
              <a:gd name="connsiteY5996" fmla="*/ 6857156 h 6857155"/>
              <a:gd name="connsiteX5997" fmla="*/ 1214508 w 7257486"/>
              <a:gd name="connsiteY5997" fmla="*/ 6844487 h 6857155"/>
              <a:gd name="connsiteX5998" fmla="*/ 1587813 w 7257486"/>
              <a:gd name="connsiteY5998" fmla="*/ 6227943 h 6857155"/>
              <a:gd name="connsiteX5999" fmla="*/ 1600482 w 7257486"/>
              <a:gd name="connsiteY5999" fmla="*/ 6227943 h 6857155"/>
              <a:gd name="connsiteX6000" fmla="*/ 1600482 w 7257486"/>
              <a:gd name="connsiteY6000" fmla="*/ 6236389 h 6857155"/>
              <a:gd name="connsiteX6001" fmla="*/ 1584435 w 7257486"/>
              <a:gd name="connsiteY6001" fmla="*/ 6232166 h 6857155"/>
              <a:gd name="connsiteX6002" fmla="*/ 1587813 w 7257486"/>
              <a:gd name="connsiteY6002" fmla="*/ 6227943 h 6857155"/>
              <a:gd name="connsiteX6003" fmla="*/ 1403694 w 7257486"/>
              <a:gd name="connsiteY6003" fmla="*/ 6047202 h 6857155"/>
              <a:gd name="connsiteX6004" fmla="*/ 1403694 w 7257486"/>
              <a:gd name="connsiteY6004" fmla="*/ 6059871 h 6857155"/>
              <a:gd name="connsiteX6005" fmla="*/ 1391025 w 7257486"/>
              <a:gd name="connsiteY6005" fmla="*/ 6055648 h 6857155"/>
              <a:gd name="connsiteX6006" fmla="*/ 1395248 w 7257486"/>
              <a:gd name="connsiteY6006" fmla="*/ 6047202 h 6857155"/>
              <a:gd name="connsiteX6007" fmla="*/ 1403694 w 7257486"/>
              <a:gd name="connsiteY6007" fmla="*/ 6047202 h 6857155"/>
              <a:gd name="connsiteX6008" fmla="*/ 4303986 w 7257486"/>
              <a:gd name="connsiteY6008" fmla="*/ 5254140 h 6857155"/>
              <a:gd name="connsiteX6009" fmla="*/ 4312432 w 7257486"/>
              <a:gd name="connsiteY6009" fmla="*/ 5258363 h 6857155"/>
              <a:gd name="connsiteX6010" fmla="*/ 4312432 w 7257486"/>
              <a:gd name="connsiteY6010" fmla="*/ 5266809 h 6857155"/>
              <a:gd name="connsiteX6011" fmla="*/ 4299763 w 7257486"/>
              <a:gd name="connsiteY6011" fmla="*/ 5266809 h 6857155"/>
              <a:gd name="connsiteX6012" fmla="*/ 4303986 w 7257486"/>
              <a:gd name="connsiteY6012" fmla="*/ 5254140 h 6857155"/>
              <a:gd name="connsiteX6013" fmla="*/ 5836057 w 7257486"/>
              <a:gd name="connsiteY6013" fmla="*/ 4580164 h 6857155"/>
              <a:gd name="connsiteX6014" fmla="*/ 5831834 w 7257486"/>
              <a:gd name="connsiteY6014" fmla="*/ 4564118 h 6857155"/>
              <a:gd name="connsiteX6015" fmla="*/ 5840280 w 7257486"/>
              <a:gd name="connsiteY6015" fmla="*/ 4564118 h 6857155"/>
              <a:gd name="connsiteX6016" fmla="*/ 5836057 w 7257486"/>
              <a:gd name="connsiteY6016" fmla="*/ 4580164 h 6857155"/>
              <a:gd name="connsiteX6017" fmla="*/ 6883337 w 7257486"/>
              <a:gd name="connsiteY6017" fmla="*/ 4178144 h 6857155"/>
              <a:gd name="connsiteX6018" fmla="*/ 6896006 w 7257486"/>
              <a:gd name="connsiteY6018" fmla="*/ 4178144 h 6857155"/>
              <a:gd name="connsiteX6019" fmla="*/ 6891783 w 7257486"/>
              <a:gd name="connsiteY6019" fmla="*/ 4190813 h 6857155"/>
              <a:gd name="connsiteX6020" fmla="*/ 6883337 w 7257486"/>
              <a:gd name="connsiteY6020" fmla="*/ 4186590 h 6857155"/>
              <a:gd name="connsiteX6021" fmla="*/ 6883337 w 7257486"/>
              <a:gd name="connsiteY6021" fmla="*/ 4178144 h 6857155"/>
              <a:gd name="connsiteX6022" fmla="*/ 6275239 w 7257486"/>
              <a:gd name="connsiteY6022" fmla="*/ 3923080 h 6857155"/>
              <a:gd name="connsiteX6023" fmla="*/ 6262570 w 7257486"/>
              <a:gd name="connsiteY6023" fmla="*/ 3923080 h 6857155"/>
              <a:gd name="connsiteX6024" fmla="*/ 6266793 w 7257486"/>
              <a:gd name="connsiteY6024" fmla="*/ 3910411 h 6857155"/>
              <a:gd name="connsiteX6025" fmla="*/ 6275239 w 7257486"/>
              <a:gd name="connsiteY6025" fmla="*/ 3914634 h 6857155"/>
              <a:gd name="connsiteX6026" fmla="*/ 6275239 w 7257486"/>
              <a:gd name="connsiteY6026" fmla="*/ 3923080 h 6857155"/>
              <a:gd name="connsiteX6027" fmla="*/ 5030326 w 7257486"/>
              <a:gd name="connsiteY6027" fmla="*/ 5011746 h 6857155"/>
              <a:gd name="connsiteX6028" fmla="*/ 5038772 w 7257486"/>
              <a:gd name="connsiteY6028" fmla="*/ 5015969 h 6857155"/>
              <a:gd name="connsiteX6029" fmla="*/ 5038772 w 7257486"/>
              <a:gd name="connsiteY6029" fmla="*/ 5024414 h 6857155"/>
              <a:gd name="connsiteX6030" fmla="*/ 5026103 w 7257486"/>
              <a:gd name="connsiteY6030" fmla="*/ 5020192 h 6857155"/>
              <a:gd name="connsiteX6031" fmla="*/ 5030326 w 7257486"/>
              <a:gd name="connsiteY6031" fmla="*/ 5011746 h 6857155"/>
              <a:gd name="connsiteX6032" fmla="*/ 3103836 w 7257486"/>
              <a:gd name="connsiteY6032" fmla="*/ 4945868 h 6857155"/>
              <a:gd name="connsiteX6033" fmla="*/ 3112282 w 7257486"/>
              <a:gd name="connsiteY6033" fmla="*/ 4945868 h 6857155"/>
              <a:gd name="connsiteX6034" fmla="*/ 3112282 w 7257486"/>
              <a:gd name="connsiteY6034" fmla="*/ 4958537 h 6857155"/>
              <a:gd name="connsiteX6035" fmla="*/ 3103836 w 7257486"/>
              <a:gd name="connsiteY6035" fmla="*/ 4958537 h 6857155"/>
              <a:gd name="connsiteX6036" fmla="*/ 3103836 w 7257486"/>
              <a:gd name="connsiteY6036" fmla="*/ 4945868 h 6857155"/>
              <a:gd name="connsiteX6037" fmla="*/ 5844503 w 7257486"/>
              <a:gd name="connsiteY6037" fmla="*/ 4641819 h 6857155"/>
              <a:gd name="connsiteX6038" fmla="*/ 5836057 w 7257486"/>
              <a:gd name="connsiteY6038" fmla="*/ 4650265 h 6857155"/>
              <a:gd name="connsiteX6039" fmla="*/ 5831834 w 7257486"/>
              <a:gd name="connsiteY6039" fmla="*/ 4637596 h 6857155"/>
              <a:gd name="connsiteX6040" fmla="*/ 5844503 w 7257486"/>
              <a:gd name="connsiteY6040" fmla="*/ 4641819 h 6857155"/>
              <a:gd name="connsiteX6041" fmla="*/ 7043808 w 7257486"/>
              <a:gd name="connsiteY6041" fmla="*/ 3717847 h 6857155"/>
              <a:gd name="connsiteX6042" fmla="*/ 7052254 w 7257486"/>
              <a:gd name="connsiteY6042" fmla="*/ 3722070 h 6857155"/>
              <a:gd name="connsiteX6043" fmla="*/ 7052254 w 7257486"/>
              <a:gd name="connsiteY6043" fmla="*/ 3730516 h 6857155"/>
              <a:gd name="connsiteX6044" fmla="*/ 7039585 w 7257486"/>
              <a:gd name="connsiteY6044" fmla="*/ 3726293 h 6857155"/>
              <a:gd name="connsiteX6045" fmla="*/ 7039585 w 7257486"/>
              <a:gd name="connsiteY6045" fmla="*/ 3726293 h 6857155"/>
              <a:gd name="connsiteX6046" fmla="*/ 7043808 w 7257486"/>
              <a:gd name="connsiteY6046" fmla="*/ 3717847 h 6857155"/>
              <a:gd name="connsiteX6047" fmla="*/ 6900229 w 7257486"/>
              <a:gd name="connsiteY6047" fmla="*/ 3524438 h 6857155"/>
              <a:gd name="connsiteX6048" fmla="*/ 6887560 w 7257486"/>
              <a:gd name="connsiteY6048" fmla="*/ 3524438 h 6857155"/>
              <a:gd name="connsiteX6049" fmla="*/ 6887560 w 7257486"/>
              <a:gd name="connsiteY6049" fmla="*/ 3515992 h 6857155"/>
              <a:gd name="connsiteX6050" fmla="*/ 6900229 w 7257486"/>
              <a:gd name="connsiteY6050" fmla="*/ 3515992 h 6857155"/>
              <a:gd name="connsiteX6051" fmla="*/ 6900229 w 7257486"/>
              <a:gd name="connsiteY6051" fmla="*/ 3524438 h 6857155"/>
              <a:gd name="connsiteX6052" fmla="*/ 705225 w 7257486"/>
              <a:gd name="connsiteY6052" fmla="*/ 3483898 h 6857155"/>
              <a:gd name="connsiteX6053" fmla="*/ 705225 w 7257486"/>
              <a:gd name="connsiteY6053" fmla="*/ 3492344 h 6857155"/>
              <a:gd name="connsiteX6054" fmla="*/ 692557 w 7257486"/>
              <a:gd name="connsiteY6054" fmla="*/ 3492344 h 6857155"/>
              <a:gd name="connsiteX6055" fmla="*/ 692557 w 7257486"/>
              <a:gd name="connsiteY6055" fmla="*/ 3483898 h 6857155"/>
              <a:gd name="connsiteX6056" fmla="*/ 705225 w 7257486"/>
              <a:gd name="connsiteY6056" fmla="*/ 3483898 h 6857155"/>
              <a:gd name="connsiteX6057" fmla="*/ 6965262 w 7257486"/>
              <a:gd name="connsiteY6057" fmla="*/ 2111453 h 6857155"/>
              <a:gd name="connsiteX6058" fmla="*/ 6977931 w 7257486"/>
              <a:gd name="connsiteY6058" fmla="*/ 2115676 h 6857155"/>
              <a:gd name="connsiteX6059" fmla="*/ 6969485 w 7257486"/>
              <a:gd name="connsiteY6059" fmla="*/ 2124122 h 6857155"/>
              <a:gd name="connsiteX6060" fmla="*/ 6965262 w 7257486"/>
              <a:gd name="connsiteY6060" fmla="*/ 2111453 h 6857155"/>
              <a:gd name="connsiteX6061" fmla="*/ 2545568 w 7257486"/>
              <a:gd name="connsiteY6061" fmla="*/ 5718660 h 6857155"/>
              <a:gd name="connsiteX6062" fmla="*/ 2554014 w 7257486"/>
              <a:gd name="connsiteY6062" fmla="*/ 5718660 h 6857155"/>
              <a:gd name="connsiteX6063" fmla="*/ 2549791 w 7257486"/>
              <a:gd name="connsiteY6063" fmla="*/ 5731329 h 6857155"/>
              <a:gd name="connsiteX6064" fmla="*/ 2545568 w 7257486"/>
              <a:gd name="connsiteY6064" fmla="*/ 5718660 h 6857155"/>
              <a:gd name="connsiteX6065" fmla="*/ 6415439 w 7257486"/>
              <a:gd name="connsiteY6065" fmla="*/ 4424762 h 6857155"/>
              <a:gd name="connsiteX6066" fmla="*/ 6423885 w 7257486"/>
              <a:gd name="connsiteY6066" fmla="*/ 4424762 h 6857155"/>
              <a:gd name="connsiteX6067" fmla="*/ 6419662 w 7257486"/>
              <a:gd name="connsiteY6067" fmla="*/ 4437431 h 6857155"/>
              <a:gd name="connsiteX6068" fmla="*/ 6415439 w 7257486"/>
              <a:gd name="connsiteY6068" fmla="*/ 4424762 h 6857155"/>
              <a:gd name="connsiteX6069" fmla="*/ 6706820 w 7257486"/>
              <a:gd name="connsiteY6069" fmla="*/ 4280338 h 6857155"/>
              <a:gd name="connsiteX6070" fmla="*/ 6715266 w 7257486"/>
              <a:gd name="connsiteY6070" fmla="*/ 4280338 h 6857155"/>
              <a:gd name="connsiteX6071" fmla="*/ 6715266 w 7257486"/>
              <a:gd name="connsiteY6071" fmla="*/ 4288784 h 6857155"/>
              <a:gd name="connsiteX6072" fmla="*/ 6702597 w 7257486"/>
              <a:gd name="connsiteY6072" fmla="*/ 4284561 h 6857155"/>
              <a:gd name="connsiteX6073" fmla="*/ 6706820 w 7257486"/>
              <a:gd name="connsiteY6073" fmla="*/ 4280338 h 6857155"/>
              <a:gd name="connsiteX6074" fmla="*/ 6521857 w 7257486"/>
              <a:gd name="connsiteY6074" fmla="*/ 4194191 h 6857155"/>
              <a:gd name="connsiteX6075" fmla="*/ 6530303 w 7257486"/>
              <a:gd name="connsiteY6075" fmla="*/ 4202637 h 6857155"/>
              <a:gd name="connsiteX6076" fmla="*/ 6517634 w 7257486"/>
              <a:gd name="connsiteY6076" fmla="*/ 4202637 h 6857155"/>
              <a:gd name="connsiteX6077" fmla="*/ 6521857 w 7257486"/>
              <a:gd name="connsiteY6077" fmla="*/ 4194191 h 6857155"/>
              <a:gd name="connsiteX6078" fmla="*/ 6961883 w 7257486"/>
              <a:gd name="connsiteY6078" fmla="*/ 4116489 h 6857155"/>
              <a:gd name="connsiteX6079" fmla="*/ 6974552 w 7257486"/>
              <a:gd name="connsiteY6079" fmla="*/ 4120712 h 6857155"/>
              <a:gd name="connsiteX6080" fmla="*/ 6961883 w 7257486"/>
              <a:gd name="connsiteY6080" fmla="*/ 4124935 h 6857155"/>
              <a:gd name="connsiteX6081" fmla="*/ 6961883 w 7257486"/>
              <a:gd name="connsiteY6081" fmla="*/ 4116489 h 6857155"/>
              <a:gd name="connsiteX6082" fmla="*/ 6743982 w 7257486"/>
              <a:gd name="connsiteY6082" fmla="*/ 3993180 h 6857155"/>
              <a:gd name="connsiteX6083" fmla="*/ 6731313 w 7257486"/>
              <a:gd name="connsiteY6083" fmla="*/ 3993180 h 6857155"/>
              <a:gd name="connsiteX6084" fmla="*/ 6735536 w 7257486"/>
              <a:gd name="connsiteY6084" fmla="*/ 3984735 h 6857155"/>
              <a:gd name="connsiteX6085" fmla="*/ 6743982 w 7257486"/>
              <a:gd name="connsiteY6085" fmla="*/ 3993180 h 6857155"/>
              <a:gd name="connsiteX6086" fmla="*/ 1624974 w 7257486"/>
              <a:gd name="connsiteY6086" fmla="*/ 6334360 h 6857155"/>
              <a:gd name="connsiteX6087" fmla="*/ 1633420 w 7257486"/>
              <a:gd name="connsiteY6087" fmla="*/ 6334360 h 6857155"/>
              <a:gd name="connsiteX6088" fmla="*/ 1633420 w 7257486"/>
              <a:gd name="connsiteY6088" fmla="*/ 6342806 h 6857155"/>
              <a:gd name="connsiteX6089" fmla="*/ 1624974 w 7257486"/>
              <a:gd name="connsiteY6089" fmla="*/ 6342806 h 6857155"/>
              <a:gd name="connsiteX6090" fmla="*/ 1624974 w 7257486"/>
              <a:gd name="connsiteY6090" fmla="*/ 6334360 h 6857155"/>
              <a:gd name="connsiteX6091" fmla="*/ 861473 w 7257486"/>
              <a:gd name="connsiteY6091" fmla="*/ 5965278 h 6857155"/>
              <a:gd name="connsiteX6092" fmla="*/ 869919 w 7257486"/>
              <a:gd name="connsiteY6092" fmla="*/ 5965278 h 6857155"/>
              <a:gd name="connsiteX6093" fmla="*/ 869919 w 7257486"/>
              <a:gd name="connsiteY6093" fmla="*/ 5973724 h 6857155"/>
              <a:gd name="connsiteX6094" fmla="*/ 861473 w 7257486"/>
              <a:gd name="connsiteY6094" fmla="*/ 5973724 h 6857155"/>
              <a:gd name="connsiteX6095" fmla="*/ 861473 w 7257486"/>
              <a:gd name="connsiteY6095" fmla="*/ 5965278 h 6857155"/>
              <a:gd name="connsiteX6096" fmla="*/ 3449270 w 7257486"/>
              <a:gd name="connsiteY6096" fmla="*/ 5611398 h 6857155"/>
              <a:gd name="connsiteX6097" fmla="*/ 3457716 w 7257486"/>
              <a:gd name="connsiteY6097" fmla="*/ 5611398 h 6857155"/>
              <a:gd name="connsiteX6098" fmla="*/ 3457716 w 7257486"/>
              <a:gd name="connsiteY6098" fmla="*/ 5619844 h 6857155"/>
              <a:gd name="connsiteX6099" fmla="*/ 3449270 w 7257486"/>
              <a:gd name="connsiteY6099" fmla="*/ 5619844 h 6857155"/>
              <a:gd name="connsiteX6100" fmla="*/ 3449270 w 7257486"/>
              <a:gd name="connsiteY6100" fmla="*/ 5611398 h 6857155"/>
              <a:gd name="connsiteX6101" fmla="*/ 4123246 w 7257486"/>
              <a:gd name="connsiteY6101" fmla="*/ 5401942 h 6857155"/>
              <a:gd name="connsiteX6102" fmla="*/ 4131692 w 7257486"/>
              <a:gd name="connsiteY6102" fmla="*/ 5401942 h 6857155"/>
              <a:gd name="connsiteX6103" fmla="*/ 4131692 w 7257486"/>
              <a:gd name="connsiteY6103" fmla="*/ 5410388 h 6857155"/>
              <a:gd name="connsiteX6104" fmla="*/ 4123246 w 7257486"/>
              <a:gd name="connsiteY6104" fmla="*/ 5410388 h 6857155"/>
              <a:gd name="connsiteX6105" fmla="*/ 4123246 w 7257486"/>
              <a:gd name="connsiteY6105" fmla="*/ 5401942 h 6857155"/>
              <a:gd name="connsiteX6106" fmla="*/ 4291318 w 7257486"/>
              <a:gd name="connsiteY6106" fmla="*/ 5291302 h 6857155"/>
              <a:gd name="connsiteX6107" fmla="*/ 4299763 w 7257486"/>
              <a:gd name="connsiteY6107" fmla="*/ 5295525 h 6857155"/>
              <a:gd name="connsiteX6108" fmla="*/ 4287095 w 7257486"/>
              <a:gd name="connsiteY6108" fmla="*/ 5295525 h 6857155"/>
              <a:gd name="connsiteX6109" fmla="*/ 4291318 w 7257486"/>
              <a:gd name="connsiteY6109" fmla="*/ 5291302 h 6857155"/>
              <a:gd name="connsiteX6110" fmla="*/ 733941 w 7257486"/>
              <a:gd name="connsiteY6110" fmla="*/ 5003300 h 6857155"/>
              <a:gd name="connsiteX6111" fmla="*/ 742387 w 7257486"/>
              <a:gd name="connsiteY6111" fmla="*/ 5003300 h 6857155"/>
              <a:gd name="connsiteX6112" fmla="*/ 742387 w 7257486"/>
              <a:gd name="connsiteY6112" fmla="*/ 5011746 h 6857155"/>
              <a:gd name="connsiteX6113" fmla="*/ 733941 w 7257486"/>
              <a:gd name="connsiteY6113" fmla="*/ 5011746 h 6857155"/>
              <a:gd name="connsiteX6114" fmla="*/ 733941 w 7257486"/>
              <a:gd name="connsiteY6114" fmla="*/ 5003300 h 6857155"/>
              <a:gd name="connsiteX6115" fmla="*/ 5223735 w 7257486"/>
              <a:gd name="connsiteY6115" fmla="*/ 4945868 h 6857155"/>
              <a:gd name="connsiteX6116" fmla="*/ 5232181 w 7257486"/>
              <a:gd name="connsiteY6116" fmla="*/ 4945868 h 6857155"/>
              <a:gd name="connsiteX6117" fmla="*/ 5232181 w 7257486"/>
              <a:gd name="connsiteY6117" fmla="*/ 4954314 h 6857155"/>
              <a:gd name="connsiteX6118" fmla="*/ 5223735 w 7257486"/>
              <a:gd name="connsiteY6118" fmla="*/ 4954314 h 6857155"/>
              <a:gd name="connsiteX6119" fmla="*/ 5223735 w 7257486"/>
              <a:gd name="connsiteY6119" fmla="*/ 4945868 h 6857155"/>
              <a:gd name="connsiteX6120" fmla="*/ 5404476 w 7257486"/>
              <a:gd name="connsiteY6120" fmla="*/ 4486416 h 6857155"/>
              <a:gd name="connsiteX6121" fmla="*/ 5412922 w 7257486"/>
              <a:gd name="connsiteY6121" fmla="*/ 4494862 h 6857155"/>
              <a:gd name="connsiteX6122" fmla="*/ 5400253 w 7257486"/>
              <a:gd name="connsiteY6122" fmla="*/ 4490639 h 6857155"/>
              <a:gd name="connsiteX6123" fmla="*/ 5404476 w 7257486"/>
              <a:gd name="connsiteY6123" fmla="*/ 4486416 h 6857155"/>
              <a:gd name="connsiteX6124" fmla="*/ 680733 w 7257486"/>
              <a:gd name="connsiteY6124" fmla="*/ 4235575 h 6857155"/>
              <a:gd name="connsiteX6125" fmla="*/ 680733 w 7257486"/>
              <a:gd name="connsiteY6125" fmla="*/ 4244021 h 6857155"/>
              <a:gd name="connsiteX6126" fmla="*/ 672287 w 7257486"/>
              <a:gd name="connsiteY6126" fmla="*/ 4244021 h 6857155"/>
              <a:gd name="connsiteX6127" fmla="*/ 672287 w 7257486"/>
              <a:gd name="connsiteY6127" fmla="*/ 4235575 h 6857155"/>
              <a:gd name="connsiteX6128" fmla="*/ 680733 w 7257486"/>
              <a:gd name="connsiteY6128" fmla="*/ 4235575 h 6857155"/>
              <a:gd name="connsiteX6129" fmla="*/ 6423041 w 7257486"/>
              <a:gd name="connsiteY6129" fmla="*/ 4009228 h 6857155"/>
              <a:gd name="connsiteX6130" fmla="*/ 6431487 w 7257486"/>
              <a:gd name="connsiteY6130" fmla="*/ 4009228 h 6857155"/>
              <a:gd name="connsiteX6131" fmla="*/ 6431487 w 7257486"/>
              <a:gd name="connsiteY6131" fmla="*/ 4017673 h 6857155"/>
              <a:gd name="connsiteX6132" fmla="*/ 6423041 w 7257486"/>
              <a:gd name="connsiteY6132" fmla="*/ 4017673 h 6857155"/>
              <a:gd name="connsiteX6133" fmla="*/ 6423041 w 7257486"/>
              <a:gd name="connsiteY6133" fmla="*/ 4009228 h 6857155"/>
              <a:gd name="connsiteX6134" fmla="*/ 6846176 w 7257486"/>
              <a:gd name="connsiteY6134" fmla="*/ 3849601 h 6857155"/>
              <a:gd name="connsiteX6135" fmla="*/ 6854622 w 7257486"/>
              <a:gd name="connsiteY6135" fmla="*/ 3858047 h 6857155"/>
              <a:gd name="connsiteX6136" fmla="*/ 6846176 w 7257486"/>
              <a:gd name="connsiteY6136" fmla="*/ 3862270 h 6857155"/>
              <a:gd name="connsiteX6137" fmla="*/ 6846176 w 7257486"/>
              <a:gd name="connsiteY6137" fmla="*/ 3849601 h 6857155"/>
              <a:gd name="connsiteX6138" fmla="*/ 6924722 w 7257486"/>
              <a:gd name="connsiteY6138" fmla="*/ 3820886 h 6857155"/>
              <a:gd name="connsiteX6139" fmla="*/ 6933168 w 7257486"/>
              <a:gd name="connsiteY6139" fmla="*/ 3820886 h 6857155"/>
              <a:gd name="connsiteX6140" fmla="*/ 6933168 w 7257486"/>
              <a:gd name="connsiteY6140" fmla="*/ 3829332 h 6857155"/>
              <a:gd name="connsiteX6141" fmla="*/ 6924722 w 7257486"/>
              <a:gd name="connsiteY6141" fmla="*/ 3829332 h 6857155"/>
              <a:gd name="connsiteX6142" fmla="*/ 6924722 w 7257486"/>
              <a:gd name="connsiteY6142" fmla="*/ 3820886 h 6857155"/>
              <a:gd name="connsiteX6143" fmla="*/ 7207657 w 7257486"/>
              <a:gd name="connsiteY6143" fmla="*/ 3733894 h 6857155"/>
              <a:gd name="connsiteX6144" fmla="*/ 7216103 w 7257486"/>
              <a:gd name="connsiteY6144" fmla="*/ 3733894 h 6857155"/>
              <a:gd name="connsiteX6145" fmla="*/ 7216103 w 7257486"/>
              <a:gd name="connsiteY6145" fmla="*/ 3742340 h 6857155"/>
              <a:gd name="connsiteX6146" fmla="*/ 7207657 w 7257486"/>
              <a:gd name="connsiteY6146" fmla="*/ 3742340 h 6857155"/>
              <a:gd name="connsiteX6147" fmla="*/ 7207657 w 7257486"/>
              <a:gd name="connsiteY6147" fmla="*/ 3733894 h 6857155"/>
              <a:gd name="connsiteX6148" fmla="*/ 6439932 w 7257486"/>
              <a:gd name="connsiteY6148" fmla="*/ 2435772 h 6857155"/>
              <a:gd name="connsiteX6149" fmla="*/ 6448378 w 7257486"/>
              <a:gd name="connsiteY6149" fmla="*/ 2444218 h 6857155"/>
              <a:gd name="connsiteX6150" fmla="*/ 6439932 w 7257486"/>
              <a:gd name="connsiteY6150" fmla="*/ 2448441 h 6857155"/>
              <a:gd name="connsiteX6151" fmla="*/ 6439932 w 7257486"/>
              <a:gd name="connsiteY6151" fmla="*/ 2435772 h 6857155"/>
              <a:gd name="connsiteX6152" fmla="*/ 3305691 w 7257486"/>
              <a:gd name="connsiteY6152" fmla="*/ 5467820 h 6857155"/>
              <a:gd name="connsiteX6153" fmla="*/ 3301468 w 7257486"/>
              <a:gd name="connsiteY6153" fmla="*/ 5476265 h 6857155"/>
              <a:gd name="connsiteX6154" fmla="*/ 3297245 w 7257486"/>
              <a:gd name="connsiteY6154" fmla="*/ 5467820 h 6857155"/>
              <a:gd name="connsiteX6155" fmla="*/ 3305691 w 7257486"/>
              <a:gd name="connsiteY6155" fmla="*/ 5467820 h 6857155"/>
              <a:gd name="connsiteX6156" fmla="*/ 4385911 w 7257486"/>
              <a:gd name="connsiteY6156" fmla="*/ 5271032 h 6857155"/>
              <a:gd name="connsiteX6157" fmla="*/ 4390134 w 7257486"/>
              <a:gd name="connsiteY6157" fmla="*/ 5279478 h 6857155"/>
              <a:gd name="connsiteX6158" fmla="*/ 4381688 w 7257486"/>
              <a:gd name="connsiteY6158" fmla="*/ 5275255 h 6857155"/>
              <a:gd name="connsiteX6159" fmla="*/ 4385911 w 7257486"/>
              <a:gd name="connsiteY6159" fmla="*/ 5271032 h 6857155"/>
              <a:gd name="connsiteX6160" fmla="*/ 5580993 w 7257486"/>
              <a:gd name="connsiteY6160" fmla="*/ 4806512 h 6857155"/>
              <a:gd name="connsiteX6161" fmla="*/ 5585216 w 7257486"/>
              <a:gd name="connsiteY6161" fmla="*/ 4814958 h 6857155"/>
              <a:gd name="connsiteX6162" fmla="*/ 5576770 w 7257486"/>
              <a:gd name="connsiteY6162" fmla="*/ 4810735 h 6857155"/>
              <a:gd name="connsiteX6163" fmla="*/ 5580993 w 7257486"/>
              <a:gd name="connsiteY6163" fmla="*/ 4806512 h 6857155"/>
              <a:gd name="connsiteX6164" fmla="*/ 5232181 w 7257486"/>
              <a:gd name="connsiteY6164" fmla="*/ 4790465 h 6857155"/>
              <a:gd name="connsiteX6165" fmla="*/ 5240627 w 7257486"/>
              <a:gd name="connsiteY6165" fmla="*/ 4798911 h 6857155"/>
              <a:gd name="connsiteX6166" fmla="*/ 5232181 w 7257486"/>
              <a:gd name="connsiteY6166" fmla="*/ 4798911 h 6857155"/>
              <a:gd name="connsiteX6167" fmla="*/ 5232181 w 7257486"/>
              <a:gd name="connsiteY6167" fmla="*/ 4790465 h 6857155"/>
              <a:gd name="connsiteX6168" fmla="*/ 6488918 w 7257486"/>
              <a:gd name="connsiteY6168" fmla="*/ 4157029 h 6857155"/>
              <a:gd name="connsiteX6169" fmla="*/ 6497364 w 7257486"/>
              <a:gd name="connsiteY6169" fmla="*/ 4161252 h 6857155"/>
              <a:gd name="connsiteX6170" fmla="*/ 6488918 w 7257486"/>
              <a:gd name="connsiteY6170" fmla="*/ 4165475 h 6857155"/>
              <a:gd name="connsiteX6171" fmla="*/ 6488918 w 7257486"/>
              <a:gd name="connsiteY6171" fmla="*/ 4157029 h 6857155"/>
              <a:gd name="connsiteX6172" fmla="*/ 7052254 w 7257486"/>
              <a:gd name="connsiteY6172" fmla="*/ 4009228 h 6857155"/>
              <a:gd name="connsiteX6173" fmla="*/ 7056477 w 7257486"/>
              <a:gd name="connsiteY6173" fmla="*/ 4017673 h 6857155"/>
              <a:gd name="connsiteX6174" fmla="*/ 7048031 w 7257486"/>
              <a:gd name="connsiteY6174" fmla="*/ 4013450 h 6857155"/>
              <a:gd name="connsiteX6175" fmla="*/ 7052254 w 7257486"/>
              <a:gd name="connsiteY6175" fmla="*/ 4009228 h 6857155"/>
              <a:gd name="connsiteX6176" fmla="*/ 6891783 w 7257486"/>
              <a:gd name="connsiteY6176" fmla="*/ 3647747 h 6857155"/>
              <a:gd name="connsiteX6177" fmla="*/ 6891783 w 7257486"/>
              <a:gd name="connsiteY6177" fmla="*/ 3639301 h 6857155"/>
              <a:gd name="connsiteX6178" fmla="*/ 6900229 w 7257486"/>
              <a:gd name="connsiteY6178" fmla="*/ 3643524 h 6857155"/>
              <a:gd name="connsiteX6179" fmla="*/ 6891783 w 7257486"/>
              <a:gd name="connsiteY6179" fmla="*/ 3647747 h 685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</a:cxnLst>
            <a:rect l="l" t="t" r="r" b="b"/>
            <a:pathLst>
              <a:path w="7257486" h="6857155">
                <a:moveTo>
                  <a:pt x="4173921" y="341211"/>
                </a:moveTo>
                <a:lnTo>
                  <a:pt x="4173921" y="341211"/>
                </a:lnTo>
                <a:lnTo>
                  <a:pt x="4215305" y="341211"/>
                </a:lnTo>
                <a:lnTo>
                  <a:pt x="4223751" y="325164"/>
                </a:lnTo>
                <a:lnTo>
                  <a:pt x="4239798" y="325164"/>
                </a:lnTo>
                <a:lnTo>
                  <a:pt x="4239798" y="333610"/>
                </a:lnTo>
                <a:lnTo>
                  <a:pt x="4252467" y="353880"/>
                </a:lnTo>
                <a:lnTo>
                  <a:pt x="4256690" y="345434"/>
                </a:lnTo>
                <a:lnTo>
                  <a:pt x="4272737" y="349657"/>
                </a:lnTo>
                <a:lnTo>
                  <a:pt x="4293007" y="341211"/>
                </a:lnTo>
                <a:lnTo>
                  <a:pt x="4313277" y="320941"/>
                </a:lnTo>
                <a:lnTo>
                  <a:pt x="4358884" y="308272"/>
                </a:lnTo>
                <a:lnTo>
                  <a:pt x="4367330" y="295603"/>
                </a:lnTo>
                <a:lnTo>
                  <a:pt x="4371553" y="275334"/>
                </a:lnTo>
                <a:lnTo>
                  <a:pt x="4338614" y="275334"/>
                </a:lnTo>
                <a:lnTo>
                  <a:pt x="4338614" y="266888"/>
                </a:lnTo>
                <a:lnTo>
                  <a:pt x="4354661" y="254219"/>
                </a:lnTo>
                <a:lnTo>
                  <a:pt x="4387600" y="233949"/>
                </a:lnTo>
                <a:lnTo>
                  <a:pt x="4416316" y="225503"/>
                </a:lnTo>
                <a:lnTo>
                  <a:pt x="4420539" y="209456"/>
                </a:lnTo>
                <a:lnTo>
                  <a:pt x="4407870" y="209456"/>
                </a:lnTo>
                <a:lnTo>
                  <a:pt x="4403647" y="213679"/>
                </a:lnTo>
                <a:lnTo>
                  <a:pt x="4362262" y="217902"/>
                </a:lnTo>
                <a:lnTo>
                  <a:pt x="4346215" y="226348"/>
                </a:lnTo>
                <a:lnTo>
                  <a:pt x="4346215" y="239017"/>
                </a:lnTo>
                <a:lnTo>
                  <a:pt x="4293007" y="243239"/>
                </a:lnTo>
                <a:lnTo>
                  <a:pt x="4276960" y="263509"/>
                </a:lnTo>
                <a:lnTo>
                  <a:pt x="4256690" y="271955"/>
                </a:lnTo>
                <a:lnTo>
                  <a:pt x="4239798" y="287158"/>
                </a:lnTo>
                <a:lnTo>
                  <a:pt x="4219528" y="295603"/>
                </a:lnTo>
                <a:lnTo>
                  <a:pt x="4215305" y="308272"/>
                </a:lnTo>
                <a:lnTo>
                  <a:pt x="4166319" y="316718"/>
                </a:lnTo>
                <a:lnTo>
                  <a:pt x="4137604" y="325164"/>
                </a:lnTo>
                <a:lnTo>
                  <a:pt x="4133381" y="349657"/>
                </a:lnTo>
                <a:lnTo>
                  <a:pt x="4153651" y="353880"/>
                </a:lnTo>
                <a:lnTo>
                  <a:pt x="4173921" y="341211"/>
                </a:lnTo>
                <a:close/>
                <a:moveTo>
                  <a:pt x="4301452" y="295603"/>
                </a:moveTo>
                <a:lnTo>
                  <a:pt x="4314121" y="295603"/>
                </a:lnTo>
                <a:lnTo>
                  <a:pt x="4314121" y="315873"/>
                </a:lnTo>
                <a:lnTo>
                  <a:pt x="4308209" y="314184"/>
                </a:lnTo>
                <a:lnTo>
                  <a:pt x="4302297" y="308272"/>
                </a:lnTo>
                <a:lnTo>
                  <a:pt x="4302297" y="295603"/>
                </a:lnTo>
                <a:close/>
                <a:moveTo>
                  <a:pt x="4260068" y="308272"/>
                </a:moveTo>
                <a:lnTo>
                  <a:pt x="4288784" y="308272"/>
                </a:lnTo>
                <a:lnTo>
                  <a:pt x="4288784" y="316718"/>
                </a:lnTo>
                <a:lnTo>
                  <a:pt x="4276115" y="316718"/>
                </a:lnTo>
                <a:lnTo>
                  <a:pt x="4259223" y="326853"/>
                </a:lnTo>
                <a:lnTo>
                  <a:pt x="4247399" y="320941"/>
                </a:lnTo>
                <a:lnTo>
                  <a:pt x="4260068" y="308272"/>
                </a:lnTo>
                <a:close/>
                <a:moveTo>
                  <a:pt x="423135" y="3307380"/>
                </a:moveTo>
                <a:lnTo>
                  <a:pt x="365704" y="3340319"/>
                </a:lnTo>
                <a:lnTo>
                  <a:pt x="324319" y="3344542"/>
                </a:lnTo>
                <a:lnTo>
                  <a:pt x="320096" y="3340319"/>
                </a:lnTo>
                <a:lnTo>
                  <a:pt x="320096" y="3310759"/>
                </a:lnTo>
                <a:lnTo>
                  <a:pt x="364859" y="3277820"/>
                </a:lnTo>
                <a:lnTo>
                  <a:pt x="410466" y="3249104"/>
                </a:lnTo>
                <a:lnTo>
                  <a:pt x="434959" y="3240659"/>
                </a:lnTo>
                <a:lnTo>
                  <a:pt x="443405" y="3249104"/>
                </a:lnTo>
                <a:lnTo>
                  <a:pt x="434959" y="3269374"/>
                </a:lnTo>
                <a:lnTo>
                  <a:pt x="443405" y="3282043"/>
                </a:lnTo>
                <a:lnTo>
                  <a:pt x="443405" y="3282043"/>
                </a:lnTo>
                <a:lnTo>
                  <a:pt x="423135" y="3307380"/>
                </a:lnTo>
                <a:close/>
                <a:moveTo>
                  <a:pt x="5928116" y="2255032"/>
                </a:moveTo>
                <a:lnTo>
                  <a:pt x="5928116" y="2255032"/>
                </a:lnTo>
                <a:lnTo>
                  <a:pt x="5907846" y="2263478"/>
                </a:lnTo>
                <a:lnTo>
                  <a:pt x="5879130" y="2259255"/>
                </a:lnTo>
                <a:lnTo>
                  <a:pt x="5863083" y="2238985"/>
                </a:lnTo>
                <a:lnTo>
                  <a:pt x="5858861" y="2230539"/>
                </a:lnTo>
                <a:lnTo>
                  <a:pt x="5858861" y="2206047"/>
                </a:lnTo>
                <a:lnTo>
                  <a:pt x="5871529" y="2189999"/>
                </a:lnTo>
                <a:lnTo>
                  <a:pt x="5884198" y="2185776"/>
                </a:lnTo>
                <a:lnTo>
                  <a:pt x="5941629" y="2201824"/>
                </a:lnTo>
                <a:lnTo>
                  <a:pt x="5966122" y="2201824"/>
                </a:lnTo>
                <a:lnTo>
                  <a:pt x="5982169" y="2197601"/>
                </a:lnTo>
                <a:lnTo>
                  <a:pt x="5990615" y="2201824"/>
                </a:lnTo>
                <a:lnTo>
                  <a:pt x="5990615" y="2222094"/>
                </a:lnTo>
                <a:lnTo>
                  <a:pt x="5949231" y="2234762"/>
                </a:lnTo>
                <a:lnTo>
                  <a:pt x="5928116" y="2255032"/>
                </a:lnTo>
                <a:close/>
                <a:moveTo>
                  <a:pt x="1130050" y="2033752"/>
                </a:moveTo>
                <a:lnTo>
                  <a:pt x="1175657" y="2025306"/>
                </a:lnTo>
                <a:lnTo>
                  <a:pt x="1184103" y="2049799"/>
                </a:lnTo>
                <a:lnTo>
                  <a:pt x="1204373" y="2037130"/>
                </a:lnTo>
                <a:lnTo>
                  <a:pt x="1208596" y="2032907"/>
                </a:lnTo>
                <a:lnTo>
                  <a:pt x="1221265" y="2020238"/>
                </a:lnTo>
                <a:lnTo>
                  <a:pt x="1241535" y="2020238"/>
                </a:lnTo>
                <a:lnTo>
                  <a:pt x="1245757" y="2036286"/>
                </a:lnTo>
                <a:lnTo>
                  <a:pt x="1258426" y="2044731"/>
                </a:lnTo>
                <a:lnTo>
                  <a:pt x="1258426" y="2069224"/>
                </a:lnTo>
                <a:lnTo>
                  <a:pt x="1242379" y="2081893"/>
                </a:lnTo>
                <a:lnTo>
                  <a:pt x="1216197" y="2081893"/>
                </a:lnTo>
                <a:lnTo>
                  <a:pt x="1211974" y="2077670"/>
                </a:lnTo>
                <a:lnTo>
                  <a:pt x="1207751" y="2073447"/>
                </a:lnTo>
                <a:lnTo>
                  <a:pt x="1207751" y="2057400"/>
                </a:lnTo>
                <a:lnTo>
                  <a:pt x="1195083" y="2061623"/>
                </a:lnTo>
                <a:lnTo>
                  <a:pt x="1179036" y="2081893"/>
                </a:lnTo>
                <a:lnTo>
                  <a:pt x="1170590" y="2097940"/>
                </a:lnTo>
                <a:lnTo>
                  <a:pt x="1154543" y="2093717"/>
                </a:lnTo>
                <a:lnTo>
                  <a:pt x="1158766" y="2048954"/>
                </a:lnTo>
                <a:lnTo>
                  <a:pt x="1125827" y="2057400"/>
                </a:lnTo>
                <a:lnTo>
                  <a:pt x="1121604" y="2048954"/>
                </a:lnTo>
                <a:lnTo>
                  <a:pt x="1130050" y="2033752"/>
                </a:lnTo>
                <a:close/>
                <a:moveTo>
                  <a:pt x="476344" y="3857203"/>
                </a:moveTo>
                <a:lnTo>
                  <a:pt x="521951" y="3857203"/>
                </a:lnTo>
                <a:lnTo>
                  <a:pt x="542221" y="3865649"/>
                </a:lnTo>
                <a:lnTo>
                  <a:pt x="546444" y="3874095"/>
                </a:lnTo>
                <a:lnTo>
                  <a:pt x="546444" y="3902810"/>
                </a:lnTo>
                <a:lnTo>
                  <a:pt x="521951" y="3935749"/>
                </a:lnTo>
                <a:lnTo>
                  <a:pt x="505904" y="3944195"/>
                </a:lnTo>
                <a:lnTo>
                  <a:pt x="452696" y="3948418"/>
                </a:lnTo>
                <a:lnTo>
                  <a:pt x="423980" y="3952641"/>
                </a:lnTo>
                <a:lnTo>
                  <a:pt x="403710" y="3939972"/>
                </a:lnTo>
                <a:lnTo>
                  <a:pt x="399487" y="3919702"/>
                </a:lnTo>
                <a:lnTo>
                  <a:pt x="445094" y="3878317"/>
                </a:lnTo>
                <a:lnTo>
                  <a:pt x="476344" y="3857203"/>
                </a:lnTo>
                <a:close/>
                <a:moveTo>
                  <a:pt x="3988957" y="369927"/>
                </a:moveTo>
                <a:lnTo>
                  <a:pt x="3931526" y="361481"/>
                </a:lnTo>
                <a:lnTo>
                  <a:pt x="3931526" y="348812"/>
                </a:lnTo>
                <a:lnTo>
                  <a:pt x="3931526" y="324319"/>
                </a:lnTo>
                <a:lnTo>
                  <a:pt x="3951796" y="304049"/>
                </a:lnTo>
                <a:lnTo>
                  <a:pt x="3964464" y="312495"/>
                </a:lnTo>
                <a:lnTo>
                  <a:pt x="3960242" y="345434"/>
                </a:lnTo>
                <a:lnTo>
                  <a:pt x="4005849" y="336988"/>
                </a:lnTo>
                <a:lnTo>
                  <a:pt x="4071726" y="320941"/>
                </a:lnTo>
                <a:lnTo>
                  <a:pt x="4067504" y="336988"/>
                </a:lnTo>
                <a:lnTo>
                  <a:pt x="4021896" y="361481"/>
                </a:lnTo>
                <a:lnTo>
                  <a:pt x="4021896" y="361481"/>
                </a:lnTo>
                <a:lnTo>
                  <a:pt x="3988957" y="369927"/>
                </a:lnTo>
                <a:close/>
                <a:moveTo>
                  <a:pt x="5776092" y="559113"/>
                </a:moveTo>
                <a:lnTo>
                  <a:pt x="5767646" y="550667"/>
                </a:lnTo>
                <a:lnTo>
                  <a:pt x="5767646" y="513505"/>
                </a:lnTo>
                <a:lnTo>
                  <a:pt x="5787916" y="493235"/>
                </a:lnTo>
                <a:lnTo>
                  <a:pt x="5812409" y="497458"/>
                </a:lnTo>
                <a:lnTo>
                  <a:pt x="5825077" y="513505"/>
                </a:lnTo>
                <a:lnTo>
                  <a:pt x="5825077" y="542221"/>
                </a:lnTo>
                <a:lnTo>
                  <a:pt x="5804807" y="562491"/>
                </a:lnTo>
                <a:lnTo>
                  <a:pt x="5804807" y="562491"/>
                </a:lnTo>
                <a:lnTo>
                  <a:pt x="5776092" y="559113"/>
                </a:lnTo>
                <a:close/>
                <a:moveTo>
                  <a:pt x="1820073" y="981403"/>
                </a:moveTo>
                <a:lnTo>
                  <a:pt x="1811627" y="972958"/>
                </a:lnTo>
                <a:lnTo>
                  <a:pt x="1815850" y="944242"/>
                </a:lnTo>
                <a:lnTo>
                  <a:pt x="1844565" y="928195"/>
                </a:lnTo>
                <a:lnTo>
                  <a:pt x="1853011" y="923972"/>
                </a:lnTo>
                <a:lnTo>
                  <a:pt x="1885950" y="923972"/>
                </a:lnTo>
                <a:lnTo>
                  <a:pt x="1890173" y="940019"/>
                </a:lnTo>
                <a:lnTo>
                  <a:pt x="1874126" y="964512"/>
                </a:lnTo>
                <a:lnTo>
                  <a:pt x="1853856" y="980559"/>
                </a:lnTo>
                <a:lnTo>
                  <a:pt x="1820073" y="980559"/>
                </a:lnTo>
                <a:close/>
                <a:moveTo>
                  <a:pt x="6424730" y="2029529"/>
                </a:moveTo>
                <a:lnTo>
                  <a:pt x="6424730" y="2029529"/>
                </a:lnTo>
                <a:lnTo>
                  <a:pt x="6449223" y="2037975"/>
                </a:lnTo>
                <a:lnTo>
                  <a:pt x="6465270" y="2058245"/>
                </a:lnTo>
                <a:lnTo>
                  <a:pt x="6465270" y="2086960"/>
                </a:lnTo>
                <a:lnTo>
                  <a:pt x="6452601" y="2099629"/>
                </a:lnTo>
                <a:lnTo>
                  <a:pt x="6428108" y="2099629"/>
                </a:lnTo>
                <a:lnTo>
                  <a:pt x="6407838" y="2079359"/>
                </a:lnTo>
                <a:lnTo>
                  <a:pt x="6403615" y="2054866"/>
                </a:lnTo>
                <a:lnTo>
                  <a:pt x="6416284" y="2034596"/>
                </a:lnTo>
                <a:lnTo>
                  <a:pt x="6424730" y="2029529"/>
                </a:lnTo>
                <a:close/>
                <a:moveTo>
                  <a:pt x="1101334" y="710293"/>
                </a:moveTo>
                <a:lnTo>
                  <a:pt x="1076841" y="661307"/>
                </a:lnTo>
                <a:lnTo>
                  <a:pt x="1101334" y="648638"/>
                </a:lnTo>
                <a:lnTo>
                  <a:pt x="1105557" y="644416"/>
                </a:lnTo>
                <a:lnTo>
                  <a:pt x="1125827" y="644416"/>
                </a:lnTo>
                <a:lnTo>
                  <a:pt x="1141874" y="664685"/>
                </a:lnTo>
                <a:lnTo>
                  <a:pt x="1141874" y="701847"/>
                </a:lnTo>
                <a:lnTo>
                  <a:pt x="1129205" y="714516"/>
                </a:lnTo>
                <a:lnTo>
                  <a:pt x="1101334" y="710293"/>
                </a:lnTo>
                <a:close/>
                <a:moveTo>
                  <a:pt x="4905328" y="509283"/>
                </a:moveTo>
                <a:lnTo>
                  <a:pt x="4901105" y="489013"/>
                </a:lnTo>
                <a:lnTo>
                  <a:pt x="4909551" y="472966"/>
                </a:lnTo>
                <a:lnTo>
                  <a:pt x="4917997" y="468743"/>
                </a:lnTo>
                <a:lnTo>
                  <a:pt x="4942490" y="472966"/>
                </a:lnTo>
                <a:lnTo>
                  <a:pt x="4955159" y="485634"/>
                </a:lnTo>
                <a:lnTo>
                  <a:pt x="4955159" y="534620"/>
                </a:lnTo>
                <a:lnTo>
                  <a:pt x="4950936" y="538843"/>
                </a:lnTo>
                <a:lnTo>
                  <a:pt x="4922220" y="534620"/>
                </a:lnTo>
                <a:lnTo>
                  <a:pt x="4905328" y="509283"/>
                </a:lnTo>
                <a:close/>
                <a:moveTo>
                  <a:pt x="6626585" y="1137651"/>
                </a:moveTo>
                <a:lnTo>
                  <a:pt x="6618139" y="1129205"/>
                </a:lnTo>
                <a:lnTo>
                  <a:pt x="6618139" y="1100489"/>
                </a:lnTo>
                <a:lnTo>
                  <a:pt x="6642632" y="1067551"/>
                </a:lnTo>
                <a:lnTo>
                  <a:pt x="6662902" y="1051504"/>
                </a:lnTo>
                <a:lnTo>
                  <a:pt x="6691617" y="1055727"/>
                </a:lnTo>
                <a:lnTo>
                  <a:pt x="6707665" y="1075997"/>
                </a:lnTo>
                <a:lnTo>
                  <a:pt x="6716111" y="1096267"/>
                </a:lnTo>
                <a:lnTo>
                  <a:pt x="6711888" y="1133428"/>
                </a:lnTo>
                <a:lnTo>
                  <a:pt x="6691617" y="1149475"/>
                </a:lnTo>
                <a:lnTo>
                  <a:pt x="6683172" y="1153698"/>
                </a:lnTo>
                <a:lnTo>
                  <a:pt x="6650233" y="1153698"/>
                </a:lnTo>
                <a:lnTo>
                  <a:pt x="6650233" y="1153698"/>
                </a:lnTo>
                <a:lnTo>
                  <a:pt x="6626585" y="1137651"/>
                </a:lnTo>
                <a:close/>
                <a:moveTo>
                  <a:pt x="1976320" y="1277852"/>
                </a:moveTo>
                <a:lnTo>
                  <a:pt x="1988989" y="1261804"/>
                </a:lnTo>
                <a:lnTo>
                  <a:pt x="2017705" y="1249136"/>
                </a:lnTo>
                <a:lnTo>
                  <a:pt x="2037975" y="1233089"/>
                </a:lnTo>
                <a:lnTo>
                  <a:pt x="2066690" y="1237312"/>
                </a:lnTo>
                <a:lnTo>
                  <a:pt x="2070913" y="1221265"/>
                </a:lnTo>
                <a:lnTo>
                  <a:pt x="2103852" y="1225488"/>
                </a:lnTo>
                <a:lnTo>
                  <a:pt x="2108075" y="1212819"/>
                </a:lnTo>
                <a:lnTo>
                  <a:pt x="2136791" y="1212819"/>
                </a:lnTo>
                <a:lnTo>
                  <a:pt x="2141014" y="1228866"/>
                </a:lnTo>
                <a:lnTo>
                  <a:pt x="2145237" y="1277852"/>
                </a:lnTo>
                <a:lnTo>
                  <a:pt x="2103852" y="1306567"/>
                </a:lnTo>
                <a:lnTo>
                  <a:pt x="2017705" y="1347952"/>
                </a:lnTo>
                <a:lnTo>
                  <a:pt x="1976320" y="1380890"/>
                </a:lnTo>
                <a:lnTo>
                  <a:pt x="1939159" y="1396937"/>
                </a:lnTo>
                <a:lnTo>
                  <a:pt x="1923112" y="1396937"/>
                </a:lnTo>
                <a:lnTo>
                  <a:pt x="1923112" y="1368222"/>
                </a:lnTo>
                <a:lnTo>
                  <a:pt x="1927334" y="1363999"/>
                </a:lnTo>
                <a:lnTo>
                  <a:pt x="1956050" y="1363999"/>
                </a:lnTo>
                <a:lnTo>
                  <a:pt x="1964496" y="1339506"/>
                </a:lnTo>
                <a:lnTo>
                  <a:pt x="1988989" y="1310790"/>
                </a:lnTo>
                <a:lnTo>
                  <a:pt x="2033752" y="1286297"/>
                </a:lnTo>
                <a:lnTo>
                  <a:pt x="2070913" y="1261804"/>
                </a:lnTo>
                <a:lnTo>
                  <a:pt x="2086960" y="1253359"/>
                </a:lnTo>
                <a:lnTo>
                  <a:pt x="2091183" y="1240690"/>
                </a:lnTo>
                <a:lnTo>
                  <a:pt x="2070913" y="1253359"/>
                </a:lnTo>
                <a:lnTo>
                  <a:pt x="2033752" y="1266027"/>
                </a:lnTo>
                <a:lnTo>
                  <a:pt x="2017705" y="1282074"/>
                </a:lnTo>
                <a:lnTo>
                  <a:pt x="1980543" y="1294743"/>
                </a:lnTo>
                <a:lnTo>
                  <a:pt x="1980543" y="1294743"/>
                </a:lnTo>
                <a:lnTo>
                  <a:pt x="1976320" y="1277852"/>
                </a:lnTo>
                <a:close/>
                <a:moveTo>
                  <a:pt x="1881727" y="978025"/>
                </a:moveTo>
                <a:lnTo>
                  <a:pt x="1897774" y="957755"/>
                </a:lnTo>
                <a:lnTo>
                  <a:pt x="1959429" y="937485"/>
                </a:lnTo>
                <a:lnTo>
                  <a:pt x="1963651" y="933262"/>
                </a:lnTo>
                <a:lnTo>
                  <a:pt x="1979698" y="941708"/>
                </a:lnTo>
                <a:lnTo>
                  <a:pt x="1979698" y="966201"/>
                </a:lnTo>
                <a:lnTo>
                  <a:pt x="1963651" y="999140"/>
                </a:lnTo>
                <a:lnTo>
                  <a:pt x="1930713" y="1023633"/>
                </a:lnTo>
                <a:lnTo>
                  <a:pt x="1901997" y="1023633"/>
                </a:lnTo>
                <a:lnTo>
                  <a:pt x="1881727" y="1003363"/>
                </a:lnTo>
                <a:lnTo>
                  <a:pt x="1881727" y="978025"/>
                </a:lnTo>
                <a:close/>
                <a:moveTo>
                  <a:pt x="1478862" y="1565009"/>
                </a:moveTo>
                <a:lnTo>
                  <a:pt x="1441700" y="1569232"/>
                </a:lnTo>
                <a:lnTo>
                  <a:pt x="1441700" y="1560786"/>
                </a:lnTo>
                <a:lnTo>
                  <a:pt x="1474639" y="1544739"/>
                </a:lnTo>
                <a:lnTo>
                  <a:pt x="1503355" y="1520246"/>
                </a:lnTo>
                <a:lnTo>
                  <a:pt x="1569232" y="1487308"/>
                </a:lnTo>
                <a:lnTo>
                  <a:pt x="1581901" y="1491531"/>
                </a:lnTo>
                <a:lnTo>
                  <a:pt x="1577678" y="1507578"/>
                </a:lnTo>
                <a:lnTo>
                  <a:pt x="1561631" y="1511801"/>
                </a:lnTo>
                <a:lnTo>
                  <a:pt x="1553185" y="1527848"/>
                </a:lnTo>
                <a:lnTo>
                  <a:pt x="1520246" y="1540516"/>
                </a:lnTo>
                <a:lnTo>
                  <a:pt x="1487308" y="1556563"/>
                </a:lnTo>
                <a:lnTo>
                  <a:pt x="1487308" y="1556563"/>
                </a:lnTo>
                <a:lnTo>
                  <a:pt x="1478862" y="1565009"/>
                </a:lnTo>
                <a:close/>
                <a:moveTo>
                  <a:pt x="739853" y="2312464"/>
                </a:moveTo>
                <a:lnTo>
                  <a:pt x="735630" y="2292194"/>
                </a:lnTo>
                <a:lnTo>
                  <a:pt x="760123" y="2280370"/>
                </a:lnTo>
                <a:lnTo>
                  <a:pt x="788839" y="2260100"/>
                </a:lnTo>
                <a:lnTo>
                  <a:pt x="817555" y="2264323"/>
                </a:lnTo>
                <a:lnTo>
                  <a:pt x="826001" y="2280370"/>
                </a:lnTo>
                <a:lnTo>
                  <a:pt x="780393" y="2309085"/>
                </a:lnTo>
                <a:lnTo>
                  <a:pt x="764346" y="2317531"/>
                </a:lnTo>
                <a:lnTo>
                  <a:pt x="739853" y="2312464"/>
                </a:lnTo>
                <a:close/>
                <a:moveTo>
                  <a:pt x="6560707" y="2353848"/>
                </a:moveTo>
                <a:lnTo>
                  <a:pt x="6519323" y="2353848"/>
                </a:lnTo>
                <a:lnTo>
                  <a:pt x="6499053" y="2337801"/>
                </a:lnTo>
                <a:lnTo>
                  <a:pt x="6490607" y="2317531"/>
                </a:lnTo>
                <a:lnTo>
                  <a:pt x="6494830" y="2288815"/>
                </a:lnTo>
                <a:lnTo>
                  <a:pt x="6523546" y="2255877"/>
                </a:lnTo>
                <a:lnTo>
                  <a:pt x="6531992" y="2251654"/>
                </a:lnTo>
                <a:lnTo>
                  <a:pt x="6548039" y="2260100"/>
                </a:lnTo>
                <a:lnTo>
                  <a:pt x="6568309" y="2280370"/>
                </a:lnTo>
                <a:lnTo>
                  <a:pt x="6576755" y="2300639"/>
                </a:lnTo>
                <a:lnTo>
                  <a:pt x="6576755" y="2337801"/>
                </a:lnTo>
                <a:lnTo>
                  <a:pt x="6560707" y="2353848"/>
                </a:lnTo>
                <a:close/>
                <a:moveTo>
                  <a:pt x="6301421" y="505060"/>
                </a:moveTo>
                <a:lnTo>
                  <a:pt x="6321691" y="472121"/>
                </a:lnTo>
                <a:lnTo>
                  <a:pt x="6337738" y="476344"/>
                </a:lnTo>
                <a:lnTo>
                  <a:pt x="6350407" y="513505"/>
                </a:lnTo>
                <a:lnTo>
                  <a:pt x="6350407" y="537998"/>
                </a:lnTo>
                <a:lnTo>
                  <a:pt x="6346184" y="542221"/>
                </a:lnTo>
                <a:lnTo>
                  <a:pt x="6321691" y="542221"/>
                </a:lnTo>
                <a:lnTo>
                  <a:pt x="6297198" y="526174"/>
                </a:lnTo>
                <a:lnTo>
                  <a:pt x="6297198" y="526174"/>
                </a:lnTo>
                <a:lnTo>
                  <a:pt x="6301421" y="505060"/>
                </a:lnTo>
                <a:close/>
                <a:moveTo>
                  <a:pt x="3270219" y="685800"/>
                </a:moveTo>
                <a:lnTo>
                  <a:pt x="3303157" y="669753"/>
                </a:lnTo>
                <a:lnTo>
                  <a:pt x="3340319" y="665530"/>
                </a:lnTo>
                <a:lnTo>
                  <a:pt x="3356366" y="669753"/>
                </a:lnTo>
                <a:lnTo>
                  <a:pt x="3347920" y="690023"/>
                </a:lnTo>
                <a:lnTo>
                  <a:pt x="3314982" y="706070"/>
                </a:lnTo>
                <a:lnTo>
                  <a:pt x="3273597" y="710293"/>
                </a:lnTo>
                <a:lnTo>
                  <a:pt x="3265151" y="701847"/>
                </a:lnTo>
                <a:lnTo>
                  <a:pt x="3265151" y="701847"/>
                </a:lnTo>
                <a:lnTo>
                  <a:pt x="3270219" y="685800"/>
                </a:lnTo>
                <a:close/>
                <a:moveTo>
                  <a:pt x="332765" y="5216979"/>
                </a:moveTo>
                <a:lnTo>
                  <a:pt x="336988" y="5225425"/>
                </a:lnTo>
                <a:lnTo>
                  <a:pt x="336988" y="5249917"/>
                </a:lnTo>
                <a:lnTo>
                  <a:pt x="308272" y="5245694"/>
                </a:lnTo>
                <a:lnTo>
                  <a:pt x="299826" y="5208533"/>
                </a:lnTo>
                <a:lnTo>
                  <a:pt x="291381" y="5195864"/>
                </a:lnTo>
                <a:lnTo>
                  <a:pt x="291381" y="5175594"/>
                </a:lnTo>
                <a:lnTo>
                  <a:pt x="304049" y="5167148"/>
                </a:lnTo>
                <a:lnTo>
                  <a:pt x="324319" y="5171371"/>
                </a:lnTo>
                <a:lnTo>
                  <a:pt x="328542" y="5200087"/>
                </a:lnTo>
                <a:lnTo>
                  <a:pt x="328542" y="5200087"/>
                </a:lnTo>
                <a:lnTo>
                  <a:pt x="332765" y="5216979"/>
                </a:lnTo>
                <a:close/>
                <a:moveTo>
                  <a:pt x="2210269" y="472121"/>
                </a:moveTo>
                <a:lnTo>
                  <a:pt x="2206046" y="467898"/>
                </a:lnTo>
                <a:lnTo>
                  <a:pt x="2210269" y="439182"/>
                </a:lnTo>
                <a:lnTo>
                  <a:pt x="2222938" y="423135"/>
                </a:lnTo>
                <a:lnTo>
                  <a:pt x="2238985" y="427358"/>
                </a:lnTo>
                <a:lnTo>
                  <a:pt x="2259255" y="447628"/>
                </a:lnTo>
                <a:lnTo>
                  <a:pt x="2271924" y="456074"/>
                </a:lnTo>
                <a:lnTo>
                  <a:pt x="2267701" y="476344"/>
                </a:lnTo>
                <a:lnTo>
                  <a:pt x="2267701" y="476344"/>
                </a:lnTo>
                <a:lnTo>
                  <a:pt x="2210269" y="472121"/>
                </a:lnTo>
                <a:close/>
                <a:moveTo>
                  <a:pt x="6757495" y="1844566"/>
                </a:moveTo>
                <a:lnTo>
                  <a:pt x="6757495" y="1844566"/>
                </a:lnTo>
                <a:lnTo>
                  <a:pt x="6757495" y="1844566"/>
                </a:lnTo>
                <a:lnTo>
                  <a:pt x="6757495" y="1844566"/>
                </a:lnTo>
                <a:close/>
                <a:moveTo>
                  <a:pt x="6737225" y="1836120"/>
                </a:moveTo>
                <a:lnTo>
                  <a:pt x="6728779" y="1827674"/>
                </a:lnTo>
                <a:lnTo>
                  <a:pt x="6728779" y="1798958"/>
                </a:lnTo>
                <a:lnTo>
                  <a:pt x="6741448" y="1786289"/>
                </a:lnTo>
                <a:lnTo>
                  <a:pt x="6765940" y="1790512"/>
                </a:lnTo>
                <a:lnTo>
                  <a:pt x="6778609" y="1798958"/>
                </a:lnTo>
                <a:lnTo>
                  <a:pt x="6778609" y="1827674"/>
                </a:lnTo>
                <a:lnTo>
                  <a:pt x="6758340" y="1843721"/>
                </a:lnTo>
                <a:lnTo>
                  <a:pt x="6737225" y="1836120"/>
                </a:lnTo>
                <a:close/>
                <a:moveTo>
                  <a:pt x="771947" y="1758418"/>
                </a:moveTo>
                <a:lnTo>
                  <a:pt x="747454" y="1758418"/>
                </a:lnTo>
                <a:lnTo>
                  <a:pt x="767724" y="1733925"/>
                </a:lnTo>
                <a:lnTo>
                  <a:pt x="787994" y="1729703"/>
                </a:lnTo>
                <a:lnTo>
                  <a:pt x="816710" y="1700987"/>
                </a:lnTo>
                <a:lnTo>
                  <a:pt x="825156" y="1696764"/>
                </a:lnTo>
                <a:lnTo>
                  <a:pt x="833602" y="1700987"/>
                </a:lnTo>
                <a:lnTo>
                  <a:pt x="833602" y="1725480"/>
                </a:lnTo>
                <a:lnTo>
                  <a:pt x="829379" y="1727169"/>
                </a:lnTo>
                <a:lnTo>
                  <a:pt x="829379" y="1728858"/>
                </a:lnTo>
                <a:lnTo>
                  <a:pt x="822622" y="1730547"/>
                </a:lnTo>
                <a:lnTo>
                  <a:pt x="817555" y="1733081"/>
                </a:lnTo>
                <a:lnTo>
                  <a:pt x="809109" y="1733081"/>
                </a:lnTo>
                <a:lnTo>
                  <a:pt x="809109" y="1741527"/>
                </a:lnTo>
                <a:lnTo>
                  <a:pt x="804886" y="1743216"/>
                </a:lnTo>
                <a:lnTo>
                  <a:pt x="800663" y="1754195"/>
                </a:lnTo>
                <a:lnTo>
                  <a:pt x="787994" y="1758418"/>
                </a:lnTo>
                <a:lnTo>
                  <a:pt x="771947" y="1758418"/>
                </a:lnTo>
                <a:close/>
                <a:moveTo>
                  <a:pt x="2320909" y="833602"/>
                </a:moveTo>
                <a:lnTo>
                  <a:pt x="2312464" y="820933"/>
                </a:lnTo>
                <a:lnTo>
                  <a:pt x="2316686" y="800663"/>
                </a:lnTo>
                <a:lnTo>
                  <a:pt x="2325132" y="787994"/>
                </a:lnTo>
                <a:lnTo>
                  <a:pt x="2349625" y="787994"/>
                </a:lnTo>
                <a:lnTo>
                  <a:pt x="2365672" y="808264"/>
                </a:lnTo>
                <a:lnTo>
                  <a:pt x="2361449" y="824311"/>
                </a:lnTo>
                <a:lnTo>
                  <a:pt x="2353004" y="832757"/>
                </a:lnTo>
                <a:lnTo>
                  <a:pt x="2320909" y="832757"/>
                </a:lnTo>
                <a:close/>
                <a:moveTo>
                  <a:pt x="6531992" y="233949"/>
                </a:moveTo>
                <a:lnTo>
                  <a:pt x="6523546" y="221280"/>
                </a:lnTo>
                <a:lnTo>
                  <a:pt x="6527769" y="201010"/>
                </a:lnTo>
                <a:lnTo>
                  <a:pt x="6548039" y="188342"/>
                </a:lnTo>
                <a:lnTo>
                  <a:pt x="6568309" y="196787"/>
                </a:lnTo>
                <a:lnTo>
                  <a:pt x="6572532" y="201010"/>
                </a:lnTo>
                <a:lnTo>
                  <a:pt x="6572532" y="225503"/>
                </a:lnTo>
                <a:lnTo>
                  <a:pt x="6559863" y="238172"/>
                </a:lnTo>
                <a:lnTo>
                  <a:pt x="6559863" y="238172"/>
                </a:lnTo>
                <a:lnTo>
                  <a:pt x="6531992" y="233949"/>
                </a:lnTo>
                <a:close/>
                <a:moveTo>
                  <a:pt x="4905328" y="616544"/>
                </a:moveTo>
                <a:lnTo>
                  <a:pt x="4896882" y="612321"/>
                </a:lnTo>
                <a:lnTo>
                  <a:pt x="4901105" y="583606"/>
                </a:lnTo>
                <a:lnTo>
                  <a:pt x="4913774" y="570937"/>
                </a:lnTo>
                <a:lnTo>
                  <a:pt x="4938267" y="575160"/>
                </a:lnTo>
                <a:lnTo>
                  <a:pt x="4950936" y="599653"/>
                </a:lnTo>
                <a:lnTo>
                  <a:pt x="4938267" y="612321"/>
                </a:lnTo>
                <a:lnTo>
                  <a:pt x="4938267" y="612321"/>
                </a:lnTo>
                <a:lnTo>
                  <a:pt x="4905328" y="616544"/>
                </a:lnTo>
                <a:close/>
                <a:moveTo>
                  <a:pt x="4095375" y="48986"/>
                </a:moveTo>
                <a:lnTo>
                  <a:pt x="4075105" y="36317"/>
                </a:lnTo>
                <a:lnTo>
                  <a:pt x="4079328" y="16047"/>
                </a:lnTo>
                <a:lnTo>
                  <a:pt x="4095375" y="7601"/>
                </a:lnTo>
                <a:lnTo>
                  <a:pt x="4119867" y="16047"/>
                </a:lnTo>
                <a:lnTo>
                  <a:pt x="4128313" y="24493"/>
                </a:lnTo>
                <a:lnTo>
                  <a:pt x="4124090" y="44763"/>
                </a:lnTo>
                <a:lnTo>
                  <a:pt x="4124090" y="44763"/>
                </a:lnTo>
                <a:lnTo>
                  <a:pt x="4095375" y="48986"/>
                </a:lnTo>
                <a:close/>
                <a:moveTo>
                  <a:pt x="4674758" y="599653"/>
                </a:moveTo>
                <a:lnTo>
                  <a:pt x="4650264" y="579383"/>
                </a:lnTo>
                <a:lnTo>
                  <a:pt x="4650264" y="559113"/>
                </a:lnTo>
                <a:lnTo>
                  <a:pt x="4662933" y="550667"/>
                </a:lnTo>
                <a:lnTo>
                  <a:pt x="4683203" y="559113"/>
                </a:lnTo>
                <a:lnTo>
                  <a:pt x="4695872" y="587829"/>
                </a:lnTo>
                <a:lnTo>
                  <a:pt x="4691649" y="603876"/>
                </a:lnTo>
                <a:lnTo>
                  <a:pt x="4691649" y="603876"/>
                </a:lnTo>
                <a:lnTo>
                  <a:pt x="4674758" y="599653"/>
                </a:lnTo>
                <a:close/>
                <a:moveTo>
                  <a:pt x="4605502" y="410467"/>
                </a:moveTo>
                <a:lnTo>
                  <a:pt x="4601279" y="353035"/>
                </a:lnTo>
                <a:lnTo>
                  <a:pt x="4609725" y="348812"/>
                </a:lnTo>
                <a:lnTo>
                  <a:pt x="4629995" y="369082"/>
                </a:lnTo>
                <a:lnTo>
                  <a:pt x="4634218" y="377528"/>
                </a:lnTo>
                <a:lnTo>
                  <a:pt x="4634218" y="402021"/>
                </a:lnTo>
                <a:lnTo>
                  <a:pt x="4621549" y="410467"/>
                </a:lnTo>
                <a:lnTo>
                  <a:pt x="4621549" y="410467"/>
                </a:lnTo>
                <a:lnTo>
                  <a:pt x="4605502" y="410467"/>
                </a:lnTo>
                <a:close/>
                <a:moveTo>
                  <a:pt x="6675571" y="817555"/>
                </a:moveTo>
                <a:lnTo>
                  <a:pt x="6659523" y="801508"/>
                </a:lnTo>
                <a:lnTo>
                  <a:pt x="6659523" y="777015"/>
                </a:lnTo>
                <a:lnTo>
                  <a:pt x="6667969" y="768569"/>
                </a:lnTo>
                <a:lnTo>
                  <a:pt x="6684017" y="772792"/>
                </a:lnTo>
                <a:lnTo>
                  <a:pt x="6696685" y="785461"/>
                </a:lnTo>
                <a:lnTo>
                  <a:pt x="6696685" y="805731"/>
                </a:lnTo>
                <a:lnTo>
                  <a:pt x="6696685" y="805731"/>
                </a:lnTo>
                <a:lnTo>
                  <a:pt x="6675571" y="817555"/>
                </a:lnTo>
                <a:close/>
                <a:moveTo>
                  <a:pt x="6540438" y="1910443"/>
                </a:moveTo>
                <a:lnTo>
                  <a:pt x="6540438" y="1910443"/>
                </a:lnTo>
                <a:lnTo>
                  <a:pt x="6548884" y="1906220"/>
                </a:lnTo>
                <a:lnTo>
                  <a:pt x="6569153" y="1910443"/>
                </a:lnTo>
                <a:lnTo>
                  <a:pt x="6577599" y="1918889"/>
                </a:lnTo>
                <a:lnTo>
                  <a:pt x="6573376" y="1943382"/>
                </a:lnTo>
                <a:lnTo>
                  <a:pt x="6548884" y="1947605"/>
                </a:lnTo>
                <a:lnTo>
                  <a:pt x="6536215" y="1934936"/>
                </a:lnTo>
                <a:lnTo>
                  <a:pt x="6540438" y="1910443"/>
                </a:lnTo>
                <a:close/>
                <a:moveTo>
                  <a:pt x="694246" y="1824296"/>
                </a:moveTo>
                <a:lnTo>
                  <a:pt x="678199" y="1820073"/>
                </a:lnTo>
                <a:lnTo>
                  <a:pt x="678199" y="1798958"/>
                </a:lnTo>
                <a:lnTo>
                  <a:pt x="706915" y="1782911"/>
                </a:lnTo>
                <a:lnTo>
                  <a:pt x="722962" y="1782911"/>
                </a:lnTo>
                <a:lnTo>
                  <a:pt x="727184" y="1803181"/>
                </a:lnTo>
                <a:lnTo>
                  <a:pt x="694246" y="1824296"/>
                </a:lnTo>
                <a:close/>
                <a:moveTo>
                  <a:pt x="727184" y="1803181"/>
                </a:moveTo>
                <a:lnTo>
                  <a:pt x="727184" y="1803181"/>
                </a:lnTo>
                <a:lnTo>
                  <a:pt x="727184" y="1803181"/>
                </a:lnTo>
                <a:lnTo>
                  <a:pt x="727184" y="1803181"/>
                </a:lnTo>
                <a:close/>
                <a:moveTo>
                  <a:pt x="2571750" y="994072"/>
                </a:moveTo>
                <a:lnTo>
                  <a:pt x="2567527" y="978025"/>
                </a:lnTo>
                <a:lnTo>
                  <a:pt x="2596243" y="957755"/>
                </a:lnTo>
                <a:lnTo>
                  <a:pt x="2612290" y="961978"/>
                </a:lnTo>
                <a:lnTo>
                  <a:pt x="2608067" y="990694"/>
                </a:lnTo>
                <a:lnTo>
                  <a:pt x="2599621" y="999140"/>
                </a:lnTo>
                <a:lnTo>
                  <a:pt x="2571750" y="994072"/>
                </a:lnTo>
                <a:close/>
                <a:moveTo>
                  <a:pt x="6285374" y="423135"/>
                </a:moveTo>
                <a:lnTo>
                  <a:pt x="6276928" y="410467"/>
                </a:lnTo>
                <a:lnTo>
                  <a:pt x="6281151" y="390197"/>
                </a:lnTo>
                <a:lnTo>
                  <a:pt x="6285374" y="385974"/>
                </a:lnTo>
                <a:lnTo>
                  <a:pt x="6305644" y="385974"/>
                </a:lnTo>
                <a:lnTo>
                  <a:pt x="6318312" y="398642"/>
                </a:lnTo>
                <a:lnTo>
                  <a:pt x="6318312" y="418912"/>
                </a:lnTo>
                <a:lnTo>
                  <a:pt x="6314090" y="423135"/>
                </a:lnTo>
                <a:lnTo>
                  <a:pt x="6314090" y="423135"/>
                </a:lnTo>
                <a:lnTo>
                  <a:pt x="6285374" y="423135"/>
                </a:lnTo>
                <a:close/>
                <a:moveTo>
                  <a:pt x="4108043" y="407088"/>
                </a:moveTo>
                <a:lnTo>
                  <a:pt x="4128313" y="386818"/>
                </a:lnTo>
                <a:lnTo>
                  <a:pt x="4140982" y="386818"/>
                </a:lnTo>
                <a:lnTo>
                  <a:pt x="4165475" y="386818"/>
                </a:lnTo>
                <a:lnTo>
                  <a:pt x="4169698" y="402865"/>
                </a:lnTo>
                <a:lnTo>
                  <a:pt x="4149428" y="407088"/>
                </a:lnTo>
                <a:lnTo>
                  <a:pt x="4133381" y="415534"/>
                </a:lnTo>
                <a:lnTo>
                  <a:pt x="4120712" y="423980"/>
                </a:lnTo>
                <a:lnTo>
                  <a:pt x="4104665" y="423980"/>
                </a:lnTo>
                <a:lnTo>
                  <a:pt x="4108043" y="407088"/>
                </a:lnTo>
                <a:close/>
                <a:moveTo>
                  <a:pt x="870763" y="2259255"/>
                </a:moveTo>
                <a:lnTo>
                  <a:pt x="854716" y="2255032"/>
                </a:lnTo>
                <a:lnTo>
                  <a:pt x="858939" y="2234762"/>
                </a:lnTo>
                <a:lnTo>
                  <a:pt x="874986" y="2210269"/>
                </a:lnTo>
                <a:lnTo>
                  <a:pt x="895256" y="2214492"/>
                </a:lnTo>
                <a:lnTo>
                  <a:pt x="895256" y="2230539"/>
                </a:lnTo>
                <a:lnTo>
                  <a:pt x="882587" y="2238985"/>
                </a:lnTo>
                <a:lnTo>
                  <a:pt x="870763" y="2259255"/>
                </a:lnTo>
                <a:close/>
                <a:moveTo>
                  <a:pt x="6080141" y="464520"/>
                </a:moveTo>
                <a:lnTo>
                  <a:pt x="6075918" y="456074"/>
                </a:lnTo>
                <a:lnTo>
                  <a:pt x="6075918" y="431581"/>
                </a:lnTo>
                <a:lnTo>
                  <a:pt x="6080141" y="427358"/>
                </a:lnTo>
                <a:lnTo>
                  <a:pt x="6104633" y="431581"/>
                </a:lnTo>
                <a:lnTo>
                  <a:pt x="6108856" y="456074"/>
                </a:lnTo>
                <a:lnTo>
                  <a:pt x="6100411" y="468743"/>
                </a:lnTo>
                <a:lnTo>
                  <a:pt x="6080141" y="464520"/>
                </a:lnTo>
                <a:close/>
                <a:moveTo>
                  <a:pt x="6523546" y="2391010"/>
                </a:moveTo>
                <a:lnTo>
                  <a:pt x="6543816" y="2395233"/>
                </a:lnTo>
                <a:lnTo>
                  <a:pt x="6548039" y="2415503"/>
                </a:lnTo>
                <a:lnTo>
                  <a:pt x="6539593" y="2431550"/>
                </a:lnTo>
                <a:lnTo>
                  <a:pt x="6519323" y="2427327"/>
                </a:lnTo>
                <a:lnTo>
                  <a:pt x="6510877" y="2407057"/>
                </a:lnTo>
                <a:lnTo>
                  <a:pt x="6510877" y="2407057"/>
                </a:lnTo>
                <a:lnTo>
                  <a:pt x="6523546" y="2391010"/>
                </a:lnTo>
                <a:close/>
                <a:moveTo>
                  <a:pt x="1002518" y="2131723"/>
                </a:moveTo>
                <a:lnTo>
                  <a:pt x="1015187" y="2151993"/>
                </a:lnTo>
                <a:lnTo>
                  <a:pt x="1015187" y="2160439"/>
                </a:lnTo>
                <a:lnTo>
                  <a:pt x="983093" y="2168040"/>
                </a:lnTo>
                <a:lnTo>
                  <a:pt x="978025" y="2172263"/>
                </a:lnTo>
                <a:lnTo>
                  <a:pt x="969579" y="2172263"/>
                </a:lnTo>
                <a:lnTo>
                  <a:pt x="970424" y="2168040"/>
                </a:lnTo>
                <a:lnTo>
                  <a:pt x="965356" y="2168040"/>
                </a:lnTo>
                <a:lnTo>
                  <a:pt x="969579" y="2151993"/>
                </a:lnTo>
                <a:lnTo>
                  <a:pt x="985626" y="2143547"/>
                </a:lnTo>
                <a:lnTo>
                  <a:pt x="989849" y="2130879"/>
                </a:lnTo>
                <a:lnTo>
                  <a:pt x="989849" y="2130879"/>
                </a:lnTo>
                <a:lnTo>
                  <a:pt x="1002518" y="2130879"/>
                </a:lnTo>
                <a:close/>
                <a:moveTo>
                  <a:pt x="874986" y="1696764"/>
                </a:moveTo>
                <a:lnTo>
                  <a:pt x="858939" y="1688318"/>
                </a:lnTo>
                <a:lnTo>
                  <a:pt x="863162" y="1672271"/>
                </a:lnTo>
                <a:lnTo>
                  <a:pt x="875831" y="1659602"/>
                </a:lnTo>
                <a:lnTo>
                  <a:pt x="896101" y="1659602"/>
                </a:lnTo>
                <a:lnTo>
                  <a:pt x="900324" y="1663825"/>
                </a:lnTo>
                <a:lnTo>
                  <a:pt x="900324" y="1684095"/>
                </a:lnTo>
                <a:lnTo>
                  <a:pt x="874986" y="1696764"/>
                </a:lnTo>
                <a:close/>
                <a:moveTo>
                  <a:pt x="1798958" y="1141874"/>
                </a:moveTo>
                <a:lnTo>
                  <a:pt x="1790512" y="1133428"/>
                </a:lnTo>
                <a:lnTo>
                  <a:pt x="1794735" y="1117381"/>
                </a:lnTo>
                <a:lnTo>
                  <a:pt x="1815005" y="1092888"/>
                </a:lnTo>
                <a:lnTo>
                  <a:pt x="1831052" y="1097111"/>
                </a:lnTo>
                <a:lnTo>
                  <a:pt x="1822606" y="1117381"/>
                </a:lnTo>
                <a:lnTo>
                  <a:pt x="1809938" y="1137651"/>
                </a:lnTo>
                <a:lnTo>
                  <a:pt x="1809938" y="1137651"/>
                </a:lnTo>
                <a:lnTo>
                  <a:pt x="1798958" y="1141874"/>
                </a:lnTo>
                <a:close/>
                <a:moveTo>
                  <a:pt x="923972" y="1524469"/>
                </a:moveTo>
                <a:lnTo>
                  <a:pt x="920594" y="1503355"/>
                </a:lnTo>
                <a:lnTo>
                  <a:pt x="936641" y="1490686"/>
                </a:lnTo>
                <a:lnTo>
                  <a:pt x="952688" y="1499132"/>
                </a:lnTo>
                <a:lnTo>
                  <a:pt x="956911" y="1515179"/>
                </a:lnTo>
                <a:lnTo>
                  <a:pt x="940864" y="1527848"/>
                </a:lnTo>
                <a:lnTo>
                  <a:pt x="923972" y="1524469"/>
                </a:lnTo>
                <a:close/>
                <a:moveTo>
                  <a:pt x="1853011" y="612321"/>
                </a:moveTo>
                <a:lnTo>
                  <a:pt x="1844565" y="596274"/>
                </a:lnTo>
                <a:lnTo>
                  <a:pt x="1860613" y="580227"/>
                </a:lnTo>
                <a:lnTo>
                  <a:pt x="1880882" y="584450"/>
                </a:lnTo>
                <a:lnTo>
                  <a:pt x="1880882" y="604720"/>
                </a:lnTo>
                <a:lnTo>
                  <a:pt x="1872437" y="613166"/>
                </a:lnTo>
                <a:lnTo>
                  <a:pt x="1872437" y="613166"/>
                </a:lnTo>
                <a:lnTo>
                  <a:pt x="1853011" y="613166"/>
                </a:lnTo>
                <a:close/>
                <a:moveTo>
                  <a:pt x="5106338" y="316718"/>
                </a:moveTo>
                <a:lnTo>
                  <a:pt x="5102115" y="300671"/>
                </a:lnTo>
                <a:lnTo>
                  <a:pt x="5114784" y="288002"/>
                </a:lnTo>
                <a:lnTo>
                  <a:pt x="5135054" y="300671"/>
                </a:lnTo>
                <a:lnTo>
                  <a:pt x="5135054" y="320941"/>
                </a:lnTo>
                <a:lnTo>
                  <a:pt x="5119007" y="329387"/>
                </a:lnTo>
                <a:lnTo>
                  <a:pt x="5106338" y="316718"/>
                </a:lnTo>
                <a:close/>
                <a:moveTo>
                  <a:pt x="949309" y="2189999"/>
                </a:moveTo>
                <a:lnTo>
                  <a:pt x="969579" y="2194222"/>
                </a:lnTo>
                <a:lnTo>
                  <a:pt x="961134" y="2214492"/>
                </a:lnTo>
                <a:lnTo>
                  <a:pt x="945086" y="2227161"/>
                </a:lnTo>
                <a:lnTo>
                  <a:pt x="932418" y="2222938"/>
                </a:lnTo>
                <a:lnTo>
                  <a:pt x="936641" y="2198445"/>
                </a:lnTo>
                <a:lnTo>
                  <a:pt x="949309" y="2189999"/>
                </a:lnTo>
                <a:close/>
                <a:moveTo>
                  <a:pt x="2649452" y="965356"/>
                </a:moveTo>
                <a:lnTo>
                  <a:pt x="2629181" y="961134"/>
                </a:lnTo>
                <a:lnTo>
                  <a:pt x="2633404" y="948465"/>
                </a:lnTo>
                <a:lnTo>
                  <a:pt x="2662120" y="932418"/>
                </a:lnTo>
                <a:lnTo>
                  <a:pt x="2678167" y="932418"/>
                </a:lnTo>
                <a:lnTo>
                  <a:pt x="2673944" y="948465"/>
                </a:lnTo>
                <a:lnTo>
                  <a:pt x="2649452" y="965356"/>
                </a:lnTo>
                <a:close/>
                <a:moveTo>
                  <a:pt x="4917152" y="348812"/>
                </a:moveTo>
                <a:lnTo>
                  <a:pt x="4912930" y="324319"/>
                </a:lnTo>
                <a:lnTo>
                  <a:pt x="4921375" y="315873"/>
                </a:lnTo>
                <a:lnTo>
                  <a:pt x="4937422" y="320096"/>
                </a:lnTo>
                <a:lnTo>
                  <a:pt x="4945868" y="344589"/>
                </a:lnTo>
                <a:lnTo>
                  <a:pt x="4941645" y="353035"/>
                </a:lnTo>
                <a:lnTo>
                  <a:pt x="4941645" y="353035"/>
                </a:lnTo>
                <a:lnTo>
                  <a:pt x="4917152" y="348812"/>
                </a:lnTo>
                <a:close/>
                <a:moveTo>
                  <a:pt x="5759200" y="2370740"/>
                </a:moveTo>
                <a:lnTo>
                  <a:pt x="5763423" y="2350470"/>
                </a:lnTo>
                <a:lnTo>
                  <a:pt x="5787916" y="2334423"/>
                </a:lnTo>
                <a:lnTo>
                  <a:pt x="5800584" y="2338646"/>
                </a:lnTo>
                <a:lnTo>
                  <a:pt x="5796361" y="2354693"/>
                </a:lnTo>
                <a:lnTo>
                  <a:pt x="5780315" y="2367361"/>
                </a:lnTo>
                <a:lnTo>
                  <a:pt x="5759200" y="2370740"/>
                </a:lnTo>
                <a:close/>
                <a:moveTo>
                  <a:pt x="5763423" y="2349625"/>
                </a:moveTo>
                <a:lnTo>
                  <a:pt x="5763423" y="2349625"/>
                </a:lnTo>
                <a:lnTo>
                  <a:pt x="5763423" y="2349625"/>
                </a:lnTo>
                <a:lnTo>
                  <a:pt x="5763423" y="2349625"/>
                </a:lnTo>
                <a:close/>
                <a:moveTo>
                  <a:pt x="4387600" y="858939"/>
                </a:moveTo>
                <a:lnTo>
                  <a:pt x="4403647" y="863162"/>
                </a:lnTo>
                <a:lnTo>
                  <a:pt x="4399424" y="891878"/>
                </a:lnTo>
                <a:lnTo>
                  <a:pt x="4383377" y="900324"/>
                </a:lnTo>
                <a:lnTo>
                  <a:pt x="4374931" y="891878"/>
                </a:lnTo>
                <a:lnTo>
                  <a:pt x="4379154" y="867385"/>
                </a:lnTo>
                <a:lnTo>
                  <a:pt x="4387600" y="858939"/>
                </a:lnTo>
                <a:close/>
                <a:moveTo>
                  <a:pt x="821778" y="1282074"/>
                </a:moveTo>
                <a:lnTo>
                  <a:pt x="813332" y="1266027"/>
                </a:lnTo>
                <a:lnTo>
                  <a:pt x="829379" y="1249980"/>
                </a:lnTo>
                <a:lnTo>
                  <a:pt x="842048" y="1258426"/>
                </a:lnTo>
                <a:lnTo>
                  <a:pt x="846270" y="1287142"/>
                </a:lnTo>
                <a:lnTo>
                  <a:pt x="821778" y="1282074"/>
                </a:lnTo>
                <a:close/>
                <a:moveTo>
                  <a:pt x="2337801" y="1146097"/>
                </a:moveTo>
                <a:lnTo>
                  <a:pt x="2358071" y="1146097"/>
                </a:lnTo>
                <a:lnTo>
                  <a:pt x="2353848" y="1121604"/>
                </a:lnTo>
                <a:lnTo>
                  <a:pt x="2358071" y="1117381"/>
                </a:lnTo>
                <a:lnTo>
                  <a:pt x="2374118" y="1117381"/>
                </a:lnTo>
                <a:lnTo>
                  <a:pt x="2361449" y="1166367"/>
                </a:lnTo>
                <a:lnTo>
                  <a:pt x="2341179" y="1157921"/>
                </a:lnTo>
                <a:lnTo>
                  <a:pt x="2341179" y="1157921"/>
                </a:lnTo>
                <a:lnTo>
                  <a:pt x="2337801" y="1146097"/>
                </a:lnTo>
                <a:close/>
                <a:moveTo>
                  <a:pt x="1524469" y="952688"/>
                </a:moveTo>
                <a:lnTo>
                  <a:pt x="1495754" y="948465"/>
                </a:lnTo>
                <a:lnTo>
                  <a:pt x="1495754" y="935796"/>
                </a:lnTo>
                <a:lnTo>
                  <a:pt x="1499976" y="931573"/>
                </a:lnTo>
                <a:lnTo>
                  <a:pt x="1537138" y="931573"/>
                </a:lnTo>
                <a:lnTo>
                  <a:pt x="1545584" y="947620"/>
                </a:lnTo>
                <a:lnTo>
                  <a:pt x="1524469" y="952688"/>
                </a:lnTo>
                <a:close/>
                <a:moveTo>
                  <a:pt x="685800" y="2325132"/>
                </a:moveTo>
                <a:lnTo>
                  <a:pt x="698469" y="2325132"/>
                </a:lnTo>
                <a:lnTo>
                  <a:pt x="690023" y="2349625"/>
                </a:lnTo>
                <a:lnTo>
                  <a:pt x="677354" y="2365672"/>
                </a:lnTo>
                <a:lnTo>
                  <a:pt x="657084" y="2361449"/>
                </a:lnTo>
                <a:lnTo>
                  <a:pt x="661307" y="2348781"/>
                </a:lnTo>
                <a:lnTo>
                  <a:pt x="681577" y="2328511"/>
                </a:lnTo>
                <a:lnTo>
                  <a:pt x="685800" y="2325132"/>
                </a:lnTo>
                <a:close/>
                <a:moveTo>
                  <a:pt x="6708509" y="2230539"/>
                </a:moveTo>
                <a:lnTo>
                  <a:pt x="6724556" y="2238985"/>
                </a:lnTo>
                <a:lnTo>
                  <a:pt x="6728779" y="2251654"/>
                </a:lnTo>
                <a:lnTo>
                  <a:pt x="6720333" y="2264323"/>
                </a:lnTo>
                <a:lnTo>
                  <a:pt x="6700063" y="2260100"/>
                </a:lnTo>
                <a:lnTo>
                  <a:pt x="6695840" y="2244053"/>
                </a:lnTo>
                <a:lnTo>
                  <a:pt x="6708509" y="2230539"/>
                </a:lnTo>
                <a:close/>
                <a:moveTo>
                  <a:pt x="760123" y="2045576"/>
                </a:moveTo>
                <a:lnTo>
                  <a:pt x="760123" y="2045576"/>
                </a:lnTo>
                <a:lnTo>
                  <a:pt x="776170" y="2032907"/>
                </a:lnTo>
                <a:lnTo>
                  <a:pt x="796440" y="2032907"/>
                </a:lnTo>
                <a:lnTo>
                  <a:pt x="787994" y="2048954"/>
                </a:lnTo>
                <a:lnTo>
                  <a:pt x="767724" y="2065001"/>
                </a:lnTo>
                <a:lnTo>
                  <a:pt x="755056" y="2065001"/>
                </a:lnTo>
                <a:lnTo>
                  <a:pt x="760123" y="2045576"/>
                </a:lnTo>
                <a:close/>
                <a:moveTo>
                  <a:pt x="1035457" y="1372445"/>
                </a:moveTo>
                <a:lnTo>
                  <a:pt x="1031234" y="1356398"/>
                </a:lnTo>
                <a:lnTo>
                  <a:pt x="1039680" y="1343729"/>
                </a:lnTo>
                <a:lnTo>
                  <a:pt x="1059950" y="1347952"/>
                </a:lnTo>
                <a:lnTo>
                  <a:pt x="1059950" y="1368222"/>
                </a:lnTo>
                <a:lnTo>
                  <a:pt x="1051504" y="1376668"/>
                </a:lnTo>
                <a:lnTo>
                  <a:pt x="1051504" y="1376668"/>
                </a:lnTo>
                <a:lnTo>
                  <a:pt x="1035457" y="1372445"/>
                </a:lnTo>
                <a:close/>
                <a:moveTo>
                  <a:pt x="1047281" y="2025306"/>
                </a:moveTo>
                <a:lnTo>
                  <a:pt x="1022788" y="2058245"/>
                </a:lnTo>
                <a:lnTo>
                  <a:pt x="1002518" y="2058245"/>
                </a:lnTo>
                <a:lnTo>
                  <a:pt x="1002518" y="2045576"/>
                </a:lnTo>
                <a:lnTo>
                  <a:pt x="1018565" y="2041353"/>
                </a:lnTo>
                <a:lnTo>
                  <a:pt x="1027011" y="2025306"/>
                </a:lnTo>
                <a:lnTo>
                  <a:pt x="1031234" y="2021083"/>
                </a:lnTo>
                <a:lnTo>
                  <a:pt x="1031234" y="2021083"/>
                </a:lnTo>
                <a:lnTo>
                  <a:pt x="1047281" y="2025306"/>
                </a:lnTo>
                <a:close/>
                <a:moveTo>
                  <a:pt x="3257550" y="669753"/>
                </a:moveTo>
                <a:lnTo>
                  <a:pt x="3241503" y="665530"/>
                </a:lnTo>
                <a:lnTo>
                  <a:pt x="3245726" y="652861"/>
                </a:lnTo>
                <a:lnTo>
                  <a:pt x="3265996" y="640193"/>
                </a:lnTo>
                <a:lnTo>
                  <a:pt x="3282043" y="640193"/>
                </a:lnTo>
                <a:lnTo>
                  <a:pt x="3282043" y="656240"/>
                </a:lnTo>
                <a:lnTo>
                  <a:pt x="3257550" y="669753"/>
                </a:lnTo>
                <a:close/>
                <a:moveTo>
                  <a:pt x="4576786" y="41384"/>
                </a:moveTo>
                <a:lnTo>
                  <a:pt x="4568340" y="32939"/>
                </a:lnTo>
                <a:lnTo>
                  <a:pt x="4568340" y="4223"/>
                </a:lnTo>
                <a:lnTo>
                  <a:pt x="4572563" y="0"/>
                </a:lnTo>
                <a:lnTo>
                  <a:pt x="4588610" y="4223"/>
                </a:lnTo>
                <a:lnTo>
                  <a:pt x="4588610" y="32939"/>
                </a:lnTo>
                <a:lnTo>
                  <a:pt x="4576786" y="41384"/>
                </a:lnTo>
                <a:close/>
                <a:moveTo>
                  <a:pt x="6124904" y="127532"/>
                </a:moveTo>
                <a:lnTo>
                  <a:pt x="6104633" y="123309"/>
                </a:lnTo>
                <a:lnTo>
                  <a:pt x="6108856" y="98816"/>
                </a:lnTo>
                <a:lnTo>
                  <a:pt x="6124904" y="98816"/>
                </a:lnTo>
                <a:lnTo>
                  <a:pt x="6129127" y="119086"/>
                </a:lnTo>
                <a:lnTo>
                  <a:pt x="6129127" y="119086"/>
                </a:lnTo>
                <a:lnTo>
                  <a:pt x="6124904" y="127532"/>
                </a:lnTo>
                <a:close/>
                <a:moveTo>
                  <a:pt x="583606" y="2456887"/>
                </a:moveTo>
                <a:lnTo>
                  <a:pt x="567559" y="2452664"/>
                </a:lnTo>
                <a:lnTo>
                  <a:pt x="567559" y="2423948"/>
                </a:lnTo>
                <a:lnTo>
                  <a:pt x="571782" y="2419725"/>
                </a:lnTo>
                <a:lnTo>
                  <a:pt x="587829" y="2423948"/>
                </a:lnTo>
                <a:lnTo>
                  <a:pt x="583606" y="2456887"/>
                </a:lnTo>
                <a:close/>
                <a:moveTo>
                  <a:pt x="1343729" y="2045576"/>
                </a:moveTo>
                <a:lnTo>
                  <a:pt x="1306567" y="2058245"/>
                </a:lnTo>
                <a:lnTo>
                  <a:pt x="1306567" y="2037975"/>
                </a:lnTo>
                <a:lnTo>
                  <a:pt x="1315013" y="2033752"/>
                </a:lnTo>
                <a:lnTo>
                  <a:pt x="1343729" y="2033752"/>
                </a:lnTo>
                <a:lnTo>
                  <a:pt x="1343729" y="2045576"/>
                </a:lnTo>
                <a:close/>
                <a:moveTo>
                  <a:pt x="2267701" y="1064172"/>
                </a:moveTo>
                <a:lnTo>
                  <a:pt x="2280370" y="1068395"/>
                </a:lnTo>
                <a:lnTo>
                  <a:pt x="2271924" y="1088665"/>
                </a:lnTo>
                <a:lnTo>
                  <a:pt x="2251654" y="1092888"/>
                </a:lnTo>
                <a:lnTo>
                  <a:pt x="2255877" y="1072618"/>
                </a:lnTo>
                <a:lnTo>
                  <a:pt x="2267701" y="1064172"/>
                </a:lnTo>
                <a:close/>
                <a:moveTo>
                  <a:pt x="6478783" y="2148615"/>
                </a:moveTo>
                <a:lnTo>
                  <a:pt x="6458513" y="2148615"/>
                </a:lnTo>
                <a:lnTo>
                  <a:pt x="6458513" y="2132568"/>
                </a:lnTo>
                <a:lnTo>
                  <a:pt x="6462736" y="2128345"/>
                </a:lnTo>
                <a:lnTo>
                  <a:pt x="6483006" y="2132568"/>
                </a:lnTo>
                <a:lnTo>
                  <a:pt x="6478783" y="2148615"/>
                </a:lnTo>
                <a:close/>
                <a:moveTo>
                  <a:pt x="1130050" y="2111453"/>
                </a:moveTo>
                <a:lnTo>
                  <a:pt x="1130050" y="2111453"/>
                </a:lnTo>
                <a:lnTo>
                  <a:pt x="1146097" y="2119899"/>
                </a:lnTo>
                <a:lnTo>
                  <a:pt x="1162144" y="2135946"/>
                </a:lnTo>
                <a:lnTo>
                  <a:pt x="1149475" y="2135946"/>
                </a:lnTo>
                <a:lnTo>
                  <a:pt x="1124982" y="2131723"/>
                </a:lnTo>
                <a:lnTo>
                  <a:pt x="1130050" y="2111453"/>
                </a:lnTo>
                <a:close/>
                <a:moveTo>
                  <a:pt x="1113158" y="1979699"/>
                </a:moveTo>
                <a:lnTo>
                  <a:pt x="1113158" y="1979699"/>
                </a:lnTo>
                <a:lnTo>
                  <a:pt x="1113158" y="1979699"/>
                </a:lnTo>
                <a:lnTo>
                  <a:pt x="1113158" y="1979699"/>
                </a:lnTo>
                <a:close/>
                <a:moveTo>
                  <a:pt x="1108935" y="2000813"/>
                </a:moveTo>
                <a:lnTo>
                  <a:pt x="1088665" y="1996590"/>
                </a:lnTo>
                <a:lnTo>
                  <a:pt x="1092888" y="1980543"/>
                </a:lnTo>
                <a:lnTo>
                  <a:pt x="1101334" y="1976320"/>
                </a:lnTo>
                <a:lnTo>
                  <a:pt x="1114003" y="1980543"/>
                </a:lnTo>
                <a:lnTo>
                  <a:pt x="1108935" y="2000813"/>
                </a:lnTo>
                <a:close/>
                <a:moveTo>
                  <a:pt x="1540516" y="1256737"/>
                </a:moveTo>
                <a:lnTo>
                  <a:pt x="1560786" y="1260960"/>
                </a:lnTo>
                <a:lnTo>
                  <a:pt x="1560786" y="1277007"/>
                </a:lnTo>
                <a:lnTo>
                  <a:pt x="1532070" y="1277007"/>
                </a:lnTo>
                <a:lnTo>
                  <a:pt x="1536293" y="1260960"/>
                </a:lnTo>
                <a:lnTo>
                  <a:pt x="1540516" y="1256737"/>
                </a:lnTo>
                <a:close/>
                <a:moveTo>
                  <a:pt x="521951" y="1992367"/>
                </a:moveTo>
                <a:lnTo>
                  <a:pt x="493235" y="1996590"/>
                </a:lnTo>
                <a:lnTo>
                  <a:pt x="497458" y="1980543"/>
                </a:lnTo>
                <a:lnTo>
                  <a:pt x="513505" y="1976320"/>
                </a:lnTo>
                <a:lnTo>
                  <a:pt x="526174" y="1980543"/>
                </a:lnTo>
                <a:lnTo>
                  <a:pt x="521951" y="1992367"/>
                </a:lnTo>
                <a:close/>
                <a:moveTo>
                  <a:pt x="6461891" y="1877504"/>
                </a:moveTo>
                <a:lnTo>
                  <a:pt x="6466114" y="1861457"/>
                </a:lnTo>
                <a:lnTo>
                  <a:pt x="6466114" y="1861457"/>
                </a:lnTo>
                <a:lnTo>
                  <a:pt x="6470337" y="1857234"/>
                </a:lnTo>
                <a:lnTo>
                  <a:pt x="6483006" y="1857234"/>
                </a:lnTo>
                <a:lnTo>
                  <a:pt x="6487229" y="1869903"/>
                </a:lnTo>
                <a:lnTo>
                  <a:pt x="6478783" y="1882572"/>
                </a:lnTo>
                <a:lnTo>
                  <a:pt x="6461891" y="1877504"/>
                </a:lnTo>
                <a:close/>
                <a:moveTo>
                  <a:pt x="1183258" y="1676494"/>
                </a:moveTo>
                <a:lnTo>
                  <a:pt x="1179036" y="1663825"/>
                </a:lnTo>
                <a:lnTo>
                  <a:pt x="1183258" y="1639332"/>
                </a:lnTo>
                <a:lnTo>
                  <a:pt x="1184103" y="1643555"/>
                </a:lnTo>
                <a:lnTo>
                  <a:pt x="1187481" y="1630887"/>
                </a:lnTo>
                <a:lnTo>
                  <a:pt x="1200150" y="1618218"/>
                </a:lnTo>
                <a:lnTo>
                  <a:pt x="1216197" y="1622441"/>
                </a:lnTo>
                <a:lnTo>
                  <a:pt x="1211974" y="1646934"/>
                </a:lnTo>
                <a:lnTo>
                  <a:pt x="1199305" y="1655379"/>
                </a:lnTo>
                <a:lnTo>
                  <a:pt x="1199305" y="1679872"/>
                </a:lnTo>
                <a:lnTo>
                  <a:pt x="1183258" y="1676494"/>
                </a:lnTo>
                <a:close/>
                <a:moveTo>
                  <a:pt x="1466193" y="1429876"/>
                </a:moveTo>
                <a:lnTo>
                  <a:pt x="1461970" y="1409606"/>
                </a:lnTo>
                <a:lnTo>
                  <a:pt x="1466193" y="1405383"/>
                </a:lnTo>
                <a:lnTo>
                  <a:pt x="1482240" y="1413829"/>
                </a:lnTo>
                <a:lnTo>
                  <a:pt x="1478017" y="1434099"/>
                </a:lnTo>
                <a:lnTo>
                  <a:pt x="1466193" y="1429876"/>
                </a:lnTo>
                <a:close/>
                <a:moveTo>
                  <a:pt x="3491499" y="595430"/>
                </a:moveTo>
                <a:lnTo>
                  <a:pt x="3524438" y="579383"/>
                </a:lnTo>
                <a:lnTo>
                  <a:pt x="3544708" y="566714"/>
                </a:lnTo>
                <a:lnTo>
                  <a:pt x="3573423" y="562491"/>
                </a:lnTo>
                <a:lnTo>
                  <a:pt x="3577646" y="549822"/>
                </a:lnTo>
                <a:lnTo>
                  <a:pt x="3597916" y="545600"/>
                </a:lnTo>
                <a:lnTo>
                  <a:pt x="3602139" y="525330"/>
                </a:lnTo>
                <a:lnTo>
                  <a:pt x="3626632" y="521107"/>
                </a:lnTo>
                <a:lnTo>
                  <a:pt x="3655348" y="516884"/>
                </a:lnTo>
                <a:lnTo>
                  <a:pt x="3663794" y="504215"/>
                </a:lnTo>
                <a:lnTo>
                  <a:pt x="3712779" y="491546"/>
                </a:lnTo>
                <a:lnTo>
                  <a:pt x="3721225" y="471276"/>
                </a:lnTo>
                <a:lnTo>
                  <a:pt x="3778657" y="442561"/>
                </a:lnTo>
                <a:lnTo>
                  <a:pt x="3820041" y="442561"/>
                </a:lnTo>
                <a:lnTo>
                  <a:pt x="3840311" y="434115"/>
                </a:lnTo>
                <a:lnTo>
                  <a:pt x="3824264" y="425669"/>
                </a:lnTo>
                <a:lnTo>
                  <a:pt x="3828487" y="413000"/>
                </a:lnTo>
                <a:lnTo>
                  <a:pt x="3836933" y="408777"/>
                </a:lnTo>
                <a:lnTo>
                  <a:pt x="3857203" y="408777"/>
                </a:lnTo>
                <a:lnTo>
                  <a:pt x="3861426" y="424824"/>
                </a:lnTo>
                <a:lnTo>
                  <a:pt x="3910411" y="404554"/>
                </a:lnTo>
                <a:lnTo>
                  <a:pt x="3947573" y="400332"/>
                </a:lnTo>
                <a:lnTo>
                  <a:pt x="3967843" y="396109"/>
                </a:lnTo>
                <a:lnTo>
                  <a:pt x="4005005" y="391886"/>
                </a:lnTo>
                <a:lnTo>
                  <a:pt x="4017673" y="379217"/>
                </a:lnTo>
                <a:lnTo>
                  <a:pt x="4054835" y="366548"/>
                </a:lnTo>
                <a:lnTo>
                  <a:pt x="4070882" y="346278"/>
                </a:lnTo>
                <a:lnTo>
                  <a:pt x="4091152" y="337833"/>
                </a:lnTo>
                <a:lnTo>
                  <a:pt x="4115644" y="342055"/>
                </a:lnTo>
                <a:lnTo>
                  <a:pt x="4119867" y="354724"/>
                </a:lnTo>
                <a:lnTo>
                  <a:pt x="4111422" y="367393"/>
                </a:lnTo>
                <a:lnTo>
                  <a:pt x="4086929" y="375839"/>
                </a:lnTo>
                <a:lnTo>
                  <a:pt x="4066659" y="391886"/>
                </a:lnTo>
                <a:lnTo>
                  <a:pt x="4033720" y="407933"/>
                </a:lnTo>
                <a:lnTo>
                  <a:pt x="4005005" y="436649"/>
                </a:lnTo>
                <a:lnTo>
                  <a:pt x="3996559" y="436649"/>
                </a:lnTo>
                <a:lnTo>
                  <a:pt x="3996559" y="443405"/>
                </a:lnTo>
                <a:lnTo>
                  <a:pt x="4009227" y="439182"/>
                </a:lnTo>
                <a:lnTo>
                  <a:pt x="4033720" y="428203"/>
                </a:lnTo>
                <a:lnTo>
                  <a:pt x="4066659" y="419757"/>
                </a:lnTo>
                <a:lnTo>
                  <a:pt x="4086929" y="423980"/>
                </a:lnTo>
                <a:lnTo>
                  <a:pt x="4091152" y="448473"/>
                </a:lnTo>
                <a:lnTo>
                  <a:pt x="4070882" y="468743"/>
                </a:lnTo>
                <a:lnTo>
                  <a:pt x="4046389" y="464520"/>
                </a:lnTo>
                <a:lnTo>
                  <a:pt x="4013450" y="497458"/>
                </a:lnTo>
                <a:lnTo>
                  <a:pt x="3976289" y="510127"/>
                </a:lnTo>
                <a:lnTo>
                  <a:pt x="3956019" y="522796"/>
                </a:lnTo>
                <a:lnTo>
                  <a:pt x="3914634" y="538843"/>
                </a:lnTo>
                <a:lnTo>
                  <a:pt x="3865649" y="559113"/>
                </a:lnTo>
                <a:lnTo>
                  <a:pt x="3852980" y="571782"/>
                </a:lnTo>
                <a:lnTo>
                  <a:pt x="3832710" y="580227"/>
                </a:lnTo>
                <a:lnTo>
                  <a:pt x="3812440" y="576004"/>
                </a:lnTo>
                <a:lnTo>
                  <a:pt x="3803994" y="559957"/>
                </a:lnTo>
                <a:lnTo>
                  <a:pt x="3808217" y="543910"/>
                </a:lnTo>
                <a:lnTo>
                  <a:pt x="3820886" y="531242"/>
                </a:lnTo>
                <a:lnTo>
                  <a:pt x="3862270" y="518573"/>
                </a:lnTo>
                <a:lnTo>
                  <a:pt x="3895209" y="494080"/>
                </a:lnTo>
                <a:lnTo>
                  <a:pt x="3948418" y="478033"/>
                </a:lnTo>
                <a:lnTo>
                  <a:pt x="3968687" y="465364"/>
                </a:lnTo>
                <a:lnTo>
                  <a:pt x="3977133" y="461141"/>
                </a:lnTo>
                <a:lnTo>
                  <a:pt x="3981356" y="448473"/>
                </a:lnTo>
                <a:lnTo>
                  <a:pt x="3956863" y="452696"/>
                </a:lnTo>
                <a:lnTo>
                  <a:pt x="3907878" y="472966"/>
                </a:lnTo>
                <a:lnTo>
                  <a:pt x="3846223" y="505904"/>
                </a:lnTo>
                <a:lnTo>
                  <a:pt x="3797238" y="530397"/>
                </a:lnTo>
                <a:lnTo>
                  <a:pt x="3755853" y="546444"/>
                </a:lnTo>
                <a:lnTo>
                  <a:pt x="3755853" y="562491"/>
                </a:lnTo>
                <a:lnTo>
                  <a:pt x="3760076" y="578538"/>
                </a:lnTo>
                <a:lnTo>
                  <a:pt x="3722914" y="603031"/>
                </a:lnTo>
                <a:lnTo>
                  <a:pt x="3702644" y="615700"/>
                </a:lnTo>
                <a:lnTo>
                  <a:pt x="3669706" y="631747"/>
                </a:lnTo>
                <a:lnTo>
                  <a:pt x="3661260" y="647794"/>
                </a:lnTo>
                <a:lnTo>
                  <a:pt x="3624098" y="639348"/>
                </a:lnTo>
                <a:lnTo>
                  <a:pt x="3628321" y="663841"/>
                </a:lnTo>
                <a:lnTo>
                  <a:pt x="3595383" y="643571"/>
                </a:lnTo>
                <a:lnTo>
                  <a:pt x="3599606" y="619078"/>
                </a:lnTo>
                <a:lnTo>
                  <a:pt x="3612274" y="606409"/>
                </a:lnTo>
                <a:lnTo>
                  <a:pt x="3636767" y="590362"/>
                </a:lnTo>
                <a:lnTo>
                  <a:pt x="3640990" y="581917"/>
                </a:lnTo>
                <a:lnTo>
                  <a:pt x="3698421" y="569248"/>
                </a:lnTo>
                <a:lnTo>
                  <a:pt x="3698421" y="553201"/>
                </a:lnTo>
                <a:lnTo>
                  <a:pt x="3669706" y="553201"/>
                </a:lnTo>
                <a:lnTo>
                  <a:pt x="3620720" y="544755"/>
                </a:lnTo>
                <a:lnTo>
                  <a:pt x="3620720" y="573471"/>
                </a:lnTo>
                <a:lnTo>
                  <a:pt x="3608051" y="581917"/>
                </a:lnTo>
                <a:lnTo>
                  <a:pt x="3566667" y="581917"/>
                </a:lnTo>
                <a:lnTo>
                  <a:pt x="3550620" y="590362"/>
                </a:lnTo>
                <a:lnTo>
                  <a:pt x="3513458" y="598808"/>
                </a:lnTo>
                <a:lnTo>
                  <a:pt x="3505012" y="603031"/>
                </a:lnTo>
                <a:lnTo>
                  <a:pt x="3492344" y="603031"/>
                </a:lnTo>
                <a:lnTo>
                  <a:pt x="3492344" y="595430"/>
                </a:lnTo>
                <a:close/>
                <a:moveTo>
                  <a:pt x="505060" y="2419725"/>
                </a:moveTo>
                <a:lnTo>
                  <a:pt x="484790" y="2419725"/>
                </a:lnTo>
                <a:lnTo>
                  <a:pt x="484790" y="2403679"/>
                </a:lnTo>
                <a:lnTo>
                  <a:pt x="493235" y="2399456"/>
                </a:lnTo>
                <a:lnTo>
                  <a:pt x="509283" y="2403679"/>
                </a:lnTo>
                <a:lnTo>
                  <a:pt x="505060" y="2419725"/>
                </a:lnTo>
                <a:close/>
                <a:moveTo>
                  <a:pt x="1125827" y="1622441"/>
                </a:moveTo>
                <a:lnTo>
                  <a:pt x="1134273" y="1622441"/>
                </a:lnTo>
                <a:lnTo>
                  <a:pt x="1138496" y="1642711"/>
                </a:lnTo>
                <a:lnTo>
                  <a:pt x="1134273" y="1651156"/>
                </a:lnTo>
                <a:lnTo>
                  <a:pt x="1118226" y="1646934"/>
                </a:lnTo>
                <a:lnTo>
                  <a:pt x="1125827" y="1622441"/>
                </a:lnTo>
                <a:close/>
                <a:moveTo>
                  <a:pt x="1368222" y="1404539"/>
                </a:moveTo>
                <a:lnTo>
                  <a:pt x="1352175" y="1408762"/>
                </a:lnTo>
                <a:lnTo>
                  <a:pt x="1356398" y="1384269"/>
                </a:lnTo>
                <a:lnTo>
                  <a:pt x="1372445" y="1384269"/>
                </a:lnTo>
                <a:lnTo>
                  <a:pt x="1368222" y="1404539"/>
                </a:lnTo>
                <a:close/>
                <a:moveTo>
                  <a:pt x="6560707" y="1130050"/>
                </a:moveTo>
                <a:lnTo>
                  <a:pt x="6560707" y="1130050"/>
                </a:lnTo>
                <a:lnTo>
                  <a:pt x="6560707" y="1130050"/>
                </a:lnTo>
                <a:lnTo>
                  <a:pt x="6560707" y="1130050"/>
                </a:lnTo>
                <a:close/>
                <a:moveTo>
                  <a:pt x="6572532" y="1101334"/>
                </a:moveTo>
                <a:lnTo>
                  <a:pt x="6580978" y="1101334"/>
                </a:lnTo>
                <a:lnTo>
                  <a:pt x="6576755" y="1125827"/>
                </a:lnTo>
                <a:lnTo>
                  <a:pt x="6560707" y="1130050"/>
                </a:lnTo>
                <a:lnTo>
                  <a:pt x="6564930" y="1105557"/>
                </a:lnTo>
                <a:lnTo>
                  <a:pt x="6572532" y="1101334"/>
                </a:lnTo>
                <a:close/>
                <a:moveTo>
                  <a:pt x="2029529" y="1039680"/>
                </a:moveTo>
                <a:lnTo>
                  <a:pt x="2054022" y="1023633"/>
                </a:lnTo>
                <a:lnTo>
                  <a:pt x="2066690" y="1023633"/>
                </a:lnTo>
                <a:lnTo>
                  <a:pt x="2058245" y="1039680"/>
                </a:lnTo>
                <a:lnTo>
                  <a:pt x="2037975" y="1052348"/>
                </a:lnTo>
                <a:lnTo>
                  <a:pt x="2029529" y="1052348"/>
                </a:lnTo>
                <a:lnTo>
                  <a:pt x="2029529" y="1039680"/>
                </a:lnTo>
                <a:close/>
                <a:moveTo>
                  <a:pt x="341211" y="2423948"/>
                </a:moveTo>
                <a:lnTo>
                  <a:pt x="325164" y="2419725"/>
                </a:lnTo>
                <a:lnTo>
                  <a:pt x="329387" y="2403679"/>
                </a:lnTo>
                <a:lnTo>
                  <a:pt x="333610" y="2399456"/>
                </a:lnTo>
                <a:lnTo>
                  <a:pt x="346278" y="2403679"/>
                </a:lnTo>
                <a:lnTo>
                  <a:pt x="341211" y="2423948"/>
                </a:lnTo>
                <a:close/>
                <a:moveTo>
                  <a:pt x="3376636" y="657084"/>
                </a:moveTo>
                <a:lnTo>
                  <a:pt x="3372413" y="641037"/>
                </a:lnTo>
                <a:lnTo>
                  <a:pt x="3376636" y="636814"/>
                </a:lnTo>
                <a:lnTo>
                  <a:pt x="3396906" y="636814"/>
                </a:lnTo>
                <a:lnTo>
                  <a:pt x="3396906" y="649483"/>
                </a:lnTo>
                <a:lnTo>
                  <a:pt x="3376636" y="657084"/>
                </a:lnTo>
                <a:close/>
                <a:moveTo>
                  <a:pt x="3249104" y="706915"/>
                </a:moveTo>
                <a:lnTo>
                  <a:pt x="3273597" y="719583"/>
                </a:lnTo>
                <a:lnTo>
                  <a:pt x="3273597" y="728029"/>
                </a:lnTo>
                <a:lnTo>
                  <a:pt x="3249104" y="728029"/>
                </a:lnTo>
                <a:lnTo>
                  <a:pt x="3244881" y="711982"/>
                </a:lnTo>
                <a:lnTo>
                  <a:pt x="3249104" y="706915"/>
                </a:lnTo>
                <a:close/>
                <a:moveTo>
                  <a:pt x="3245726" y="710293"/>
                </a:moveTo>
                <a:lnTo>
                  <a:pt x="3245726" y="710293"/>
                </a:lnTo>
                <a:lnTo>
                  <a:pt x="3245726" y="710293"/>
                </a:lnTo>
                <a:lnTo>
                  <a:pt x="3245726" y="710293"/>
                </a:lnTo>
                <a:close/>
                <a:moveTo>
                  <a:pt x="2037975" y="537998"/>
                </a:moveTo>
                <a:lnTo>
                  <a:pt x="2021928" y="533775"/>
                </a:lnTo>
                <a:lnTo>
                  <a:pt x="2026150" y="517728"/>
                </a:lnTo>
                <a:lnTo>
                  <a:pt x="2042198" y="517728"/>
                </a:lnTo>
                <a:lnTo>
                  <a:pt x="2046420" y="530397"/>
                </a:lnTo>
                <a:lnTo>
                  <a:pt x="2037975" y="537998"/>
                </a:lnTo>
                <a:close/>
                <a:moveTo>
                  <a:pt x="4108043" y="312495"/>
                </a:moveTo>
                <a:lnTo>
                  <a:pt x="4124090" y="316718"/>
                </a:lnTo>
                <a:lnTo>
                  <a:pt x="4124090" y="325164"/>
                </a:lnTo>
                <a:lnTo>
                  <a:pt x="4095375" y="329387"/>
                </a:lnTo>
                <a:lnTo>
                  <a:pt x="4095375" y="316718"/>
                </a:lnTo>
                <a:lnTo>
                  <a:pt x="4108043" y="312495"/>
                </a:lnTo>
                <a:close/>
                <a:moveTo>
                  <a:pt x="6585200" y="1412985"/>
                </a:moveTo>
                <a:lnTo>
                  <a:pt x="6585200" y="1412985"/>
                </a:lnTo>
                <a:lnTo>
                  <a:pt x="6585200" y="1412985"/>
                </a:lnTo>
                <a:lnTo>
                  <a:pt x="6585200" y="1412985"/>
                </a:lnTo>
                <a:close/>
                <a:moveTo>
                  <a:pt x="6580978" y="1429876"/>
                </a:moveTo>
                <a:lnTo>
                  <a:pt x="6564930" y="1425653"/>
                </a:lnTo>
                <a:lnTo>
                  <a:pt x="6569153" y="1409606"/>
                </a:lnTo>
                <a:lnTo>
                  <a:pt x="6585200" y="1413829"/>
                </a:lnTo>
                <a:lnTo>
                  <a:pt x="6580978" y="1429876"/>
                </a:lnTo>
                <a:close/>
                <a:moveTo>
                  <a:pt x="1963651" y="1084442"/>
                </a:moveTo>
                <a:lnTo>
                  <a:pt x="1943382" y="1080220"/>
                </a:lnTo>
                <a:lnTo>
                  <a:pt x="1947604" y="1067551"/>
                </a:lnTo>
                <a:lnTo>
                  <a:pt x="1967874" y="1067551"/>
                </a:lnTo>
                <a:lnTo>
                  <a:pt x="1963651" y="1084442"/>
                </a:lnTo>
                <a:close/>
                <a:moveTo>
                  <a:pt x="2267701" y="1014342"/>
                </a:moveTo>
                <a:lnTo>
                  <a:pt x="2251654" y="1014342"/>
                </a:lnTo>
                <a:lnTo>
                  <a:pt x="2251654" y="998295"/>
                </a:lnTo>
                <a:lnTo>
                  <a:pt x="2271924" y="998295"/>
                </a:lnTo>
                <a:lnTo>
                  <a:pt x="2267701" y="1014342"/>
                </a:lnTo>
                <a:close/>
                <a:moveTo>
                  <a:pt x="4206860" y="858939"/>
                </a:moveTo>
                <a:lnTo>
                  <a:pt x="4211082" y="854716"/>
                </a:lnTo>
                <a:lnTo>
                  <a:pt x="4223751" y="854716"/>
                </a:lnTo>
                <a:lnTo>
                  <a:pt x="4219528" y="874986"/>
                </a:lnTo>
                <a:lnTo>
                  <a:pt x="4203481" y="874986"/>
                </a:lnTo>
                <a:lnTo>
                  <a:pt x="4203481" y="874986"/>
                </a:lnTo>
                <a:lnTo>
                  <a:pt x="4206860" y="858939"/>
                </a:lnTo>
                <a:close/>
                <a:moveTo>
                  <a:pt x="4280338" y="940864"/>
                </a:moveTo>
                <a:lnTo>
                  <a:pt x="4280338" y="953532"/>
                </a:lnTo>
                <a:lnTo>
                  <a:pt x="4260068" y="949309"/>
                </a:lnTo>
                <a:lnTo>
                  <a:pt x="4264291" y="933262"/>
                </a:lnTo>
                <a:lnTo>
                  <a:pt x="4280338" y="940864"/>
                </a:lnTo>
                <a:close/>
                <a:moveTo>
                  <a:pt x="3693354" y="423135"/>
                </a:moveTo>
                <a:lnTo>
                  <a:pt x="3680685" y="418912"/>
                </a:lnTo>
                <a:lnTo>
                  <a:pt x="3684908" y="398642"/>
                </a:lnTo>
                <a:lnTo>
                  <a:pt x="3697577" y="402865"/>
                </a:lnTo>
                <a:lnTo>
                  <a:pt x="3697577" y="402865"/>
                </a:lnTo>
                <a:lnTo>
                  <a:pt x="3693354" y="423135"/>
                </a:lnTo>
                <a:close/>
                <a:moveTo>
                  <a:pt x="365704" y="2325132"/>
                </a:moveTo>
                <a:lnTo>
                  <a:pt x="349657" y="2320909"/>
                </a:lnTo>
                <a:lnTo>
                  <a:pt x="358102" y="2304862"/>
                </a:lnTo>
                <a:lnTo>
                  <a:pt x="370771" y="2309085"/>
                </a:lnTo>
                <a:lnTo>
                  <a:pt x="365704" y="2325132"/>
                </a:lnTo>
                <a:close/>
                <a:moveTo>
                  <a:pt x="681577" y="2103008"/>
                </a:moveTo>
                <a:lnTo>
                  <a:pt x="661307" y="2111453"/>
                </a:lnTo>
                <a:lnTo>
                  <a:pt x="665530" y="2098785"/>
                </a:lnTo>
                <a:lnTo>
                  <a:pt x="673976" y="2098785"/>
                </a:lnTo>
                <a:lnTo>
                  <a:pt x="673976" y="2090339"/>
                </a:lnTo>
                <a:lnTo>
                  <a:pt x="682422" y="2086116"/>
                </a:lnTo>
                <a:lnTo>
                  <a:pt x="695090" y="2090339"/>
                </a:lnTo>
                <a:lnTo>
                  <a:pt x="695090" y="2090339"/>
                </a:lnTo>
                <a:lnTo>
                  <a:pt x="681577" y="2103008"/>
                </a:lnTo>
                <a:close/>
                <a:moveTo>
                  <a:pt x="2448441" y="1055727"/>
                </a:moveTo>
                <a:lnTo>
                  <a:pt x="2428171" y="1055727"/>
                </a:lnTo>
                <a:lnTo>
                  <a:pt x="2436617" y="1039680"/>
                </a:lnTo>
                <a:lnTo>
                  <a:pt x="2452664" y="1039680"/>
                </a:lnTo>
                <a:lnTo>
                  <a:pt x="2448441" y="1055727"/>
                </a:lnTo>
                <a:close/>
                <a:moveTo>
                  <a:pt x="2128345" y="998295"/>
                </a:moveTo>
                <a:lnTo>
                  <a:pt x="2115676" y="994072"/>
                </a:lnTo>
                <a:lnTo>
                  <a:pt x="2140169" y="978025"/>
                </a:lnTo>
                <a:lnTo>
                  <a:pt x="2152838" y="982248"/>
                </a:lnTo>
                <a:lnTo>
                  <a:pt x="2128345" y="998295"/>
                </a:lnTo>
                <a:close/>
                <a:moveTo>
                  <a:pt x="6576755" y="2177331"/>
                </a:moveTo>
                <a:lnTo>
                  <a:pt x="6589423" y="2181553"/>
                </a:lnTo>
                <a:lnTo>
                  <a:pt x="6589423" y="2181553"/>
                </a:lnTo>
                <a:lnTo>
                  <a:pt x="6585200" y="2197601"/>
                </a:lnTo>
                <a:lnTo>
                  <a:pt x="6569153" y="2189155"/>
                </a:lnTo>
                <a:lnTo>
                  <a:pt x="6569153" y="2180709"/>
                </a:lnTo>
                <a:lnTo>
                  <a:pt x="6576755" y="2177331"/>
                </a:lnTo>
                <a:close/>
                <a:moveTo>
                  <a:pt x="1084442" y="2070069"/>
                </a:moveTo>
                <a:lnTo>
                  <a:pt x="1092888" y="2070069"/>
                </a:lnTo>
                <a:lnTo>
                  <a:pt x="1088665" y="2086116"/>
                </a:lnTo>
                <a:lnTo>
                  <a:pt x="1072618" y="2086116"/>
                </a:lnTo>
                <a:lnTo>
                  <a:pt x="1072618" y="2073447"/>
                </a:lnTo>
                <a:lnTo>
                  <a:pt x="1084442" y="2070069"/>
                </a:lnTo>
                <a:close/>
                <a:moveTo>
                  <a:pt x="4206860" y="390197"/>
                </a:moveTo>
                <a:lnTo>
                  <a:pt x="4206860" y="390197"/>
                </a:lnTo>
                <a:lnTo>
                  <a:pt x="4194191" y="385974"/>
                </a:lnTo>
                <a:lnTo>
                  <a:pt x="4198414" y="369927"/>
                </a:lnTo>
                <a:lnTo>
                  <a:pt x="4214461" y="369927"/>
                </a:lnTo>
                <a:lnTo>
                  <a:pt x="4206860" y="390197"/>
                </a:lnTo>
                <a:close/>
                <a:moveTo>
                  <a:pt x="661307" y="2144392"/>
                </a:moveTo>
                <a:lnTo>
                  <a:pt x="645260" y="2140169"/>
                </a:lnTo>
                <a:lnTo>
                  <a:pt x="649483" y="2127500"/>
                </a:lnTo>
                <a:lnTo>
                  <a:pt x="665530" y="2127500"/>
                </a:lnTo>
                <a:lnTo>
                  <a:pt x="661307" y="2144392"/>
                </a:lnTo>
                <a:close/>
                <a:moveTo>
                  <a:pt x="1203528" y="1979699"/>
                </a:moveTo>
                <a:lnTo>
                  <a:pt x="1187481" y="1979699"/>
                </a:lnTo>
                <a:lnTo>
                  <a:pt x="1191704" y="1963652"/>
                </a:lnTo>
                <a:lnTo>
                  <a:pt x="1207751" y="1967874"/>
                </a:lnTo>
                <a:lnTo>
                  <a:pt x="1203528" y="1979699"/>
                </a:lnTo>
                <a:close/>
                <a:moveTo>
                  <a:pt x="603876" y="1869058"/>
                </a:moveTo>
                <a:lnTo>
                  <a:pt x="608099" y="1853011"/>
                </a:lnTo>
                <a:lnTo>
                  <a:pt x="628368" y="1853011"/>
                </a:lnTo>
                <a:lnTo>
                  <a:pt x="615700" y="1869058"/>
                </a:lnTo>
                <a:lnTo>
                  <a:pt x="615700" y="1869058"/>
                </a:lnTo>
                <a:lnTo>
                  <a:pt x="603876" y="1869058"/>
                </a:lnTo>
                <a:close/>
                <a:moveTo>
                  <a:pt x="587829" y="1721257"/>
                </a:moveTo>
                <a:lnTo>
                  <a:pt x="579383" y="1708588"/>
                </a:lnTo>
                <a:lnTo>
                  <a:pt x="583606" y="1704365"/>
                </a:lnTo>
                <a:lnTo>
                  <a:pt x="599653" y="1704365"/>
                </a:lnTo>
                <a:lnTo>
                  <a:pt x="603876" y="1717034"/>
                </a:lnTo>
                <a:lnTo>
                  <a:pt x="587829" y="1721257"/>
                </a:lnTo>
                <a:close/>
                <a:moveTo>
                  <a:pt x="402865" y="1606394"/>
                </a:moveTo>
                <a:lnTo>
                  <a:pt x="398642" y="1593725"/>
                </a:lnTo>
                <a:lnTo>
                  <a:pt x="402865" y="1589502"/>
                </a:lnTo>
                <a:lnTo>
                  <a:pt x="418912" y="1589502"/>
                </a:lnTo>
                <a:lnTo>
                  <a:pt x="418912" y="1605549"/>
                </a:lnTo>
                <a:lnTo>
                  <a:pt x="402865" y="1605549"/>
                </a:lnTo>
                <a:close/>
                <a:moveTo>
                  <a:pt x="1959429" y="1174813"/>
                </a:moveTo>
                <a:lnTo>
                  <a:pt x="1959429" y="1174813"/>
                </a:lnTo>
                <a:lnTo>
                  <a:pt x="1946760" y="1170590"/>
                </a:lnTo>
                <a:lnTo>
                  <a:pt x="1950983" y="1154543"/>
                </a:lnTo>
                <a:lnTo>
                  <a:pt x="1963651" y="1154543"/>
                </a:lnTo>
                <a:lnTo>
                  <a:pt x="1959429" y="1174813"/>
                </a:lnTo>
                <a:close/>
                <a:moveTo>
                  <a:pt x="2218715" y="1154543"/>
                </a:moveTo>
                <a:lnTo>
                  <a:pt x="2218715" y="1138496"/>
                </a:lnTo>
                <a:lnTo>
                  <a:pt x="2234762" y="1142719"/>
                </a:lnTo>
                <a:lnTo>
                  <a:pt x="2234762" y="1158766"/>
                </a:lnTo>
                <a:lnTo>
                  <a:pt x="2218715" y="1154543"/>
                </a:lnTo>
                <a:close/>
                <a:moveTo>
                  <a:pt x="3565822" y="649483"/>
                </a:moveTo>
                <a:lnTo>
                  <a:pt x="3570045" y="636814"/>
                </a:lnTo>
                <a:lnTo>
                  <a:pt x="3586092" y="641037"/>
                </a:lnTo>
                <a:lnTo>
                  <a:pt x="3586092" y="653706"/>
                </a:lnTo>
                <a:lnTo>
                  <a:pt x="3565822" y="649483"/>
                </a:lnTo>
                <a:close/>
                <a:moveTo>
                  <a:pt x="1700987" y="1125827"/>
                </a:moveTo>
                <a:lnTo>
                  <a:pt x="1684940" y="1121604"/>
                </a:lnTo>
                <a:lnTo>
                  <a:pt x="1689163" y="1108935"/>
                </a:lnTo>
                <a:lnTo>
                  <a:pt x="1705210" y="1113158"/>
                </a:lnTo>
                <a:lnTo>
                  <a:pt x="1700987" y="1125827"/>
                </a:lnTo>
                <a:close/>
                <a:moveTo>
                  <a:pt x="4826782" y="722962"/>
                </a:moveTo>
                <a:lnTo>
                  <a:pt x="4822559" y="710293"/>
                </a:lnTo>
                <a:lnTo>
                  <a:pt x="4842829" y="714516"/>
                </a:lnTo>
                <a:lnTo>
                  <a:pt x="4842829" y="727185"/>
                </a:lnTo>
                <a:lnTo>
                  <a:pt x="4842829" y="727185"/>
                </a:lnTo>
                <a:lnTo>
                  <a:pt x="4826782" y="722962"/>
                </a:lnTo>
                <a:close/>
                <a:moveTo>
                  <a:pt x="5895177" y="533775"/>
                </a:moveTo>
                <a:lnTo>
                  <a:pt x="5882509" y="533775"/>
                </a:lnTo>
                <a:lnTo>
                  <a:pt x="5886732" y="513505"/>
                </a:lnTo>
                <a:lnTo>
                  <a:pt x="5899400" y="517728"/>
                </a:lnTo>
                <a:lnTo>
                  <a:pt x="5899400" y="517728"/>
                </a:lnTo>
                <a:lnTo>
                  <a:pt x="5895177" y="533775"/>
                </a:lnTo>
                <a:close/>
                <a:moveTo>
                  <a:pt x="2131723" y="1195083"/>
                </a:moveTo>
                <a:lnTo>
                  <a:pt x="2111453" y="1203528"/>
                </a:lnTo>
                <a:lnTo>
                  <a:pt x="2115676" y="1187481"/>
                </a:lnTo>
                <a:lnTo>
                  <a:pt x="2124122" y="1183258"/>
                </a:lnTo>
                <a:lnTo>
                  <a:pt x="2132568" y="1187481"/>
                </a:lnTo>
                <a:lnTo>
                  <a:pt x="2132568" y="1187481"/>
                </a:lnTo>
                <a:lnTo>
                  <a:pt x="2132568" y="1195083"/>
                </a:lnTo>
                <a:close/>
                <a:moveTo>
                  <a:pt x="2464488" y="1035457"/>
                </a:moveTo>
                <a:lnTo>
                  <a:pt x="2472934" y="1019410"/>
                </a:lnTo>
                <a:lnTo>
                  <a:pt x="2481380" y="1019410"/>
                </a:lnTo>
                <a:lnTo>
                  <a:pt x="2477157" y="1039680"/>
                </a:lnTo>
                <a:lnTo>
                  <a:pt x="2464488" y="1035457"/>
                </a:lnTo>
                <a:close/>
                <a:moveTo>
                  <a:pt x="2395233" y="923972"/>
                </a:moveTo>
                <a:lnTo>
                  <a:pt x="2379186" y="923972"/>
                </a:lnTo>
                <a:lnTo>
                  <a:pt x="2383409" y="907925"/>
                </a:lnTo>
                <a:lnTo>
                  <a:pt x="2396077" y="907925"/>
                </a:lnTo>
                <a:lnTo>
                  <a:pt x="2396077" y="923972"/>
                </a:lnTo>
                <a:close/>
                <a:moveTo>
                  <a:pt x="936641" y="2168885"/>
                </a:moveTo>
                <a:lnTo>
                  <a:pt x="945086" y="2168885"/>
                </a:lnTo>
                <a:lnTo>
                  <a:pt x="940864" y="2189155"/>
                </a:lnTo>
                <a:lnTo>
                  <a:pt x="928195" y="2189155"/>
                </a:lnTo>
                <a:lnTo>
                  <a:pt x="936641" y="2168885"/>
                </a:lnTo>
                <a:close/>
                <a:moveTo>
                  <a:pt x="217902" y="1524469"/>
                </a:moveTo>
                <a:lnTo>
                  <a:pt x="201855" y="1524469"/>
                </a:lnTo>
                <a:lnTo>
                  <a:pt x="206078" y="1508422"/>
                </a:lnTo>
                <a:lnTo>
                  <a:pt x="218747" y="1512645"/>
                </a:lnTo>
                <a:lnTo>
                  <a:pt x="218747" y="1524469"/>
                </a:lnTo>
                <a:close/>
                <a:moveTo>
                  <a:pt x="1318391" y="850493"/>
                </a:moveTo>
                <a:lnTo>
                  <a:pt x="1305723" y="846270"/>
                </a:lnTo>
                <a:lnTo>
                  <a:pt x="1305723" y="833602"/>
                </a:lnTo>
                <a:lnTo>
                  <a:pt x="1321770" y="833602"/>
                </a:lnTo>
                <a:lnTo>
                  <a:pt x="1318391" y="850493"/>
                </a:lnTo>
                <a:close/>
                <a:moveTo>
                  <a:pt x="5833523" y="583606"/>
                </a:moveTo>
                <a:lnTo>
                  <a:pt x="5829300" y="570937"/>
                </a:lnTo>
                <a:lnTo>
                  <a:pt x="5833523" y="562491"/>
                </a:lnTo>
                <a:lnTo>
                  <a:pt x="5846192" y="566714"/>
                </a:lnTo>
                <a:lnTo>
                  <a:pt x="5841969" y="582761"/>
                </a:lnTo>
                <a:lnTo>
                  <a:pt x="5841969" y="582761"/>
                </a:lnTo>
                <a:lnTo>
                  <a:pt x="5833523" y="582761"/>
                </a:lnTo>
                <a:close/>
                <a:moveTo>
                  <a:pt x="6363076" y="2283748"/>
                </a:moveTo>
                <a:lnTo>
                  <a:pt x="6375744" y="2283748"/>
                </a:lnTo>
                <a:lnTo>
                  <a:pt x="6371521" y="2299795"/>
                </a:lnTo>
                <a:lnTo>
                  <a:pt x="6358853" y="2295572"/>
                </a:lnTo>
                <a:lnTo>
                  <a:pt x="6358853" y="2295572"/>
                </a:lnTo>
                <a:lnTo>
                  <a:pt x="6363076" y="2283748"/>
                </a:lnTo>
                <a:close/>
                <a:moveTo>
                  <a:pt x="6281151" y="2181553"/>
                </a:moveTo>
                <a:lnTo>
                  <a:pt x="6285374" y="2194222"/>
                </a:lnTo>
                <a:lnTo>
                  <a:pt x="6269327" y="2198445"/>
                </a:lnTo>
                <a:lnTo>
                  <a:pt x="6269327" y="2198445"/>
                </a:lnTo>
                <a:lnTo>
                  <a:pt x="6269327" y="2182398"/>
                </a:lnTo>
                <a:lnTo>
                  <a:pt x="6281151" y="2182398"/>
                </a:lnTo>
                <a:close/>
                <a:moveTo>
                  <a:pt x="1256737" y="1536293"/>
                </a:moveTo>
                <a:lnTo>
                  <a:pt x="1240690" y="1532070"/>
                </a:lnTo>
                <a:lnTo>
                  <a:pt x="1244913" y="1519402"/>
                </a:lnTo>
                <a:lnTo>
                  <a:pt x="1257582" y="1523625"/>
                </a:lnTo>
                <a:lnTo>
                  <a:pt x="1257582" y="1523625"/>
                </a:lnTo>
                <a:lnTo>
                  <a:pt x="1257582" y="1536293"/>
                </a:lnTo>
                <a:close/>
                <a:moveTo>
                  <a:pt x="2493204" y="702692"/>
                </a:moveTo>
                <a:lnTo>
                  <a:pt x="2488981" y="678199"/>
                </a:lnTo>
                <a:lnTo>
                  <a:pt x="2505028" y="694246"/>
                </a:lnTo>
                <a:lnTo>
                  <a:pt x="2500805" y="706915"/>
                </a:lnTo>
                <a:lnTo>
                  <a:pt x="2493204" y="702692"/>
                </a:lnTo>
                <a:close/>
                <a:moveTo>
                  <a:pt x="619923" y="2135946"/>
                </a:moveTo>
                <a:lnTo>
                  <a:pt x="632591" y="2135946"/>
                </a:lnTo>
                <a:lnTo>
                  <a:pt x="624146" y="2151993"/>
                </a:lnTo>
                <a:lnTo>
                  <a:pt x="615700" y="2151993"/>
                </a:lnTo>
                <a:lnTo>
                  <a:pt x="619923" y="2135946"/>
                </a:lnTo>
                <a:close/>
                <a:moveTo>
                  <a:pt x="6556484" y="1663825"/>
                </a:moveTo>
                <a:lnTo>
                  <a:pt x="6572532" y="1668048"/>
                </a:lnTo>
                <a:lnTo>
                  <a:pt x="6564086" y="1680717"/>
                </a:lnTo>
                <a:lnTo>
                  <a:pt x="6555640" y="1680717"/>
                </a:lnTo>
                <a:lnTo>
                  <a:pt x="6555640" y="1663825"/>
                </a:lnTo>
                <a:close/>
                <a:moveTo>
                  <a:pt x="1043058" y="1651156"/>
                </a:moveTo>
                <a:lnTo>
                  <a:pt x="1027011" y="1646934"/>
                </a:lnTo>
                <a:lnTo>
                  <a:pt x="1031234" y="1638488"/>
                </a:lnTo>
                <a:lnTo>
                  <a:pt x="1047281" y="1638488"/>
                </a:lnTo>
                <a:lnTo>
                  <a:pt x="1043058" y="1651156"/>
                </a:lnTo>
                <a:close/>
                <a:moveTo>
                  <a:pt x="1655379" y="1454369"/>
                </a:moveTo>
                <a:lnTo>
                  <a:pt x="1642711" y="1454369"/>
                </a:lnTo>
                <a:lnTo>
                  <a:pt x="1642711" y="1441700"/>
                </a:lnTo>
                <a:lnTo>
                  <a:pt x="1651156" y="1437477"/>
                </a:lnTo>
                <a:lnTo>
                  <a:pt x="1659602" y="1441700"/>
                </a:lnTo>
                <a:lnTo>
                  <a:pt x="1655379" y="1454369"/>
                </a:lnTo>
                <a:close/>
                <a:moveTo>
                  <a:pt x="1269406" y="1454369"/>
                </a:moveTo>
                <a:lnTo>
                  <a:pt x="1256737" y="1450146"/>
                </a:lnTo>
                <a:lnTo>
                  <a:pt x="1260960" y="1437477"/>
                </a:lnTo>
                <a:lnTo>
                  <a:pt x="1273629" y="1441700"/>
                </a:lnTo>
                <a:lnTo>
                  <a:pt x="1273629" y="1441700"/>
                </a:lnTo>
                <a:lnTo>
                  <a:pt x="1269406" y="1454369"/>
                </a:lnTo>
                <a:close/>
                <a:moveTo>
                  <a:pt x="1408762" y="1355553"/>
                </a:moveTo>
                <a:lnTo>
                  <a:pt x="1396093" y="1359776"/>
                </a:lnTo>
                <a:lnTo>
                  <a:pt x="1396093" y="1343729"/>
                </a:lnTo>
                <a:lnTo>
                  <a:pt x="1408762" y="1343729"/>
                </a:lnTo>
                <a:lnTo>
                  <a:pt x="1408762" y="1355553"/>
                </a:lnTo>
                <a:close/>
                <a:moveTo>
                  <a:pt x="1860613" y="1072618"/>
                </a:moveTo>
                <a:lnTo>
                  <a:pt x="1860613" y="1088665"/>
                </a:lnTo>
                <a:lnTo>
                  <a:pt x="1847944" y="1088665"/>
                </a:lnTo>
                <a:lnTo>
                  <a:pt x="1847944" y="1072618"/>
                </a:lnTo>
                <a:lnTo>
                  <a:pt x="1860613" y="1072618"/>
                </a:lnTo>
                <a:close/>
                <a:moveTo>
                  <a:pt x="3109748" y="743232"/>
                </a:moveTo>
                <a:lnTo>
                  <a:pt x="3097080" y="743232"/>
                </a:lnTo>
                <a:lnTo>
                  <a:pt x="3101303" y="727185"/>
                </a:lnTo>
                <a:lnTo>
                  <a:pt x="3113971" y="731407"/>
                </a:lnTo>
                <a:lnTo>
                  <a:pt x="3109748" y="743232"/>
                </a:lnTo>
                <a:close/>
                <a:moveTo>
                  <a:pt x="5048907" y="489013"/>
                </a:moveTo>
                <a:lnTo>
                  <a:pt x="5040461" y="484790"/>
                </a:lnTo>
                <a:lnTo>
                  <a:pt x="5044684" y="468743"/>
                </a:lnTo>
                <a:lnTo>
                  <a:pt x="5053130" y="468743"/>
                </a:lnTo>
                <a:lnTo>
                  <a:pt x="5048907" y="489013"/>
                </a:lnTo>
                <a:close/>
                <a:moveTo>
                  <a:pt x="587829" y="2337801"/>
                </a:moveTo>
                <a:lnTo>
                  <a:pt x="596274" y="2325132"/>
                </a:lnTo>
                <a:lnTo>
                  <a:pt x="604720" y="2329355"/>
                </a:lnTo>
                <a:lnTo>
                  <a:pt x="604720" y="2342024"/>
                </a:lnTo>
                <a:lnTo>
                  <a:pt x="587829" y="2337801"/>
                </a:lnTo>
                <a:close/>
                <a:moveTo>
                  <a:pt x="5677276" y="2329355"/>
                </a:moveTo>
                <a:lnTo>
                  <a:pt x="5677276" y="2320909"/>
                </a:lnTo>
                <a:lnTo>
                  <a:pt x="5693322" y="2320909"/>
                </a:lnTo>
                <a:lnTo>
                  <a:pt x="5693322" y="2333578"/>
                </a:lnTo>
                <a:lnTo>
                  <a:pt x="5677276" y="2329355"/>
                </a:lnTo>
                <a:close/>
                <a:moveTo>
                  <a:pt x="464520" y="2009259"/>
                </a:moveTo>
                <a:lnTo>
                  <a:pt x="456074" y="2009259"/>
                </a:lnTo>
                <a:lnTo>
                  <a:pt x="460297" y="1993212"/>
                </a:lnTo>
                <a:lnTo>
                  <a:pt x="472966" y="1997435"/>
                </a:lnTo>
                <a:lnTo>
                  <a:pt x="464520" y="2009259"/>
                </a:lnTo>
                <a:close/>
                <a:moveTo>
                  <a:pt x="862317" y="1877504"/>
                </a:moveTo>
                <a:lnTo>
                  <a:pt x="849649" y="1877504"/>
                </a:lnTo>
                <a:lnTo>
                  <a:pt x="853872" y="1861457"/>
                </a:lnTo>
                <a:lnTo>
                  <a:pt x="862317" y="1861457"/>
                </a:lnTo>
                <a:lnTo>
                  <a:pt x="862317" y="1877504"/>
                </a:lnTo>
                <a:close/>
                <a:moveTo>
                  <a:pt x="1864836" y="1133428"/>
                </a:moveTo>
                <a:lnTo>
                  <a:pt x="1852167" y="1129205"/>
                </a:lnTo>
                <a:lnTo>
                  <a:pt x="1864836" y="1116536"/>
                </a:lnTo>
                <a:lnTo>
                  <a:pt x="1873281" y="1124982"/>
                </a:lnTo>
                <a:lnTo>
                  <a:pt x="1864836" y="1133428"/>
                </a:lnTo>
                <a:close/>
                <a:moveTo>
                  <a:pt x="1737304" y="1088665"/>
                </a:moveTo>
                <a:lnTo>
                  <a:pt x="1724635" y="1075997"/>
                </a:lnTo>
                <a:lnTo>
                  <a:pt x="1728858" y="1071774"/>
                </a:lnTo>
                <a:lnTo>
                  <a:pt x="1741527" y="1071774"/>
                </a:lnTo>
                <a:lnTo>
                  <a:pt x="1737304" y="1088665"/>
                </a:lnTo>
                <a:close/>
                <a:moveTo>
                  <a:pt x="899479" y="2140169"/>
                </a:moveTo>
                <a:lnTo>
                  <a:pt x="903702" y="2127500"/>
                </a:lnTo>
                <a:lnTo>
                  <a:pt x="916371" y="2131723"/>
                </a:lnTo>
                <a:lnTo>
                  <a:pt x="916371" y="2140169"/>
                </a:lnTo>
                <a:lnTo>
                  <a:pt x="899479" y="2140169"/>
                </a:lnTo>
                <a:close/>
                <a:moveTo>
                  <a:pt x="2276147" y="1170590"/>
                </a:moveTo>
                <a:lnTo>
                  <a:pt x="2292194" y="1170590"/>
                </a:lnTo>
                <a:lnTo>
                  <a:pt x="2287971" y="1183258"/>
                </a:lnTo>
                <a:lnTo>
                  <a:pt x="2275302" y="1179036"/>
                </a:lnTo>
                <a:lnTo>
                  <a:pt x="2275302" y="1179036"/>
                </a:lnTo>
                <a:lnTo>
                  <a:pt x="2275302" y="1170590"/>
                </a:lnTo>
                <a:close/>
                <a:moveTo>
                  <a:pt x="2752490" y="846270"/>
                </a:moveTo>
                <a:lnTo>
                  <a:pt x="2736443" y="846270"/>
                </a:lnTo>
                <a:lnTo>
                  <a:pt x="2740666" y="833602"/>
                </a:lnTo>
                <a:lnTo>
                  <a:pt x="2752490" y="846270"/>
                </a:lnTo>
                <a:close/>
                <a:moveTo>
                  <a:pt x="6096188" y="246618"/>
                </a:moveTo>
                <a:lnTo>
                  <a:pt x="6087742" y="246618"/>
                </a:lnTo>
                <a:lnTo>
                  <a:pt x="6087742" y="230571"/>
                </a:lnTo>
                <a:lnTo>
                  <a:pt x="6100411" y="234794"/>
                </a:lnTo>
                <a:lnTo>
                  <a:pt x="6096188" y="246618"/>
                </a:lnTo>
                <a:close/>
                <a:moveTo>
                  <a:pt x="6243989" y="242395"/>
                </a:moveTo>
                <a:lnTo>
                  <a:pt x="6235544" y="242395"/>
                </a:lnTo>
                <a:lnTo>
                  <a:pt x="6235544" y="226348"/>
                </a:lnTo>
                <a:lnTo>
                  <a:pt x="6248212" y="230571"/>
                </a:lnTo>
                <a:lnTo>
                  <a:pt x="6243989" y="242395"/>
                </a:lnTo>
                <a:close/>
                <a:moveTo>
                  <a:pt x="513505" y="3713624"/>
                </a:moveTo>
                <a:lnTo>
                  <a:pt x="509283" y="3729671"/>
                </a:lnTo>
                <a:lnTo>
                  <a:pt x="500837" y="3725448"/>
                </a:lnTo>
                <a:lnTo>
                  <a:pt x="505060" y="3712779"/>
                </a:lnTo>
                <a:lnTo>
                  <a:pt x="505060" y="3712779"/>
                </a:lnTo>
                <a:lnTo>
                  <a:pt x="513505" y="3712779"/>
                </a:lnTo>
                <a:close/>
                <a:moveTo>
                  <a:pt x="6864757" y="2222094"/>
                </a:moveTo>
                <a:lnTo>
                  <a:pt x="6852088" y="2222094"/>
                </a:lnTo>
                <a:lnTo>
                  <a:pt x="6852088" y="2209425"/>
                </a:lnTo>
                <a:lnTo>
                  <a:pt x="6864757" y="2209425"/>
                </a:lnTo>
                <a:lnTo>
                  <a:pt x="6864757" y="2222094"/>
                </a:lnTo>
                <a:close/>
                <a:moveTo>
                  <a:pt x="6646855" y="2218715"/>
                </a:moveTo>
                <a:lnTo>
                  <a:pt x="6651078" y="2202668"/>
                </a:lnTo>
                <a:lnTo>
                  <a:pt x="6659523" y="2206891"/>
                </a:lnTo>
                <a:lnTo>
                  <a:pt x="6655301" y="2219560"/>
                </a:lnTo>
                <a:lnTo>
                  <a:pt x="6646855" y="2219560"/>
                </a:lnTo>
                <a:close/>
                <a:moveTo>
                  <a:pt x="1269406" y="1827674"/>
                </a:moveTo>
                <a:lnTo>
                  <a:pt x="1265183" y="1811627"/>
                </a:lnTo>
                <a:lnTo>
                  <a:pt x="1277852" y="1811627"/>
                </a:lnTo>
                <a:lnTo>
                  <a:pt x="1269406" y="1827674"/>
                </a:lnTo>
                <a:close/>
                <a:moveTo>
                  <a:pt x="1002518" y="1676494"/>
                </a:moveTo>
                <a:lnTo>
                  <a:pt x="998295" y="1663825"/>
                </a:lnTo>
                <a:lnTo>
                  <a:pt x="1002518" y="1659602"/>
                </a:lnTo>
                <a:lnTo>
                  <a:pt x="1015187" y="1672271"/>
                </a:lnTo>
                <a:lnTo>
                  <a:pt x="1015187" y="1672271"/>
                </a:lnTo>
                <a:lnTo>
                  <a:pt x="1002518" y="1676494"/>
                </a:lnTo>
                <a:close/>
                <a:moveTo>
                  <a:pt x="2875799" y="916371"/>
                </a:moveTo>
                <a:lnTo>
                  <a:pt x="2859752" y="912148"/>
                </a:lnTo>
                <a:lnTo>
                  <a:pt x="2859752" y="903702"/>
                </a:lnTo>
                <a:lnTo>
                  <a:pt x="2875799" y="907925"/>
                </a:lnTo>
                <a:lnTo>
                  <a:pt x="2875799" y="916371"/>
                </a:lnTo>
                <a:close/>
                <a:moveTo>
                  <a:pt x="3775278" y="566714"/>
                </a:moveTo>
                <a:lnTo>
                  <a:pt x="3783724" y="558268"/>
                </a:lnTo>
                <a:lnTo>
                  <a:pt x="3796393" y="562491"/>
                </a:lnTo>
                <a:lnTo>
                  <a:pt x="3787947" y="570937"/>
                </a:lnTo>
                <a:lnTo>
                  <a:pt x="3775278" y="566714"/>
                </a:lnTo>
                <a:close/>
                <a:moveTo>
                  <a:pt x="830223" y="1454369"/>
                </a:moveTo>
                <a:lnTo>
                  <a:pt x="830223" y="1441700"/>
                </a:lnTo>
                <a:lnTo>
                  <a:pt x="842892" y="1441700"/>
                </a:lnTo>
                <a:lnTo>
                  <a:pt x="838669" y="1454369"/>
                </a:lnTo>
                <a:lnTo>
                  <a:pt x="830223" y="1454369"/>
                </a:lnTo>
                <a:close/>
                <a:moveTo>
                  <a:pt x="467898" y="1285453"/>
                </a:moveTo>
                <a:lnTo>
                  <a:pt x="459452" y="1281230"/>
                </a:lnTo>
                <a:lnTo>
                  <a:pt x="463675" y="1268561"/>
                </a:lnTo>
                <a:lnTo>
                  <a:pt x="472121" y="1272784"/>
                </a:lnTo>
                <a:lnTo>
                  <a:pt x="467898" y="1285453"/>
                </a:lnTo>
                <a:close/>
                <a:moveTo>
                  <a:pt x="830223" y="5258363"/>
                </a:moveTo>
                <a:lnTo>
                  <a:pt x="830223" y="5266809"/>
                </a:lnTo>
                <a:lnTo>
                  <a:pt x="817555" y="5266809"/>
                </a:lnTo>
                <a:lnTo>
                  <a:pt x="821778" y="5254140"/>
                </a:lnTo>
                <a:lnTo>
                  <a:pt x="830223" y="5258363"/>
                </a:lnTo>
                <a:close/>
                <a:moveTo>
                  <a:pt x="5874907" y="2320909"/>
                </a:moveTo>
                <a:lnTo>
                  <a:pt x="5883353" y="2325132"/>
                </a:lnTo>
                <a:lnTo>
                  <a:pt x="5883353" y="2333578"/>
                </a:lnTo>
                <a:lnTo>
                  <a:pt x="5870684" y="2333578"/>
                </a:lnTo>
                <a:lnTo>
                  <a:pt x="5874907" y="2320909"/>
                </a:lnTo>
                <a:close/>
                <a:moveTo>
                  <a:pt x="702692" y="1934936"/>
                </a:moveTo>
                <a:lnTo>
                  <a:pt x="711137" y="1918889"/>
                </a:lnTo>
                <a:lnTo>
                  <a:pt x="715360" y="1931557"/>
                </a:lnTo>
                <a:lnTo>
                  <a:pt x="702692" y="1934936"/>
                </a:lnTo>
                <a:close/>
                <a:moveTo>
                  <a:pt x="1679872" y="1434099"/>
                </a:moveTo>
                <a:lnTo>
                  <a:pt x="1671426" y="1434099"/>
                </a:lnTo>
                <a:lnTo>
                  <a:pt x="1675649" y="1421430"/>
                </a:lnTo>
                <a:lnTo>
                  <a:pt x="1684095" y="1421430"/>
                </a:lnTo>
                <a:lnTo>
                  <a:pt x="1679872" y="1434099"/>
                </a:lnTo>
                <a:close/>
                <a:moveTo>
                  <a:pt x="2600466" y="1027011"/>
                </a:moveTo>
                <a:lnTo>
                  <a:pt x="2584419" y="1031234"/>
                </a:lnTo>
                <a:lnTo>
                  <a:pt x="2584419" y="1022788"/>
                </a:lnTo>
                <a:lnTo>
                  <a:pt x="2600466" y="1027011"/>
                </a:lnTo>
                <a:close/>
                <a:moveTo>
                  <a:pt x="4227129" y="952688"/>
                </a:moveTo>
                <a:lnTo>
                  <a:pt x="4227129" y="944242"/>
                </a:lnTo>
                <a:lnTo>
                  <a:pt x="4239798" y="944242"/>
                </a:lnTo>
                <a:lnTo>
                  <a:pt x="4235575" y="956911"/>
                </a:lnTo>
                <a:lnTo>
                  <a:pt x="4227129" y="952688"/>
                </a:lnTo>
                <a:lnTo>
                  <a:pt x="4227129" y="952688"/>
                </a:lnTo>
                <a:close/>
                <a:moveTo>
                  <a:pt x="6659523" y="2140169"/>
                </a:moveTo>
                <a:lnTo>
                  <a:pt x="6646855" y="2135946"/>
                </a:lnTo>
                <a:lnTo>
                  <a:pt x="6651078" y="2127500"/>
                </a:lnTo>
                <a:lnTo>
                  <a:pt x="6659523" y="2131723"/>
                </a:lnTo>
                <a:lnTo>
                  <a:pt x="6659523" y="2140169"/>
                </a:lnTo>
                <a:close/>
                <a:moveTo>
                  <a:pt x="6494830" y="1926490"/>
                </a:moveTo>
                <a:lnTo>
                  <a:pt x="6507499" y="1926490"/>
                </a:lnTo>
                <a:lnTo>
                  <a:pt x="6507499" y="1934936"/>
                </a:lnTo>
                <a:lnTo>
                  <a:pt x="6494830" y="1934936"/>
                </a:lnTo>
                <a:lnTo>
                  <a:pt x="6494830" y="1926490"/>
                </a:lnTo>
                <a:close/>
                <a:moveTo>
                  <a:pt x="312495" y="1901997"/>
                </a:moveTo>
                <a:lnTo>
                  <a:pt x="299826" y="1901997"/>
                </a:lnTo>
                <a:lnTo>
                  <a:pt x="299826" y="1893551"/>
                </a:lnTo>
                <a:lnTo>
                  <a:pt x="312495" y="1893551"/>
                </a:lnTo>
                <a:lnTo>
                  <a:pt x="312495" y="1901997"/>
                </a:lnTo>
                <a:close/>
                <a:moveTo>
                  <a:pt x="1108935" y="1380046"/>
                </a:moveTo>
                <a:lnTo>
                  <a:pt x="1100489" y="1380046"/>
                </a:lnTo>
                <a:lnTo>
                  <a:pt x="1100489" y="1368222"/>
                </a:lnTo>
                <a:lnTo>
                  <a:pt x="1108935" y="1368222"/>
                </a:lnTo>
                <a:lnTo>
                  <a:pt x="1108935" y="1380046"/>
                </a:lnTo>
                <a:close/>
                <a:moveTo>
                  <a:pt x="2395233" y="1130050"/>
                </a:moveTo>
                <a:lnTo>
                  <a:pt x="2407901" y="1130050"/>
                </a:lnTo>
                <a:lnTo>
                  <a:pt x="2407901" y="1138496"/>
                </a:lnTo>
                <a:lnTo>
                  <a:pt x="2395233" y="1138496"/>
                </a:lnTo>
                <a:lnTo>
                  <a:pt x="2395233" y="1130050"/>
                </a:lnTo>
                <a:close/>
                <a:moveTo>
                  <a:pt x="1901997" y="1113158"/>
                </a:moveTo>
                <a:lnTo>
                  <a:pt x="1906220" y="1100489"/>
                </a:lnTo>
                <a:lnTo>
                  <a:pt x="1914666" y="1108935"/>
                </a:lnTo>
                <a:lnTo>
                  <a:pt x="1901997" y="1113158"/>
                </a:lnTo>
                <a:close/>
                <a:moveTo>
                  <a:pt x="6572532" y="521951"/>
                </a:moveTo>
                <a:lnTo>
                  <a:pt x="6585200" y="526174"/>
                </a:lnTo>
                <a:lnTo>
                  <a:pt x="6576755" y="534620"/>
                </a:lnTo>
                <a:lnTo>
                  <a:pt x="6572532" y="521951"/>
                </a:lnTo>
                <a:close/>
                <a:moveTo>
                  <a:pt x="6338583" y="2402834"/>
                </a:moveTo>
                <a:lnTo>
                  <a:pt x="6342805" y="2394388"/>
                </a:lnTo>
                <a:lnTo>
                  <a:pt x="6351251" y="2402834"/>
                </a:lnTo>
                <a:lnTo>
                  <a:pt x="6338583" y="2402834"/>
                </a:lnTo>
                <a:close/>
                <a:moveTo>
                  <a:pt x="1146097" y="1983921"/>
                </a:moveTo>
                <a:lnTo>
                  <a:pt x="1150320" y="1996590"/>
                </a:lnTo>
                <a:lnTo>
                  <a:pt x="1141874" y="1996590"/>
                </a:lnTo>
                <a:lnTo>
                  <a:pt x="1146097" y="1983921"/>
                </a:lnTo>
                <a:close/>
                <a:moveTo>
                  <a:pt x="546444" y="1914666"/>
                </a:moveTo>
                <a:lnTo>
                  <a:pt x="533775" y="1914666"/>
                </a:lnTo>
                <a:lnTo>
                  <a:pt x="537998" y="1906220"/>
                </a:lnTo>
                <a:lnTo>
                  <a:pt x="546444" y="1914666"/>
                </a:lnTo>
                <a:close/>
                <a:moveTo>
                  <a:pt x="2168885" y="965356"/>
                </a:moveTo>
                <a:lnTo>
                  <a:pt x="2181553" y="969579"/>
                </a:lnTo>
                <a:lnTo>
                  <a:pt x="2168885" y="973802"/>
                </a:lnTo>
                <a:lnTo>
                  <a:pt x="2168885" y="965356"/>
                </a:lnTo>
                <a:close/>
                <a:moveTo>
                  <a:pt x="3458560" y="628369"/>
                </a:moveTo>
                <a:lnTo>
                  <a:pt x="3445892" y="624146"/>
                </a:lnTo>
                <a:lnTo>
                  <a:pt x="3450115" y="619923"/>
                </a:lnTo>
                <a:lnTo>
                  <a:pt x="3458560" y="619923"/>
                </a:lnTo>
                <a:lnTo>
                  <a:pt x="3458560" y="628369"/>
                </a:lnTo>
                <a:close/>
                <a:moveTo>
                  <a:pt x="3499945" y="546444"/>
                </a:moveTo>
                <a:lnTo>
                  <a:pt x="3487276" y="542221"/>
                </a:lnTo>
                <a:lnTo>
                  <a:pt x="3491499" y="537998"/>
                </a:lnTo>
                <a:lnTo>
                  <a:pt x="3499945" y="537998"/>
                </a:lnTo>
                <a:lnTo>
                  <a:pt x="3499945" y="546444"/>
                </a:lnTo>
                <a:close/>
                <a:moveTo>
                  <a:pt x="3808217" y="41384"/>
                </a:moveTo>
                <a:lnTo>
                  <a:pt x="3795548" y="41384"/>
                </a:lnTo>
                <a:lnTo>
                  <a:pt x="3799771" y="32939"/>
                </a:lnTo>
                <a:lnTo>
                  <a:pt x="3808217" y="41384"/>
                </a:lnTo>
                <a:close/>
                <a:moveTo>
                  <a:pt x="467898" y="4383377"/>
                </a:moveTo>
                <a:lnTo>
                  <a:pt x="467898" y="4374931"/>
                </a:lnTo>
                <a:lnTo>
                  <a:pt x="476344" y="4374931"/>
                </a:lnTo>
                <a:lnTo>
                  <a:pt x="476344" y="4383377"/>
                </a:lnTo>
                <a:lnTo>
                  <a:pt x="467898" y="4383377"/>
                </a:lnTo>
                <a:close/>
                <a:moveTo>
                  <a:pt x="341211" y="3413798"/>
                </a:moveTo>
                <a:lnTo>
                  <a:pt x="349657" y="3413798"/>
                </a:lnTo>
                <a:lnTo>
                  <a:pt x="349657" y="3422244"/>
                </a:lnTo>
                <a:lnTo>
                  <a:pt x="341211" y="3422244"/>
                </a:lnTo>
                <a:lnTo>
                  <a:pt x="341211" y="3413798"/>
                </a:lnTo>
                <a:close/>
                <a:moveTo>
                  <a:pt x="287158" y="2653675"/>
                </a:moveTo>
                <a:lnTo>
                  <a:pt x="278712" y="2653675"/>
                </a:lnTo>
                <a:lnTo>
                  <a:pt x="278712" y="2645229"/>
                </a:lnTo>
                <a:lnTo>
                  <a:pt x="287158" y="2645229"/>
                </a:lnTo>
                <a:lnTo>
                  <a:pt x="287158" y="2653675"/>
                </a:lnTo>
                <a:close/>
                <a:moveTo>
                  <a:pt x="6453445" y="2271924"/>
                </a:moveTo>
                <a:lnTo>
                  <a:pt x="6453445" y="2259255"/>
                </a:lnTo>
                <a:lnTo>
                  <a:pt x="6461891" y="2267701"/>
                </a:lnTo>
                <a:lnTo>
                  <a:pt x="6453445" y="2271924"/>
                </a:lnTo>
                <a:close/>
                <a:moveTo>
                  <a:pt x="6531992" y="2230539"/>
                </a:moveTo>
                <a:lnTo>
                  <a:pt x="6540438" y="2230539"/>
                </a:lnTo>
                <a:lnTo>
                  <a:pt x="6540438" y="2238985"/>
                </a:lnTo>
                <a:lnTo>
                  <a:pt x="6531992" y="2238985"/>
                </a:lnTo>
                <a:lnTo>
                  <a:pt x="6531992" y="2230539"/>
                </a:lnTo>
                <a:close/>
                <a:moveTo>
                  <a:pt x="6823372" y="2152838"/>
                </a:moveTo>
                <a:lnTo>
                  <a:pt x="6814927" y="2152838"/>
                </a:lnTo>
                <a:lnTo>
                  <a:pt x="6814927" y="2144392"/>
                </a:lnTo>
                <a:lnTo>
                  <a:pt x="6823372" y="2144392"/>
                </a:lnTo>
                <a:lnTo>
                  <a:pt x="6823372" y="2152838"/>
                </a:lnTo>
                <a:close/>
                <a:moveTo>
                  <a:pt x="1068395" y="1976320"/>
                </a:moveTo>
                <a:lnTo>
                  <a:pt x="1076841" y="1976320"/>
                </a:lnTo>
                <a:lnTo>
                  <a:pt x="1076841" y="1984766"/>
                </a:lnTo>
                <a:lnTo>
                  <a:pt x="1068395" y="1984766"/>
                </a:lnTo>
                <a:lnTo>
                  <a:pt x="1068395" y="1976320"/>
                </a:lnTo>
                <a:close/>
                <a:moveTo>
                  <a:pt x="1101334" y="1655379"/>
                </a:moveTo>
                <a:lnTo>
                  <a:pt x="1101334" y="1646934"/>
                </a:lnTo>
                <a:lnTo>
                  <a:pt x="1109780" y="1646934"/>
                </a:lnTo>
                <a:lnTo>
                  <a:pt x="1109780" y="1655379"/>
                </a:lnTo>
                <a:lnTo>
                  <a:pt x="1101334" y="1655379"/>
                </a:lnTo>
                <a:close/>
                <a:moveTo>
                  <a:pt x="628368" y="1282074"/>
                </a:moveTo>
                <a:lnTo>
                  <a:pt x="619923" y="1282074"/>
                </a:lnTo>
                <a:lnTo>
                  <a:pt x="619923" y="1273629"/>
                </a:lnTo>
                <a:lnTo>
                  <a:pt x="628368" y="1273629"/>
                </a:lnTo>
                <a:lnTo>
                  <a:pt x="628368" y="1282074"/>
                </a:lnTo>
                <a:close/>
                <a:moveTo>
                  <a:pt x="1729703" y="1174813"/>
                </a:moveTo>
                <a:lnTo>
                  <a:pt x="1729703" y="1166367"/>
                </a:lnTo>
                <a:lnTo>
                  <a:pt x="1738148" y="1166367"/>
                </a:lnTo>
                <a:lnTo>
                  <a:pt x="1738148" y="1174813"/>
                </a:lnTo>
                <a:lnTo>
                  <a:pt x="1729703" y="1174813"/>
                </a:lnTo>
                <a:close/>
                <a:moveTo>
                  <a:pt x="6055648" y="854716"/>
                </a:moveTo>
                <a:lnTo>
                  <a:pt x="6047202" y="858939"/>
                </a:lnTo>
                <a:lnTo>
                  <a:pt x="6047202" y="846270"/>
                </a:lnTo>
                <a:lnTo>
                  <a:pt x="6055648" y="854716"/>
                </a:lnTo>
                <a:close/>
                <a:moveTo>
                  <a:pt x="2464488" y="793062"/>
                </a:moveTo>
                <a:lnTo>
                  <a:pt x="2456042" y="793062"/>
                </a:lnTo>
                <a:lnTo>
                  <a:pt x="2456042" y="784616"/>
                </a:lnTo>
                <a:lnTo>
                  <a:pt x="2464488" y="784616"/>
                </a:lnTo>
                <a:lnTo>
                  <a:pt x="2464488" y="793062"/>
                </a:lnTo>
                <a:close/>
                <a:moveTo>
                  <a:pt x="4477970" y="784616"/>
                </a:moveTo>
                <a:lnTo>
                  <a:pt x="4477970" y="776170"/>
                </a:lnTo>
                <a:lnTo>
                  <a:pt x="4486416" y="776170"/>
                </a:lnTo>
                <a:lnTo>
                  <a:pt x="4486416" y="784616"/>
                </a:lnTo>
                <a:lnTo>
                  <a:pt x="4477970" y="784616"/>
                </a:lnTo>
                <a:close/>
                <a:moveTo>
                  <a:pt x="3191673" y="768569"/>
                </a:moveTo>
                <a:lnTo>
                  <a:pt x="3179004" y="764346"/>
                </a:lnTo>
                <a:lnTo>
                  <a:pt x="3184071" y="760123"/>
                </a:lnTo>
                <a:lnTo>
                  <a:pt x="3191673" y="768569"/>
                </a:lnTo>
                <a:close/>
                <a:moveTo>
                  <a:pt x="5020191" y="760123"/>
                </a:moveTo>
                <a:lnTo>
                  <a:pt x="5011746" y="760123"/>
                </a:lnTo>
                <a:lnTo>
                  <a:pt x="5011746" y="751677"/>
                </a:lnTo>
                <a:lnTo>
                  <a:pt x="5020191" y="751677"/>
                </a:lnTo>
                <a:lnTo>
                  <a:pt x="5020191" y="760123"/>
                </a:lnTo>
                <a:close/>
                <a:moveTo>
                  <a:pt x="3138464" y="718739"/>
                </a:moveTo>
                <a:lnTo>
                  <a:pt x="3130018" y="718739"/>
                </a:lnTo>
                <a:lnTo>
                  <a:pt x="3130018" y="710293"/>
                </a:lnTo>
                <a:lnTo>
                  <a:pt x="3138464" y="710293"/>
                </a:lnTo>
                <a:lnTo>
                  <a:pt x="3138464" y="718739"/>
                </a:lnTo>
                <a:close/>
                <a:moveTo>
                  <a:pt x="4789620" y="661307"/>
                </a:moveTo>
                <a:lnTo>
                  <a:pt x="4798066" y="661307"/>
                </a:lnTo>
                <a:lnTo>
                  <a:pt x="4798066" y="669753"/>
                </a:lnTo>
                <a:lnTo>
                  <a:pt x="4789620" y="669753"/>
                </a:lnTo>
                <a:lnTo>
                  <a:pt x="4789620" y="661307"/>
                </a:lnTo>
                <a:close/>
                <a:moveTo>
                  <a:pt x="4888436" y="619923"/>
                </a:moveTo>
                <a:lnTo>
                  <a:pt x="4879991" y="619923"/>
                </a:lnTo>
                <a:lnTo>
                  <a:pt x="4879991" y="611477"/>
                </a:lnTo>
                <a:lnTo>
                  <a:pt x="4888436" y="611477"/>
                </a:lnTo>
                <a:lnTo>
                  <a:pt x="4888436" y="619923"/>
                </a:lnTo>
                <a:close/>
                <a:moveTo>
                  <a:pt x="4789620" y="537998"/>
                </a:moveTo>
                <a:lnTo>
                  <a:pt x="4781175" y="537998"/>
                </a:lnTo>
                <a:lnTo>
                  <a:pt x="4781175" y="529553"/>
                </a:lnTo>
                <a:lnTo>
                  <a:pt x="4789620" y="529553"/>
                </a:lnTo>
                <a:lnTo>
                  <a:pt x="4789620" y="537998"/>
                </a:lnTo>
                <a:close/>
                <a:moveTo>
                  <a:pt x="3680685" y="484790"/>
                </a:moveTo>
                <a:lnTo>
                  <a:pt x="3672239" y="489013"/>
                </a:lnTo>
                <a:lnTo>
                  <a:pt x="3672239" y="476344"/>
                </a:lnTo>
                <a:lnTo>
                  <a:pt x="3680685" y="484790"/>
                </a:lnTo>
                <a:close/>
                <a:moveTo>
                  <a:pt x="5578459" y="472121"/>
                </a:moveTo>
                <a:lnTo>
                  <a:pt x="5570014" y="472121"/>
                </a:lnTo>
                <a:lnTo>
                  <a:pt x="5570014" y="463675"/>
                </a:lnTo>
                <a:lnTo>
                  <a:pt x="5578459" y="463675"/>
                </a:lnTo>
                <a:lnTo>
                  <a:pt x="5578459" y="472121"/>
                </a:lnTo>
                <a:close/>
                <a:moveTo>
                  <a:pt x="2168885" y="385974"/>
                </a:moveTo>
                <a:lnTo>
                  <a:pt x="2160439" y="385974"/>
                </a:lnTo>
                <a:lnTo>
                  <a:pt x="2160439" y="377528"/>
                </a:lnTo>
                <a:lnTo>
                  <a:pt x="2168885" y="377528"/>
                </a:lnTo>
                <a:lnTo>
                  <a:pt x="2168885" y="385974"/>
                </a:lnTo>
                <a:close/>
                <a:moveTo>
                  <a:pt x="6662902" y="2428171"/>
                </a:moveTo>
                <a:lnTo>
                  <a:pt x="6654456" y="2423948"/>
                </a:lnTo>
                <a:lnTo>
                  <a:pt x="6658679" y="2419725"/>
                </a:lnTo>
                <a:lnTo>
                  <a:pt x="6662902" y="2428171"/>
                </a:lnTo>
                <a:close/>
                <a:moveTo>
                  <a:pt x="1035457" y="2086960"/>
                </a:moveTo>
                <a:lnTo>
                  <a:pt x="1039680" y="2082738"/>
                </a:lnTo>
                <a:lnTo>
                  <a:pt x="1043902" y="2091183"/>
                </a:lnTo>
                <a:lnTo>
                  <a:pt x="1035457" y="2086960"/>
                </a:lnTo>
                <a:close/>
                <a:moveTo>
                  <a:pt x="6499053" y="2049799"/>
                </a:moveTo>
                <a:lnTo>
                  <a:pt x="6507499" y="2054022"/>
                </a:lnTo>
                <a:lnTo>
                  <a:pt x="6499053" y="2058245"/>
                </a:lnTo>
                <a:lnTo>
                  <a:pt x="6499053" y="2049799"/>
                </a:lnTo>
                <a:close/>
                <a:moveTo>
                  <a:pt x="883432" y="1922267"/>
                </a:moveTo>
                <a:lnTo>
                  <a:pt x="879209" y="1930713"/>
                </a:lnTo>
                <a:lnTo>
                  <a:pt x="874986" y="1922267"/>
                </a:lnTo>
                <a:lnTo>
                  <a:pt x="883432" y="1922267"/>
                </a:lnTo>
                <a:close/>
                <a:moveTo>
                  <a:pt x="846270" y="1795580"/>
                </a:moveTo>
                <a:lnTo>
                  <a:pt x="854716" y="1799803"/>
                </a:lnTo>
                <a:lnTo>
                  <a:pt x="846270" y="1804026"/>
                </a:lnTo>
                <a:lnTo>
                  <a:pt x="846270" y="1795580"/>
                </a:lnTo>
                <a:close/>
                <a:moveTo>
                  <a:pt x="821778" y="1798958"/>
                </a:moveTo>
                <a:lnTo>
                  <a:pt x="826001" y="1794735"/>
                </a:lnTo>
                <a:lnTo>
                  <a:pt x="830223" y="1803181"/>
                </a:lnTo>
                <a:lnTo>
                  <a:pt x="821778" y="1798958"/>
                </a:lnTo>
                <a:close/>
                <a:moveTo>
                  <a:pt x="1688318" y="1347107"/>
                </a:moveTo>
                <a:lnTo>
                  <a:pt x="1679872" y="1342884"/>
                </a:lnTo>
                <a:lnTo>
                  <a:pt x="1684095" y="1338661"/>
                </a:lnTo>
                <a:lnTo>
                  <a:pt x="1688318" y="1347107"/>
                </a:lnTo>
                <a:close/>
                <a:moveTo>
                  <a:pt x="1692541" y="932418"/>
                </a:moveTo>
                <a:lnTo>
                  <a:pt x="1684095" y="932418"/>
                </a:lnTo>
                <a:lnTo>
                  <a:pt x="1684095" y="923972"/>
                </a:lnTo>
                <a:lnTo>
                  <a:pt x="1692541" y="932418"/>
                </a:lnTo>
                <a:close/>
                <a:moveTo>
                  <a:pt x="2851307" y="870763"/>
                </a:moveTo>
                <a:lnTo>
                  <a:pt x="2842861" y="870763"/>
                </a:lnTo>
                <a:lnTo>
                  <a:pt x="2842861" y="862318"/>
                </a:lnTo>
                <a:lnTo>
                  <a:pt x="2851307" y="870763"/>
                </a:lnTo>
                <a:close/>
                <a:moveTo>
                  <a:pt x="6484695" y="3771056"/>
                </a:moveTo>
                <a:lnTo>
                  <a:pt x="6476249" y="3771056"/>
                </a:lnTo>
                <a:lnTo>
                  <a:pt x="6472026" y="3779501"/>
                </a:lnTo>
                <a:lnTo>
                  <a:pt x="6472026" y="3803994"/>
                </a:lnTo>
                <a:lnTo>
                  <a:pt x="6484695" y="3816663"/>
                </a:lnTo>
                <a:lnTo>
                  <a:pt x="6513411" y="3812440"/>
                </a:lnTo>
                <a:lnTo>
                  <a:pt x="6517634" y="3787947"/>
                </a:lnTo>
                <a:lnTo>
                  <a:pt x="6509188" y="3771900"/>
                </a:lnTo>
                <a:lnTo>
                  <a:pt x="6513411" y="3755853"/>
                </a:lnTo>
                <a:lnTo>
                  <a:pt x="6529458" y="3760076"/>
                </a:lnTo>
                <a:lnTo>
                  <a:pt x="6542126" y="3793015"/>
                </a:lnTo>
                <a:lnTo>
                  <a:pt x="6562397" y="3801461"/>
                </a:lnTo>
                <a:lnTo>
                  <a:pt x="6566620" y="3752475"/>
                </a:lnTo>
                <a:lnTo>
                  <a:pt x="6575065" y="3748252"/>
                </a:lnTo>
                <a:lnTo>
                  <a:pt x="6612227" y="3748252"/>
                </a:lnTo>
                <a:lnTo>
                  <a:pt x="6620673" y="3752475"/>
                </a:lnTo>
                <a:lnTo>
                  <a:pt x="6662057" y="3765143"/>
                </a:lnTo>
                <a:lnTo>
                  <a:pt x="6678104" y="3723759"/>
                </a:lnTo>
                <a:lnTo>
                  <a:pt x="6678104" y="3690820"/>
                </a:lnTo>
                <a:lnTo>
                  <a:pt x="6657834" y="3649436"/>
                </a:lnTo>
                <a:lnTo>
                  <a:pt x="6641787" y="3612274"/>
                </a:lnTo>
                <a:lnTo>
                  <a:pt x="6657834" y="3596227"/>
                </a:lnTo>
                <a:lnTo>
                  <a:pt x="6727934" y="3559066"/>
                </a:lnTo>
                <a:lnTo>
                  <a:pt x="6748204" y="3534573"/>
                </a:lnTo>
                <a:lnTo>
                  <a:pt x="6797190" y="3501634"/>
                </a:lnTo>
                <a:lnTo>
                  <a:pt x="6817460" y="3485587"/>
                </a:lnTo>
                <a:lnTo>
                  <a:pt x="6809014" y="3469540"/>
                </a:lnTo>
                <a:lnTo>
                  <a:pt x="6800569" y="3445047"/>
                </a:lnTo>
                <a:lnTo>
                  <a:pt x="6809014" y="3445047"/>
                </a:lnTo>
                <a:lnTo>
                  <a:pt x="6833507" y="3432378"/>
                </a:lnTo>
                <a:lnTo>
                  <a:pt x="6833507" y="3416331"/>
                </a:lnTo>
                <a:lnTo>
                  <a:pt x="6800569" y="3424777"/>
                </a:lnTo>
                <a:lnTo>
                  <a:pt x="6816615" y="3396062"/>
                </a:lnTo>
                <a:lnTo>
                  <a:pt x="6816615" y="3371569"/>
                </a:lnTo>
                <a:lnTo>
                  <a:pt x="6796346" y="3355521"/>
                </a:lnTo>
                <a:lnTo>
                  <a:pt x="6804792" y="3326806"/>
                </a:lnTo>
                <a:lnTo>
                  <a:pt x="6809014" y="3298090"/>
                </a:lnTo>
                <a:lnTo>
                  <a:pt x="6804792" y="3293867"/>
                </a:lnTo>
                <a:lnTo>
                  <a:pt x="6767630" y="3302313"/>
                </a:lnTo>
                <a:lnTo>
                  <a:pt x="6668814" y="3339474"/>
                </a:lnTo>
                <a:lnTo>
                  <a:pt x="6668814" y="3331029"/>
                </a:lnTo>
                <a:lnTo>
                  <a:pt x="6677259" y="3331029"/>
                </a:lnTo>
                <a:lnTo>
                  <a:pt x="6677259" y="3322583"/>
                </a:lnTo>
                <a:lnTo>
                  <a:pt x="6685705" y="3322583"/>
                </a:lnTo>
                <a:lnTo>
                  <a:pt x="6722867" y="3298090"/>
                </a:lnTo>
                <a:lnTo>
                  <a:pt x="6780298" y="3265151"/>
                </a:lnTo>
                <a:lnTo>
                  <a:pt x="6788744" y="3249104"/>
                </a:lnTo>
                <a:lnTo>
                  <a:pt x="6772698" y="3240659"/>
                </a:lnTo>
                <a:lnTo>
                  <a:pt x="6752427" y="3211943"/>
                </a:lnTo>
                <a:lnTo>
                  <a:pt x="6743982" y="3211943"/>
                </a:lnTo>
                <a:lnTo>
                  <a:pt x="6743982" y="3203497"/>
                </a:lnTo>
                <a:lnTo>
                  <a:pt x="6739759" y="3184072"/>
                </a:lnTo>
                <a:lnTo>
                  <a:pt x="6694151" y="3184072"/>
                </a:lnTo>
                <a:lnTo>
                  <a:pt x="6706820" y="3171403"/>
                </a:lnTo>
                <a:lnTo>
                  <a:pt x="6764252" y="3146910"/>
                </a:lnTo>
                <a:lnTo>
                  <a:pt x="6772698" y="3130863"/>
                </a:lnTo>
                <a:lnTo>
                  <a:pt x="6764252" y="3130863"/>
                </a:lnTo>
                <a:lnTo>
                  <a:pt x="6755806" y="3135086"/>
                </a:lnTo>
                <a:lnTo>
                  <a:pt x="6702597" y="3155356"/>
                </a:lnTo>
                <a:lnTo>
                  <a:pt x="6702597" y="3146910"/>
                </a:lnTo>
                <a:lnTo>
                  <a:pt x="6711043" y="3146910"/>
                </a:lnTo>
                <a:lnTo>
                  <a:pt x="6752427" y="3122417"/>
                </a:lnTo>
                <a:lnTo>
                  <a:pt x="6809859" y="3073431"/>
                </a:lnTo>
                <a:lnTo>
                  <a:pt x="6830129" y="3064986"/>
                </a:lnTo>
                <a:lnTo>
                  <a:pt x="6863067" y="3060763"/>
                </a:lnTo>
                <a:lnTo>
                  <a:pt x="6867290" y="3040493"/>
                </a:lnTo>
                <a:lnTo>
                  <a:pt x="6875736" y="3040493"/>
                </a:lnTo>
                <a:lnTo>
                  <a:pt x="6900229" y="3020223"/>
                </a:lnTo>
                <a:lnTo>
                  <a:pt x="6904452" y="2987284"/>
                </a:lnTo>
                <a:lnTo>
                  <a:pt x="6912898" y="2978838"/>
                </a:lnTo>
                <a:lnTo>
                  <a:pt x="6925567" y="2958568"/>
                </a:lnTo>
                <a:lnTo>
                  <a:pt x="6921344" y="2912961"/>
                </a:lnTo>
                <a:lnTo>
                  <a:pt x="6941614" y="2888468"/>
                </a:lnTo>
                <a:lnTo>
                  <a:pt x="6954283" y="2868198"/>
                </a:lnTo>
                <a:lnTo>
                  <a:pt x="6982998" y="2826814"/>
                </a:lnTo>
                <a:lnTo>
                  <a:pt x="6978775" y="2814145"/>
                </a:lnTo>
                <a:lnTo>
                  <a:pt x="6958505" y="2822591"/>
                </a:lnTo>
                <a:lnTo>
                  <a:pt x="6958505" y="2822591"/>
                </a:lnTo>
                <a:lnTo>
                  <a:pt x="6938235" y="2826814"/>
                </a:lnTo>
                <a:lnTo>
                  <a:pt x="6934012" y="2806544"/>
                </a:lnTo>
                <a:lnTo>
                  <a:pt x="6925567" y="2798098"/>
                </a:lnTo>
                <a:lnTo>
                  <a:pt x="6901073" y="2802321"/>
                </a:lnTo>
                <a:lnTo>
                  <a:pt x="6901073" y="2777828"/>
                </a:lnTo>
                <a:lnTo>
                  <a:pt x="6888405" y="2769382"/>
                </a:lnTo>
                <a:lnTo>
                  <a:pt x="6879959" y="2744889"/>
                </a:lnTo>
                <a:lnTo>
                  <a:pt x="6867290" y="2736443"/>
                </a:lnTo>
                <a:lnTo>
                  <a:pt x="6797190" y="2769382"/>
                </a:lnTo>
                <a:lnTo>
                  <a:pt x="6748204" y="2777828"/>
                </a:lnTo>
                <a:lnTo>
                  <a:pt x="6748204" y="2769382"/>
                </a:lnTo>
                <a:lnTo>
                  <a:pt x="6764252" y="2765159"/>
                </a:lnTo>
                <a:lnTo>
                  <a:pt x="6809014" y="2740666"/>
                </a:lnTo>
                <a:lnTo>
                  <a:pt x="6813237" y="2724619"/>
                </a:lnTo>
                <a:lnTo>
                  <a:pt x="6771853" y="2737288"/>
                </a:lnTo>
                <a:lnTo>
                  <a:pt x="6734691" y="2745734"/>
                </a:lnTo>
                <a:lnTo>
                  <a:pt x="6731313" y="2727998"/>
                </a:lnTo>
                <a:lnTo>
                  <a:pt x="6739759" y="2727998"/>
                </a:lnTo>
                <a:lnTo>
                  <a:pt x="6801413" y="2699282"/>
                </a:lnTo>
                <a:lnTo>
                  <a:pt x="6891783" y="2666343"/>
                </a:lnTo>
                <a:lnTo>
                  <a:pt x="6912053" y="2650296"/>
                </a:lnTo>
                <a:lnTo>
                  <a:pt x="6912053" y="2613135"/>
                </a:lnTo>
                <a:lnTo>
                  <a:pt x="6879115" y="2613135"/>
                </a:lnTo>
                <a:lnTo>
                  <a:pt x="6916276" y="2588642"/>
                </a:lnTo>
                <a:lnTo>
                  <a:pt x="6973708" y="2555703"/>
                </a:lnTo>
                <a:lnTo>
                  <a:pt x="6977931" y="2531210"/>
                </a:lnTo>
                <a:lnTo>
                  <a:pt x="6969485" y="2522765"/>
                </a:lnTo>
                <a:lnTo>
                  <a:pt x="6949215" y="2531210"/>
                </a:lnTo>
                <a:lnTo>
                  <a:pt x="6949215" y="2539656"/>
                </a:lnTo>
                <a:lnTo>
                  <a:pt x="6933168" y="2543879"/>
                </a:lnTo>
                <a:lnTo>
                  <a:pt x="6900229" y="2539656"/>
                </a:lnTo>
                <a:lnTo>
                  <a:pt x="6875736" y="2548102"/>
                </a:lnTo>
                <a:lnTo>
                  <a:pt x="6863067" y="2543879"/>
                </a:lnTo>
                <a:lnTo>
                  <a:pt x="6858844" y="2510940"/>
                </a:lnTo>
                <a:lnTo>
                  <a:pt x="6825906" y="2494893"/>
                </a:lnTo>
                <a:lnTo>
                  <a:pt x="6784521" y="2494893"/>
                </a:lnTo>
                <a:lnTo>
                  <a:pt x="6764252" y="2507562"/>
                </a:lnTo>
                <a:lnTo>
                  <a:pt x="6735536" y="2511785"/>
                </a:lnTo>
                <a:lnTo>
                  <a:pt x="6719489" y="2503339"/>
                </a:lnTo>
                <a:lnTo>
                  <a:pt x="6694996" y="2474623"/>
                </a:lnTo>
                <a:lnTo>
                  <a:pt x="6694996" y="2454353"/>
                </a:lnTo>
                <a:lnTo>
                  <a:pt x="6678949" y="2458576"/>
                </a:lnTo>
                <a:lnTo>
                  <a:pt x="6666280" y="2478846"/>
                </a:lnTo>
                <a:lnTo>
                  <a:pt x="6646010" y="2474623"/>
                </a:lnTo>
                <a:lnTo>
                  <a:pt x="6613071" y="2478846"/>
                </a:lnTo>
                <a:lnTo>
                  <a:pt x="6571687" y="2483069"/>
                </a:lnTo>
                <a:lnTo>
                  <a:pt x="6567464" y="2478846"/>
                </a:lnTo>
                <a:lnTo>
                  <a:pt x="6526080" y="2483069"/>
                </a:lnTo>
                <a:lnTo>
                  <a:pt x="6513411" y="2470400"/>
                </a:lnTo>
                <a:lnTo>
                  <a:pt x="6464425" y="2483069"/>
                </a:lnTo>
                <a:lnTo>
                  <a:pt x="6460202" y="2470400"/>
                </a:lnTo>
                <a:lnTo>
                  <a:pt x="6444155" y="2466177"/>
                </a:lnTo>
                <a:lnTo>
                  <a:pt x="6406993" y="2494893"/>
                </a:lnTo>
                <a:lnTo>
                  <a:pt x="6394325" y="2490670"/>
                </a:lnTo>
                <a:lnTo>
                  <a:pt x="6374055" y="2490670"/>
                </a:lnTo>
                <a:lnTo>
                  <a:pt x="6341116" y="2499116"/>
                </a:lnTo>
                <a:lnTo>
                  <a:pt x="6357163" y="2470400"/>
                </a:lnTo>
                <a:lnTo>
                  <a:pt x="6344495" y="2466177"/>
                </a:lnTo>
                <a:lnTo>
                  <a:pt x="6324225" y="2478846"/>
                </a:lnTo>
                <a:lnTo>
                  <a:pt x="6249902" y="2491515"/>
                </a:lnTo>
                <a:lnTo>
                  <a:pt x="6229631" y="2499961"/>
                </a:lnTo>
                <a:lnTo>
                  <a:pt x="6192470" y="2505873"/>
                </a:lnTo>
                <a:lnTo>
                  <a:pt x="6194159" y="2499961"/>
                </a:lnTo>
                <a:lnTo>
                  <a:pt x="6173889" y="2495738"/>
                </a:lnTo>
                <a:lnTo>
                  <a:pt x="6173889" y="2508407"/>
                </a:lnTo>
                <a:lnTo>
                  <a:pt x="6147707" y="2512629"/>
                </a:lnTo>
                <a:lnTo>
                  <a:pt x="6147707" y="2492360"/>
                </a:lnTo>
                <a:lnTo>
                  <a:pt x="6160376" y="2488137"/>
                </a:lnTo>
                <a:lnTo>
                  <a:pt x="6201760" y="2467867"/>
                </a:lnTo>
                <a:lnTo>
                  <a:pt x="6304799" y="2414658"/>
                </a:lnTo>
                <a:lnTo>
                  <a:pt x="6320847" y="2398611"/>
                </a:lnTo>
                <a:lnTo>
                  <a:pt x="6316624" y="2390165"/>
                </a:lnTo>
                <a:lnTo>
                  <a:pt x="6271860" y="2406212"/>
                </a:lnTo>
                <a:lnTo>
                  <a:pt x="6276083" y="2393543"/>
                </a:lnTo>
                <a:lnTo>
                  <a:pt x="6292131" y="2380875"/>
                </a:lnTo>
                <a:lnTo>
                  <a:pt x="6325069" y="2360605"/>
                </a:lnTo>
                <a:lnTo>
                  <a:pt x="6358008" y="2336112"/>
                </a:lnTo>
                <a:lnTo>
                  <a:pt x="6366454" y="2320065"/>
                </a:lnTo>
                <a:lnTo>
                  <a:pt x="6353785" y="2315842"/>
                </a:lnTo>
                <a:lnTo>
                  <a:pt x="6337738" y="2324288"/>
                </a:lnTo>
                <a:lnTo>
                  <a:pt x="6321691" y="2320065"/>
                </a:lnTo>
                <a:lnTo>
                  <a:pt x="6305644" y="2328511"/>
                </a:lnTo>
                <a:lnTo>
                  <a:pt x="6264260" y="2336957"/>
                </a:lnTo>
                <a:lnTo>
                  <a:pt x="6272705" y="2287971"/>
                </a:lnTo>
                <a:lnTo>
                  <a:pt x="6285374" y="2267701"/>
                </a:lnTo>
                <a:lnTo>
                  <a:pt x="6351251" y="2226316"/>
                </a:lnTo>
                <a:lnTo>
                  <a:pt x="6358853" y="2219560"/>
                </a:lnTo>
                <a:lnTo>
                  <a:pt x="6368987" y="2217871"/>
                </a:lnTo>
                <a:lnTo>
                  <a:pt x="6443311" y="2217871"/>
                </a:lnTo>
                <a:lnTo>
                  <a:pt x="6455980" y="2213648"/>
                </a:lnTo>
                <a:lnTo>
                  <a:pt x="6476249" y="2197601"/>
                </a:lnTo>
                <a:lnTo>
                  <a:pt x="6476249" y="2177331"/>
                </a:lnTo>
                <a:lnTo>
                  <a:pt x="6472026" y="2173108"/>
                </a:lnTo>
                <a:lnTo>
                  <a:pt x="6443311" y="2181553"/>
                </a:lnTo>
                <a:lnTo>
                  <a:pt x="6434865" y="2157061"/>
                </a:lnTo>
                <a:lnTo>
                  <a:pt x="6410372" y="2141014"/>
                </a:lnTo>
                <a:lnTo>
                  <a:pt x="6381656" y="2141014"/>
                </a:lnTo>
                <a:lnTo>
                  <a:pt x="6357163" y="2153682"/>
                </a:lnTo>
                <a:lnTo>
                  <a:pt x="6328448" y="2182398"/>
                </a:lnTo>
                <a:lnTo>
                  <a:pt x="6332670" y="2211114"/>
                </a:lnTo>
                <a:lnTo>
                  <a:pt x="6335204" y="2213648"/>
                </a:lnTo>
                <a:lnTo>
                  <a:pt x="6306489" y="2232228"/>
                </a:lnTo>
                <a:lnTo>
                  <a:pt x="6265104" y="2240674"/>
                </a:lnTo>
                <a:lnTo>
                  <a:pt x="6260881" y="2224627"/>
                </a:lnTo>
                <a:lnTo>
                  <a:pt x="6248212" y="2224627"/>
                </a:lnTo>
                <a:lnTo>
                  <a:pt x="6195004" y="2249120"/>
                </a:lnTo>
                <a:lnTo>
                  <a:pt x="6075918" y="2290505"/>
                </a:lnTo>
                <a:lnTo>
                  <a:pt x="6045513" y="2300639"/>
                </a:lnTo>
                <a:lnTo>
                  <a:pt x="6048891" y="2282059"/>
                </a:lnTo>
                <a:lnTo>
                  <a:pt x="6030310" y="2282059"/>
                </a:lnTo>
                <a:lnTo>
                  <a:pt x="6026088" y="2298106"/>
                </a:lnTo>
                <a:lnTo>
                  <a:pt x="6038756" y="2301484"/>
                </a:lnTo>
                <a:lnTo>
                  <a:pt x="5872374" y="2355537"/>
                </a:lnTo>
                <a:lnTo>
                  <a:pt x="5736396" y="2396922"/>
                </a:lnTo>
                <a:lnTo>
                  <a:pt x="5663762" y="2419725"/>
                </a:lnTo>
                <a:lnTo>
                  <a:pt x="5656161" y="2417192"/>
                </a:lnTo>
                <a:lnTo>
                  <a:pt x="5664607" y="2380030"/>
                </a:lnTo>
                <a:lnTo>
                  <a:pt x="5668830" y="2363983"/>
                </a:lnTo>
                <a:lnTo>
                  <a:pt x="5656161" y="2355537"/>
                </a:lnTo>
                <a:lnTo>
                  <a:pt x="5660384" y="2342869"/>
                </a:lnTo>
                <a:lnTo>
                  <a:pt x="5656161" y="2318376"/>
                </a:lnTo>
                <a:lnTo>
                  <a:pt x="5672208" y="2314153"/>
                </a:lnTo>
                <a:lnTo>
                  <a:pt x="5676431" y="2298106"/>
                </a:lnTo>
                <a:lnTo>
                  <a:pt x="5651938" y="2298106"/>
                </a:lnTo>
                <a:lnTo>
                  <a:pt x="5651938" y="2280370"/>
                </a:lnTo>
                <a:lnTo>
                  <a:pt x="5664607" y="2271924"/>
                </a:lnTo>
                <a:lnTo>
                  <a:pt x="5668830" y="2259255"/>
                </a:lnTo>
                <a:lnTo>
                  <a:pt x="5623222" y="2263478"/>
                </a:lnTo>
                <a:lnTo>
                  <a:pt x="5627445" y="2255032"/>
                </a:lnTo>
                <a:lnTo>
                  <a:pt x="5656161" y="2238985"/>
                </a:lnTo>
                <a:lnTo>
                  <a:pt x="5766801" y="2206047"/>
                </a:lnTo>
                <a:lnTo>
                  <a:pt x="5791294" y="2193378"/>
                </a:lnTo>
                <a:lnTo>
                  <a:pt x="5775247" y="2189155"/>
                </a:lnTo>
                <a:lnTo>
                  <a:pt x="5744842" y="2198445"/>
                </a:lnTo>
                <a:lnTo>
                  <a:pt x="5696701" y="2206047"/>
                </a:lnTo>
                <a:lnTo>
                  <a:pt x="5700924" y="2197601"/>
                </a:lnTo>
                <a:lnTo>
                  <a:pt x="5742308" y="2173108"/>
                </a:lnTo>
                <a:lnTo>
                  <a:pt x="5828455" y="2131723"/>
                </a:lnTo>
                <a:lnTo>
                  <a:pt x="5828455" y="2144392"/>
                </a:lnTo>
                <a:lnTo>
                  <a:pt x="5841124" y="2144392"/>
                </a:lnTo>
                <a:lnTo>
                  <a:pt x="5869840" y="2128345"/>
                </a:lnTo>
                <a:lnTo>
                  <a:pt x="5911225" y="2128345"/>
                </a:lnTo>
                <a:lnTo>
                  <a:pt x="5944163" y="2112298"/>
                </a:lnTo>
                <a:lnTo>
                  <a:pt x="6030310" y="2092028"/>
                </a:lnTo>
                <a:lnTo>
                  <a:pt x="6030310" y="2104697"/>
                </a:lnTo>
                <a:lnTo>
                  <a:pt x="6054803" y="2141858"/>
                </a:lnTo>
                <a:lnTo>
                  <a:pt x="6087742" y="2166351"/>
                </a:lnTo>
                <a:lnTo>
                  <a:pt x="6091965" y="2182398"/>
                </a:lnTo>
                <a:lnTo>
                  <a:pt x="6083519" y="2182398"/>
                </a:lnTo>
                <a:lnTo>
                  <a:pt x="6079296" y="2190844"/>
                </a:lnTo>
                <a:lnTo>
                  <a:pt x="6079296" y="2215337"/>
                </a:lnTo>
                <a:lnTo>
                  <a:pt x="6091965" y="2228005"/>
                </a:lnTo>
                <a:lnTo>
                  <a:pt x="6120681" y="2223783"/>
                </a:lnTo>
                <a:lnTo>
                  <a:pt x="6124904" y="2199290"/>
                </a:lnTo>
                <a:lnTo>
                  <a:pt x="6116458" y="2183243"/>
                </a:lnTo>
                <a:lnTo>
                  <a:pt x="6120681" y="2167196"/>
                </a:lnTo>
                <a:lnTo>
                  <a:pt x="6136727" y="2171419"/>
                </a:lnTo>
                <a:lnTo>
                  <a:pt x="6149396" y="2204357"/>
                </a:lnTo>
                <a:lnTo>
                  <a:pt x="6169666" y="2212803"/>
                </a:lnTo>
                <a:lnTo>
                  <a:pt x="6173889" y="2163817"/>
                </a:lnTo>
                <a:lnTo>
                  <a:pt x="6182335" y="2159594"/>
                </a:lnTo>
                <a:lnTo>
                  <a:pt x="6219497" y="2159594"/>
                </a:lnTo>
                <a:lnTo>
                  <a:pt x="6222875" y="2161284"/>
                </a:lnTo>
                <a:lnTo>
                  <a:pt x="6222030" y="2163817"/>
                </a:lnTo>
                <a:lnTo>
                  <a:pt x="6226253" y="2176486"/>
                </a:lnTo>
                <a:lnTo>
                  <a:pt x="6234699" y="2176486"/>
                </a:lnTo>
                <a:lnTo>
                  <a:pt x="6237233" y="2167196"/>
                </a:lnTo>
                <a:lnTo>
                  <a:pt x="6269327" y="2176486"/>
                </a:lnTo>
                <a:lnTo>
                  <a:pt x="6285374" y="2135102"/>
                </a:lnTo>
                <a:lnTo>
                  <a:pt x="6285374" y="2126656"/>
                </a:lnTo>
                <a:lnTo>
                  <a:pt x="6287908" y="2126656"/>
                </a:lnTo>
                <a:lnTo>
                  <a:pt x="6292131" y="2110609"/>
                </a:lnTo>
                <a:lnTo>
                  <a:pt x="6285374" y="2108075"/>
                </a:lnTo>
                <a:lnTo>
                  <a:pt x="6285374" y="2102163"/>
                </a:lnTo>
                <a:lnTo>
                  <a:pt x="6265104" y="2060778"/>
                </a:lnTo>
                <a:lnTo>
                  <a:pt x="6249057" y="2023617"/>
                </a:lnTo>
                <a:lnTo>
                  <a:pt x="6265104" y="2007570"/>
                </a:lnTo>
                <a:lnTo>
                  <a:pt x="6335204" y="1970408"/>
                </a:lnTo>
                <a:lnTo>
                  <a:pt x="6355474" y="1945915"/>
                </a:lnTo>
                <a:lnTo>
                  <a:pt x="6404460" y="1912977"/>
                </a:lnTo>
                <a:lnTo>
                  <a:pt x="6424730" y="1896930"/>
                </a:lnTo>
                <a:lnTo>
                  <a:pt x="6416284" y="1880883"/>
                </a:lnTo>
                <a:lnTo>
                  <a:pt x="6407838" y="1856390"/>
                </a:lnTo>
                <a:lnTo>
                  <a:pt x="6416284" y="1856390"/>
                </a:lnTo>
                <a:lnTo>
                  <a:pt x="6440777" y="1843721"/>
                </a:lnTo>
                <a:lnTo>
                  <a:pt x="6440777" y="1824296"/>
                </a:lnTo>
                <a:lnTo>
                  <a:pt x="6407838" y="1832741"/>
                </a:lnTo>
                <a:lnTo>
                  <a:pt x="6423885" y="1804026"/>
                </a:lnTo>
                <a:lnTo>
                  <a:pt x="6423885" y="1779533"/>
                </a:lnTo>
                <a:lnTo>
                  <a:pt x="6403615" y="1763486"/>
                </a:lnTo>
                <a:lnTo>
                  <a:pt x="6412061" y="1734770"/>
                </a:lnTo>
                <a:lnTo>
                  <a:pt x="6416284" y="1706054"/>
                </a:lnTo>
                <a:lnTo>
                  <a:pt x="6412061" y="1701831"/>
                </a:lnTo>
                <a:lnTo>
                  <a:pt x="6374899" y="1710277"/>
                </a:lnTo>
                <a:lnTo>
                  <a:pt x="6276083" y="1747439"/>
                </a:lnTo>
                <a:lnTo>
                  <a:pt x="6276083" y="1738993"/>
                </a:lnTo>
                <a:lnTo>
                  <a:pt x="6284529" y="1738993"/>
                </a:lnTo>
                <a:lnTo>
                  <a:pt x="6284529" y="1730547"/>
                </a:lnTo>
                <a:lnTo>
                  <a:pt x="6292975" y="1730547"/>
                </a:lnTo>
                <a:lnTo>
                  <a:pt x="6330137" y="1706054"/>
                </a:lnTo>
                <a:lnTo>
                  <a:pt x="6387568" y="1673116"/>
                </a:lnTo>
                <a:lnTo>
                  <a:pt x="6396014" y="1657069"/>
                </a:lnTo>
                <a:lnTo>
                  <a:pt x="6379967" y="1648623"/>
                </a:lnTo>
                <a:lnTo>
                  <a:pt x="6359697" y="1619907"/>
                </a:lnTo>
                <a:lnTo>
                  <a:pt x="6351251" y="1619907"/>
                </a:lnTo>
                <a:lnTo>
                  <a:pt x="6351251" y="1611461"/>
                </a:lnTo>
                <a:lnTo>
                  <a:pt x="6347028" y="1595414"/>
                </a:lnTo>
                <a:lnTo>
                  <a:pt x="6301421" y="1595414"/>
                </a:lnTo>
                <a:lnTo>
                  <a:pt x="6314090" y="1582745"/>
                </a:lnTo>
                <a:lnTo>
                  <a:pt x="6371521" y="1558253"/>
                </a:lnTo>
                <a:lnTo>
                  <a:pt x="6379967" y="1542206"/>
                </a:lnTo>
                <a:lnTo>
                  <a:pt x="6371521" y="1542206"/>
                </a:lnTo>
                <a:lnTo>
                  <a:pt x="6363076" y="1546428"/>
                </a:lnTo>
                <a:lnTo>
                  <a:pt x="6309867" y="1566698"/>
                </a:lnTo>
                <a:lnTo>
                  <a:pt x="6309867" y="1558253"/>
                </a:lnTo>
                <a:lnTo>
                  <a:pt x="6318312" y="1558253"/>
                </a:lnTo>
                <a:lnTo>
                  <a:pt x="6359697" y="1533760"/>
                </a:lnTo>
                <a:lnTo>
                  <a:pt x="6417129" y="1484774"/>
                </a:lnTo>
                <a:lnTo>
                  <a:pt x="6437399" y="1476328"/>
                </a:lnTo>
                <a:lnTo>
                  <a:pt x="6470337" y="1472105"/>
                </a:lnTo>
                <a:lnTo>
                  <a:pt x="6474560" y="1451835"/>
                </a:lnTo>
                <a:lnTo>
                  <a:pt x="6483006" y="1451835"/>
                </a:lnTo>
                <a:lnTo>
                  <a:pt x="6507499" y="1431565"/>
                </a:lnTo>
                <a:lnTo>
                  <a:pt x="6511722" y="1398627"/>
                </a:lnTo>
                <a:lnTo>
                  <a:pt x="6520168" y="1390181"/>
                </a:lnTo>
                <a:lnTo>
                  <a:pt x="6532836" y="1369911"/>
                </a:lnTo>
                <a:lnTo>
                  <a:pt x="6528613" y="1324304"/>
                </a:lnTo>
                <a:lnTo>
                  <a:pt x="6548884" y="1299811"/>
                </a:lnTo>
                <a:lnTo>
                  <a:pt x="6561552" y="1279541"/>
                </a:lnTo>
                <a:lnTo>
                  <a:pt x="6590268" y="1238156"/>
                </a:lnTo>
                <a:lnTo>
                  <a:pt x="6586045" y="1225488"/>
                </a:lnTo>
                <a:lnTo>
                  <a:pt x="6565775" y="1233933"/>
                </a:lnTo>
                <a:lnTo>
                  <a:pt x="6545505" y="1238156"/>
                </a:lnTo>
                <a:lnTo>
                  <a:pt x="6541282" y="1217886"/>
                </a:lnTo>
                <a:lnTo>
                  <a:pt x="6532836" y="1209440"/>
                </a:lnTo>
                <a:lnTo>
                  <a:pt x="6508343" y="1213663"/>
                </a:lnTo>
                <a:lnTo>
                  <a:pt x="6508343" y="1189171"/>
                </a:lnTo>
                <a:lnTo>
                  <a:pt x="6495674" y="1180725"/>
                </a:lnTo>
                <a:lnTo>
                  <a:pt x="6487229" y="1156232"/>
                </a:lnTo>
                <a:lnTo>
                  <a:pt x="6474560" y="1147786"/>
                </a:lnTo>
                <a:lnTo>
                  <a:pt x="6404460" y="1180725"/>
                </a:lnTo>
                <a:lnTo>
                  <a:pt x="6355474" y="1189171"/>
                </a:lnTo>
                <a:lnTo>
                  <a:pt x="6355474" y="1180725"/>
                </a:lnTo>
                <a:lnTo>
                  <a:pt x="6371521" y="1176502"/>
                </a:lnTo>
                <a:lnTo>
                  <a:pt x="6417129" y="1152009"/>
                </a:lnTo>
                <a:lnTo>
                  <a:pt x="6421351" y="1135962"/>
                </a:lnTo>
                <a:lnTo>
                  <a:pt x="6379967" y="1148631"/>
                </a:lnTo>
                <a:lnTo>
                  <a:pt x="6342805" y="1157076"/>
                </a:lnTo>
                <a:lnTo>
                  <a:pt x="6338583" y="1141029"/>
                </a:lnTo>
                <a:lnTo>
                  <a:pt x="6347028" y="1141029"/>
                </a:lnTo>
                <a:lnTo>
                  <a:pt x="6408683" y="1112314"/>
                </a:lnTo>
                <a:lnTo>
                  <a:pt x="6499053" y="1079375"/>
                </a:lnTo>
                <a:lnTo>
                  <a:pt x="6519323" y="1063328"/>
                </a:lnTo>
                <a:lnTo>
                  <a:pt x="6519323" y="1026166"/>
                </a:lnTo>
                <a:lnTo>
                  <a:pt x="6486384" y="1026166"/>
                </a:lnTo>
                <a:lnTo>
                  <a:pt x="6523546" y="1001673"/>
                </a:lnTo>
                <a:lnTo>
                  <a:pt x="6580978" y="968735"/>
                </a:lnTo>
                <a:lnTo>
                  <a:pt x="6585200" y="944242"/>
                </a:lnTo>
                <a:lnTo>
                  <a:pt x="6576755" y="935796"/>
                </a:lnTo>
                <a:lnTo>
                  <a:pt x="6556484" y="944242"/>
                </a:lnTo>
                <a:lnTo>
                  <a:pt x="6556484" y="952688"/>
                </a:lnTo>
                <a:lnTo>
                  <a:pt x="6540438" y="956911"/>
                </a:lnTo>
                <a:lnTo>
                  <a:pt x="6507499" y="952688"/>
                </a:lnTo>
                <a:lnTo>
                  <a:pt x="6483006" y="961134"/>
                </a:lnTo>
                <a:lnTo>
                  <a:pt x="6470337" y="956911"/>
                </a:lnTo>
                <a:lnTo>
                  <a:pt x="6466114" y="923972"/>
                </a:lnTo>
                <a:lnTo>
                  <a:pt x="6433176" y="907925"/>
                </a:lnTo>
                <a:lnTo>
                  <a:pt x="6391791" y="907925"/>
                </a:lnTo>
                <a:lnTo>
                  <a:pt x="6371521" y="920594"/>
                </a:lnTo>
                <a:lnTo>
                  <a:pt x="6342805" y="920594"/>
                </a:lnTo>
                <a:lnTo>
                  <a:pt x="6326758" y="912148"/>
                </a:lnTo>
                <a:lnTo>
                  <a:pt x="6302266" y="883432"/>
                </a:lnTo>
                <a:lnTo>
                  <a:pt x="6302266" y="863162"/>
                </a:lnTo>
                <a:lnTo>
                  <a:pt x="6286218" y="867385"/>
                </a:lnTo>
                <a:lnTo>
                  <a:pt x="6273550" y="887655"/>
                </a:lnTo>
                <a:lnTo>
                  <a:pt x="6253280" y="883432"/>
                </a:lnTo>
                <a:lnTo>
                  <a:pt x="6220341" y="887655"/>
                </a:lnTo>
                <a:lnTo>
                  <a:pt x="6178957" y="891878"/>
                </a:lnTo>
                <a:lnTo>
                  <a:pt x="6174734" y="887655"/>
                </a:lnTo>
                <a:lnTo>
                  <a:pt x="6133349" y="891878"/>
                </a:lnTo>
                <a:lnTo>
                  <a:pt x="6120681" y="879209"/>
                </a:lnTo>
                <a:lnTo>
                  <a:pt x="6071695" y="891878"/>
                </a:lnTo>
                <a:lnTo>
                  <a:pt x="6067472" y="879209"/>
                </a:lnTo>
                <a:lnTo>
                  <a:pt x="6051425" y="874986"/>
                </a:lnTo>
                <a:lnTo>
                  <a:pt x="6014263" y="903702"/>
                </a:lnTo>
                <a:lnTo>
                  <a:pt x="6001594" y="899479"/>
                </a:lnTo>
                <a:lnTo>
                  <a:pt x="5981325" y="899479"/>
                </a:lnTo>
                <a:lnTo>
                  <a:pt x="5948386" y="907925"/>
                </a:lnTo>
                <a:lnTo>
                  <a:pt x="5964433" y="879209"/>
                </a:lnTo>
                <a:lnTo>
                  <a:pt x="5951764" y="874986"/>
                </a:lnTo>
                <a:lnTo>
                  <a:pt x="5931494" y="887655"/>
                </a:lnTo>
                <a:lnTo>
                  <a:pt x="5857171" y="900324"/>
                </a:lnTo>
                <a:lnTo>
                  <a:pt x="5836901" y="908769"/>
                </a:lnTo>
                <a:lnTo>
                  <a:pt x="5754977" y="921438"/>
                </a:lnTo>
                <a:lnTo>
                  <a:pt x="5754977" y="901168"/>
                </a:lnTo>
                <a:lnTo>
                  <a:pt x="5767646" y="896945"/>
                </a:lnTo>
                <a:lnTo>
                  <a:pt x="5809030" y="876675"/>
                </a:lnTo>
                <a:lnTo>
                  <a:pt x="5912069" y="823467"/>
                </a:lnTo>
                <a:lnTo>
                  <a:pt x="5928116" y="807420"/>
                </a:lnTo>
                <a:lnTo>
                  <a:pt x="5923893" y="798974"/>
                </a:lnTo>
                <a:lnTo>
                  <a:pt x="5878286" y="815021"/>
                </a:lnTo>
                <a:lnTo>
                  <a:pt x="5882509" y="802352"/>
                </a:lnTo>
                <a:lnTo>
                  <a:pt x="5898556" y="789684"/>
                </a:lnTo>
                <a:lnTo>
                  <a:pt x="5931494" y="769414"/>
                </a:lnTo>
                <a:lnTo>
                  <a:pt x="5964433" y="744921"/>
                </a:lnTo>
                <a:lnTo>
                  <a:pt x="5972879" y="728874"/>
                </a:lnTo>
                <a:lnTo>
                  <a:pt x="5960210" y="724651"/>
                </a:lnTo>
                <a:lnTo>
                  <a:pt x="5944163" y="733097"/>
                </a:lnTo>
                <a:lnTo>
                  <a:pt x="5928116" y="728874"/>
                </a:lnTo>
                <a:lnTo>
                  <a:pt x="5912069" y="737320"/>
                </a:lnTo>
                <a:lnTo>
                  <a:pt x="5870684" y="745765"/>
                </a:lnTo>
                <a:lnTo>
                  <a:pt x="5879130" y="696780"/>
                </a:lnTo>
                <a:lnTo>
                  <a:pt x="5891799" y="676510"/>
                </a:lnTo>
                <a:lnTo>
                  <a:pt x="5957677" y="635125"/>
                </a:lnTo>
                <a:lnTo>
                  <a:pt x="5986392" y="610632"/>
                </a:lnTo>
                <a:lnTo>
                  <a:pt x="5990615" y="594585"/>
                </a:lnTo>
                <a:lnTo>
                  <a:pt x="5977946" y="594585"/>
                </a:lnTo>
                <a:lnTo>
                  <a:pt x="5969500" y="603031"/>
                </a:lnTo>
                <a:lnTo>
                  <a:pt x="5912069" y="640193"/>
                </a:lnTo>
                <a:lnTo>
                  <a:pt x="5870684" y="648638"/>
                </a:lnTo>
                <a:lnTo>
                  <a:pt x="5866461" y="632591"/>
                </a:lnTo>
                <a:lnTo>
                  <a:pt x="5853793" y="632591"/>
                </a:lnTo>
                <a:lnTo>
                  <a:pt x="5800584" y="657084"/>
                </a:lnTo>
                <a:lnTo>
                  <a:pt x="5681498" y="698469"/>
                </a:lnTo>
                <a:lnTo>
                  <a:pt x="5480488" y="760123"/>
                </a:lnTo>
                <a:lnTo>
                  <a:pt x="5344510" y="801508"/>
                </a:lnTo>
                <a:lnTo>
                  <a:pt x="5266809" y="826001"/>
                </a:lnTo>
                <a:lnTo>
                  <a:pt x="5233870" y="842048"/>
                </a:lnTo>
                <a:lnTo>
                  <a:pt x="5229647" y="858095"/>
                </a:lnTo>
                <a:lnTo>
                  <a:pt x="5271032" y="849649"/>
                </a:lnTo>
                <a:lnTo>
                  <a:pt x="5308193" y="841203"/>
                </a:lnTo>
                <a:lnTo>
                  <a:pt x="5303971" y="853872"/>
                </a:lnTo>
                <a:lnTo>
                  <a:pt x="5254985" y="878365"/>
                </a:lnTo>
                <a:lnTo>
                  <a:pt x="5160392" y="907080"/>
                </a:lnTo>
                <a:lnTo>
                  <a:pt x="5119007" y="927350"/>
                </a:lnTo>
                <a:lnTo>
                  <a:pt x="5139277" y="907080"/>
                </a:lnTo>
                <a:lnTo>
                  <a:pt x="5139277" y="898635"/>
                </a:lnTo>
                <a:lnTo>
                  <a:pt x="5130831" y="874142"/>
                </a:lnTo>
                <a:lnTo>
                  <a:pt x="5093670" y="878365"/>
                </a:lnTo>
                <a:lnTo>
                  <a:pt x="5135054" y="858095"/>
                </a:lnTo>
                <a:lnTo>
                  <a:pt x="5155324" y="842048"/>
                </a:lnTo>
                <a:lnTo>
                  <a:pt x="5146879" y="837825"/>
                </a:lnTo>
                <a:lnTo>
                  <a:pt x="5089447" y="858095"/>
                </a:lnTo>
                <a:lnTo>
                  <a:pt x="5023569" y="870763"/>
                </a:lnTo>
                <a:lnTo>
                  <a:pt x="4966138" y="891033"/>
                </a:lnTo>
                <a:lnTo>
                  <a:pt x="4920530" y="903702"/>
                </a:lnTo>
                <a:lnTo>
                  <a:pt x="4949246" y="883432"/>
                </a:lnTo>
                <a:lnTo>
                  <a:pt x="4949246" y="870763"/>
                </a:lnTo>
                <a:lnTo>
                  <a:pt x="4961915" y="862318"/>
                </a:lnTo>
                <a:lnTo>
                  <a:pt x="5007523" y="853872"/>
                </a:lnTo>
                <a:lnTo>
                  <a:pt x="5069177" y="829379"/>
                </a:lnTo>
                <a:lnTo>
                  <a:pt x="5122386" y="809109"/>
                </a:lnTo>
                <a:lnTo>
                  <a:pt x="5163770" y="793062"/>
                </a:lnTo>
                <a:lnTo>
                  <a:pt x="5196709" y="777015"/>
                </a:lnTo>
                <a:lnTo>
                  <a:pt x="5229647" y="748299"/>
                </a:lnTo>
                <a:lnTo>
                  <a:pt x="5221202" y="739853"/>
                </a:lnTo>
                <a:lnTo>
                  <a:pt x="5179817" y="748299"/>
                </a:lnTo>
                <a:lnTo>
                  <a:pt x="5113940" y="781238"/>
                </a:lnTo>
                <a:lnTo>
                  <a:pt x="5048063" y="801508"/>
                </a:lnTo>
                <a:lnTo>
                  <a:pt x="5015124" y="797285"/>
                </a:lnTo>
                <a:lnTo>
                  <a:pt x="4973739" y="809953"/>
                </a:lnTo>
                <a:lnTo>
                  <a:pt x="4973739" y="809953"/>
                </a:lnTo>
                <a:lnTo>
                  <a:pt x="4961071" y="814176"/>
                </a:lnTo>
                <a:lnTo>
                  <a:pt x="4895193" y="842892"/>
                </a:lnTo>
                <a:lnTo>
                  <a:pt x="4846207" y="858939"/>
                </a:lnTo>
                <a:lnTo>
                  <a:pt x="4800600" y="874986"/>
                </a:lnTo>
                <a:lnTo>
                  <a:pt x="4809046" y="862318"/>
                </a:lnTo>
                <a:lnTo>
                  <a:pt x="4829316" y="842048"/>
                </a:lnTo>
                <a:lnTo>
                  <a:pt x="4874078" y="837825"/>
                </a:lnTo>
                <a:lnTo>
                  <a:pt x="4894349" y="825156"/>
                </a:lnTo>
                <a:lnTo>
                  <a:pt x="4890126" y="809109"/>
                </a:lnTo>
                <a:lnTo>
                  <a:pt x="4839451" y="809109"/>
                </a:lnTo>
                <a:lnTo>
                  <a:pt x="4777797" y="817555"/>
                </a:lnTo>
                <a:lnTo>
                  <a:pt x="4769351" y="821778"/>
                </a:lnTo>
                <a:lnTo>
                  <a:pt x="4707696" y="826001"/>
                </a:lnTo>
                <a:lnTo>
                  <a:pt x="4678980" y="834446"/>
                </a:lnTo>
                <a:lnTo>
                  <a:pt x="4633373" y="850493"/>
                </a:lnTo>
                <a:lnTo>
                  <a:pt x="4567496" y="874986"/>
                </a:lnTo>
                <a:lnTo>
                  <a:pt x="4522733" y="895256"/>
                </a:lnTo>
                <a:lnTo>
                  <a:pt x="4498240" y="903702"/>
                </a:lnTo>
                <a:lnTo>
                  <a:pt x="4543847" y="874986"/>
                </a:lnTo>
                <a:lnTo>
                  <a:pt x="4564118" y="854716"/>
                </a:lnTo>
                <a:lnTo>
                  <a:pt x="4551449" y="850493"/>
                </a:lnTo>
                <a:lnTo>
                  <a:pt x="4531179" y="866540"/>
                </a:lnTo>
                <a:lnTo>
                  <a:pt x="4449254" y="899479"/>
                </a:lnTo>
                <a:lnTo>
                  <a:pt x="4440808" y="915526"/>
                </a:lnTo>
                <a:lnTo>
                  <a:pt x="4428140" y="919749"/>
                </a:lnTo>
                <a:lnTo>
                  <a:pt x="4379154" y="940019"/>
                </a:lnTo>
                <a:lnTo>
                  <a:pt x="4350438" y="956066"/>
                </a:lnTo>
                <a:lnTo>
                  <a:pt x="4325946" y="968735"/>
                </a:lnTo>
                <a:lnTo>
                  <a:pt x="4321723" y="956066"/>
                </a:lnTo>
                <a:lnTo>
                  <a:pt x="4288784" y="956066"/>
                </a:lnTo>
                <a:lnTo>
                  <a:pt x="4276115" y="960289"/>
                </a:lnTo>
                <a:lnTo>
                  <a:pt x="4234731" y="984782"/>
                </a:lnTo>
                <a:lnTo>
                  <a:pt x="4206015" y="989005"/>
                </a:lnTo>
                <a:lnTo>
                  <a:pt x="4177299" y="1001673"/>
                </a:lnTo>
                <a:lnTo>
                  <a:pt x="4111422" y="1030389"/>
                </a:lnTo>
                <a:lnTo>
                  <a:pt x="4062436" y="1054882"/>
                </a:lnTo>
                <a:lnTo>
                  <a:pt x="4016829" y="1054882"/>
                </a:lnTo>
                <a:lnTo>
                  <a:pt x="4012606" y="1075152"/>
                </a:lnTo>
                <a:lnTo>
                  <a:pt x="3999937" y="1079375"/>
                </a:lnTo>
                <a:lnTo>
                  <a:pt x="3999937" y="1070929"/>
                </a:lnTo>
                <a:lnTo>
                  <a:pt x="3987268" y="1066706"/>
                </a:lnTo>
                <a:lnTo>
                  <a:pt x="3966998" y="1070929"/>
                </a:lnTo>
                <a:lnTo>
                  <a:pt x="3946728" y="1083598"/>
                </a:lnTo>
                <a:lnTo>
                  <a:pt x="3946728" y="1096267"/>
                </a:lnTo>
                <a:lnTo>
                  <a:pt x="3934060" y="1104712"/>
                </a:lnTo>
                <a:lnTo>
                  <a:pt x="3934060" y="1088665"/>
                </a:lnTo>
                <a:lnTo>
                  <a:pt x="3913790" y="1088665"/>
                </a:lnTo>
                <a:lnTo>
                  <a:pt x="3872405" y="1104712"/>
                </a:lnTo>
                <a:lnTo>
                  <a:pt x="3814974" y="1129205"/>
                </a:lnTo>
                <a:lnTo>
                  <a:pt x="3777812" y="1145252"/>
                </a:lnTo>
                <a:lnTo>
                  <a:pt x="3744873" y="1149475"/>
                </a:lnTo>
                <a:lnTo>
                  <a:pt x="3728826" y="1141029"/>
                </a:lnTo>
                <a:lnTo>
                  <a:pt x="3720381" y="1157076"/>
                </a:lnTo>
                <a:lnTo>
                  <a:pt x="3704334" y="1157076"/>
                </a:lnTo>
                <a:lnTo>
                  <a:pt x="3684064" y="1165522"/>
                </a:lnTo>
                <a:lnTo>
                  <a:pt x="3651125" y="1173968"/>
                </a:lnTo>
                <a:lnTo>
                  <a:pt x="3585248" y="1206907"/>
                </a:lnTo>
                <a:lnTo>
                  <a:pt x="3569201" y="1222954"/>
                </a:lnTo>
                <a:lnTo>
                  <a:pt x="3548931" y="1235623"/>
                </a:lnTo>
                <a:lnTo>
                  <a:pt x="3548931" y="1227177"/>
                </a:lnTo>
                <a:lnTo>
                  <a:pt x="3532883" y="1227177"/>
                </a:lnTo>
                <a:lnTo>
                  <a:pt x="3524438" y="1243224"/>
                </a:lnTo>
                <a:lnTo>
                  <a:pt x="3511769" y="1243224"/>
                </a:lnTo>
                <a:lnTo>
                  <a:pt x="3478830" y="1247447"/>
                </a:lnTo>
                <a:lnTo>
                  <a:pt x="3478830" y="1234778"/>
                </a:lnTo>
                <a:lnTo>
                  <a:pt x="3491499" y="1214508"/>
                </a:lnTo>
                <a:lnTo>
                  <a:pt x="3504168" y="1210285"/>
                </a:lnTo>
                <a:lnTo>
                  <a:pt x="3520215" y="1197616"/>
                </a:lnTo>
                <a:lnTo>
                  <a:pt x="3544708" y="1184948"/>
                </a:lnTo>
                <a:lnTo>
                  <a:pt x="3564978" y="1156232"/>
                </a:lnTo>
                <a:lnTo>
                  <a:pt x="3597916" y="1140185"/>
                </a:lnTo>
                <a:lnTo>
                  <a:pt x="3589470" y="1160455"/>
                </a:lnTo>
                <a:lnTo>
                  <a:pt x="3605517" y="1168901"/>
                </a:lnTo>
                <a:lnTo>
                  <a:pt x="3618186" y="1152854"/>
                </a:lnTo>
                <a:lnTo>
                  <a:pt x="3626632" y="1136807"/>
                </a:lnTo>
                <a:lnTo>
                  <a:pt x="3655348" y="1128361"/>
                </a:lnTo>
                <a:lnTo>
                  <a:pt x="3655348" y="1144408"/>
                </a:lnTo>
                <a:lnTo>
                  <a:pt x="3675618" y="1135962"/>
                </a:lnTo>
                <a:lnTo>
                  <a:pt x="3675618" y="1115692"/>
                </a:lnTo>
                <a:lnTo>
                  <a:pt x="3684064" y="1111469"/>
                </a:lnTo>
                <a:lnTo>
                  <a:pt x="3679841" y="1127516"/>
                </a:lnTo>
                <a:lnTo>
                  <a:pt x="3695888" y="1127516"/>
                </a:lnTo>
                <a:lnTo>
                  <a:pt x="3704334" y="1114847"/>
                </a:lnTo>
                <a:lnTo>
                  <a:pt x="3700111" y="1102179"/>
                </a:lnTo>
                <a:lnTo>
                  <a:pt x="3708556" y="1106402"/>
                </a:lnTo>
                <a:lnTo>
                  <a:pt x="3728826" y="1110624"/>
                </a:lnTo>
                <a:lnTo>
                  <a:pt x="3753319" y="1094577"/>
                </a:lnTo>
                <a:lnTo>
                  <a:pt x="3757542" y="1078530"/>
                </a:lnTo>
                <a:lnTo>
                  <a:pt x="3744873" y="1078530"/>
                </a:lnTo>
                <a:lnTo>
                  <a:pt x="3740650" y="1070085"/>
                </a:lnTo>
                <a:lnTo>
                  <a:pt x="3753319" y="1070085"/>
                </a:lnTo>
                <a:lnTo>
                  <a:pt x="3769366" y="1057416"/>
                </a:lnTo>
                <a:lnTo>
                  <a:pt x="3777812" y="1073463"/>
                </a:lnTo>
                <a:lnTo>
                  <a:pt x="3790481" y="1073463"/>
                </a:lnTo>
                <a:lnTo>
                  <a:pt x="3810751" y="1060794"/>
                </a:lnTo>
                <a:lnTo>
                  <a:pt x="3819197" y="1040524"/>
                </a:lnTo>
                <a:lnTo>
                  <a:pt x="3847912" y="1044747"/>
                </a:lnTo>
                <a:lnTo>
                  <a:pt x="3863959" y="1036301"/>
                </a:lnTo>
                <a:lnTo>
                  <a:pt x="3880006" y="1032078"/>
                </a:lnTo>
                <a:lnTo>
                  <a:pt x="3888452" y="1052348"/>
                </a:lnTo>
                <a:lnTo>
                  <a:pt x="3880006" y="1052348"/>
                </a:lnTo>
                <a:lnTo>
                  <a:pt x="3863959" y="1065017"/>
                </a:lnTo>
                <a:lnTo>
                  <a:pt x="3822575" y="1093733"/>
                </a:lnTo>
                <a:lnTo>
                  <a:pt x="3826798" y="1106402"/>
                </a:lnTo>
                <a:lnTo>
                  <a:pt x="3847068" y="1097956"/>
                </a:lnTo>
                <a:lnTo>
                  <a:pt x="3880006" y="1085287"/>
                </a:lnTo>
                <a:lnTo>
                  <a:pt x="3900276" y="1069240"/>
                </a:lnTo>
                <a:lnTo>
                  <a:pt x="3904499" y="1048970"/>
                </a:lnTo>
                <a:lnTo>
                  <a:pt x="3896053" y="1048970"/>
                </a:lnTo>
                <a:lnTo>
                  <a:pt x="3916324" y="1007586"/>
                </a:lnTo>
                <a:lnTo>
                  <a:pt x="3949262" y="999140"/>
                </a:lnTo>
                <a:lnTo>
                  <a:pt x="3982201" y="983093"/>
                </a:lnTo>
                <a:lnTo>
                  <a:pt x="4019362" y="983093"/>
                </a:lnTo>
                <a:lnTo>
                  <a:pt x="4032031" y="970424"/>
                </a:lnTo>
                <a:lnTo>
                  <a:pt x="4060747" y="961978"/>
                </a:lnTo>
                <a:lnTo>
                  <a:pt x="4064970" y="953532"/>
                </a:lnTo>
                <a:lnTo>
                  <a:pt x="4093686" y="940864"/>
                </a:lnTo>
                <a:lnTo>
                  <a:pt x="4102131" y="916371"/>
                </a:lnTo>
                <a:lnTo>
                  <a:pt x="4081861" y="912148"/>
                </a:lnTo>
                <a:lnTo>
                  <a:pt x="4090307" y="899479"/>
                </a:lnTo>
                <a:lnTo>
                  <a:pt x="4098753" y="883432"/>
                </a:lnTo>
                <a:lnTo>
                  <a:pt x="4107199" y="887655"/>
                </a:lnTo>
                <a:lnTo>
                  <a:pt x="4127469" y="883432"/>
                </a:lnTo>
                <a:lnTo>
                  <a:pt x="4135915" y="867385"/>
                </a:lnTo>
                <a:lnTo>
                  <a:pt x="4156185" y="867385"/>
                </a:lnTo>
                <a:lnTo>
                  <a:pt x="4168853" y="851338"/>
                </a:lnTo>
                <a:lnTo>
                  <a:pt x="4193346" y="842892"/>
                </a:lnTo>
                <a:lnTo>
                  <a:pt x="4226285" y="830223"/>
                </a:lnTo>
                <a:lnTo>
                  <a:pt x="4255001" y="821778"/>
                </a:lnTo>
                <a:lnTo>
                  <a:pt x="4255001" y="813332"/>
                </a:lnTo>
                <a:lnTo>
                  <a:pt x="4292162" y="813332"/>
                </a:lnTo>
                <a:lnTo>
                  <a:pt x="4292162" y="800663"/>
                </a:lnTo>
                <a:lnTo>
                  <a:pt x="4279494" y="796440"/>
                </a:lnTo>
                <a:lnTo>
                  <a:pt x="4279494" y="780393"/>
                </a:lnTo>
                <a:lnTo>
                  <a:pt x="4308209" y="776170"/>
                </a:lnTo>
                <a:lnTo>
                  <a:pt x="4320878" y="792217"/>
                </a:lnTo>
                <a:lnTo>
                  <a:pt x="4362262" y="796440"/>
                </a:lnTo>
                <a:lnTo>
                  <a:pt x="4366485" y="812487"/>
                </a:lnTo>
                <a:lnTo>
                  <a:pt x="4379154" y="812487"/>
                </a:lnTo>
                <a:lnTo>
                  <a:pt x="4374931" y="779549"/>
                </a:lnTo>
                <a:lnTo>
                  <a:pt x="4370708" y="750833"/>
                </a:lnTo>
                <a:lnTo>
                  <a:pt x="4391823" y="751677"/>
                </a:lnTo>
                <a:lnTo>
                  <a:pt x="4420539" y="731407"/>
                </a:lnTo>
                <a:lnTo>
                  <a:pt x="4416316" y="711137"/>
                </a:lnTo>
                <a:lnTo>
                  <a:pt x="4387600" y="706915"/>
                </a:lnTo>
                <a:lnTo>
                  <a:pt x="4396046" y="686645"/>
                </a:lnTo>
                <a:lnTo>
                  <a:pt x="4404492" y="686645"/>
                </a:lnTo>
                <a:lnTo>
                  <a:pt x="4424762" y="670598"/>
                </a:lnTo>
                <a:lnTo>
                  <a:pt x="4440808" y="646105"/>
                </a:lnTo>
                <a:lnTo>
                  <a:pt x="4465301" y="630058"/>
                </a:lnTo>
                <a:lnTo>
                  <a:pt x="4489794" y="601342"/>
                </a:lnTo>
                <a:lnTo>
                  <a:pt x="4477125" y="597119"/>
                </a:lnTo>
                <a:lnTo>
                  <a:pt x="4468679" y="609788"/>
                </a:lnTo>
                <a:lnTo>
                  <a:pt x="4439964" y="614011"/>
                </a:lnTo>
                <a:lnTo>
                  <a:pt x="4439964" y="605565"/>
                </a:lnTo>
                <a:lnTo>
                  <a:pt x="4468679" y="597119"/>
                </a:lnTo>
                <a:lnTo>
                  <a:pt x="4488950" y="584450"/>
                </a:lnTo>
                <a:lnTo>
                  <a:pt x="4542158" y="555735"/>
                </a:lnTo>
                <a:lnTo>
                  <a:pt x="4542158" y="543066"/>
                </a:lnTo>
                <a:lnTo>
                  <a:pt x="4500774" y="555735"/>
                </a:lnTo>
                <a:lnTo>
                  <a:pt x="4447565" y="576004"/>
                </a:lnTo>
                <a:lnTo>
                  <a:pt x="4406181" y="588673"/>
                </a:lnTo>
                <a:lnTo>
                  <a:pt x="4418849" y="580227"/>
                </a:lnTo>
                <a:lnTo>
                  <a:pt x="4480504" y="555735"/>
                </a:lnTo>
                <a:lnTo>
                  <a:pt x="4546381" y="518573"/>
                </a:lnTo>
                <a:lnTo>
                  <a:pt x="4583543" y="494080"/>
                </a:lnTo>
                <a:lnTo>
                  <a:pt x="4603812" y="473810"/>
                </a:lnTo>
                <a:lnTo>
                  <a:pt x="4599590" y="449317"/>
                </a:lnTo>
                <a:lnTo>
                  <a:pt x="4591144" y="445094"/>
                </a:lnTo>
                <a:lnTo>
                  <a:pt x="4582698" y="449317"/>
                </a:lnTo>
                <a:lnTo>
                  <a:pt x="4545537" y="465364"/>
                </a:lnTo>
                <a:lnTo>
                  <a:pt x="4504152" y="461141"/>
                </a:lnTo>
                <a:lnTo>
                  <a:pt x="4495706" y="452696"/>
                </a:lnTo>
                <a:lnTo>
                  <a:pt x="4475437" y="456918"/>
                </a:lnTo>
                <a:lnTo>
                  <a:pt x="4475437" y="465364"/>
                </a:lnTo>
                <a:lnTo>
                  <a:pt x="4475437" y="481411"/>
                </a:lnTo>
                <a:lnTo>
                  <a:pt x="4434052" y="501681"/>
                </a:lnTo>
                <a:lnTo>
                  <a:pt x="4392667" y="505904"/>
                </a:lnTo>
                <a:lnTo>
                  <a:pt x="4384221" y="497458"/>
                </a:lnTo>
                <a:lnTo>
                  <a:pt x="4368175" y="493235"/>
                </a:lnTo>
                <a:lnTo>
                  <a:pt x="4310743" y="513505"/>
                </a:lnTo>
                <a:lnTo>
                  <a:pt x="4298074" y="526174"/>
                </a:lnTo>
                <a:lnTo>
                  <a:pt x="4285405" y="526174"/>
                </a:lnTo>
                <a:lnTo>
                  <a:pt x="4276960" y="510127"/>
                </a:lnTo>
                <a:lnTo>
                  <a:pt x="4297230" y="501681"/>
                </a:lnTo>
                <a:lnTo>
                  <a:pt x="4321723" y="481411"/>
                </a:lnTo>
                <a:lnTo>
                  <a:pt x="4321723" y="464520"/>
                </a:lnTo>
                <a:lnTo>
                  <a:pt x="4276115" y="460297"/>
                </a:lnTo>
                <a:lnTo>
                  <a:pt x="4271892" y="464520"/>
                </a:lnTo>
                <a:lnTo>
                  <a:pt x="4276115" y="480567"/>
                </a:lnTo>
                <a:lnTo>
                  <a:pt x="4231352" y="480567"/>
                </a:lnTo>
                <a:lnTo>
                  <a:pt x="4231352" y="472121"/>
                </a:lnTo>
                <a:lnTo>
                  <a:pt x="4244021" y="456074"/>
                </a:lnTo>
                <a:lnTo>
                  <a:pt x="4227974" y="451851"/>
                </a:lnTo>
                <a:lnTo>
                  <a:pt x="4215305" y="460297"/>
                </a:lnTo>
                <a:lnTo>
                  <a:pt x="4190812" y="460297"/>
                </a:lnTo>
                <a:lnTo>
                  <a:pt x="4186590" y="468743"/>
                </a:lnTo>
                <a:lnTo>
                  <a:pt x="4149428" y="477188"/>
                </a:lnTo>
                <a:lnTo>
                  <a:pt x="4067504" y="501681"/>
                </a:lnTo>
                <a:lnTo>
                  <a:pt x="4001626" y="530397"/>
                </a:lnTo>
                <a:lnTo>
                  <a:pt x="3865649" y="583606"/>
                </a:lnTo>
                <a:lnTo>
                  <a:pt x="3812440" y="603876"/>
                </a:lnTo>
                <a:lnTo>
                  <a:pt x="3783724" y="603876"/>
                </a:lnTo>
                <a:lnTo>
                  <a:pt x="3783724" y="619923"/>
                </a:lnTo>
                <a:lnTo>
                  <a:pt x="3763454" y="624146"/>
                </a:lnTo>
                <a:lnTo>
                  <a:pt x="3763454" y="611477"/>
                </a:lnTo>
                <a:lnTo>
                  <a:pt x="3747407" y="607254"/>
                </a:lnTo>
                <a:lnTo>
                  <a:pt x="3714468" y="619923"/>
                </a:lnTo>
                <a:lnTo>
                  <a:pt x="3706023" y="632591"/>
                </a:lnTo>
                <a:lnTo>
                  <a:pt x="3697577" y="657084"/>
                </a:lnTo>
                <a:lnTo>
                  <a:pt x="3684908" y="665530"/>
                </a:lnTo>
                <a:lnTo>
                  <a:pt x="3647747" y="685800"/>
                </a:lnTo>
                <a:lnTo>
                  <a:pt x="3619031" y="690023"/>
                </a:lnTo>
                <a:lnTo>
                  <a:pt x="3610585" y="702692"/>
                </a:lnTo>
                <a:lnTo>
                  <a:pt x="3586092" y="706915"/>
                </a:lnTo>
                <a:lnTo>
                  <a:pt x="3528661" y="722962"/>
                </a:lnTo>
                <a:lnTo>
                  <a:pt x="3532883" y="710293"/>
                </a:lnTo>
                <a:lnTo>
                  <a:pt x="3561599" y="701847"/>
                </a:lnTo>
                <a:lnTo>
                  <a:pt x="3574268" y="689178"/>
                </a:lnTo>
                <a:lnTo>
                  <a:pt x="3578491" y="673131"/>
                </a:lnTo>
                <a:lnTo>
                  <a:pt x="3553998" y="668908"/>
                </a:lnTo>
                <a:lnTo>
                  <a:pt x="3533728" y="664685"/>
                </a:lnTo>
                <a:lnTo>
                  <a:pt x="3513458" y="677354"/>
                </a:lnTo>
                <a:lnTo>
                  <a:pt x="3480520" y="690023"/>
                </a:lnTo>
                <a:lnTo>
                  <a:pt x="3439135" y="698469"/>
                </a:lnTo>
                <a:lnTo>
                  <a:pt x="3423088" y="678199"/>
                </a:lnTo>
                <a:lnTo>
                  <a:pt x="3398595" y="678199"/>
                </a:lnTo>
                <a:lnTo>
                  <a:pt x="3352988" y="698469"/>
                </a:lnTo>
                <a:lnTo>
                  <a:pt x="3328495" y="727185"/>
                </a:lnTo>
                <a:lnTo>
                  <a:pt x="3275286" y="731407"/>
                </a:lnTo>
                <a:lnTo>
                  <a:pt x="3255016" y="747454"/>
                </a:lnTo>
                <a:lnTo>
                  <a:pt x="3213632" y="755900"/>
                </a:lnTo>
                <a:lnTo>
                  <a:pt x="3193362" y="780393"/>
                </a:lnTo>
                <a:lnTo>
                  <a:pt x="3175626" y="780393"/>
                </a:lnTo>
                <a:lnTo>
                  <a:pt x="3155356" y="788839"/>
                </a:lnTo>
                <a:lnTo>
                  <a:pt x="3159579" y="776170"/>
                </a:lnTo>
                <a:lnTo>
                  <a:pt x="3155356" y="760123"/>
                </a:lnTo>
                <a:lnTo>
                  <a:pt x="3126640" y="760123"/>
                </a:lnTo>
                <a:lnTo>
                  <a:pt x="3110593" y="776170"/>
                </a:lnTo>
                <a:lnTo>
                  <a:pt x="3094546" y="771947"/>
                </a:lnTo>
                <a:lnTo>
                  <a:pt x="3086100" y="747454"/>
                </a:lnTo>
                <a:lnTo>
                  <a:pt x="3077654" y="743232"/>
                </a:lnTo>
                <a:lnTo>
                  <a:pt x="3057384" y="747454"/>
                </a:lnTo>
                <a:lnTo>
                  <a:pt x="3028669" y="760123"/>
                </a:lnTo>
                <a:lnTo>
                  <a:pt x="3020223" y="784616"/>
                </a:lnTo>
                <a:lnTo>
                  <a:pt x="2999953" y="771947"/>
                </a:lnTo>
                <a:lnTo>
                  <a:pt x="2998264" y="772792"/>
                </a:lnTo>
                <a:lnTo>
                  <a:pt x="2996574" y="771947"/>
                </a:lnTo>
                <a:lnTo>
                  <a:pt x="2992351" y="776170"/>
                </a:lnTo>
                <a:lnTo>
                  <a:pt x="2992351" y="800663"/>
                </a:lnTo>
                <a:lnTo>
                  <a:pt x="3005020" y="825156"/>
                </a:lnTo>
                <a:lnTo>
                  <a:pt x="3009243" y="833602"/>
                </a:lnTo>
                <a:lnTo>
                  <a:pt x="3033736" y="833602"/>
                </a:lnTo>
                <a:lnTo>
                  <a:pt x="3070898" y="825156"/>
                </a:lnTo>
                <a:lnTo>
                  <a:pt x="3075121" y="833602"/>
                </a:lnTo>
                <a:lnTo>
                  <a:pt x="3042182" y="842048"/>
                </a:lnTo>
                <a:lnTo>
                  <a:pt x="3029513" y="854716"/>
                </a:lnTo>
                <a:lnTo>
                  <a:pt x="3033736" y="874986"/>
                </a:lnTo>
                <a:lnTo>
                  <a:pt x="3021067" y="874986"/>
                </a:lnTo>
                <a:lnTo>
                  <a:pt x="2992351" y="879209"/>
                </a:lnTo>
                <a:lnTo>
                  <a:pt x="2979683" y="874986"/>
                </a:lnTo>
                <a:lnTo>
                  <a:pt x="2988129" y="858939"/>
                </a:lnTo>
                <a:lnTo>
                  <a:pt x="2992351" y="834446"/>
                </a:lnTo>
                <a:lnTo>
                  <a:pt x="2983906" y="826001"/>
                </a:lnTo>
                <a:lnTo>
                  <a:pt x="2955190" y="821778"/>
                </a:lnTo>
                <a:lnTo>
                  <a:pt x="2942521" y="830223"/>
                </a:lnTo>
                <a:lnTo>
                  <a:pt x="2955190" y="801508"/>
                </a:lnTo>
                <a:lnTo>
                  <a:pt x="2971237" y="797285"/>
                </a:lnTo>
                <a:lnTo>
                  <a:pt x="2971237" y="788839"/>
                </a:lnTo>
                <a:lnTo>
                  <a:pt x="2962791" y="788839"/>
                </a:lnTo>
                <a:lnTo>
                  <a:pt x="2938298" y="793062"/>
                </a:lnTo>
                <a:lnTo>
                  <a:pt x="2918028" y="834446"/>
                </a:lnTo>
                <a:lnTo>
                  <a:pt x="2905360" y="871608"/>
                </a:lnTo>
                <a:lnTo>
                  <a:pt x="2909583" y="887655"/>
                </a:lnTo>
                <a:lnTo>
                  <a:pt x="2950967" y="883432"/>
                </a:lnTo>
                <a:lnTo>
                  <a:pt x="2942521" y="912148"/>
                </a:lnTo>
                <a:lnTo>
                  <a:pt x="2929852" y="912148"/>
                </a:lnTo>
                <a:lnTo>
                  <a:pt x="2909583" y="916371"/>
                </a:lnTo>
                <a:lnTo>
                  <a:pt x="2885090" y="929039"/>
                </a:lnTo>
                <a:lnTo>
                  <a:pt x="2872421" y="945086"/>
                </a:lnTo>
                <a:lnTo>
                  <a:pt x="2843705" y="945086"/>
                </a:lnTo>
                <a:lnTo>
                  <a:pt x="2819212" y="965356"/>
                </a:lnTo>
                <a:lnTo>
                  <a:pt x="2819212" y="985626"/>
                </a:lnTo>
                <a:lnTo>
                  <a:pt x="2798942" y="972958"/>
                </a:lnTo>
                <a:lnTo>
                  <a:pt x="2757558" y="985626"/>
                </a:lnTo>
                <a:lnTo>
                  <a:pt x="2737288" y="998295"/>
                </a:lnTo>
                <a:lnTo>
                  <a:pt x="2704349" y="1010964"/>
                </a:lnTo>
                <a:lnTo>
                  <a:pt x="2704349" y="1002518"/>
                </a:lnTo>
                <a:lnTo>
                  <a:pt x="2733065" y="994072"/>
                </a:lnTo>
                <a:lnTo>
                  <a:pt x="2749112" y="969579"/>
                </a:lnTo>
                <a:lnTo>
                  <a:pt x="2786274" y="953532"/>
                </a:lnTo>
                <a:lnTo>
                  <a:pt x="2810766" y="937485"/>
                </a:lnTo>
                <a:lnTo>
                  <a:pt x="2814989" y="921438"/>
                </a:lnTo>
                <a:lnTo>
                  <a:pt x="2782051" y="929884"/>
                </a:lnTo>
                <a:lnTo>
                  <a:pt x="2782051" y="903702"/>
                </a:lnTo>
                <a:lnTo>
                  <a:pt x="2802321" y="907925"/>
                </a:lnTo>
                <a:lnTo>
                  <a:pt x="2798098" y="883432"/>
                </a:lnTo>
                <a:lnTo>
                  <a:pt x="2810766" y="887655"/>
                </a:lnTo>
                <a:lnTo>
                  <a:pt x="2826814" y="871608"/>
                </a:lnTo>
                <a:lnTo>
                  <a:pt x="2822591" y="863162"/>
                </a:lnTo>
                <a:lnTo>
                  <a:pt x="2802321" y="858939"/>
                </a:lnTo>
                <a:lnTo>
                  <a:pt x="2789652" y="874986"/>
                </a:lnTo>
                <a:lnTo>
                  <a:pt x="2736443" y="891033"/>
                </a:lnTo>
                <a:lnTo>
                  <a:pt x="2727998" y="907080"/>
                </a:lnTo>
                <a:lnTo>
                  <a:pt x="2748267" y="919749"/>
                </a:lnTo>
                <a:lnTo>
                  <a:pt x="2744045" y="948465"/>
                </a:lnTo>
                <a:lnTo>
                  <a:pt x="2719552" y="948465"/>
                </a:lnTo>
                <a:lnTo>
                  <a:pt x="2703505" y="956911"/>
                </a:lnTo>
                <a:lnTo>
                  <a:pt x="2683235" y="961134"/>
                </a:lnTo>
                <a:lnTo>
                  <a:pt x="2674789" y="985626"/>
                </a:lnTo>
                <a:lnTo>
                  <a:pt x="2646073" y="985626"/>
                </a:lnTo>
                <a:lnTo>
                  <a:pt x="2617357" y="998295"/>
                </a:lnTo>
                <a:lnTo>
                  <a:pt x="2601310" y="1022788"/>
                </a:lnTo>
                <a:lnTo>
                  <a:pt x="2621580" y="1027011"/>
                </a:lnTo>
                <a:lnTo>
                  <a:pt x="2658742" y="1010964"/>
                </a:lnTo>
                <a:lnTo>
                  <a:pt x="2693370" y="1014342"/>
                </a:lnTo>
                <a:lnTo>
                  <a:pt x="2683235" y="1027855"/>
                </a:lnTo>
                <a:lnTo>
                  <a:pt x="2646073" y="1032078"/>
                </a:lnTo>
                <a:lnTo>
                  <a:pt x="2600466" y="1056571"/>
                </a:lnTo>
                <a:lnTo>
                  <a:pt x="2596243" y="1076841"/>
                </a:lnTo>
                <a:lnTo>
                  <a:pt x="2550636" y="1101334"/>
                </a:lnTo>
                <a:lnTo>
                  <a:pt x="2530366" y="1105557"/>
                </a:lnTo>
                <a:lnTo>
                  <a:pt x="2534589" y="1064172"/>
                </a:lnTo>
                <a:lnTo>
                  <a:pt x="2521920" y="1039680"/>
                </a:lnTo>
                <a:lnTo>
                  <a:pt x="2497427" y="1039680"/>
                </a:lnTo>
                <a:lnTo>
                  <a:pt x="2456042" y="1059950"/>
                </a:lnTo>
                <a:lnTo>
                  <a:pt x="2423104" y="1084442"/>
                </a:lnTo>
                <a:lnTo>
                  <a:pt x="2402834" y="1104712"/>
                </a:lnTo>
                <a:lnTo>
                  <a:pt x="2402834" y="1120759"/>
                </a:lnTo>
                <a:lnTo>
                  <a:pt x="2423104" y="1116536"/>
                </a:lnTo>
                <a:lnTo>
                  <a:pt x="2414658" y="1136807"/>
                </a:lnTo>
                <a:lnTo>
                  <a:pt x="2423104" y="1141029"/>
                </a:lnTo>
                <a:lnTo>
                  <a:pt x="2439151" y="1136807"/>
                </a:lnTo>
                <a:lnTo>
                  <a:pt x="2439151" y="1128361"/>
                </a:lnTo>
                <a:lnTo>
                  <a:pt x="2447597" y="1128361"/>
                </a:lnTo>
                <a:lnTo>
                  <a:pt x="2476312" y="1112314"/>
                </a:lnTo>
                <a:lnTo>
                  <a:pt x="2496582" y="1108091"/>
                </a:lnTo>
                <a:lnTo>
                  <a:pt x="2496582" y="1120759"/>
                </a:lnTo>
                <a:lnTo>
                  <a:pt x="2480535" y="1120759"/>
                </a:lnTo>
                <a:lnTo>
                  <a:pt x="2464488" y="1129205"/>
                </a:lnTo>
                <a:lnTo>
                  <a:pt x="2427327" y="1149475"/>
                </a:lnTo>
                <a:lnTo>
                  <a:pt x="2374118" y="1178191"/>
                </a:lnTo>
                <a:lnTo>
                  <a:pt x="2361449" y="1202684"/>
                </a:lnTo>
                <a:lnTo>
                  <a:pt x="2341179" y="1218731"/>
                </a:lnTo>
                <a:lnTo>
                  <a:pt x="2332734" y="1234778"/>
                </a:lnTo>
                <a:lnTo>
                  <a:pt x="2353004" y="1243224"/>
                </a:lnTo>
                <a:lnTo>
                  <a:pt x="2361449" y="1259271"/>
                </a:lnTo>
                <a:lnTo>
                  <a:pt x="2332734" y="1255048"/>
                </a:lnTo>
                <a:lnTo>
                  <a:pt x="2328511" y="1239001"/>
                </a:lnTo>
                <a:lnTo>
                  <a:pt x="2312464" y="1230555"/>
                </a:lnTo>
                <a:lnTo>
                  <a:pt x="2292194" y="1226332"/>
                </a:lnTo>
                <a:lnTo>
                  <a:pt x="2283748" y="1242379"/>
                </a:lnTo>
                <a:lnTo>
                  <a:pt x="2267701" y="1238156"/>
                </a:lnTo>
                <a:lnTo>
                  <a:pt x="2230539" y="1242379"/>
                </a:lnTo>
                <a:lnTo>
                  <a:pt x="2197601" y="1275318"/>
                </a:lnTo>
                <a:lnTo>
                  <a:pt x="2140169" y="1291365"/>
                </a:lnTo>
                <a:lnTo>
                  <a:pt x="2091183" y="1315858"/>
                </a:lnTo>
                <a:lnTo>
                  <a:pt x="2037975" y="1348796"/>
                </a:lnTo>
                <a:lnTo>
                  <a:pt x="1996590" y="1381735"/>
                </a:lnTo>
                <a:lnTo>
                  <a:pt x="1992367" y="1402005"/>
                </a:lnTo>
                <a:lnTo>
                  <a:pt x="2000813" y="1414674"/>
                </a:lnTo>
                <a:lnTo>
                  <a:pt x="2025306" y="1414674"/>
                </a:lnTo>
                <a:lnTo>
                  <a:pt x="2054022" y="1402005"/>
                </a:lnTo>
                <a:lnTo>
                  <a:pt x="2086960" y="1402005"/>
                </a:lnTo>
                <a:lnTo>
                  <a:pt x="2103007" y="1406228"/>
                </a:lnTo>
                <a:lnTo>
                  <a:pt x="2103007" y="1422275"/>
                </a:lnTo>
                <a:lnTo>
                  <a:pt x="2090339" y="1422275"/>
                </a:lnTo>
                <a:lnTo>
                  <a:pt x="2074292" y="1434944"/>
                </a:lnTo>
                <a:lnTo>
                  <a:pt x="2054022" y="1455214"/>
                </a:lnTo>
                <a:lnTo>
                  <a:pt x="2029529" y="1455214"/>
                </a:lnTo>
                <a:lnTo>
                  <a:pt x="2033752" y="1442545"/>
                </a:lnTo>
                <a:lnTo>
                  <a:pt x="2062467" y="1434099"/>
                </a:lnTo>
                <a:lnTo>
                  <a:pt x="2070913" y="1409606"/>
                </a:lnTo>
                <a:lnTo>
                  <a:pt x="2046420" y="1413829"/>
                </a:lnTo>
                <a:lnTo>
                  <a:pt x="1972097" y="1446768"/>
                </a:lnTo>
                <a:lnTo>
                  <a:pt x="1947604" y="1467038"/>
                </a:lnTo>
                <a:lnTo>
                  <a:pt x="1923112" y="1471261"/>
                </a:lnTo>
                <a:lnTo>
                  <a:pt x="1910443" y="1455214"/>
                </a:lnTo>
                <a:lnTo>
                  <a:pt x="1869058" y="1459437"/>
                </a:lnTo>
                <a:lnTo>
                  <a:pt x="1864836" y="1467882"/>
                </a:lnTo>
                <a:lnTo>
                  <a:pt x="1848788" y="1472105"/>
                </a:lnTo>
                <a:lnTo>
                  <a:pt x="1848788" y="1456058"/>
                </a:lnTo>
                <a:lnTo>
                  <a:pt x="1820073" y="1472105"/>
                </a:lnTo>
                <a:lnTo>
                  <a:pt x="1815850" y="1496598"/>
                </a:lnTo>
                <a:lnTo>
                  <a:pt x="1815850" y="1529537"/>
                </a:lnTo>
                <a:lnTo>
                  <a:pt x="1791357" y="1529537"/>
                </a:lnTo>
                <a:lnTo>
                  <a:pt x="1775310" y="1521091"/>
                </a:lnTo>
                <a:lnTo>
                  <a:pt x="1755040" y="1517713"/>
                </a:lnTo>
                <a:lnTo>
                  <a:pt x="1759263" y="1475484"/>
                </a:lnTo>
                <a:lnTo>
                  <a:pt x="1775310" y="1475484"/>
                </a:lnTo>
                <a:lnTo>
                  <a:pt x="1787979" y="1467038"/>
                </a:lnTo>
                <a:lnTo>
                  <a:pt x="1796424" y="1434099"/>
                </a:lnTo>
                <a:lnTo>
                  <a:pt x="1812471" y="1438322"/>
                </a:lnTo>
                <a:lnTo>
                  <a:pt x="1825140" y="1434099"/>
                </a:lnTo>
                <a:lnTo>
                  <a:pt x="1825140" y="1405383"/>
                </a:lnTo>
                <a:lnTo>
                  <a:pt x="1845410" y="1392715"/>
                </a:lnTo>
                <a:lnTo>
                  <a:pt x="1845410" y="1376668"/>
                </a:lnTo>
                <a:lnTo>
                  <a:pt x="1836964" y="1374134"/>
                </a:lnTo>
                <a:lnTo>
                  <a:pt x="1833586" y="1371600"/>
                </a:lnTo>
                <a:lnTo>
                  <a:pt x="1837809" y="1344573"/>
                </a:lnTo>
                <a:lnTo>
                  <a:pt x="1824296" y="1344573"/>
                </a:lnTo>
                <a:lnTo>
                  <a:pt x="1811627" y="1357242"/>
                </a:lnTo>
                <a:lnTo>
                  <a:pt x="1787134" y="1369911"/>
                </a:lnTo>
                <a:lnTo>
                  <a:pt x="1787134" y="1382580"/>
                </a:lnTo>
                <a:lnTo>
                  <a:pt x="1807404" y="1382580"/>
                </a:lnTo>
                <a:lnTo>
                  <a:pt x="1807404" y="1391025"/>
                </a:lnTo>
                <a:lnTo>
                  <a:pt x="1791357" y="1399471"/>
                </a:lnTo>
                <a:lnTo>
                  <a:pt x="1778688" y="1419741"/>
                </a:lnTo>
                <a:lnTo>
                  <a:pt x="1749972" y="1428187"/>
                </a:lnTo>
                <a:lnTo>
                  <a:pt x="1700987" y="1456903"/>
                </a:lnTo>
                <a:lnTo>
                  <a:pt x="1680717" y="1472950"/>
                </a:lnTo>
                <a:lnTo>
                  <a:pt x="1660447" y="1481396"/>
                </a:lnTo>
                <a:lnTo>
                  <a:pt x="1611461" y="1505889"/>
                </a:lnTo>
                <a:lnTo>
                  <a:pt x="1565854" y="1534604"/>
                </a:lnTo>
                <a:lnTo>
                  <a:pt x="1524469" y="1563320"/>
                </a:lnTo>
                <a:lnTo>
                  <a:pt x="1504199" y="1571766"/>
                </a:lnTo>
                <a:lnTo>
                  <a:pt x="1462815" y="1596259"/>
                </a:lnTo>
                <a:lnTo>
                  <a:pt x="1396937" y="1629197"/>
                </a:lnTo>
                <a:lnTo>
                  <a:pt x="1380890" y="1633420"/>
                </a:lnTo>
                <a:lnTo>
                  <a:pt x="1372445" y="1613150"/>
                </a:lnTo>
                <a:lnTo>
                  <a:pt x="1359776" y="1613150"/>
                </a:lnTo>
                <a:lnTo>
                  <a:pt x="1359776" y="1629197"/>
                </a:lnTo>
                <a:lnTo>
                  <a:pt x="1368222" y="1641866"/>
                </a:lnTo>
                <a:lnTo>
                  <a:pt x="1347952" y="1650312"/>
                </a:lnTo>
                <a:lnTo>
                  <a:pt x="1327682" y="1662981"/>
                </a:lnTo>
                <a:lnTo>
                  <a:pt x="1323459" y="1679028"/>
                </a:lnTo>
                <a:lnTo>
                  <a:pt x="1315013" y="1679028"/>
                </a:lnTo>
                <a:lnTo>
                  <a:pt x="1220420" y="1732236"/>
                </a:lnTo>
                <a:lnTo>
                  <a:pt x="1134273" y="1777844"/>
                </a:lnTo>
                <a:lnTo>
                  <a:pt x="1114003" y="1793891"/>
                </a:lnTo>
                <a:lnTo>
                  <a:pt x="1039680" y="1835275"/>
                </a:lnTo>
                <a:lnTo>
                  <a:pt x="973802" y="1872437"/>
                </a:lnTo>
                <a:lnTo>
                  <a:pt x="932418" y="1905375"/>
                </a:lnTo>
                <a:lnTo>
                  <a:pt x="919749" y="1925645"/>
                </a:lnTo>
                <a:lnTo>
                  <a:pt x="919749" y="1925645"/>
                </a:lnTo>
                <a:lnTo>
                  <a:pt x="907080" y="1925645"/>
                </a:lnTo>
                <a:lnTo>
                  <a:pt x="907080" y="1934091"/>
                </a:lnTo>
                <a:lnTo>
                  <a:pt x="919749" y="1934091"/>
                </a:lnTo>
                <a:lnTo>
                  <a:pt x="919749" y="1925645"/>
                </a:lnTo>
                <a:lnTo>
                  <a:pt x="956911" y="1934091"/>
                </a:lnTo>
                <a:lnTo>
                  <a:pt x="965356" y="1918044"/>
                </a:lnTo>
                <a:lnTo>
                  <a:pt x="973802" y="1918044"/>
                </a:lnTo>
                <a:lnTo>
                  <a:pt x="1019410" y="1897774"/>
                </a:lnTo>
                <a:lnTo>
                  <a:pt x="1015187" y="1913821"/>
                </a:lnTo>
                <a:lnTo>
                  <a:pt x="961978" y="1934091"/>
                </a:lnTo>
                <a:lnTo>
                  <a:pt x="953532" y="1946760"/>
                </a:lnTo>
                <a:lnTo>
                  <a:pt x="916371" y="1971253"/>
                </a:lnTo>
                <a:lnTo>
                  <a:pt x="907925" y="1987300"/>
                </a:lnTo>
                <a:lnTo>
                  <a:pt x="920594" y="2007570"/>
                </a:lnTo>
                <a:lnTo>
                  <a:pt x="929039" y="2011793"/>
                </a:lnTo>
                <a:lnTo>
                  <a:pt x="933262" y="2003347"/>
                </a:lnTo>
                <a:lnTo>
                  <a:pt x="966201" y="2007570"/>
                </a:lnTo>
                <a:lnTo>
                  <a:pt x="974647" y="1987300"/>
                </a:lnTo>
                <a:lnTo>
                  <a:pt x="950154" y="1978854"/>
                </a:lnTo>
                <a:lnTo>
                  <a:pt x="950154" y="1967874"/>
                </a:lnTo>
                <a:lnTo>
                  <a:pt x="983093" y="1963652"/>
                </a:lnTo>
                <a:lnTo>
                  <a:pt x="987316" y="1972097"/>
                </a:lnTo>
                <a:lnTo>
                  <a:pt x="999984" y="1972097"/>
                </a:lnTo>
                <a:lnTo>
                  <a:pt x="995761" y="1951827"/>
                </a:lnTo>
                <a:lnTo>
                  <a:pt x="1013498" y="1930713"/>
                </a:lnTo>
                <a:lnTo>
                  <a:pt x="1045592" y="1918889"/>
                </a:lnTo>
                <a:lnTo>
                  <a:pt x="1044747" y="1918889"/>
                </a:lnTo>
                <a:lnTo>
                  <a:pt x="1057416" y="1914666"/>
                </a:lnTo>
                <a:lnTo>
                  <a:pt x="1073463" y="1910443"/>
                </a:lnTo>
                <a:lnTo>
                  <a:pt x="1060794" y="1918889"/>
                </a:lnTo>
                <a:lnTo>
                  <a:pt x="1060794" y="1927335"/>
                </a:lnTo>
                <a:lnTo>
                  <a:pt x="1076841" y="1931557"/>
                </a:lnTo>
                <a:lnTo>
                  <a:pt x="1085287" y="1911288"/>
                </a:lnTo>
                <a:lnTo>
                  <a:pt x="1084442" y="1909598"/>
                </a:lnTo>
                <a:lnTo>
                  <a:pt x="1089510" y="1895240"/>
                </a:lnTo>
                <a:lnTo>
                  <a:pt x="1109780" y="1882572"/>
                </a:lnTo>
                <a:lnTo>
                  <a:pt x="1162988" y="1866525"/>
                </a:lnTo>
                <a:lnTo>
                  <a:pt x="1167211" y="1853856"/>
                </a:lnTo>
                <a:lnTo>
                  <a:pt x="1175657" y="1853856"/>
                </a:lnTo>
                <a:lnTo>
                  <a:pt x="1179880" y="1837809"/>
                </a:lnTo>
                <a:lnTo>
                  <a:pt x="1188326" y="1837809"/>
                </a:lnTo>
                <a:lnTo>
                  <a:pt x="1233933" y="1813316"/>
                </a:lnTo>
                <a:lnTo>
                  <a:pt x="1233933" y="1804870"/>
                </a:lnTo>
                <a:lnTo>
                  <a:pt x="1254203" y="1800647"/>
                </a:lnTo>
                <a:lnTo>
                  <a:pt x="1262649" y="1787979"/>
                </a:lnTo>
                <a:lnTo>
                  <a:pt x="1304033" y="1759263"/>
                </a:lnTo>
                <a:lnTo>
                  <a:pt x="1312479" y="1738993"/>
                </a:lnTo>
                <a:lnTo>
                  <a:pt x="1341195" y="1734770"/>
                </a:lnTo>
                <a:lnTo>
                  <a:pt x="1382580" y="1714500"/>
                </a:lnTo>
                <a:lnTo>
                  <a:pt x="1419741" y="1685784"/>
                </a:lnTo>
                <a:lnTo>
                  <a:pt x="1448457" y="1673116"/>
                </a:lnTo>
                <a:lnTo>
                  <a:pt x="1468727" y="1644400"/>
                </a:lnTo>
                <a:lnTo>
                  <a:pt x="1488997" y="1635954"/>
                </a:lnTo>
                <a:lnTo>
                  <a:pt x="1488997" y="1627508"/>
                </a:lnTo>
                <a:lnTo>
                  <a:pt x="1505044" y="1631731"/>
                </a:lnTo>
                <a:lnTo>
                  <a:pt x="1472105" y="1652001"/>
                </a:lnTo>
                <a:lnTo>
                  <a:pt x="1472105" y="1664670"/>
                </a:lnTo>
                <a:lnTo>
                  <a:pt x="1484774" y="1664670"/>
                </a:lnTo>
                <a:lnTo>
                  <a:pt x="1505044" y="1656224"/>
                </a:lnTo>
                <a:lnTo>
                  <a:pt x="1550651" y="1635954"/>
                </a:lnTo>
                <a:lnTo>
                  <a:pt x="1566698" y="1619907"/>
                </a:lnTo>
                <a:lnTo>
                  <a:pt x="1595414" y="1611461"/>
                </a:lnTo>
                <a:lnTo>
                  <a:pt x="1632576" y="1586968"/>
                </a:lnTo>
                <a:lnTo>
                  <a:pt x="1681561" y="1562475"/>
                </a:lnTo>
                <a:lnTo>
                  <a:pt x="1698453" y="1552340"/>
                </a:lnTo>
                <a:lnTo>
                  <a:pt x="1701831" y="1550651"/>
                </a:lnTo>
                <a:lnTo>
                  <a:pt x="1742371" y="1528692"/>
                </a:lnTo>
                <a:lnTo>
                  <a:pt x="1748283" y="1527848"/>
                </a:lnTo>
                <a:lnTo>
                  <a:pt x="1767709" y="1567543"/>
                </a:lnTo>
                <a:lnTo>
                  <a:pt x="1747439" y="1559097"/>
                </a:lnTo>
                <a:lnTo>
                  <a:pt x="1727169" y="1559097"/>
                </a:lnTo>
                <a:lnTo>
                  <a:pt x="1706899" y="1567543"/>
                </a:lnTo>
                <a:lnTo>
                  <a:pt x="1690852" y="1580212"/>
                </a:lnTo>
                <a:lnTo>
                  <a:pt x="1662136" y="1592880"/>
                </a:lnTo>
                <a:lnTo>
                  <a:pt x="1661291" y="1595414"/>
                </a:lnTo>
                <a:lnTo>
                  <a:pt x="1657913" y="1597103"/>
                </a:lnTo>
                <a:lnTo>
                  <a:pt x="1657913" y="1605549"/>
                </a:lnTo>
                <a:lnTo>
                  <a:pt x="1653690" y="1618218"/>
                </a:lnTo>
                <a:lnTo>
                  <a:pt x="1637643" y="1634265"/>
                </a:lnTo>
                <a:lnTo>
                  <a:pt x="1600482" y="1634265"/>
                </a:lnTo>
                <a:lnTo>
                  <a:pt x="1567543" y="1646934"/>
                </a:lnTo>
                <a:lnTo>
                  <a:pt x="1551496" y="1662981"/>
                </a:lnTo>
                <a:lnTo>
                  <a:pt x="1527003" y="1671426"/>
                </a:lnTo>
                <a:lnTo>
                  <a:pt x="1489841" y="1695919"/>
                </a:lnTo>
                <a:lnTo>
                  <a:pt x="1452680" y="1716189"/>
                </a:lnTo>
                <a:lnTo>
                  <a:pt x="1432410" y="1736459"/>
                </a:lnTo>
                <a:lnTo>
                  <a:pt x="1391025" y="1756729"/>
                </a:lnTo>
                <a:lnTo>
                  <a:pt x="1386802" y="1740682"/>
                </a:lnTo>
                <a:lnTo>
                  <a:pt x="1374134" y="1740682"/>
                </a:lnTo>
                <a:lnTo>
                  <a:pt x="1358087" y="1753351"/>
                </a:lnTo>
                <a:lnTo>
                  <a:pt x="1345418" y="1777844"/>
                </a:lnTo>
                <a:lnTo>
                  <a:pt x="1325148" y="1782067"/>
                </a:lnTo>
                <a:lnTo>
                  <a:pt x="1316702" y="1798114"/>
                </a:lnTo>
                <a:lnTo>
                  <a:pt x="1336972" y="1798114"/>
                </a:lnTo>
                <a:lnTo>
                  <a:pt x="1353019" y="1785445"/>
                </a:lnTo>
                <a:lnTo>
                  <a:pt x="1353019" y="1793891"/>
                </a:lnTo>
                <a:lnTo>
                  <a:pt x="1344573" y="1814161"/>
                </a:lnTo>
                <a:lnTo>
                  <a:pt x="1315858" y="1822606"/>
                </a:lnTo>
                <a:lnTo>
                  <a:pt x="1282919" y="1842876"/>
                </a:lnTo>
                <a:lnTo>
                  <a:pt x="1270250" y="1855545"/>
                </a:lnTo>
                <a:lnTo>
                  <a:pt x="1245757" y="1868214"/>
                </a:lnTo>
                <a:lnTo>
                  <a:pt x="1221265" y="1863991"/>
                </a:lnTo>
                <a:lnTo>
                  <a:pt x="1217042" y="1892707"/>
                </a:lnTo>
                <a:lnTo>
                  <a:pt x="1196772" y="1901153"/>
                </a:lnTo>
                <a:lnTo>
                  <a:pt x="1189170" y="1918889"/>
                </a:lnTo>
                <a:lnTo>
                  <a:pt x="1188326" y="1918044"/>
                </a:lnTo>
                <a:lnTo>
                  <a:pt x="1184103" y="1930713"/>
                </a:lnTo>
                <a:lnTo>
                  <a:pt x="1159610" y="1939159"/>
                </a:lnTo>
                <a:lnTo>
                  <a:pt x="1151164" y="1955206"/>
                </a:lnTo>
                <a:lnTo>
                  <a:pt x="1163833" y="1959429"/>
                </a:lnTo>
                <a:lnTo>
                  <a:pt x="1188326" y="1946760"/>
                </a:lnTo>
                <a:lnTo>
                  <a:pt x="1196772" y="1934091"/>
                </a:lnTo>
                <a:lnTo>
                  <a:pt x="1225488" y="1929868"/>
                </a:lnTo>
                <a:lnTo>
                  <a:pt x="1233933" y="1909598"/>
                </a:lnTo>
                <a:lnTo>
                  <a:pt x="1266872" y="1909598"/>
                </a:lnTo>
                <a:lnTo>
                  <a:pt x="1275318" y="1905375"/>
                </a:lnTo>
                <a:lnTo>
                  <a:pt x="1291365" y="1909598"/>
                </a:lnTo>
                <a:lnTo>
                  <a:pt x="1295588" y="1925645"/>
                </a:lnTo>
                <a:lnTo>
                  <a:pt x="1266872" y="1954361"/>
                </a:lnTo>
                <a:lnTo>
                  <a:pt x="1271095" y="1983077"/>
                </a:lnTo>
                <a:lnTo>
                  <a:pt x="1262649" y="1991523"/>
                </a:lnTo>
                <a:lnTo>
                  <a:pt x="1258426" y="2016016"/>
                </a:lnTo>
                <a:lnTo>
                  <a:pt x="1278696" y="2020238"/>
                </a:lnTo>
                <a:lnTo>
                  <a:pt x="1315858" y="1995746"/>
                </a:lnTo>
                <a:lnTo>
                  <a:pt x="1348796" y="1995746"/>
                </a:lnTo>
                <a:lnTo>
                  <a:pt x="1357242" y="1991523"/>
                </a:lnTo>
                <a:lnTo>
                  <a:pt x="1390181" y="1971253"/>
                </a:lnTo>
                <a:lnTo>
                  <a:pt x="1464504" y="1942537"/>
                </a:lnTo>
                <a:lnTo>
                  <a:pt x="1484774" y="1950983"/>
                </a:lnTo>
                <a:lnTo>
                  <a:pt x="1505044" y="1942537"/>
                </a:lnTo>
                <a:lnTo>
                  <a:pt x="1521091" y="1934091"/>
                </a:lnTo>
                <a:lnTo>
                  <a:pt x="1512645" y="1946760"/>
                </a:lnTo>
                <a:lnTo>
                  <a:pt x="1496598" y="1955206"/>
                </a:lnTo>
                <a:lnTo>
                  <a:pt x="1459437" y="1971253"/>
                </a:lnTo>
                <a:lnTo>
                  <a:pt x="1443389" y="1987300"/>
                </a:lnTo>
                <a:lnTo>
                  <a:pt x="1406228" y="1995746"/>
                </a:lnTo>
                <a:lnTo>
                  <a:pt x="1373289" y="2011793"/>
                </a:lnTo>
                <a:lnTo>
                  <a:pt x="1364843" y="2040508"/>
                </a:lnTo>
                <a:lnTo>
                  <a:pt x="1352175" y="2048954"/>
                </a:lnTo>
                <a:lnTo>
                  <a:pt x="1343729" y="2069224"/>
                </a:lnTo>
                <a:lnTo>
                  <a:pt x="1335283" y="2069224"/>
                </a:lnTo>
                <a:lnTo>
                  <a:pt x="1315013" y="2085271"/>
                </a:lnTo>
                <a:lnTo>
                  <a:pt x="1306567" y="2101318"/>
                </a:lnTo>
                <a:lnTo>
                  <a:pt x="1298121" y="2101318"/>
                </a:lnTo>
                <a:lnTo>
                  <a:pt x="1293899" y="2109764"/>
                </a:lnTo>
                <a:lnTo>
                  <a:pt x="1277852" y="2118210"/>
                </a:lnTo>
                <a:lnTo>
                  <a:pt x="1273629" y="2109764"/>
                </a:lnTo>
                <a:lnTo>
                  <a:pt x="1260960" y="2109764"/>
                </a:lnTo>
                <a:lnTo>
                  <a:pt x="1252514" y="2134257"/>
                </a:lnTo>
                <a:lnTo>
                  <a:pt x="1223798" y="2150304"/>
                </a:lnTo>
                <a:lnTo>
                  <a:pt x="1215352" y="2146081"/>
                </a:lnTo>
                <a:lnTo>
                  <a:pt x="1195083" y="2150304"/>
                </a:lnTo>
                <a:lnTo>
                  <a:pt x="1190860" y="2166351"/>
                </a:lnTo>
                <a:lnTo>
                  <a:pt x="1206907" y="2166351"/>
                </a:lnTo>
                <a:lnTo>
                  <a:pt x="1202684" y="2179020"/>
                </a:lnTo>
                <a:lnTo>
                  <a:pt x="1182414" y="2191689"/>
                </a:lnTo>
                <a:lnTo>
                  <a:pt x="1166367" y="2211958"/>
                </a:lnTo>
                <a:lnTo>
                  <a:pt x="1129205" y="2232228"/>
                </a:lnTo>
                <a:lnTo>
                  <a:pt x="1116536" y="2244897"/>
                </a:lnTo>
                <a:lnTo>
                  <a:pt x="1050659" y="2293883"/>
                </a:lnTo>
                <a:lnTo>
                  <a:pt x="1009275" y="2314153"/>
                </a:lnTo>
                <a:lnTo>
                  <a:pt x="1000829" y="2330200"/>
                </a:lnTo>
                <a:lnTo>
                  <a:pt x="984782" y="2342869"/>
                </a:lnTo>
                <a:lnTo>
                  <a:pt x="943397" y="2347091"/>
                </a:lnTo>
                <a:lnTo>
                  <a:pt x="943397" y="2367361"/>
                </a:lnTo>
                <a:lnTo>
                  <a:pt x="894412" y="2400300"/>
                </a:lnTo>
                <a:lnTo>
                  <a:pt x="865696" y="2400300"/>
                </a:lnTo>
                <a:lnTo>
                  <a:pt x="849649" y="2412969"/>
                </a:lnTo>
                <a:lnTo>
                  <a:pt x="841203" y="2433239"/>
                </a:lnTo>
                <a:lnTo>
                  <a:pt x="832757" y="2437462"/>
                </a:lnTo>
                <a:lnTo>
                  <a:pt x="816710" y="2433239"/>
                </a:lnTo>
                <a:lnTo>
                  <a:pt x="792217" y="2429016"/>
                </a:lnTo>
                <a:lnTo>
                  <a:pt x="783771" y="2445063"/>
                </a:lnTo>
                <a:lnTo>
                  <a:pt x="763502" y="2449286"/>
                </a:lnTo>
                <a:lnTo>
                  <a:pt x="697624" y="2490670"/>
                </a:lnTo>
                <a:lnTo>
                  <a:pt x="656240" y="2506717"/>
                </a:lnTo>
                <a:lnTo>
                  <a:pt x="656240" y="2494049"/>
                </a:lnTo>
                <a:lnTo>
                  <a:pt x="664685" y="2494049"/>
                </a:lnTo>
                <a:lnTo>
                  <a:pt x="689178" y="2478002"/>
                </a:lnTo>
                <a:lnTo>
                  <a:pt x="705225" y="2453509"/>
                </a:lnTo>
                <a:lnTo>
                  <a:pt x="701002" y="2433239"/>
                </a:lnTo>
                <a:lnTo>
                  <a:pt x="717050" y="2429016"/>
                </a:lnTo>
                <a:lnTo>
                  <a:pt x="729718" y="2437462"/>
                </a:lnTo>
                <a:lnTo>
                  <a:pt x="729718" y="2412969"/>
                </a:lnTo>
                <a:lnTo>
                  <a:pt x="725495" y="2392699"/>
                </a:lnTo>
                <a:lnTo>
                  <a:pt x="688334" y="2384253"/>
                </a:lnTo>
                <a:lnTo>
                  <a:pt x="659618" y="2388476"/>
                </a:lnTo>
                <a:lnTo>
                  <a:pt x="659618" y="2401145"/>
                </a:lnTo>
                <a:lnTo>
                  <a:pt x="688334" y="2405368"/>
                </a:lnTo>
                <a:lnTo>
                  <a:pt x="672287" y="2421415"/>
                </a:lnTo>
                <a:lnTo>
                  <a:pt x="659618" y="2458576"/>
                </a:lnTo>
                <a:lnTo>
                  <a:pt x="622456" y="2471245"/>
                </a:lnTo>
                <a:lnTo>
                  <a:pt x="585295" y="2487292"/>
                </a:lnTo>
                <a:lnTo>
                  <a:pt x="523640" y="2532899"/>
                </a:lnTo>
                <a:lnTo>
                  <a:pt x="478033" y="2565838"/>
                </a:lnTo>
                <a:lnTo>
                  <a:pt x="403710" y="2610601"/>
                </a:lnTo>
                <a:lnTo>
                  <a:pt x="304894" y="2668032"/>
                </a:lnTo>
                <a:lnTo>
                  <a:pt x="239016" y="2700971"/>
                </a:lnTo>
                <a:lnTo>
                  <a:pt x="214524" y="2733910"/>
                </a:lnTo>
                <a:lnTo>
                  <a:pt x="161315" y="2766848"/>
                </a:lnTo>
                <a:lnTo>
                  <a:pt x="124153" y="2791341"/>
                </a:lnTo>
                <a:lnTo>
                  <a:pt x="111485" y="2815834"/>
                </a:lnTo>
                <a:lnTo>
                  <a:pt x="115708" y="2831881"/>
                </a:lnTo>
                <a:lnTo>
                  <a:pt x="135978" y="2831881"/>
                </a:lnTo>
                <a:lnTo>
                  <a:pt x="168916" y="2790497"/>
                </a:lnTo>
                <a:lnTo>
                  <a:pt x="226348" y="2749112"/>
                </a:lnTo>
                <a:lnTo>
                  <a:pt x="292225" y="2707728"/>
                </a:lnTo>
                <a:lnTo>
                  <a:pt x="283779" y="2732221"/>
                </a:lnTo>
                <a:lnTo>
                  <a:pt x="263509" y="2740666"/>
                </a:lnTo>
                <a:lnTo>
                  <a:pt x="201855" y="2782051"/>
                </a:lnTo>
                <a:lnTo>
                  <a:pt x="197632" y="2802321"/>
                </a:lnTo>
                <a:lnTo>
                  <a:pt x="217902" y="2814989"/>
                </a:lnTo>
                <a:lnTo>
                  <a:pt x="222125" y="2859752"/>
                </a:lnTo>
                <a:lnTo>
                  <a:pt x="201855" y="2888468"/>
                </a:lnTo>
                <a:lnTo>
                  <a:pt x="193409" y="2908738"/>
                </a:lnTo>
                <a:lnTo>
                  <a:pt x="206078" y="2908738"/>
                </a:lnTo>
                <a:lnTo>
                  <a:pt x="251685" y="2880022"/>
                </a:lnTo>
                <a:lnTo>
                  <a:pt x="313340" y="2835260"/>
                </a:lnTo>
                <a:lnTo>
                  <a:pt x="342055" y="2819212"/>
                </a:lnTo>
                <a:lnTo>
                  <a:pt x="329387" y="2847928"/>
                </a:lnTo>
                <a:lnTo>
                  <a:pt x="300671" y="2876644"/>
                </a:lnTo>
                <a:lnTo>
                  <a:pt x="243239" y="2921407"/>
                </a:lnTo>
                <a:lnTo>
                  <a:pt x="152869" y="2995730"/>
                </a:lnTo>
                <a:lnTo>
                  <a:pt x="161315" y="2999953"/>
                </a:lnTo>
                <a:lnTo>
                  <a:pt x="214524" y="2967014"/>
                </a:lnTo>
                <a:lnTo>
                  <a:pt x="271955" y="2925630"/>
                </a:lnTo>
                <a:lnTo>
                  <a:pt x="313340" y="2892691"/>
                </a:lnTo>
                <a:lnTo>
                  <a:pt x="346278" y="2868198"/>
                </a:lnTo>
                <a:lnTo>
                  <a:pt x="374994" y="2855529"/>
                </a:lnTo>
                <a:lnTo>
                  <a:pt x="370771" y="2871576"/>
                </a:lnTo>
                <a:lnTo>
                  <a:pt x="362325" y="2871576"/>
                </a:lnTo>
                <a:lnTo>
                  <a:pt x="346278" y="2884245"/>
                </a:lnTo>
                <a:lnTo>
                  <a:pt x="309117" y="2925630"/>
                </a:lnTo>
                <a:lnTo>
                  <a:pt x="271955" y="2954345"/>
                </a:lnTo>
                <a:lnTo>
                  <a:pt x="230571" y="2987284"/>
                </a:lnTo>
                <a:lnTo>
                  <a:pt x="201855" y="2995730"/>
                </a:lnTo>
                <a:lnTo>
                  <a:pt x="160470" y="3024446"/>
                </a:lnTo>
                <a:lnTo>
                  <a:pt x="86147" y="3070053"/>
                </a:lnTo>
                <a:lnTo>
                  <a:pt x="44763" y="3107215"/>
                </a:lnTo>
                <a:lnTo>
                  <a:pt x="11824" y="3135930"/>
                </a:lnTo>
                <a:lnTo>
                  <a:pt x="16047" y="3177315"/>
                </a:lnTo>
                <a:lnTo>
                  <a:pt x="0" y="3187450"/>
                </a:lnTo>
                <a:lnTo>
                  <a:pt x="4223" y="3203497"/>
                </a:lnTo>
                <a:lnTo>
                  <a:pt x="28716" y="3203497"/>
                </a:lnTo>
                <a:lnTo>
                  <a:pt x="90370" y="3174781"/>
                </a:lnTo>
                <a:lnTo>
                  <a:pt x="86147" y="3183227"/>
                </a:lnTo>
                <a:lnTo>
                  <a:pt x="44763" y="3211943"/>
                </a:lnTo>
                <a:lnTo>
                  <a:pt x="40540" y="3227990"/>
                </a:lnTo>
                <a:lnTo>
                  <a:pt x="56587" y="3227990"/>
                </a:lnTo>
                <a:lnTo>
                  <a:pt x="85303" y="3211943"/>
                </a:lnTo>
                <a:lnTo>
                  <a:pt x="134288" y="3195896"/>
                </a:lnTo>
                <a:lnTo>
                  <a:pt x="130066" y="3204341"/>
                </a:lnTo>
                <a:lnTo>
                  <a:pt x="59965" y="3249104"/>
                </a:lnTo>
                <a:lnTo>
                  <a:pt x="51519" y="3265151"/>
                </a:lnTo>
                <a:lnTo>
                  <a:pt x="76012" y="3281198"/>
                </a:lnTo>
                <a:lnTo>
                  <a:pt x="113174" y="3272753"/>
                </a:lnTo>
                <a:lnTo>
                  <a:pt x="154558" y="3260084"/>
                </a:lnTo>
                <a:lnTo>
                  <a:pt x="154558" y="3268530"/>
                </a:lnTo>
                <a:lnTo>
                  <a:pt x="195943" y="3260084"/>
                </a:lnTo>
                <a:lnTo>
                  <a:pt x="200166" y="3276131"/>
                </a:lnTo>
                <a:lnTo>
                  <a:pt x="212834" y="3276131"/>
                </a:lnTo>
                <a:lnTo>
                  <a:pt x="258442" y="3260084"/>
                </a:lnTo>
                <a:lnTo>
                  <a:pt x="287158" y="3255861"/>
                </a:lnTo>
                <a:lnTo>
                  <a:pt x="278712" y="3276131"/>
                </a:lnTo>
                <a:lnTo>
                  <a:pt x="291381" y="3276131"/>
                </a:lnTo>
                <a:lnTo>
                  <a:pt x="294759" y="3271908"/>
                </a:lnTo>
                <a:lnTo>
                  <a:pt x="295603" y="3271908"/>
                </a:lnTo>
                <a:lnTo>
                  <a:pt x="298137" y="3267685"/>
                </a:lnTo>
                <a:lnTo>
                  <a:pt x="308272" y="3255016"/>
                </a:lnTo>
                <a:lnTo>
                  <a:pt x="332765" y="3255016"/>
                </a:lnTo>
                <a:lnTo>
                  <a:pt x="341211" y="3263462"/>
                </a:lnTo>
                <a:lnTo>
                  <a:pt x="365704" y="3259239"/>
                </a:lnTo>
                <a:lnTo>
                  <a:pt x="407088" y="3234746"/>
                </a:lnTo>
                <a:lnTo>
                  <a:pt x="472966" y="3201808"/>
                </a:lnTo>
                <a:lnTo>
                  <a:pt x="510127" y="3193362"/>
                </a:lnTo>
                <a:lnTo>
                  <a:pt x="551512" y="3193362"/>
                </a:lnTo>
                <a:lnTo>
                  <a:pt x="535465" y="3206031"/>
                </a:lnTo>
                <a:lnTo>
                  <a:pt x="515195" y="3222078"/>
                </a:lnTo>
                <a:lnTo>
                  <a:pt x="502526" y="3250793"/>
                </a:lnTo>
                <a:lnTo>
                  <a:pt x="486479" y="3263462"/>
                </a:lnTo>
                <a:lnTo>
                  <a:pt x="478033" y="3279509"/>
                </a:lnTo>
                <a:lnTo>
                  <a:pt x="494080" y="3279509"/>
                </a:lnTo>
                <a:lnTo>
                  <a:pt x="510127" y="3271063"/>
                </a:lnTo>
                <a:lnTo>
                  <a:pt x="485634" y="3304002"/>
                </a:lnTo>
                <a:lnTo>
                  <a:pt x="472966" y="3324272"/>
                </a:lnTo>
                <a:lnTo>
                  <a:pt x="444250" y="3357211"/>
                </a:lnTo>
                <a:lnTo>
                  <a:pt x="435804" y="3377481"/>
                </a:lnTo>
                <a:lnTo>
                  <a:pt x="423135" y="3381704"/>
                </a:lnTo>
                <a:lnTo>
                  <a:pt x="414689" y="3406196"/>
                </a:lnTo>
                <a:lnTo>
                  <a:pt x="390197" y="3434912"/>
                </a:lnTo>
                <a:lnTo>
                  <a:pt x="394419" y="3450959"/>
                </a:lnTo>
                <a:lnTo>
                  <a:pt x="451851" y="3459405"/>
                </a:lnTo>
                <a:lnTo>
                  <a:pt x="456074" y="3479675"/>
                </a:lnTo>
                <a:lnTo>
                  <a:pt x="447628" y="3479675"/>
                </a:lnTo>
                <a:lnTo>
                  <a:pt x="439182" y="3492344"/>
                </a:lnTo>
                <a:lnTo>
                  <a:pt x="434959" y="3512614"/>
                </a:lnTo>
                <a:lnTo>
                  <a:pt x="456074" y="3512614"/>
                </a:lnTo>
                <a:lnTo>
                  <a:pt x="472121" y="3499945"/>
                </a:lnTo>
                <a:lnTo>
                  <a:pt x="488168" y="3479675"/>
                </a:lnTo>
                <a:lnTo>
                  <a:pt x="508438" y="3459405"/>
                </a:lnTo>
                <a:lnTo>
                  <a:pt x="541377" y="3459405"/>
                </a:lnTo>
                <a:lnTo>
                  <a:pt x="549822" y="3439135"/>
                </a:lnTo>
                <a:lnTo>
                  <a:pt x="574315" y="3418865"/>
                </a:lnTo>
                <a:lnTo>
                  <a:pt x="627524" y="3377481"/>
                </a:lnTo>
                <a:lnTo>
                  <a:pt x="664685" y="3361434"/>
                </a:lnTo>
                <a:lnTo>
                  <a:pt x="664685" y="3341164"/>
                </a:lnTo>
                <a:lnTo>
                  <a:pt x="693401" y="3312448"/>
                </a:lnTo>
                <a:lnTo>
                  <a:pt x="722117" y="3308225"/>
                </a:lnTo>
                <a:lnTo>
                  <a:pt x="722117" y="3324272"/>
                </a:lnTo>
                <a:lnTo>
                  <a:pt x="713671" y="3324272"/>
                </a:lnTo>
                <a:lnTo>
                  <a:pt x="689178" y="3344542"/>
                </a:lnTo>
                <a:lnTo>
                  <a:pt x="680733" y="3360589"/>
                </a:lnTo>
                <a:lnTo>
                  <a:pt x="664685" y="3364812"/>
                </a:lnTo>
                <a:lnTo>
                  <a:pt x="664685" y="3385082"/>
                </a:lnTo>
                <a:lnTo>
                  <a:pt x="680733" y="3385082"/>
                </a:lnTo>
                <a:lnTo>
                  <a:pt x="689178" y="3372413"/>
                </a:lnTo>
                <a:lnTo>
                  <a:pt x="726340" y="3347920"/>
                </a:lnTo>
                <a:lnTo>
                  <a:pt x="760123" y="3310759"/>
                </a:lnTo>
                <a:lnTo>
                  <a:pt x="780393" y="3290489"/>
                </a:lnTo>
                <a:lnTo>
                  <a:pt x="826001" y="3253327"/>
                </a:lnTo>
                <a:lnTo>
                  <a:pt x="842048" y="3228834"/>
                </a:lnTo>
                <a:lnTo>
                  <a:pt x="858095" y="3220388"/>
                </a:lnTo>
                <a:lnTo>
                  <a:pt x="853872" y="3236436"/>
                </a:lnTo>
                <a:lnTo>
                  <a:pt x="858095" y="3244882"/>
                </a:lnTo>
                <a:lnTo>
                  <a:pt x="886810" y="3224611"/>
                </a:lnTo>
                <a:lnTo>
                  <a:pt x="874142" y="3249104"/>
                </a:lnTo>
                <a:lnTo>
                  <a:pt x="853872" y="3261773"/>
                </a:lnTo>
                <a:lnTo>
                  <a:pt x="853872" y="3253327"/>
                </a:lnTo>
                <a:lnTo>
                  <a:pt x="845426" y="3253327"/>
                </a:lnTo>
                <a:lnTo>
                  <a:pt x="832757" y="3265996"/>
                </a:lnTo>
                <a:lnTo>
                  <a:pt x="808264" y="3286266"/>
                </a:lnTo>
                <a:lnTo>
                  <a:pt x="799818" y="3310759"/>
                </a:lnTo>
                <a:lnTo>
                  <a:pt x="775326" y="3306536"/>
                </a:lnTo>
                <a:lnTo>
                  <a:pt x="771103" y="3322583"/>
                </a:lnTo>
                <a:lnTo>
                  <a:pt x="755056" y="3342853"/>
                </a:lnTo>
                <a:lnTo>
                  <a:pt x="717894" y="3371569"/>
                </a:lnTo>
                <a:lnTo>
                  <a:pt x="713671" y="3387616"/>
                </a:lnTo>
                <a:lnTo>
                  <a:pt x="733941" y="3396062"/>
                </a:lnTo>
                <a:lnTo>
                  <a:pt x="733941" y="3416331"/>
                </a:lnTo>
                <a:lnTo>
                  <a:pt x="742387" y="3424777"/>
                </a:lnTo>
                <a:lnTo>
                  <a:pt x="746610" y="3461939"/>
                </a:lnTo>
                <a:lnTo>
                  <a:pt x="730563" y="3477986"/>
                </a:lnTo>
                <a:lnTo>
                  <a:pt x="730563" y="3486432"/>
                </a:lnTo>
                <a:lnTo>
                  <a:pt x="714516" y="3494877"/>
                </a:lnTo>
                <a:lnTo>
                  <a:pt x="706070" y="3510925"/>
                </a:lnTo>
                <a:lnTo>
                  <a:pt x="739009" y="3494877"/>
                </a:lnTo>
                <a:lnTo>
                  <a:pt x="780393" y="3461939"/>
                </a:lnTo>
                <a:lnTo>
                  <a:pt x="826001" y="3412953"/>
                </a:lnTo>
                <a:lnTo>
                  <a:pt x="830223" y="3421399"/>
                </a:lnTo>
                <a:lnTo>
                  <a:pt x="814176" y="3445892"/>
                </a:lnTo>
                <a:lnTo>
                  <a:pt x="690868" y="3569201"/>
                </a:lnTo>
                <a:lnTo>
                  <a:pt x="629213" y="3618186"/>
                </a:lnTo>
                <a:lnTo>
                  <a:pt x="596274" y="3642679"/>
                </a:lnTo>
                <a:lnTo>
                  <a:pt x="554890" y="3675618"/>
                </a:lnTo>
                <a:lnTo>
                  <a:pt x="538843" y="3695888"/>
                </a:lnTo>
                <a:lnTo>
                  <a:pt x="554890" y="3700111"/>
                </a:lnTo>
                <a:lnTo>
                  <a:pt x="570937" y="3691665"/>
                </a:lnTo>
                <a:lnTo>
                  <a:pt x="583606" y="3678996"/>
                </a:lnTo>
                <a:lnTo>
                  <a:pt x="592051" y="3683219"/>
                </a:lnTo>
                <a:lnTo>
                  <a:pt x="612321" y="3674773"/>
                </a:lnTo>
                <a:lnTo>
                  <a:pt x="614011" y="3672239"/>
                </a:lnTo>
                <a:lnTo>
                  <a:pt x="641037" y="3658726"/>
                </a:lnTo>
                <a:lnTo>
                  <a:pt x="682422" y="3625787"/>
                </a:lnTo>
                <a:lnTo>
                  <a:pt x="690868" y="3609740"/>
                </a:lnTo>
                <a:lnTo>
                  <a:pt x="674820" y="3613963"/>
                </a:lnTo>
                <a:lnTo>
                  <a:pt x="650328" y="3630010"/>
                </a:lnTo>
                <a:lnTo>
                  <a:pt x="650328" y="3617342"/>
                </a:lnTo>
                <a:lnTo>
                  <a:pt x="658773" y="3617342"/>
                </a:lnTo>
                <a:lnTo>
                  <a:pt x="691712" y="3592849"/>
                </a:lnTo>
                <a:lnTo>
                  <a:pt x="798129" y="3494033"/>
                </a:lnTo>
                <a:lnTo>
                  <a:pt x="843737" y="3465317"/>
                </a:lnTo>
                <a:lnTo>
                  <a:pt x="843737" y="3473763"/>
                </a:lnTo>
                <a:lnTo>
                  <a:pt x="827690" y="3486432"/>
                </a:lnTo>
                <a:lnTo>
                  <a:pt x="790528" y="3535417"/>
                </a:lnTo>
                <a:lnTo>
                  <a:pt x="757589" y="3568356"/>
                </a:lnTo>
                <a:lnTo>
                  <a:pt x="711982" y="3601295"/>
                </a:lnTo>
                <a:lnTo>
                  <a:pt x="703536" y="3625787"/>
                </a:lnTo>
                <a:lnTo>
                  <a:pt x="683266" y="3650281"/>
                </a:lnTo>
                <a:lnTo>
                  <a:pt x="674820" y="3674773"/>
                </a:lnTo>
                <a:lnTo>
                  <a:pt x="650328" y="3678996"/>
                </a:lnTo>
                <a:lnTo>
                  <a:pt x="617389" y="3695043"/>
                </a:lnTo>
                <a:lnTo>
                  <a:pt x="597119" y="3711090"/>
                </a:lnTo>
                <a:lnTo>
                  <a:pt x="559957" y="3731360"/>
                </a:lnTo>
                <a:lnTo>
                  <a:pt x="555735" y="3751630"/>
                </a:lnTo>
                <a:lnTo>
                  <a:pt x="568403" y="3751630"/>
                </a:lnTo>
                <a:lnTo>
                  <a:pt x="588673" y="3735583"/>
                </a:lnTo>
                <a:lnTo>
                  <a:pt x="591207" y="3735583"/>
                </a:lnTo>
                <a:lnTo>
                  <a:pt x="591207" y="3748252"/>
                </a:lnTo>
                <a:lnTo>
                  <a:pt x="624146" y="3744029"/>
                </a:lnTo>
                <a:lnTo>
                  <a:pt x="619923" y="3768522"/>
                </a:lnTo>
                <a:lnTo>
                  <a:pt x="635970" y="3784569"/>
                </a:lnTo>
                <a:lnTo>
                  <a:pt x="631747" y="3809062"/>
                </a:lnTo>
                <a:lnTo>
                  <a:pt x="640193" y="3833555"/>
                </a:lnTo>
                <a:lnTo>
                  <a:pt x="660463" y="3833555"/>
                </a:lnTo>
                <a:lnTo>
                  <a:pt x="656240" y="3858047"/>
                </a:lnTo>
                <a:lnTo>
                  <a:pt x="672287" y="3870716"/>
                </a:lnTo>
                <a:lnTo>
                  <a:pt x="721272" y="3874939"/>
                </a:lnTo>
                <a:lnTo>
                  <a:pt x="717050" y="3895209"/>
                </a:lnTo>
                <a:lnTo>
                  <a:pt x="729718" y="3907878"/>
                </a:lnTo>
                <a:lnTo>
                  <a:pt x="740698" y="3907878"/>
                </a:lnTo>
                <a:lnTo>
                  <a:pt x="740698" y="3907878"/>
                </a:lnTo>
                <a:lnTo>
                  <a:pt x="756745" y="3912101"/>
                </a:lnTo>
                <a:lnTo>
                  <a:pt x="757589" y="3907878"/>
                </a:lnTo>
                <a:lnTo>
                  <a:pt x="760123" y="3907878"/>
                </a:lnTo>
                <a:lnTo>
                  <a:pt x="780393" y="3903655"/>
                </a:lnTo>
                <a:lnTo>
                  <a:pt x="829379" y="3883385"/>
                </a:lnTo>
                <a:lnTo>
                  <a:pt x="825156" y="3896053"/>
                </a:lnTo>
                <a:lnTo>
                  <a:pt x="809109" y="3912101"/>
                </a:lnTo>
                <a:lnTo>
                  <a:pt x="804886" y="3928148"/>
                </a:lnTo>
                <a:lnTo>
                  <a:pt x="833602" y="3928148"/>
                </a:lnTo>
                <a:lnTo>
                  <a:pt x="829379" y="3948418"/>
                </a:lnTo>
                <a:lnTo>
                  <a:pt x="833602" y="3981356"/>
                </a:lnTo>
                <a:lnTo>
                  <a:pt x="813332" y="3997403"/>
                </a:lnTo>
                <a:lnTo>
                  <a:pt x="809109" y="4013450"/>
                </a:lnTo>
                <a:lnTo>
                  <a:pt x="821778" y="4013450"/>
                </a:lnTo>
                <a:lnTo>
                  <a:pt x="834446" y="4005005"/>
                </a:lnTo>
                <a:lnTo>
                  <a:pt x="875831" y="4000782"/>
                </a:lnTo>
                <a:lnTo>
                  <a:pt x="878365" y="3998248"/>
                </a:lnTo>
                <a:lnTo>
                  <a:pt x="878365" y="4005005"/>
                </a:lnTo>
                <a:lnTo>
                  <a:pt x="895256" y="4005005"/>
                </a:lnTo>
                <a:lnTo>
                  <a:pt x="891878" y="4009228"/>
                </a:lnTo>
                <a:lnTo>
                  <a:pt x="887655" y="4025275"/>
                </a:lnTo>
                <a:lnTo>
                  <a:pt x="916371" y="4029497"/>
                </a:lnTo>
                <a:lnTo>
                  <a:pt x="900324" y="4078483"/>
                </a:lnTo>
                <a:lnTo>
                  <a:pt x="887655" y="4094530"/>
                </a:lnTo>
                <a:lnTo>
                  <a:pt x="891878" y="4110577"/>
                </a:lnTo>
                <a:lnTo>
                  <a:pt x="904547" y="4114800"/>
                </a:lnTo>
                <a:lnTo>
                  <a:pt x="904547" y="4125780"/>
                </a:lnTo>
                <a:lnTo>
                  <a:pt x="896945" y="4131692"/>
                </a:lnTo>
                <a:lnTo>
                  <a:pt x="895256" y="4131692"/>
                </a:lnTo>
                <a:lnTo>
                  <a:pt x="866540" y="4147739"/>
                </a:lnTo>
                <a:lnTo>
                  <a:pt x="865696" y="4152806"/>
                </a:lnTo>
                <a:lnTo>
                  <a:pt x="798974" y="4193346"/>
                </a:lnTo>
                <a:lnTo>
                  <a:pt x="701002" y="4255845"/>
                </a:lnTo>
                <a:lnTo>
                  <a:pt x="635125" y="4288784"/>
                </a:lnTo>
                <a:lnTo>
                  <a:pt x="610632" y="4321723"/>
                </a:lnTo>
                <a:lnTo>
                  <a:pt x="557424" y="4354661"/>
                </a:lnTo>
                <a:lnTo>
                  <a:pt x="520262" y="4379154"/>
                </a:lnTo>
                <a:lnTo>
                  <a:pt x="507593" y="4403647"/>
                </a:lnTo>
                <a:lnTo>
                  <a:pt x="511816" y="4419694"/>
                </a:lnTo>
                <a:lnTo>
                  <a:pt x="532086" y="4419694"/>
                </a:lnTo>
                <a:lnTo>
                  <a:pt x="565025" y="4378310"/>
                </a:lnTo>
                <a:lnTo>
                  <a:pt x="599653" y="4353817"/>
                </a:lnTo>
                <a:lnTo>
                  <a:pt x="599653" y="4358040"/>
                </a:lnTo>
                <a:lnTo>
                  <a:pt x="608099" y="4358040"/>
                </a:lnTo>
                <a:lnTo>
                  <a:pt x="611477" y="4346215"/>
                </a:lnTo>
                <a:lnTo>
                  <a:pt x="623301" y="4337770"/>
                </a:lnTo>
                <a:lnTo>
                  <a:pt x="689178" y="4296385"/>
                </a:lnTo>
                <a:lnTo>
                  <a:pt x="680733" y="4320878"/>
                </a:lnTo>
                <a:lnTo>
                  <a:pt x="660463" y="4329324"/>
                </a:lnTo>
                <a:lnTo>
                  <a:pt x="598808" y="4370708"/>
                </a:lnTo>
                <a:lnTo>
                  <a:pt x="594585" y="4390979"/>
                </a:lnTo>
                <a:lnTo>
                  <a:pt x="614855" y="4403647"/>
                </a:lnTo>
                <a:lnTo>
                  <a:pt x="619078" y="4449254"/>
                </a:lnTo>
                <a:lnTo>
                  <a:pt x="598808" y="4477970"/>
                </a:lnTo>
                <a:lnTo>
                  <a:pt x="590362" y="4498240"/>
                </a:lnTo>
                <a:lnTo>
                  <a:pt x="603031" y="4498240"/>
                </a:lnTo>
                <a:lnTo>
                  <a:pt x="647794" y="4469524"/>
                </a:lnTo>
                <a:lnTo>
                  <a:pt x="692557" y="4436586"/>
                </a:lnTo>
                <a:lnTo>
                  <a:pt x="702692" y="4436586"/>
                </a:lnTo>
                <a:lnTo>
                  <a:pt x="701002" y="4430673"/>
                </a:lnTo>
                <a:lnTo>
                  <a:pt x="709448" y="4424762"/>
                </a:lnTo>
                <a:lnTo>
                  <a:pt x="738164" y="4408715"/>
                </a:lnTo>
                <a:lnTo>
                  <a:pt x="725495" y="4437431"/>
                </a:lnTo>
                <a:lnTo>
                  <a:pt x="696780" y="4466146"/>
                </a:lnTo>
                <a:lnTo>
                  <a:pt x="639348" y="4511754"/>
                </a:lnTo>
                <a:lnTo>
                  <a:pt x="548978" y="4584387"/>
                </a:lnTo>
                <a:lnTo>
                  <a:pt x="557424" y="4588610"/>
                </a:lnTo>
                <a:lnTo>
                  <a:pt x="572626" y="4579320"/>
                </a:lnTo>
                <a:lnTo>
                  <a:pt x="580227" y="4584387"/>
                </a:lnTo>
                <a:lnTo>
                  <a:pt x="580227" y="4592833"/>
                </a:lnTo>
                <a:lnTo>
                  <a:pt x="547289" y="4617326"/>
                </a:lnTo>
                <a:lnTo>
                  <a:pt x="547289" y="4619860"/>
                </a:lnTo>
                <a:lnTo>
                  <a:pt x="523640" y="4634218"/>
                </a:lnTo>
                <a:lnTo>
                  <a:pt x="521951" y="4634218"/>
                </a:lnTo>
                <a:lnTo>
                  <a:pt x="519417" y="4636751"/>
                </a:lnTo>
                <a:lnTo>
                  <a:pt x="514350" y="4640130"/>
                </a:lnTo>
                <a:lnTo>
                  <a:pt x="485634" y="4654487"/>
                </a:lnTo>
                <a:lnTo>
                  <a:pt x="485634" y="4657866"/>
                </a:lnTo>
                <a:lnTo>
                  <a:pt x="483945" y="4658710"/>
                </a:lnTo>
                <a:lnTo>
                  <a:pt x="442561" y="4695872"/>
                </a:lnTo>
                <a:lnTo>
                  <a:pt x="409622" y="4724588"/>
                </a:lnTo>
                <a:lnTo>
                  <a:pt x="413845" y="4765972"/>
                </a:lnTo>
                <a:lnTo>
                  <a:pt x="393575" y="4778641"/>
                </a:lnTo>
                <a:lnTo>
                  <a:pt x="397798" y="4794688"/>
                </a:lnTo>
                <a:lnTo>
                  <a:pt x="422291" y="4794688"/>
                </a:lnTo>
                <a:lnTo>
                  <a:pt x="483945" y="4765972"/>
                </a:lnTo>
                <a:lnTo>
                  <a:pt x="479722" y="4774418"/>
                </a:lnTo>
                <a:lnTo>
                  <a:pt x="438338" y="4803134"/>
                </a:lnTo>
                <a:lnTo>
                  <a:pt x="434115" y="4819181"/>
                </a:lnTo>
                <a:lnTo>
                  <a:pt x="450162" y="4819181"/>
                </a:lnTo>
                <a:lnTo>
                  <a:pt x="478878" y="4803134"/>
                </a:lnTo>
                <a:lnTo>
                  <a:pt x="527863" y="4787087"/>
                </a:lnTo>
                <a:lnTo>
                  <a:pt x="523640" y="4795533"/>
                </a:lnTo>
                <a:lnTo>
                  <a:pt x="453540" y="4841140"/>
                </a:lnTo>
                <a:lnTo>
                  <a:pt x="445094" y="4857187"/>
                </a:lnTo>
                <a:lnTo>
                  <a:pt x="469587" y="4873234"/>
                </a:lnTo>
                <a:lnTo>
                  <a:pt x="506749" y="4864788"/>
                </a:lnTo>
                <a:lnTo>
                  <a:pt x="548133" y="4852120"/>
                </a:lnTo>
                <a:lnTo>
                  <a:pt x="548133" y="4860566"/>
                </a:lnTo>
                <a:lnTo>
                  <a:pt x="589518" y="4852120"/>
                </a:lnTo>
                <a:lnTo>
                  <a:pt x="593741" y="4868167"/>
                </a:lnTo>
                <a:lnTo>
                  <a:pt x="606409" y="4868167"/>
                </a:lnTo>
                <a:lnTo>
                  <a:pt x="651172" y="4852120"/>
                </a:lnTo>
                <a:lnTo>
                  <a:pt x="679888" y="4847897"/>
                </a:lnTo>
                <a:lnTo>
                  <a:pt x="671442" y="4868167"/>
                </a:lnTo>
                <a:lnTo>
                  <a:pt x="684111" y="4868167"/>
                </a:lnTo>
                <a:lnTo>
                  <a:pt x="687489" y="4863944"/>
                </a:lnTo>
                <a:lnTo>
                  <a:pt x="688334" y="4863944"/>
                </a:lnTo>
                <a:lnTo>
                  <a:pt x="690868" y="4859721"/>
                </a:lnTo>
                <a:lnTo>
                  <a:pt x="701002" y="4847897"/>
                </a:lnTo>
                <a:lnTo>
                  <a:pt x="725495" y="4847897"/>
                </a:lnTo>
                <a:lnTo>
                  <a:pt x="733941" y="4856343"/>
                </a:lnTo>
                <a:lnTo>
                  <a:pt x="758434" y="4852120"/>
                </a:lnTo>
                <a:lnTo>
                  <a:pt x="799818" y="4827627"/>
                </a:lnTo>
                <a:lnTo>
                  <a:pt x="865696" y="4794688"/>
                </a:lnTo>
                <a:lnTo>
                  <a:pt x="902857" y="4786242"/>
                </a:lnTo>
                <a:lnTo>
                  <a:pt x="944242" y="4786242"/>
                </a:lnTo>
                <a:lnTo>
                  <a:pt x="928195" y="4798911"/>
                </a:lnTo>
                <a:lnTo>
                  <a:pt x="907925" y="4814958"/>
                </a:lnTo>
                <a:lnTo>
                  <a:pt x="895256" y="4843674"/>
                </a:lnTo>
                <a:lnTo>
                  <a:pt x="888499" y="4848741"/>
                </a:lnTo>
                <a:lnTo>
                  <a:pt x="888499" y="4847897"/>
                </a:lnTo>
                <a:lnTo>
                  <a:pt x="872452" y="4843674"/>
                </a:lnTo>
                <a:lnTo>
                  <a:pt x="872452" y="4868167"/>
                </a:lnTo>
                <a:lnTo>
                  <a:pt x="872452" y="4869011"/>
                </a:lnTo>
                <a:lnTo>
                  <a:pt x="870763" y="4872390"/>
                </a:lnTo>
                <a:lnTo>
                  <a:pt x="874142" y="4872390"/>
                </a:lnTo>
                <a:lnTo>
                  <a:pt x="875831" y="4876613"/>
                </a:lnTo>
                <a:lnTo>
                  <a:pt x="888499" y="4872390"/>
                </a:lnTo>
                <a:lnTo>
                  <a:pt x="888499" y="4871545"/>
                </a:lnTo>
                <a:lnTo>
                  <a:pt x="903702" y="4863944"/>
                </a:lnTo>
                <a:lnTo>
                  <a:pt x="879209" y="4896882"/>
                </a:lnTo>
                <a:lnTo>
                  <a:pt x="866540" y="4917153"/>
                </a:lnTo>
                <a:lnTo>
                  <a:pt x="837825" y="4950091"/>
                </a:lnTo>
                <a:lnTo>
                  <a:pt x="829379" y="4970361"/>
                </a:lnTo>
                <a:lnTo>
                  <a:pt x="816710" y="4974584"/>
                </a:lnTo>
                <a:lnTo>
                  <a:pt x="808264" y="4999077"/>
                </a:lnTo>
                <a:lnTo>
                  <a:pt x="783771" y="5027793"/>
                </a:lnTo>
                <a:lnTo>
                  <a:pt x="787994" y="5043840"/>
                </a:lnTo>
                <a:lnTo>
                  <a:pt x="845426" y="5052286"/>
                </a:lnTo>
                <a:lnTo>
                  <a:pt x="849649" y="5068332"/>
                </a:lnTo>
                <a:lnTo>
                  <a:pt x="841203" y="5068332"/>
                </a:lnTo>
                <a:lnTo>
                  <a:pt x="832757" y="5081001"/>
                </a:lnTo>
                <a:lnTo>
                  <a:pt x="828534" y="5101271"/>
                </a:lnTo>
                <a:lnTo>
                  <a:pt x="848804" y="5101271"/>
                </a:lnTo>
                <a:lnTo>
                  <a:pt x="864851" y="5088602"/>
                </a:lnTo>
                <a:lnTo>
                  <a:pt x="880898" y="5068332"/>
                </a:lnTo>
                <a:lnTo>
                  <a:pt x="901168" y="5048063"/>
                </a:lnTo>
                <a:lnTo>
                  <a:pt x="934107" y="5048063"/>
                </a:lnTo>
                <a:lnTo>
                  <a:pt x="942553" y="5027793"/>
                </a:lnTo>
                <a:lnTo>
                  <a:pt x="967046" y="5007523"/>
                </a:lnTo>
                <a:lnTo>
                  <a:pt x="1020254" y="4966138"/>
                </a:lnTo>
                <a:lnTo>
                  <a:pt x="1057416" y="4950091"/>
                </a:lnTo>
                <a:lnTo>
                  <a:pt x="1057416" y="4929821"/>
                </a:lnTo>
                <a:lnTo>
                  <a:pt x="1086132" y="4901105"/>
                </a:lnTo>
                <a:lnTo>
                  <a:pt x="1114847" y="4896882"/>
                </a:lnTo>
                <a:lnTo>
                  <a:pt x="1114847" y="4912930"/>
                </a:lnTo>
                <a:lnTo>
                  <a:pt x="1106402" y="4912930"/>
                </a:lnTo>
                <a:lnTo>
                  <a:pt x="1081909" y="4933199"/>
                </a:lnTo>
                <a:lnTo>
                  <a:pt x="1073463" y="4949247"/>
                </a:lnTo>
                <a:lnTo>
                  <a:pt x="1057416" y="4953469"/>
                </a:lnTo>
                <a:lnTo>
                  <a:pt x="1057416" y="4973740"/>
                </a:lnTo>
                <a:lnTo>
                  <a:pt x="1073463" y="4973740"/>
                </a:lnTo>
                <a:lnTo>
                  <a:pt x="1081909" y="4961071"/>
                </a:lnTo>
                <a:lnTo>
                  <a:pt x="1119070" y="4936578"/>
                </a:lnTo>
                <a:lnTo>
                  <a:pt x="1152009" y="4899416"/>
                </a:lnTo>
                <a:lnTo>
                  <a:pt x="1172279" y="4879146"/>
                </a:lnTo>
                <a:lnTo>
                  <a:pt x="1217886" y="4841985"/>
                </a:lnTo>
                <a:lnTo>
                  <a:pt x="1233933" y="4817492"/>
                </a:lnTo>
                <a:lnTo>
                  <a:pt x="1249980" y="4809046"/>
                </a:lnTo>
                <a:lnTo>
                  <a:pt x="1245757" y="4825093"/>
                </a:lnTo>
                <a:lnTo>
                  <a:pt x="1249980" y="4833539"/>
                </a:lnTo>
                <a:lnTo>
                  <a:pt x="1278696" y="4813269"/>
                </a:lnTo>
                <a:lnTo>
                  <a:pt x="1266027" y="4837762"/>
                </a:lnTo>
                <a:lnTo>
                  <a:pt x="1245757" y="4850430"/>
                </a:lnTo>
                <a:lnTo>
                  <a:pt x="1245757" y="4841985"/>
                </a:lnTo>
                <a:lnTo>
                  <a:pt x="1237312" y="4841985"/>
                </a:lnTo>
                <a:lnTo>
                  <a:pt x="1224643" y="4854653"/>
                </a:lnTo>
                <a:lnTo>
                  <a:pt x="1200150" y="4874924"/>
                </a:lnTo>
                <a:lnTo>
                  <a:pt x="1191704" y="4899416"/>
                </a:lnTo>
                <a:lnTo>
                  <a:pt x="1167211" y="4895193"/>
                </a:lnTo>
                <a:lnTo>
                  <a:pt x="1162988" y="4911240"/>
                </a:lnTo>
                <a:lnTo>
                  <a:pt x="1146941" y="4931511"/>
                </a:lnTo>
                <a:lnTo>
                  <a:pt x="1109780" y="4960226"/>
                </a:lnTo>
                <a:lnTo>
                  <a:pt x="1105557" y="4976273"/>
                </a:lnTo>
                <a:lnTo>
                  <a:pt x="1125827" y="4984719"/>
                </a:lnTo>
                <a:lnTo>
                  <a:pt x="1125827" y="5004989"/>
                </a:lnTo>
                <a:lnTo>
                  <a:pt x="1134273" y="5013435"/>
                </a:lnTo>
                <a:lnTo>
                  <a:pt x="1138496" y="5050596"/>
                </a:lnTo>
                <a:lnTo>
                  <a:pt x="1122449" y="5066644"/>
                </a:lnTo>
                <a:lnTo>
                  <a:pt x="1122449" y="5075089"/>
                </a:lnTo>
                <a:lnTo>
                  <a:pt x="1106402" y="5083535"/>
                </a:lnTo>
                <a:lnTo>
                  <a:pt x="1097956" y="5099582"/>
                </a:lnTo>
                <a:lnTo>
                  <a:pt x="1130894" y="5083535"/>
                </a:lnTo>
                <a:lnTo>
                  <a:pt x="1172279" y="5050596"/>
                </a:lnTo>
                <a:lnTo>
                  <a:pt x="1217886" y="5001611"/>
                </a:lnTo>
                <a:lnTo>
                  <a:pt x="1222109" y="5010057"/>
                </a:lnTo>
                <a:lnTo>
                  <a:pt x="1206062" y="5034549"/>
                </a:lnTo>
                <a:lnTo>
                  <a:pt x="1082753" y="5157858"/>
                </a:lnTo>
                <a:lnTo>
                  <a:pt x="1021099" y="5206844"/>
                </a:lnTo>
                <a:lnTo>
                  <a:pt x="988160" y="5231337"/>
                </a:lnTo>
                <a:lnTo>
                  <a:pt x="946776" y="5264275"/>
                </a:lnTo>
                <a:lnTo>
                  <a:pt x="930729" y="5284545"/>
                </a:lnTo>
                <a:lnTo>
                  <a:pt x="946776" y="5288768"/>
                </a:lnTo>
                <a:lnTo>
                  <a:pt x="962823" y="5280323"/>
                </a:lnTo>
                <a:lnTo>
                  <a:pt x="975491" y="5267654"/>
                </a:lnTo>
                <a:lnTo>
                  <a:pt x="983937" y="5271877"/>
                </a:lnTo>
                <a:lnTo>
                  <a:pt x="1004207" y="5263431"/>
                </a:lnTo>
                <a:lnTo>
                  <a:pt x="1005896" y="5260897"/>
                </a:lnTo>
                <a:lnTo>
                  <a:pt x="1032923" y="5247384"/>
                </a:lnTo>
                <a:lnTo>
                  <a:pt x="1074307" y="5214445"/>
                </a:lnTo>
                <a:lnTo>
                  <a:pt x="1082753" y="5198398"/>
                </a:lnTo>
                <a:lnTo>
                  <a:pt x="1066706" y="5202621"/>
                </a:lnTo>
                <a:lnTo>
                  <a:pt x="1042213" y="5218668"/>
                </a:lnTo>
                <a:lnTo>
                  <a:pt x="1042213" y="5205999"/>
                </a:lnTo>
                <a:lnTo>
                  <a:pt x="1050659" y="5205999"/>
                </a:lnTo>
                <a:lnTo>
                  <a:pt x="1083598" y="5181506"/>
                </a:lnTo>
                <a:lnTo>
                  <a:pt x="1190015" y="5082690"/>
                </a:lnTo>
                <a:lnTo>
                  <a:pt x="1235622" y="5053975"/>
                </a:lnTo>
                <a:lnTo>
                  <a:pt x="1235622" y="5062421"/>
                </a:lnTo>
                <a:lnTo>
                  <a:pt x="1219575" y="5075089"/>
                </a:lnTo>
                <a:lnTo>
                  <a:pt x="1182414" y="5124075"/>
                </a:lnTo>
                <a:lnTo>
                  <a:pt x="1149475" y="5157013"/>
                </a:lnTo>
                <a:lnTo>
                  <a:pt x="1103868" y="5189952"/>
                </a:lnTo>
                <a:lnTo>
                  <a:pt x="1095422" y="5214445"/>
                </a:lnTo>
                <a:lnTo>
                  <a:pt x="1075152" y="5238938"/>
                </a:lnTo>
                <a:lnTo>
                  <a:pt x="1066706" y="5263431"/>
                </a:lnTo>
                <a:lnTo>
                  <a:pt x="1042213" y="5267654"/>
                </a:lnTo>
                <a:lnTo>
                  <a:pt x="1009275" y="5283701"/>
                </a:lnTo>
                <a:lnTo>
                  <a:pt x="988160" y="5303971"/>
                </a:lnTo>
                <a:lnTo>
                  <a:pt x="950999" y="5324241"/>
                </a:lnTo>
                <a:lnTo>
                  <a:pt x="946776" y="5344510"/>
                </a:lnTo>
                <a:lnTo>
                  <a:pt x="959444" y="5344510"/>
                </a:lnTo>
                <a:lnTo>
                  <a:pt x="979714" y="5328464"/>
                </a:lnTo>
                <a:lnTo>
                  <a:pt x="983937" y="5328464"/>
                </a:lnTo>
                <a:lnTo>
                  <a:pt x="983937" y="5341132"/>
                </a:lnTo>
                <a:lnTo>
                  <a:pt x="1016876" y="5336910"/>
                </a:lnTo>
                <a:lnTo>
                  <a:pt x="1012653" y="5361402"/>
                </a:lnTo>
                <a:lnTo>
                  <a:pt x="1028700" y="5377449"/>
                </a:lnTo>
                <a:lnTo>
                  <a:pt x="1024477" y="5401942"/>
                </a:lnTo>
                <a:lnTo>
                  <a:pt x="1032923" y="5426435"/>
                </a:lnTo>
                <a:lnTo>
                  <a:pt x="1053193" y="5426435"/>
                </a:lnTo>
                <a:lnTo>
                  <a:pt x="1048970" y="5450928"/>
                </a:lnTo>
                <a:lnTo>
                  <a:pt x="1065017" y="5463597"/>
                </a:lnTo>
                <a:lnTo>
                  <a:pt x="1114003" y="5467820"/>
                </a:lnTo>
                <a:lnTo>
                  <a:pt x="1109780" y="5488089"/>
                </a:lnTo>
                <a:lnTo>
                  <a:pt x="1122449" y="5500758"/>
                </a:lnTo>
                <a:lnTo>
                  <a:pt x="1151164" y="5500758"/>
                </a:lnTo>
                <a:lnTo>
                  <a:pt x="1171434" y="5496535"/>
                </a:lnTo>
                <a:lnTo>
                  <a:pt x="1220420" y="5476265"/>
                </a:lnTo>
                <a:lnTo>
                  <a:pt x="1216197" y="5488934"/>
                </a:lnTo>
                <a:lnTo>
                  <a:pt x="1200150" y="5504981"/>
                </a:lnTo>
                <a:lnTo>
                  <a:pt x="1195927" y="5521028"/>
                </a:lnTo>
                <a:lnTo>
                  <a:pt x="1224643" y="5521028"/>
                </a:lnTo>
                <a:lnTo>
                  <a:pt x="1220420" y="5541298"/>
                </a:lnTo>
                <a:lnTo>
                  <a:pt x="1224643" y="5574237"/>
                </a:lnTo>
                <a:lnTo>
                  <a:pt x="1204373" y="5590284"/>
                </a:lnTo>
                <a:lnTo>
                  <a:pt x="1200150" y="5606331"/>
                </a:lnTo>
                <a:lnTo>
                  <a:pt x="1212819" y="5606331"/>
                </a:lnTo>
                <a:lnTo>
                  <a:pt x="1225488" y="5597885"/>
                </a:lnTo>
                <a:lnTo>
                  <a:pt x="1266872" y="5593662"/>
                </a:lnTo>
                <a:lnTo>
                  <a:pt x="1271095" y="5589439"/>
                </a:lnTo>
                <a:lnTo>
                  <a:pt x="1308256" y="5569169"/>
                </a:lnTo>
                <a:lnTo>
                  <a:pt x="1283764" y="5602108"/>
                </a:lnTo>
                <a:lnTo>
                  <a:pt x="1279541" y="5618155"/>
                </a:lnTo>
                <a:lnTo>
                  <a:pt x="1308256" y="5622378"/>
                </a:lnTo>
                <a:lnTo>
                  <a:pt x="1292209" y="5671364"/>
                </a:lnTo>
                <a:lnTo>
                  <a:pt x="1279541" y="5687411"/>
                </a:lnTo>
                <a:lnTo>
                  <a:pt x="1283764" y="5703458"/>
                </a:lnTo>
                <a:lnTo>
                  <a:pt x="1296432" y="5707680"/>
                </a:lnTo>
                <a:lnTo>
                  <a:pt x="1296432" y="5723728"/>
                </a:lnTo>
                <a:lnTo>
                  <a:pt x="1287986" y="5723728"/>
                </a:lnTo>
                <a:lnTo>
                  <a:pt x="1259271" y="5739774"/>
                </a:lnTo>
                <a:lnTo>
                  <a:pt x="1255048" y="5760045"/>
                </a:lnTo>
                <a:lnTo>
                  <a:pt x="1275318" y="5760045"/>
                </a:lnTo>
                <a:lnTo>
                  <a:pt x="1271095" y="5780315"/>
                </a:lnTo>
                <a:lnTo>
                  <a:pt x="1283764" y="5780315"/>
                </a:lnTo>
                <a:lnTo>
                  <a:pt x="1287986" y="5767646"/>
                </a:lnTo>
                <a:lnTo>
                  <a:pt x="1300655" y="5767646"/>
                </a:lnTo>
                <a:lnTo>
                  <a:pt x="1304878" y="5751599"/>
                </a:lnTo>
                <a:lnTo>
                  <a:pt x="1304878" y="5743153"/>
                </a:lnTo>
                <a:lnTo>
                  <a:pt x="1333594" y="5743153"/>
                </a:lnTo>
                <a:lnTo>
                  <a:pt x="1346263" y="5730484"/>
                </a:lnTo>
                <a:lnTo>
                  <a:pt x="1325993" y="5771869"/>
                </a:lnTo>
                <a:lnTo>
                  <a:pt x="1305723" y="5784538"/>
                </a:lnTo>
                <a:lnTo>
                  <a:pt x="1297277" y="5800584"/>
                </a:lnTo>
                <a:lnTo>
                  <a:pt x="1255892" y="5809030"/>
                </a:lnTo>
                <a:lnTo>
                  <a:pt x="1255892" y="5829300"/>
                </a:lnTo>
                <a:lnTo>
                  <a:pt x="1247447" y="5837746"/>
                </a:lnTo>
                <a:lnTo>
                  <a:pt x="1214508" y="5850415"/>
                </a:lnTo>
                <a:lnTo>
                  <a:pt x="1218731" y="5821699"/>
                </a:lnTo>
                <a:lnTo>
                  <a:pt x="1210285" y="5797206"/>
                </a:lnTo>
                <a:lnTo>
                  <a:pt x="1201839" y="5797206"/>
                </a:lnTo>
                <a:lnTo>
                  <a:pt x="1189170" y="5813253"/>
                </a:lnTo>
                <a:lnTo>
                  <a:pt x="1189170" y="5829300"/>
                </a:lnTo>
                <a:lnTo>
                  <a:pt x="1197616" y="5849570"/>
                </a:lnTo>
                <a:lnTo>
                  <a:pt x="1184948" y="5849570"/>
                </a:lnTo>
                <a:lnTo>
                  <a:pt x="1164678" y="5862239"/>
                </a:lnTo>
                <a:lnTo>
                  <a:pt x="1156232" y="5878286"/>
                </a:lnTo>
                <a:lnTo>
                  <a:pt x="1123293" y="5886732"/>
                </a:lnTo>
                <a:lnTo>
                  <a:pt x="1110624" y="5923894"/>
                </a:lnTo>
                <a:lnTo>
                  <a:pt x="1126671" y="5923894"/>
                </a:lnTo>
                <a:lnTo>
                  <a:pt x="1159610" y="5928116"/>
                </a:lnTo>
                <a:lnTo>
                  <a:pt x="1163833" y="5948386"/>
                </a:lnTo>
                <a:lnTo>
                  <a:pt x="1119070" y="5985548"/>
                </a:lnTo>
                <a:lnTo>
                  <a:pt x="1119070" y="5998217"/>
                </a:lnTo>
                <a:lnTo>
                  <a:pt x="1168056" y="5989771"/>
                </a:lnTo>
                <a:lnTo>
                  <a:pt x="1188326" y="5998217"/>
                </a:lnTo>
                <a:lnTo>
                  <a:pt x="1212819" y="5977946"/>
                </a:lnTo>
                <a:lnTo>
                  <a:pt x="1270250" y="5969501"/>
                </a:lnTo>
                <a:lnTo>
                  <a:pt x="1266027" y="5985548"/>
                </a:lnTo>
                <a:lnTo>
                  <a:pt x="1228866" y="6018486"/>
                </a:lnTo>
                <a:lnTo>
                  <a:pt x="1187481" y="6031155"/>
                </a:lnTo>
                <a:lnTo>
                  <a:pt x="1157076" y="6031155"/>
                </a:lnTo>
                <a:lnTo>
                  <a:pt x="1144408" y="6039601"/>
                </a:lnTo>
                <a:lnTo>
                  <a:pt x="1107246" y="6055648"/>
                </a:lnTo>
                <a:lnTo>
                  <a:pt x="1094577" y="6075918"/>
                </a:lnTo>
                <a:lnTo>
                  <a:pt x="1090355" y="6096188"/>
                </a:lnTo>
                <a:lnTo>
                  <a:pt x="1098800" y="6104634"/>
                </a:lnTo>
                <a:lnTo>
                  <a:pt x="1103023" y="6129127"/>
                </a:lnTo>
                <a:lnTo>
                  <a:pt x="1074307" y="6141795"/>
                </a:lnTo>
                <a:lnTo>
                  <a:pt x="1078530" y="6129127"/>
                </a:lnTo>
                <a:lnTo>
                  <a:pt x="1086976" y="6113079"/>
                </a:lnTo>
                <a:lnTo>
                  <a:pt x="1074307" y="6100411"/>
                </a:lnTo>
                <a:lnTo>
                  <a:pt x="1058260" y="6096188"/>
                </a:lnTo>
                <a:lnTo>
                  <a:pt x="1042213" y="6112235"/>
                </a:lnTo>
                <a:lnTo>
                  <a:pt x="1029545" y="6116458"/>
                </a:lnTo>
                <a:lnTo>
                  <a:pt x="988160" y="6136728"/>
                </a:lnTo>
                <a:lnTo>
                  <a:pt x="988160" y="6145173"/>
                </a:lnTo>
                <a:lnTo>
                  <a:pt x="1004207" y="6149396"/>
                </a:lnTo>
                <a:lnTo>
                  <a:pt x="1004207" y="6162065"/>
                </a:lnTo>
                <a:lnTo>
                  <a:pt x="975491" y="6166288"/>
                </a:lnTo>
                <a:lnTo>
                  <a:pt x="975491" y="6157842"/>
                </a:lnTo>
                <a:lnTo>
                  <a:pt x="959444" y="6166288"/>
                </a:lnTo>
                <a:lnTo>
                  <a:pt x="972113" y="6174734"/>
                </a:lnTo>
                <a:lnTo>
                  <a:pt x="972113" y="6183180"/>
                </a:lnTo>
                <a:lnTo>
                  <a:pt x="939174" y="6207673"/>
                </a:lnTo>
                <a:lnTo>
                  <a:pt x="939174" y="6227943"/>
                </a:lnTo>
                <a:lnTo>
                  <a:pt x="923127" y="6223720"/>
                </a:lnTo>
                <a:lnTo>
                  <a:pt x="919749" y="6224564"/>
                </a:lnTo>
                <a:lnTo>
                  <a:pt x="914682" y="6223720"/>
                </a:lnTo>
                <a:lnTo>
                  <a:pt x="910459" y="6227943"/>
                </a:lnTo>
                <a:lnTo>
                  <a:pt x="877520" y="6243990"/>
                </a:lnTo>
                <a:lnTo>
                  <a:pt x="877520" y="6256658"/>
                </a:lnTo>
                <a:lnTo>
                  <a:pt x="880898" y="6260037"/>
                </a:lnTo>
                <a:lnTo>
                  <a:pt x="881743" y="6265104"/>
                </a:lnTo>
                <a:lnTo>
                  <a:pt x="886810" y="6266793"/>
                </a:lnTo>
                <a:lnTo>
                  <a:pt x="889344" y="6269327"/>
                </a:lnTo>
                <a:lnTo>
                  <a:pt x="893567" y="6268483"/>
                </a:lnTo>
                <a:lnTo>
                  <a:pt x="897790" y="6269327"/>
                </a:lnTo>
                <a:lnTo>
                  <a:pt x="902857" y="6265949"/>
                </a:lnTo>
                <a:lnTo>
                  <a:pt x="906236" y="6265104"/>
                </a:lnTo>
                <a:lnTo>
                  <a:pt x="922283" y="6252435"/>
                </a:lnTo>
                <a:lnTo>
                  <a:pt x="934951" y="6243990"/>
                </a:lnTo>
                <a:lnTo>
                  <a:pt x="955221" y="6235544"/>
                </a:lnTo>
                <a:lnTo>
                  <a:pt x="996606" y="6215274"/>
                </a:lnTo>
                <a:lnTo>
                  <a:pt x="1012653" y="6199227"/>
                </a:lnTo>
                <a:lnTo>
                  <a:pt x="1032923" y="6183180"/>
                </a:lnTo>
                <a:lnTo>
                  <a:pt x="1074307" y="6178957"/>
                </a:lnTo>
                <a:lnTo>
                  <a:pt x="1107246" y="6146018"/>
                </a:lnTo>
                <a:lnTo>
                  <a:pt x="1135962" y="6150241"/>
                </a:lnTo>
                <a:lnTo>
                  <a:pt x="1152009" y="6166288"/>
                </a:lnTo>
                <a:lnTo>
                  <a:pt x="1160455" y="6166288"/>
                </a:lnTo>
                <a:lnTo>
                  <a:pt x="1184948" y="6137573"/>
                </a:lnTo>
                <a:lnTo>
                  <a:pt x="1180725" y="6124904"/>
                </a:lnTo>
                <a:lnTo>
                  <a:pt x="1184948" y="6112235"/>
                </a:lnTo>
                <a:lnTo>
                  <a:pt x="1222109" y="6103789"/>
                </a:lnTo>
                <a:lnTo>
                  <a:pt x="1238156" y="6075073"/>
                </a:lnTo>
                <a:lnTo>
                  <a:pt x="1275318" y="6066627"/>
                </a:lnTo>
                <a:lnTo>
                  <a:pt x="1287986" y="6053959"/>
                </a:lnTo>
                <a:lnTo>
                  <a:pt x="1336972" y="6037912"/>
                </a:lnTo>
                <a:lnTo>
                  <a:pt x="1336972" y="6029466"/>
                </a:lnTo>
                <a:lnTo>
                  <a:pt x="1349641" y="6033689"/>
                </a:lnTo>
                <a:lnTo>
                  <a:pt x="1353864" y="6053959"/>
                </a:lnTo>
                <a:lnTo>
                  <a:pt x="1382580" y="6053959"/>
                </a:lnTo>
                <a:lnTo>
                  <a:pt x="1386802" y="6033689"/>
                </a:lnTo>
                <a:lnTo>
                  <a:pt x="1374134" y="6029466"/>
                </a:lnTo>
                <a:lnTo>
                  <a:pt x="1378357" y="6021020"/>
                </a:lnTo>
                <a:lnTo>
                  <a:pt x="1402850" y="6008352"/>
                </a:lnTo>
                <a:lnTo>
                  <a:pt x="1415518" y="5988082"/>
                </a:lnTo>
                <a:lnTo>
                  <a:pt x="1428187" y="5979636"/>
                </a:lnTo>
                <a:lnTo>
                  <a:pt x="1461126" y="5971190"/>
                </a:lnTo>
                <a:lnTo>
                  <a:pt x="1477173" y="5955143"/>
                </a:lnTo>
                <a:lnTo>
                  <a:pt x="1493220" y="5950920"/>
                </a:lnTo>
                <a:lnTo>
                  <a:pt x="1488997" y="5963588"/>
                </a:lnTo>
                <a:lnTo>
                  <a:pt x="1460281" y="5979636"/>
                </a:lnTo>
                <a:lnTo>
                  <a:pt x="1456058" y="5999906"/>
                </a:lnTo>
                <a:lnTo>
                  <a:pt x="1464504" y="6012575"/>
                </a:lnTo>
                <a:lnTo>
                  <a:pt x="1456058" y="6012575"/>
                </a:lnTo>
                <a:lnTo>
                  <a:pt x="1435788" y="6025243"/>
                </a:lnTo>
                <a:lnTo>
                  <a:pt x="1431565" y="6045513"/>
                </a:lnTo>
                <a:lnTo>
                  <a:pt x="1444234" y="6045513"/>
                </a:lnTo>
                <a:lnTo>
                  <a:pt x="1460281" y="6037067"/>
                </a:lnTo>
                <a:lnTo>
                  <a:pt x="1480551" y="6032844"/>
                </a:lnTo>
                <a:lnTo>
                  <a:pt x="1484774" y="6057337"/>
                </a:lnTo>
                <a:lnTo>
                  <a:pt x="1485618" y="6054804"/>
                </a:lnTo>
                <a:lnTo>
                  <a:pt x="1488997" y="6070006"/>
                </a:lnTo>
                <a:lnTo>
                  <a:pt x="1521935" y="6074229"/>
                </a:lnTo>
                <a:lnTo>
                  <a:pt x="1526158" y="6107167"/>
                </a:lnTo>
                <a:lnTo>
                  <a:pt x="1546428" y="6107167"/>
                </a:lnTo>
                <a:lnTo>
                  <a:pt x="1562475" y="6094499"/>
                </a:lnTo>
                <a:lnTo>
                  <a:pt x="1611461" y="6065783"/>
                </a:lnTo>
                <a:lnTo>
                  <a:pt x="1652846" y="6037067"/>
                </a:lnTo>
                <a:lnTo>
                  <a:pt x="1685784" y="6021020"/>
                </a:lnTo>
                <a:lnTo>
                  <a:pt x="1734770" y="5988082"/>
                </a:lnTo>
                <a:lnTo>
                  <a:pt x="1763486" y="5972034"/>
                </a:lnTo>
                <a:lnTo>
                  <a:pt x="1804870" y="5947542"/>
                </a:lnTo>
                <a:lnTo>
                  <a:pt x="1870748" y="5914603"/>
                </a:lnTo>
                <a:lnTo>
                  <a:pt x="1916355" y="5881664"/>
                </a:lnTo>
                <a:lnTo>
                  <a:pt x="1936625" y="5873219"/>
                </a:lnTo>
                <a:lnTo>
                  <a:pt x="1961118" y="5852949"/>
                </a:lnTo>
                <a:lnTo>
                  <a:pt x="2005881" y="5828455"/>
                </a:lnTo>
                <a:lnTo>
                  <a:pt x="2087805" y="5771024"/>
                </a:lnTo>
                <a:lnTo>
                  <a:pt x="2141014" y="5738086"/>
                </a:lnTo>
                <a:lnTo>
                  <a:pt x="2218715" y="5689100"/>
                </a:lnTo>
                <a:lnTo>
                  <a:pt x="2271924" y="5676431"/>
                </a:lnTo>
                <a:lnTo>
                  <a:pt x="2300639" y="5660384"/>
                </a:lnTo>
                <a:lnTo>
                  <a:pt x="2337801" y="5635891"/>
                </a:lnTo>
                <a:lnTo>
                  <a:pt x="2370740" y="5607176"/>
                </a:lnTo>
                <a:lnTo>
                  <a:pt x="2412124" y="5570014"/>
                </a:lnTo>
                <a:lnTo>
                  <a:pt x="2453509" y="5549744"/>
                </a:lnTo>
                <a:lnTo>
                  <a:pt x="2498271" y="5533697"/>
                </a:lnTo>
                <a:lnTo>
                  <a:pt x="2522764" y="5517650"/>
                </a:lnTo>
                <a:lnTo>
                  <a:pt x="2564149" y="5488934"/>
                </a:lnTo>
                <a:lnTo>
                  <a:pt x="2584419" y="5472887"/>
                </a:lnTo>
                <a:lnTo>
                  <a:pt x="2641850" y="5431502"/>
                </a:lnTo>
                <a:lnTo>
                  <a:pt x="2657897" y="5415456"/>
                </a:lnTo>
                <a:lnTo>
                  <a:pt x="2624959" y="5419678"/>
                </a:lnTo>
                <a:lnTo>
                  <a:pt x="2629181" y="5411233"/>
                </a:lnTo>
                <a:lnTo>
                  <a:pt x="2657897" y="5390962"/>
                </a:lnTo>
                <a:lnTo>
                  <a:pt x="2711106" y="5353801"/>
                </a:lnTo>
                <a:lnTo>
                  <a:pt x="2760092" y="5329308"/>
                </a:lnTo>
                <a:lnTo>
                  <a:pt x="2813300" y="5325085"/>
                </a:lnTo>
                <a:lnTo>
                  <a:pt x="2837793" y="5316639"/>
                </a:lnTo>
                <a:lnTo>
                  <a:pt x="2862286" y="5312417"/>
                </a:lnTo>
                <a:lnTo>
                  <a:pt x="2870732" y="5328464"/>
                </a:lnTo>
                <a:lnTo>
                  <a:pt x="2837793" y="5352956"/>
                </a:lnTo>
                <a:lnTo>
                  <a:pt x="2825124" y="5373226"/>
                </a:lnTo>
                <a:lnTo>
                  <a:pt x="2845394" y="5369004"/>
                </a:lnTo>
                <a:lnTo>
                  <a:pt x="2886779" y="5369004"/>
                </a:lnTo>
                <a:lnTo>
                  <a:pt x="2939988" y="5340288"/>
                </a:lnTo>
                <a:lnTo>
                  <a:pt x="2931542" y="5410388"/>
                </a:lnTo>
                <a:lnTo>
                  <a:pt x="2832726" y="5459374"/>
                </a:lnTo>
                <a:lnTo>
                  <a:pt x="2824280" y="5475421"/>
                </a:lnTo>
                <a:lnTo>
                  <a:pt x="2808233" y="5488089"/>
                </a:lnTo>
                <a:lnTo>
                  <a:pt x="2759247" y="5516805"/>
                </a:lnTo>
                <a:lnTo>
                  <a:pt x="2710261" y="5541298"/>
                </a:lnTo>
                <a:lnTo>
                  <a:pt x="2668877" y="5553967"/>
                </a:lnTo>
                <a:lnTo>
                  <a:pt x="2648607" y="5578460"/>
                </a:lnTo>
                <a:lnTo>
                  <a:pt x="2640161" y="5594507"/>
                </a:lnTo>
                <a:lnTo>
                  <a:pt x="2619891" y="5602953"/>
                </a:lnTo>
                <a:lnTo>
                  <a:pt x="2619891" y="5586905"/>
                </a:lnTo>
                <a:lnTo>
                  <a:pt x="2599621" y="5586905"/>
                </a:lnTo>
                <a:lnTo>
                  <a:pt x="2550636" y="5619844"/>
                </a:lnTo>
                <a:lnTo>
                  <a:pt x="2550636" y="5632513"/>
                </a:lnTo>
                <a:lnTo>
                  <a:pt x="2566683" y="5628290"/>
                </a:lnTo>
                <a:lnTo>
                  <a:pt x="2562460" y="5636736"/>
                </a:lnTo>
                <a:lnTo>
                  <a:pt x="2521075" y="5661228"/>
                </a:lnTo>
                <a:lnTo>
                  <a:pt x="2492359" y="5689944"/>
                </a:lnTo>
                <a:lnTo>
                  <a:pt x="2455198" y="5710214"/>
                </a:lnTo>
                <a:lnTo>
                  <a:pt x="2439151" y="5726261"/>
                </a:lnTo>
                <a:lnTo>
                  <a:pt x="2414658" y="5734707"/>
                </a:lnTo>
                <a:lnTo>
                  <a:pt x="2381719" y="5750754"/>
                </a:lnTo>
                <a:lnTo>
                  <a:pt x="2336112" y="5783693"/>
                </a:lnTo>
                <a:lnTo>
                  <a:pt x="2311619" y="5787916"/>
                </a:lnTo>
                <a:lnTo>
                  <a:pt x="2320065" y="5767646"/>
                </a:lnTo>
                <a:lnTo>
                  <a:pt x="2299795" y="5771869"/>
                </a:lnTo>
                <a:lnTo>
                  <a:pt x="2213648" y="5820855"/>
                </a:lnTo>
                <a:lnTo>
                  <a:pt x="2143547" y="5865617"/>
                </a:lnTo>
                <a:lnTo>
                  <a:pt x="2106386" y="5878286"/>
                </a:lnTo>
                <a:lnTo>
                  <a:pt x="2102163" y="5865617"/>
                </a:lnTo>
                <a:lnTo>
                  <a:pt x="2114832" y="5852949"/>
                </a:lnTo>
                <a:lnTo>
                  <a:pt x="2135102" y="5828455"/>
                </a:lnTo>
                <a:lnTo>
                  <a:pt x="2122433" y="5824233"/>
                </a:lnTo>
                <a:lnTo>
                  <a:pt x="2106386" y="5832678"/>
                </a:lnTo>
                <a:lnTo>
                  <a:pt x="2093717" y="5852949"/>
                </a:lnTo>
                <a:lnTo>
                  <a:pt x="2081048" y="5857171"/>
                </a:lnTo>
                <a:lnTo>
                  <a:pt x="2039664" y="5881664"/>
                </a:lnTo>
                <a:lnTo>
                  <a:pt x="1994056" y="5923049"/>
                </a:lnTo>
                <a:lnTo>
                  <a:pt x="1985611" y="5943319"/>
                </a:lnTo>
                <a:lnTo>
                  <a:pt x="1969564" y="5951765"/>
                </a:lnTo>
                <a:lnTo>
                  <a:pt x="1928179" y="5976257"/>
                </a:lnTo>
                <a:lnTo>
                  <a:pt x="1895240" y="6013419"/>
                </a:lnTo>
                <a:lnTo>
                  <a:pt x="1870748" y="6026088"/>
                </a:lnTo>
                <a:lnTo>
                  <a:pt x="1850478" y="6042135"/>
                </a:lnTo>
                <a:lnTo>
                  <a:pt x="1817539" y="6046358"/>
                </a:lnTo>
                <a:lnTo>
                  <a:pt x="1809093" y="6066627"/>
                </a:lnTo>
                <a:lnTo>
                  <a:pt x="1793046" y="6082675"/>
                </a:lnTo>
                <a:lnTo>
                  <a:pt x="1760107" y="6111390"/>
                </a:lnTo>
                <a:lnTo>
                  <a:pt x="1731392" y="6119836"/>
                </a:lnTo>
                <a:lnTo>
                  <a:pt x="1706899" y="6135883"/>
                </a:lnTo>
                <a:lnTo>
                  <a:pt x="1686629" y="6156153"/>
                </a:lnTo>
                <a:lnTo>
                  <a:pt x="1673960" y="6184869"/>
                </a:lnTo>
                <a:lnTo>
                  <a:pt x="1653690" y="6193315"/>
                </a:lnTo>
                <a:lnTo>
                  <a:pt x="1604704" y="6201760"/>
                </a:lnTo>
                <a:lnTo>
                  <a:pt x="1608927" y="6222031"/>
                </a:lnTo>
                <a:lnTo>
                  <a:pt x="1629197" y="6230476"/>
                </a:lnTo>
                <a:lnTo>
                  <a:pt x="1653690" y="6226254"/>
                </a:lnTo>
                <a:lnTo>
                  <a:pt x="1662136" y="6205983"/>
                </a:lnTo>
                <a:lnTo>
                  <a:pt x="1674805" y="6215274"/>
                </a:lnTo>
                <a:lnTo>
                  <a:pt x="1674805" y="6243145"/>
                </a:lnTo>
                <a:lnTo>
                  <a:pt x="1711966" y="6243145"/>
                </a:lnTo>
                <a:lnTo>
                  <a:pt x="1703520" y="6267638"/>
                </a:lnTo>
                <a:lnTo>
                  <a:pt x="1641866" y="6271861"/>
                </a:lnTo>
                <a:lnTo>
                  <a:pt x="1613150" y="6296354"/>
                </a:lnTo>
                <a:lnTo>
                  <a:pt x="1571766" y="6300577"/>
                </a:lnTo>
                <a:lnTo>
                  <a:pt x="1543050" y="6311556"/>
                </a:lnTo>
                <a:lnTo>
                  <a:pt x="1538827" y="6304800"/>
                </a:lnTo>
                <a:lnTo>
                  <a:pt x="1522780" y="6300577"/>
                </a:lnTo>
                <a:lnTo>
                  <a:pt x="1527003" y="6284529"/>
                </a:lnTo>
                <a:lnTo>
                  <a:pt x="1502510" y="6280306"/>
                </a:lnTo>
                <a:lnTo>
                  <a:pt x="1498287" y="6300577"/>
                </a:lnTo>
                <a:lnTo>
                  <a:pt x="1482240" y="6300577"/>
                </a:lnTo>
                <a:lnTo>
                  <a:pt x="1440856" y="6320847"/>
                </a:lnTo>
                <a:lnTo>
                  <a:pt x="1445079" y="6336893"/>
                </a:lnTo>
                <a:lnTo>
                  <a:pt x="1465349" y="6341116"/>
                </a:lnTo>
                <a:lnTo>
                  <a:pt x="1478017" y="6345339"/>
                </a:lnTo>
                <a:lnTo>
                  <a:pt x="1498287" y="6353785"/>
                </a:lnTo>
                <a:lnTo>
                  <a:pt x="1518557" y="6358008"/>
                </a:lnTo>
                <a:lnTo>
                  <a:pt x="1534604" y="6349562"/>
                </a:lnTo>
                <a:lnTo>
                  <a:pt x="1554874" y="6345339"/>
                </a:lnTo>
                <a:lnTo>
                  <a:pt x="1563320" y="6358008"/>
                </a:lnTo>
                <a:lnTo>
                  <a:pt x="1575989" y="6353785"/>
                </a:lnTo>
                <a:lnTo>
                  <a:pt x="1571766" y="6325070"/>
                </a:lnTo>
                <a:lnTo>
                  <a:pt x="1580212" y="6329293"/>
                </a:lnTo>
                <a:lnTo>
                  <a:pt x="1604704" y="6329293"/>
                </a:lnTo>
                <a:lnTo>
                  <a:pt x="1617373" y="6320847"/>
                </a:lnTo>
                <a:lnTo>
                  <a:pt x="1646089" y="6316624"/>
                </a:lnTo>
                <a:lnTo>
                  <a:pt x="1641866" y="6325070"/>
                </a:lnTo>
                <a:lnTo>
                  <a:pt x="1642711" y="6325914"/>
                </a:lnTo>
                <a:lnTo>
                  <a:pt x="1641866" y="6329293"/>
                </a:lnTo>
                <a:lnTo>
                  <a:pt x="1647778" y="6328448"/>
                </a:lnTo>
                <a:lnTo>
                  <a:pt x="1650312" y="6329293"/>
                </a:lnTo>
                <a:lnTo>
                  <a:pt x="1654535" y="6326758"/>
                </a:lnTo>
                <a:lnTo>
                  <a:pt x="1662136" y="6325070"/>
                </a:lnTo>
                <a:lnTo>
                  <a:pt x="1676494" y="6314090"/>
                </a:lnTo>
                <a:lnTo>
                  <a:pt x="1687473" y="6308178"/>
                </a:lnTo>
                <a:lnTo>
                  <a:pt x="1690007" y="6303955"/>
                </a:lnTo>
                <a:lnTo>
                  <a:pt x="1695075" y="6299732"/>
                </a:lnTo>
                <a:lnTo>
                  <a:pt x="1695919" y="6294664"/>
                </a:lnTo>
                <a:lnTo>
                  <a:pt x="1703520" y="6283685"/>
                </a:lnTo>
                <a:lnTo>
                  <a:pt x="1732236" y="6275239"/>
                </a:lnTo>
                <a:lnTo>
                  <a:pt x="1773621" y="6250746"/>
                </a:lnTo>
                <a:lnTo>
                  <a:pt x="1773621" y="6230476"/>
                </a:lnTo>
                <a:lnTo>
                  <a:pt x="1789668" y="6217808"/>
                </a:lnTo>
                <a:lnTo>
                  <a:pt x="1789668" y="6238077"/>
                </a:lnTo>
                <a:lnTo>
                  <a:pt x="1809938" y="6233854"/>
                </a:lnTo>
                <a:lnTo>
                  <a:pt x="1851322" y="6200916"/>
                </a:lnTo>
                <a:lnTo>
                  <a:pt x="1892707" y="6180646"/>
                </a:lnTo>
                <a:lnTo>
                  <a:pt x="1905375" y="6164599"/>
                </a:lnTo>
                <a:lnTo>
                  <a:pt x="1918044" y="6160376"/>
                </a:lnTo>
                <a:lnTo>
                  <a:pt x="1959429" y="6135883"/>
                </a:lnTo>
                <a:lnTo>
                  <a:pt x="1992367" y="6111390"/>
                </a:lnTo>
                <a:lnTo>
                  <a:pt x="1979698" y="6107167"/>
                </a:lnTo>
                <a:lnTo>
                  <a:pt x="1959429" y="6115613"/>
                </a:lnTo>
                <a:lnTo>
                  <a:pt x="1963651" y="6102944"/>
                </a:lnTo>
                <a:lnTo>
                  <a:pt x="1996590" y="6082675"/>
                </a:lnTo>
                <a:lnTo>
                  <a:pt x="2033752" y="6074229"/>
                </a:lnTo>
                <a:lnTo>
                  <a:pt x="2037975" y="6082675"/>
                </a:lnTo>
                <a:lnTo>
                  <a:pt x="2062467" y="6066627"/>
                </a:lnTo>
                <a:lnTo>
                  <a:pt x="2070913" y="6050581"/>
                </a:lnTo>
                <a:lnTo>
                  <a:pt x="2108075" y="6046358"/>
                </a:lnTo>
                <a:lnTo>
                  <a:pt x="2178175" y="6000750"/>
                </a:lnTo>
                <a:lnTo>
                  <a:pt x="2219560" y="5976257"/>
                </a:lnTo>
                <a:lnTo>
                  <a:pt x="2305707" y="5918826"/>
                </a:lnTo>
                <a:lnTo>
                  <a:pt x="2380030" y="5873219"/>
                </a:lnTo>
                <a:lnTo>
                  <a:pt x="2388476" y="5866462"/>
                </a:lnTo>
                <a:lnTo>
                  <a:pt x="2396922" y="5861394"/>
                </a:lnTo>
                <a:lnTo>
                  <a:pt x="2397766" y="5858861"/>
                </a:lnTo>
                <a:lnTo>
                  <a:pt x="2404523" y="5852949"/>
                </a:lnTo>
                <a:lnTo>
                  <a:pt x="2445907" y="5828455"/>
                </a:lnTo>
                <a:lnTo>
                  <a:pt x="2499116" y="5791294"/>
                </a:lnTo>
                <a:lnTo>
                  <a:pt x="2519386" y="5771024"/>
                </a:lnTo>
                <a:lnTo>
                  <a:pt x="2506717" y="5766801"/>
                </a:lnTo>
                <a:lnTo>
                  <a:pt x="2498271" y="5779470"/>
                </a:lnTo>
                <a:lnTo>
                  <a:pt x="2453509" y="5803963"/>
                </a:lnTo>
                <a:lnTo>
                  <a:pt x="2424793" y="5828455"/>
                </a:lnTo>
                <a:lnTo>
                  <a:pt x="2396077" y="5836901"/>
                </a:lnTo>
                <a:lnTo>
                  <a:pt x="2396077" y="5808186"/>
                </a:lnTo>
                <a:lnTo>
                  <a:pt x="2391854" y="5803963"/>
                </a:lnTo>
                <a:lnTo>
                  <a:pt x="2371584" y="5799740"/>
                </a:lnTo>
                <a:lnTo>
                  <a:pt x="2367361" y="5783693"/>
                </a:lnTo>
                <a:lnTo>
                  <a:pt x="2375807" y="5783693"/>
                </a:lnTo>
                <a:lnTo>
                  <a:pt x="2400300" y="5771024"/>
                </a:lnTo>
                <a:lnTo>
                  <a:pt x="2396077" y="5779470"/>
                </a:lnTo>
                <a:lnTo>
                  <a:pt x="2396077" y="5803963"/>
                </a:lnTo>
                <a:lnTo>
                  <a:pt x="2400300" y="5808186"/>
                </a:lnTo>
                <a:lnTo>
                  <a:pt x="2420570" y="5812409"/>
                </a:lnTo>
                <a:lnTo>
                  <a:pt x="2440840" y="5799740"/>
                </a:lnTo>
                <a:lnTo>
                  <a:pt x="2473779" y="5779470"/>
                </a:lnTo>
                <a:lnTo>
                  <a:pt x="2482224" y="5763423"/>
                </a:lnTo>
                <a:lnTo>
                  <a:pt x="2490670" y="5763423"/>
                </a:lnTo>
                <a:lnTo>
                  <a:pt x="2499116" y="5747376"/>
                </a:lnTo>
                <a:lnTo>
                  <a:pt x="2490670" y="5747376"/>
                </a:lnTo>
                <a:lnTo>
                  <a:pt x="2486447" y="5760045"/>
                </a:lnTo>
                <a:lnTo>
                  <a:pt x="2457732" y="5760045"/>
                </a:lnTo>
                <a:lnTo>
                  <a:pt x="2441685" y="5768490"/>
                </a:lnTo>
                <a:lnTo>
                  <a:pt x="2421415" y="5772713"/>
                </a:lnTo>
                <a:lnTo>
                  <a:pt x="2421415" y="5764267"/>
                </a:lnTo>
                <a:lnTo>
                  <a:pt x="2447597" y="5741464"/>
                </a:lnTo>
                <a:lnTo>
                  <a:pt x="2491515" y="5714437"/>
                </a:lnTo>
                <a:lnTo>
                  <a:pt x="2561615" y="5677276"/>
                </a:lnTo>
                <a:lnTo>
                  <a:pt x="2607223" y="5648560"/>
                </a:lnTo>
                <a:lnTo>
                  <a:pt x="2656208" y="5635891"/>
                </a:lnTo>
                <a:lnTo>
                  <a:pt x="2656208" y="5651938"/>
                </a:lnTo>
                <a:lnTo>
                  <a:pt x="2660431" y="5660384"/>
                </a:lnTo>
                <a:lnTo>
                  <a:pt x="2676478" y="5651938"/>
                </a:lnTo>
                <a:lnTo>
                  <a:pt x="2684924" y="5610554"/>
                </a:lnTo>
                <a:lnTo>
                  <a:pt x="2693370" y="5610554"/>
                </a:lnTo>
                <a:lnTo>
                  <a:pt x="2693370" y="5618999"/>
                </a:lnTo>
                <a:lnTo>
                  <a:pt x="2709417" y="5618999"/>
                </a:lnTo>
                <a:lnTo>
                  <a:pt x="2742356" y="5602953"/>
                </a:lnTo>
                <a:lnTo>
                  <a:pt x="2783740" y="5578460"/>
                </a:lnTo>
                <a:lnTo>
                  <a:pt x="2829347" y="5549744"/>
                </a:lnTo>
                <a:lnTo>
                  <a:pt x="2853840" y="5545521"/>
                </a:lnTo>
                <a:lnTo>
                  <a:pt x="2862286" y="5553967"/>
                </a:lnTo>
                <a:lnTo>
                  <a:pt x="2891002" y="5549744"/>
                </a:lnTo>
                <a:lnTo>
                  <a:pt x="2939988" y="5537075"/>
                </a:lnTo>
                <a:lnTo>
                  <a:pt x="2993196" y="5537075"/>
                </a:lnTo>
                <a:lnTo>
                  <a:pt x="3021912" y="5521028"/>
                </a:lnTo>
                <a:lnTo>
                  <a:pt x="3037959" y="5521028"/>
                </a:lnTo>
                <a:lnTo>
                  <a:pt x="3058229" y="5521028"/>
                </a:lnTo>
                <a:lnTo>
                  <a:pt x="3095390" y="5508359"/>
                </a:lnTo>
                <a:lnTo>
                  <a:pt x="3144376" y="5495691"/>
                </a:lnTo>
                <a:lnTo>
                  <a:pt x="3131707" y="5508359"/>
                </a:lnTo>
                <a:lnTo>
                  <a:pt x="3074276" y="5528629"/>
                </a:lnTo>
                <a:lnTo>
                  <a:pt x="3070053" y="5541298"/>
                </a:lnTo>
                <a:lnTo>
                  <a:pt x="3086100" y="5541298"/>
                </a:lnTo>
                <a:lnTo>
                  <a:pt x="3114816" y="5541298"/>
                </a:lnTo>
                <a:lnTo>
                  <a:pt x="3151977" y="5528629"/>
                </a:lnTo>
                <a:lnTo>
                  <a:pt x="3197585" y="5520183"/>
                </a:lnTo>
                <a:lnTo>
                  <a:pt x="3206031" y="5511737"/>
                </a:lnTo>
                <a:lnTo>
                  <a:pt x="3214476" y="5491468"/>
                </a:lnTo>
                <a:lnTo>
                  <a:pt x="3234746" y="5491468"/>
                </a:lnTo>
                <a:lnTo>
                  <a:pt x="3238969" y="5475421"/>
                </a:lnTo>
                <a:lnTo>
                  <a:pt x="3226301" y="5471198"/>
                </a:lnTo>
                <a:lnTo>
                  <a:pt x="3246570" y="5458529"/>
                </a:lnTo>
                <a:lnTo>
                  <a:pt x="3292178" y="5454306"/>
                </a:lnTo>
                <a:lnTo>
                  <a:pt x="3300624" y="5438259"/>
                </a:lnTo>
                <a:lnTo>
                  <a:pt x="3333562" y="5442482"/>
                </a:lnTo>
                <a:lnTo>
                  <a:pt x="3366501" y="5442482"/>
                </a:lnTo>
                <a:lnTo>
                  <a:pt x="3358055" y="5455151"/>
                </a:lnTo>
                <a:lnTo>
                  <a:pt x="3333562" y="5459374"/>
                </a:lnTo>
                <a:lnTo>
                  <a:pt x="3333562" y="5472043"/>
                </a:lnTo>
                <a:lnTo>
                  <a:pt x="3342008" y="5492312"/>
                </a:lnTo>
                <a:lnTo>
                  <a:pt x="3354677" y="5492312"/>
                </a:lnTo>
                <a:lnTo>
                  <a:pt x="3374947" y="5476265"/>
                </a:lnTo>
                <a:lnTo>
                  <a:pt x="3390994" y="5484711"/>
                </a:lnTo>
                <a:lnTo>
                  <a:pt x="3407041" y="5480488"/>
                </a:lnTo>
                <a:lnTo>
                  <a:pt x="3427311" y="5447550"/>
                </a:lnTo>
                <a:lnTo>
                  <a:pt x="3443358" y="5443327"/>
                </a:lnTo>
                <a:lnTo>
                  <a:pt x="3443358" y="5423056"/>
                </a:lnTo>
                <a:lnTo>
                  <a:pt x="3451804" y="5423056"/>
                </a:lnTo>
                <a:lnTo>
                  <a:pt x="3476297" y="5410388"/>
                </a:lnTo>
                <a:lnTo>
                  <a:pt x="3521904" y="5397719"/>
                </a:lnTo>
                <a:lnTo>
                  <a:pt x="3542174" y="5381672"/>
                </a:lnTo>
                <a:lnTo>
                  <a:pt x="3537951" y="5357179"/>
                </a:lnTo>
                <a:lnTo>
                  <a:pt x="3546397" y="5357179"/>
                </a:lnTo>
                <a:lnTo>
                  <a:pt x="3550620" y="5341132"/>
                </a:lnTo>
                <a:lnTo>
                  <a:pt x="3537951" y="5325085"/>
                </a:lnTo>
                <a:lnTo>
                  <a:pt x="3553998" y="5325085"/>
                </a:lnTo>
                <a:lnTo>
                  <a:pt x="3558221" y="5341132"/>
                </a:lnTo>
                <a:lnTo>
                  <a:pt x="3574268" y="5349578"/>
                </a:lnTo>
                <a:lnTo>
                  <a:pt x="3561599" y="5362247"/>
                </a:lnTo>
                <a:lnTo>
                  <a:pt x="3557376" y="5374916"/>
                </a:lnTo>
                <a:lnTo>
                  <a:pt x="3594538" y="5374916"/>
                </a:lnTo>
                <a:lnTo>
                  <a:pt x="3614808" y="5366470"/>
                </a:lnTo>
                <a:lnTo>
                  <a:pt x="3635078" y="5350423"/>
                </a:lnTo>
                <a:lnTo>
                  <a:pt x="3659571" y="5350423"/>
                </a:lnTo>
                <a:lnTo>
                  <a:pt x="3663794" y="5337754"/>
                </a:lnTo>
                <a:lnTo>
                  <a:pt x="3647747" y="5333531"/>
                </a:lnTo>
                <a:lnTo>
                  <a:pt x="3651969" y="5320862"/>
                </a:lnTo>
                <a:lnTo>
                  <a:pt x="3689131" y="5308194"/>
                </a:lnTo>
                <a:lnTo>
                  <a:pt x="3705178" y="5295525"/>
                </a:lnTo>
                <a:lnTo>
                  <a:pt x="3725448" y="5282856"/>
                </a:lnTo>
                <a:lnTo>
                  <a:pt x="3725448" y="5258363"/>
                </a:lnTo>
                <a:lnTo>
                  <a:pt x="3754164" y="5254140"/>
                </a:lnTo>
                <a:lnTo>
                  <a:pt x="3770211" y="5238093"/>
                </a:lnTo>
                <a:lnTo>
                  <a:pt x="3790481" y="5229648"/>
                </a:lnTo>
                <a:lnTo>
                  <a:pt x="3794704" y="5245694"/>
                </a:lnTo>
                <a:lnTo>
                  <a:pt x="3807372" y="5249917"/>
                </a:lnTo>
                <a:lnTo>
                  <a:pt x="3820041" y="5229648"/>
                </a:lnTo>
                <a:lnTo>
                  <a:pt x="3836088" y="5225425"/>
                </a:lnTo>
                <a:lnTo>
                  <a:pt x="3844534" y="5216979"/>
                </a:lnTo>
                <a:lnTo>
                  <a:pt x="3885919" y="5212756"/>
                </a:lnTo>
                <a:lnTo>
                  <a:pt x="3890141" y="5200087"/>
                </a:lnTo>
                <a:lnTo>
                  <a:pt x="3898587" y="5200087"/>
                </a:lnTo>
                <a:lnTo>
                  <a:pt x="3911256" y="5212756"/>
                </a:lnTo>
                <a:lnTo>
                  <a:pt x="3935749" y="5208533"/>
                </a:lnTo>
                <a:lnTo>
                  <a:pt x="3981356" y="5184040"/>
                </a:lnTo>
                <a:lnTo>
                  <a:pt x="3997403" y="5171371"/>
                </a:lnTo>
                <a:lnTo>
                  <a:pt x="4075105" y="5134210"/>
                </a:lnTo>
                <a:lnTo>
                  <a:pt x="4095375" y="5118163"/>
                </a:lnTo>
                <a:lnTo>
                  <a:pt x="4136759" y="5102116"/>
                </a:lnTo>
                <a:lnTo>
                  <a:pt x="4140982" y="5077623"/>
                </a:lnTo>
                <a:lnTo>
                  <a:pt x="4120712" y="5069177"/>
                </a:lnTo>
                <a:lnTo>
                  <a:pt x="4079328" y="5085224"/>
                </a:lnTo>
                <a:lnTo>
                  <a:pt x="4079328" y="5076778"/>
                </a:lnTo>
                <a:lnTo>
                  <a:pt x="4087773" y="5076778"/>
                </a:lnTo>
                <a:lnTo>
                  <a:pt x="4116489" y="5056508"/>
                </a:lnTo>
                <a:lnTo>
                  <a:pt x="4153651" y="5036238"/>
                </a:lnTo>
                <a:lnTo>
                  <a:pt x="4178144" y="5036238"/>
                </a:lnTo>
                <a:lnTo>
                  <a:pt x="4198414" y="5023570"/>
                </a:lnTo>
                <a:lnTo>
                  <a:pt x="4260068" y="4999077"/>
                </a:lnTo>
                <a:lnTo>
                  <a:pt x="4305675" y="4983030"/>
                </a:lnTo>
                <a:lnTo>
                  <a:pt x="4330168" y="4978807"/>
                </a:lnTo>
                <a:lnTo>
                  <a:pt x="4334391" y="4994854"/>
                </a:lnTo>
                <a:lnTo>
                  <a:pt x="4318344" y="5019347"/>
                </a:lnTo>
                <a:lnTo>
                  <a:pt x="4318344" y="5043840"/>
                </a:lnTo>
                <a:lnTo>
                  <a:pt x="4326790" y="5048063"/>
                </a:lnTo>
                <a:lnTo>
                  <a:pt x="4339459" y="5043840"/>
                </a:lnTo>
                <a:lnTo>
                  <a:pt x="4347904" y="5023570"/>
                </a:lnTo>
                <a:lnTo>
                  <a:pt x="4363952" y="5019347"/>
                </a:lnTo>
                <a:lnTo>
                  <a:pt x="4368175" y="4999077"/>
                </a:lnTo>
                <a:lnTo>
                  <a:pt x="4380843" y="4994854"/>
                </a:lnTo>
                <a:lnTo>
                  <a:pt x="4376620" y="5019347"/>
                </a:lnTo>
                <a:lnTo>
                  <a:pt x="4413782" y="5015124"/>
                </a:lnTo>
                <a:lnTo>
                  <a:pt x="4442498" y="5006678"/>
                </a:lnTo>
                <a:lnTo>
                  <a:pt x="4475437" y="4994009"/>
                </a:lnTo>
                <a:lnTo>
                  <a:pt x="4491483" y="4981341"/>
                </a:lnTo>
                <a:lnTo>
                  <a:pt x="4565806" y="4939956"/>
                </a:lnTo>
                <a:lnTo>
                  <a:pt x="4590299" y="4935733"/>
                </a:lnTo>
                <a:lnTo>
                  <a:pt x="4594522" y="4944179"/>
                </a:lnTo>
                <a:lnTo>
                  <a:pt x="4607191" y="4944179"/>
                </a:lnTo>
                <a:lnTo>
                  <a:pt x="4623238" y="4935733"/>
                </a:lnTo>
                <a:lnTo>
                  <a:pt x="4643508" y="4919686"/>
                </a:lnTo>
                <a:lnTo>
                  <a:pt x="4643508" y="4899416"/>
                </a:lnTo>
                <a:lnTo>
                  <a:pt x="4623238" y="4870701"/>
                </a:lnTo>
                <a:lnTo>
                  <a:pt x="4607191" y="4874924"/>
                </a:lnTo>
                <a:lnTo>
                  <a:pt x="4602968" y="4890970"/>
                </a:lnTo>
                <a:lnTo>
                  <a:pt x="4586921" y="4890970"/>
                </a:lnTo>
                <a:lnTo>
                  <a:pt x="4591144" y="4878302"/>
                </a:lnTo>
                <a:lnTo>
                  <a:pt x="4611414" y="4865633"/>
                </a:lnTo>
                <a:lnTo>
                  <a:pt x="4657022" y="4865633"/>
                </a:lnTo>
                <a:lnTo>
                  <a:pt x="4657022" y="4832694"/>
                </a:lnTo>
                <a:lnTo>
                  <a:pt x="4669690" y="4841140"/>
                </a:lnTo>
                <a:lnTo>
                  <a:pt x="4685737" y="4841140"/>
                </a:lnTo>
                <a:lnTo>
                  <a:pt x="4681514" y="4820870"/>
                </a:lnTo>
                <a:lnTo>
                  <a:pt x="4701784" y="4825093"/>
                </a:lnTo>
                <a:lnTo>
                  <a:pt x="4714453" y="4816647"/>
                </a:lnTo>
                <a:lnTo>
                  <a:pt x="4738945" y="4816647"/>
                </a:lnTo>
                <a:lnTo>
                  <a:pt x="4747391" y="4808201"/>
                </a:lnTo>
                <a:lnTo>
                  <a:pt x="4771884" y="4808201"/>
                </a:lnTo>
                <a:lnTo>
                  <a:pt x="4820870" y="4795533"/>
                </a:lnTo>
                <a:lnTo>
                  <a:pt x="4849586" y="4791310"/>
                </a:lnTo>
                <a:lnTo>
                  <a:pt x="4874078" y="4778641"/>
                </a:lnTo>
                <a:lnTo>
                  <a:pt x="4869856" y="4791310"/>
                </a:lnTo>
                <a:lnTo>
                  <a:pt x="4853809" y="4795533"/>
                </a:lnTo>
                <a:lnTo>
                  <a:pt x="4841140" y="4799756"/>
                </a:lnTo>
                <a:lnTo>
                  <a:pt x="4808201" y="4815803"/>
                </a:lnTo>
                <a:lnTo>
                  <a:pt x="4795533" y="4836072"/>
                </a:lnTo>
                <a:lnTo>
                  <a:pt x="4791310" y="4856343"/>
                </a:lnTo>
                <a:lnTo>
                  <a:pt x="4807357" y="4860566"/>
                </a:lnTo>
                <a:lnTo>
                  <a:pt x="4815803" y="4852120"/>
                </a:lnTo>
                <a:lnTo>
                  <a:pt x="4852964" y="4839451"/>
                </a:lnTo>
                <a:lnTo>
                  <a:pt x="4877457" y="4826782"/>
                </a:lnTo>
                <a:lnTo>
                  <a:pt x="4939111" y="4798066"/>
                </a:lnTo>
                <a:lnTo>
                  <a:pt x="4959381" y="4785398"/>
                </a:lnTo>
                <a:lnTo>
                  <a:pt x="4979651" y="4769351"/>
                </a:lnTo>
                <a:lnTo>
                  <a:pt x="4975428" y="4749081"/>
                </a:lnTo>
                <a:lnTo>
                  <a:pt x="4946713" y="4749081"/>
                </a:lnTo>
                <a:lnTo>
                  <a:pt x="4938267" y="4753304"/>
                </a:lnTo>
                <a:lnTo>
                  <a:pt x="4942490" y="4740635"/>
                </a:lnTo>
                <a:lnTo>
                  <a:pt x="4958537" y="4727966"/>
                </a:lnTo>
                <a:lnTo>
                  <a:pt x="4991475" y="4699251"/>
                </a:lnTo>
                <a:lnTo>
                  <a:pt x="5015969" y="4683203"/>
                </a:lnTo>
                <a:lnTo>
                  <a:pt x="5040461" y="4687426"/>
                </a:lnTo>
                <a:lnTo>
                  <a:pt x="5044684" y="4678981"/>
                </a:lnTo>
                <a:lnTo>
                  <a:pt x="5060731" y="4662933"/>
                </a:lnTo>
                <a:lnTo>
                  <a:pt x="5118163" y="4646887"/>
                </a:lnTo>
                <a:lnTo>
                  <a:pt x="5188263" y="4622393"/>
                </a:lnTo>
                <a:lnTo>
                  <a:pt x="5212756" y="4606347"/>
                </a:lnTo>
                <a:lnTo>
                  <a:pt x="5274410" y="4581854"/>
                </a:lnTo>
                <a:lnTo>
                  <a:pt x="5265964" y="4602124"/>
                </a:lnTo>
                <a:lnTo>
                  <a:pt x="5237248" y="4626616"/>
                </a:lnTo>
                <a:lnTo>
                  <a:pt x="5212756" y="4639285"/>
                </a:lnTo>
                <a:lnTo>
                  <a:pt x="5175594" y="4655332"/>
                </a:lnTo>
                <a:lnTo>
                  <a:pt x="5171371" y="4671379"/>
                </a:lnTo>
                <a:lnTo>
                  <a:pt x="5184040" y="4671379"/>
                </a:lnTo>
                <a:lnTo>
                  <a:pt x="5249917" y="4646887"/>
                </a:lnTo>
                <a:lnTo>
                  <a:pt x="5287079" y="4638441"/>
                </a:lnTo>
                <a:lnTo>
                  <a:pt x="5315795" y="4618171"/>
                </a:lnTo>
                <a:lnTo>
                  <a:pt x="5320018" y="4605502"/>
                </a:lnTo>
                <a:lnTo>
                  <a:pt x="5307349" y="4592833"/>
                </a:lnTo>
                <a:lnTo>
                  <a:pt x="5307349" y="4555672"/>
                </a:lnTo>
                <a:lnTo>
                  <a:pt x="5320018" y="4535402"/>
                </a:lnTo>
                <a:lnTo>
                  <a:pt x="5315795" y="4502463"/>
                </a:lnTo>
                <a:lnTo>
                  <a:pt x="5324241" y="4482193"/>
                </a:lnTo>
                <a:lnTo>
                  <a:pt x="5385895" y="4457700"/>
                </a:lnTo>
                <a:lnTo>
                  <a:pt x="5414610" y="4445031"/>
                </a:lnTo>
                <a:lnTo>
                  <a:pt x="5423056" y="4432363"/>
                </a:lnTo>
                <a:lnTo>
                  <a:pt x="5418833" y="4419694"/>
                </a:lnTo>
                <a:lnTo>
                  <a:pt x="5373226" y="4428140"/>
                </a:lnTo>
                <a:lnTo>
                  <a:pt x="5336065" y="4444187"/>
                </a:lnTo>
                <a:lnTo>
                  <a:pt x="5315795" y="4448410"/>
                </a:lnTo>
                <a:lnTo>
                  <a:pt x="5307349" y="4439964"/>
                </a:lnTo>
                <a:lnTo>
                  <a:pt x="5311572" y="4398579"/>
                </a:lnTo>
                <a:lnTo>
                  <a:pt x="5331842" y="4398579"/>
                </a:lnTo>
                <a:lnTo>
                  <a:pt x="5323396" y="4411248"/>
                </a:lnTo>
                <a:lnTo>
                  <a:pt x="5327619" y="4423917"/>
                </a:lnTo>
                <a:lnTo>
                  <a:pt x="5343666" y="4428140"/>
                </a:lnTo>
                <a:lnTo>
                  <a:pt x="5347889" y="4419694"/>
                </a:lnTo>
                <a:lnTo>
                  <a:pt x="5360558" y="4395201"/>
                </a:lnTo>
                <a:lnTo>
                  <a:pt x="5369003" y="4403647"/>
                </a:lnTo>
                <a:lnTo>
                  <a:pt x="5377449" y="4403647"/>
                </a:lnTo>
                <a:lnTo>
                  <a:pt x="5393496" y="4390979"/>
                </a:lnTo>
                <a:lnTo>
                  <a:pt x="5413766" y="4362263"/>
                </a:lnTo>
                <a:lnTo>
                  <a:pt x="5434036" y="4341992"/>
                </a:lnTo>
                <a:lnTo>
                  <a:pt x="5429813" y="4325946"/>
                </a:lnTo>
                <a:lnTo>
                  <a:pt x="5442482" y="4317500"/>
                </a:lnTo>
                <a:lnTo>
                  <a:pt x="5491468" y="4304831"/>
                </a:lnTo>
                <a:lnTo>
                  <a:pt x="5528629" y="4292162"/>
                </a:lnTo>
                <a:lnTo>
                  <a:pt x="5570014" y="4276115"/>
                </a:lnTo>
                <a:lnTo>
                  <a:pt x="5578459" y="4255845"/>
                </a:lnTo>
                <a:lnTo>
                  <a:pt x="5611398" y="4235575"/>
                </a:lnTo>
                <a:lnTo>
                  <a:pt x="5657005" y="4219528"/>
                </a:lnTo>
                <a:lnTo>
                  <a:pt x="5689944" y="4206860"/>
                </a:lnTo>
                <a:lnTo>
                  <a:pt x="5718660" y="4194191"/>
                </a:lnTo>
                <a:lnTo>
                  <a:pt x="5747376" y="4173921"/>
                </a:lnTo>
                <a:lnTo>
                  <a:pt x="5804807" y="4173921"/>
                </a:lnTo>
                <a:lnTo>
                  <a:pt x="5804807" y="4182367"/>
                </a:lnTo>
                <a:lnTo>
                  <a:pt x="5784537" y="4186590"/>
                </a:lnTo>
                <a:lnTo>
                  <a:pt x="5771869" y="4195036"/>
                </a:lnTo>
                <a:lnTo>
                  <a:pt x="5747376" y="4223751"/>
                </a:lnTo>
                <a:lnTo>
                  <a:pt x="5731328" y="4244021"/>
                </a:lnTo>
                <a:lnTo>
                  <a:pt x="5731328" y="4264291"/>
                </a:lnTo>
                <a:lnTo>
                  <a:pt x="5739774" y="4280338"/>
                </a:lnTo>
                <a:lnTo>
                  <a:pt x="5760044" y="4284561"/>
                </a:lnTo>
                <a:lnTo>
                  <a:pt x="5768490" y="4264291"/>
                </a:lnTo>
                <a:lnTo>
                  <a:pt x="5781159" y="4260068"/>
                </a:lnTo>
                <a:lnTo>
                  <a:pt x="5776936" y="4276115"/>
                </a:lnTo>
                <a:lnTo>
                  <a:pt x="5781159" y="4296385"/>
                </a:lnTo>
                <a:lnTo>
                  <a:pt x="5801429" y="4296385"/>
                </a:lnTo>
                <a:lnTo>
                  <a:pt x="5825922" y="4283717"/>
                </a:lnTo>
                <a:lnTo>
                  <a:pt x="5834367" y="4267669"/>
                </a:lnTo>
                <a:lnTo>
                  <a:pt x="5854638" y="4259224"/>
                </a:lnTo>
                <a:lnTo>
                  <a:pt x="5863083" y="4243177"/>
                </a:lnTo>
                <a:lnTo>
                  <a:pt x="5850415" y="4227130"/>
                </a:lnTo>
                <a:lnTo>
                  <a:pt x="5879130" y="4222907"/>
                </a:lnTo>
                <a:lnTo>
                  <a:pt x="5883353" y="4202637"/>
                </a:lnTo>
                <a:lnTo>
                  <a:pt x="5896022" y="4202637"/>
                </a:lnTo>
                <a:lnTo>
                  <a:pt x="5896022" y="4239798"/>
                </a:lnTo>
                <a:lnTo>
                  <a:pt x="5912069" y="4239798"/>
                </a:lnTo>
                <a:lnTo>
                  <a:pt x="5920515" y="4211083"/>
                </a:lnTo>
                <a:lnTo>
                  <a:pt x="5936562" y="4206860"/>
                </a:lnTo>
                <a:lnTo>
                  <a:pt x="5936562" y="4215305"/>
                </a:lnTo>
                <a:lnTo>
                  <a:pt x="5952609" y="4223751"/>
                </a:lnTo>
                <a:lnTo>
                  <a:pt x="5998216" y="4207704"/>
                </a:lnTo>
                <a:lnTo>
                  <a:pt x="6010885" y="4191657"/>
                </a:lnTo>
                <a:lnTo>
                  <a:pt x="6023554" y="4191657"/>
                </a:lnTo>
                <a:lnTo>
                  <a:pt x="6043824" y="4200103"/>
                </a:lnTo>
                <a:lnTo>
                  <a:pt x="6031155" y="4212772"/>
                </a:lnTo>
                <a:lnTo>
                  <a:pt x="5989771" y="4237265"/>
                </a:lnTo>
                <a:lnTo>
                  <a:pt x="5948386" y="4237265"/>
                </a:lnTo>
                <a:lnTo>
                  <a:pt x="5944163" y="4241488"/>
                </a:lnTo>
                <a:lnTo>
                  <a:pt x="5935717" y="4270203"/>
                </a:lnTo>
                <a:lnTo>
                  <a:pt x="5902779" y="4294696"/>
                </a:lnTo>
                <a:lnTo>
                  <a:pt x="5865617" y="4303142"/>
                </a:lnTo>
                <a:lnTo>
                  <a:pt x="5861394" y="4311588"/>
                </a:lnTo>
                <a:lnTo>
                  <a:pt x="5865617" y="4336081"/>
                </a:lnTo>
                <a:lnTo>
                  <a:pt x="5902779" y="4327635"/>
                </a:lnTo>
                <a:lnTo>
                  <a:pt x="5915448" y="4314966"/>
                </a:lnTo>
                <a:lnTo>
                  <a:pt x="5944163" y="4306520"/>
                </a:lnTo>
                <a:lnTo>
                  <a:pt x="5977102" y="4290473"/>
                </a:lnTo>
                <a:lnTo>
                  <a:pt x="5997372" y="4274426"/>
                </a:lnTo>
                <a:lnTo>
                  <a:pt x="6026088" y="4270203"/>
                </a:lnTo>
                <a:lnTo>
                  <a:pt x="6042135" y="4254156"/>
                </a:lnTo>
                <a:lnTo>
                  <a:pt x="6058182" y="4245710"/>
                </a:lnTo>
                <a:lnTo>
                  <a:pt x="6062404" y="4237265"/>
                </a:lnTo>
                <a:lnTo>
                  <a:pt x="6082675" y="4228819"/>
                </a:lnTo>
                <a:lnTo>
                  <a:pt x="6098721" y="4244866"/>
                </a:lnTo>
                <a:lnTo>
                  <a:pt x="6114769" y="4244866"/>
                </a:lnTo>
                <a:lnTo>
                  <a:pt x="6123214" y="4220373"/>
                </a:lnTo>
                <a:lnTo>
                  <a:pt x="6139262" y="4191657"/>
                </a:lnTo>
                <a:lnTo>
                  <a:pt x="6143485" y="4175610"/>
                </a:lnTo>
                <a:lnTo>
                  <a:pt x="6131660" y="4175610"/>
                </a:lnTo>
                <a:lnTo>
                  <a:pt x="6061560" y="4195880"/>
                </a:lnTo>
                <a:lnTo>
                  <a:pt x="6065783" y="4187434"/>
                </a:lnTo>
                <a:lnTo>
                  <a:pt x="6081830" y="4178988"/>
                </a:lnTo>
                <a:lnTo>
                  <a:pt x="6114769" y="4150272"/>
                </a:lnTo>
                <a:lnTo>
                  <a:pt x="6156153" y="4130003"/>
                </a:lnTo>
                <a:lnTo>
                  <a:pt x="6176423" y="4121557"/>
                </a:lnTo>
                <a:lnTo>
                  <a:pt x="6209362" y="4108888"/>
                </a:lnTo>
                <a:lnTo>
                  <a:pt x="6233854" y="4108888"/>
                </a:lnTo>
                <a:lnTo>
                  <a:pt x="6238077" y="4096219"/>
                </a:lnTo>
                <a:lnTo>
                  <a:pt x="6233854" y="4071727"/>
                </a:lnTo>
                <a:lnTo>
                  <a:pt x="6221186" y="4055680"/>
                </a:lnTo>
                <a:lnTo>
                  <a:pt x="6196693" y="4059902"/>
                </a:lnTo>
                <a:lnTo>
                  <a:pt x="6139262" y="4088618"/>
                </a:lnTo>
                <a:lnTo>
                  <a:pt x="6130816" y="4117334"/>
                </a:lnTo>
                <a:lnTo>
                  <a:pt x="6114769" y="4121557"/>
                </a:lnTo>
                <a:lnTo>
                  <a:pt x="6102100" y="4108888"/>
                </a:lnTo>
                <a:lnTo>
                  <a:pt x="6086053" y="4113111"/>
                </a:lnTo>
                <a:lnTo>
                  <a:pt x="6032844" y="4129158"/>
                </a:lnTo>
                <a:lnTo>
                  <a:pt x="6048891" y="4113111"/>
                </a:lnTo>
                <a:lnTo>
                  <a:pt x="6077607" y="4104665"/>
                </a:lnTo>
                <a:lnTo>
                  <a:pt x="6086053" y="4096219"/>
                </a:lnTo>
                <a:lnTo>
                  <a:pt x="6081830" y="4083551"/>
                </a:lnTo>
                <a:lnTo>
                  <a:pt x="6086053" y="4054835"/>
                </a:lnTo>
                <a:lnTo>
                  <a:pt x="6065783" y="4054835"/>
                </a:lnTo>
                <a:lnTo>
                  <a:pt x="6028621" y="4063281"/>
                </a:lnTo>
                <a:lnTo>
                  <a:pt x="6008352" y="4075949"/>
                </a:lnTo>
                <a:lnTo>
                  <a:pt x="5955142" y="4091996"/>
                </a:lnTo>
                <a:lnTo>
                  <a:pt x="5959365" y="4067504"/>
                </a:lnTo>
                <a:lnTo>
                  <a:pt x="5946697" y="4071727"/>
                </a:lnTo>
                <a:lnTo>
                  <a:pt x="5946697" y="4080172"/>
                </a:lnTo>
                <a:lnTo>
                  <a:pt x="5938251" y="4080172"/>
                </a:lnTo>
                <a:lnTo>
                  <a:pt x="5938251" y="4088618"/>
                </a:lnTo>
                <a:lnTo>
                  <a:pt x="5925582" y="4084395"/>
                </a:lnTo>
                <a:lnTo>
                  <a:pt x="5934028" y="4071727"/>
                </a:lnTo>
                <a:lnTo>
                  <a:pt x="5942474" y="4047234"/>
                </a:lnTo>
                <a:lnTo>
                  <a:pt x="5966967" y="4047234"/>
                </a:lnTo>
                <a:lnTo>
                  <a:pt x="5983014" y="4055680"/>
                </a:lnTo>
                <a:lnTo>
                  <a:pt x="6003284" y="4026964"/>
                </a:lnTo>
                <a:lnTo>
                  <a:pt x="6023554" y="4014295"/>
                </a:lnTo>
                <a:lnTo>
                  <a:pt x="6056492" y="4014295"/>
                </a:lnTo>
                <a:lnTo>
                  <a:pt x="6060715" y="4001626"/>
                </a:lnTo>
                <a:lnTo>
                  <a:pt x="6048046" y="3997403"/>
                </a:lnTo>
                <a:lnTo>
                  <a:pt x="6056492" y="3960242"/>
                </a:lnTo>
                <a:lnTo>
                  <a:pt x="6060715" y="3944195"/>
                </a:lnTo>
                <a:lnTo>
                  <a:pt x="6048046" y="3935749"/>
                </a:lnTo>
                <a:lnTo>
                  <a:pt x="6052269" y="3923080"/>
                </a:lnTo>
                <a:lnTo>
                  <a:pt x="6048046" y="3898587"/>
                </a:lnTo>
                <a:lnTo>
                  <a:pt x="6064094" y="3894364"/>
                </a:lnTo>
                <a:lnTo>
                  <a:pt x="6068317" y="3878317"/>
                </a:lnTo>
                <a:lnTo>
                  <a:pt x="6043824" y="3878317"/>
                </a:lnTo>
                <a:lnTo>
                  <a:pt x="6043824" y="3865649"/>
                </a:lnTo>
                <a:lnTo>
                  <a:pt x="6056492" y="3857203"/>
                </a:lnTo>
                <a:lnTo>
                  <a:pt x="6060715" y="3844534"/>
                </a:lnTo>
                <a:lnTo>
                  <a:pt x="6015108" y="3848757"/>
                </a:lnTo>
                <a:lnTo>
                  <a:pt x="6019331" y="3840311"/>
                </a:lnTo>
                <a:lnTo>
                  <a:pt x="6048046" y="3824264"/>
                </a:lnTo>
                <a:lnTo>
                  <a:pt x="6158687" y="3791325"/>
                </a:lnTo>
                <a:lnTo>
                  <a:pt x="6183179" y="3778657"/>
                </a:lnTo>
                <a:lnTo>
                  <a:pt x="6167133" y="3774434"/>
                </a:lnTo>
                <a:lnTo>
                  <a:pt x="6136727" y="3783724"/>
                </a:lnTo>
                <a:lnTo>
                  <a:pt x="6088587" y="3791325"/>
                </a:lnTo>
                <a:lnTo>
                  <a:pt x="6092810" y="3782880"/>
                </a:lnTo>
                <a:lnTo>
                  <a:pt x="6134194" y="3758387"/>
                </a:lnTo>
                <a:lnTo>
                  <a:pt x="6220341" y="3717002"/>
                </a:lnTo>
                <a:lnTo>
                  <a:pt x="6220341" y="3729671"/>
                </a:lnTo>
                <a:lnTo>
                  <a:pt x="6233010" y="3729671"/>
                </a:lnTo>
                <a:lnTo>
                  <a:pt x="6261726" y="3713624"/>
                </a:lnTo>
                <a:lnTo>
                  <a:pt x="6303110" y="3713624"/>
                </a:lnTo>
                <a:lnTo>
                  <a:pt x="6336049" y="3697577"/>
                </a:lnTo>
                <a:lnTo>
                  <a:pt x="6422196" y="3677307"/>
                </a:lnTo>
                <a:lnTo>
                  <a:pt x="6422196" y="3689976"/>
                </a:lnTo>
                <a:lnTo>
                  <a:pt x="6446689" y="3727137"/>
                </a:lnTo>
                <a:lnTo>
                  <a:pt x="6479628" y="3751630"/>
                </a:lnTo>
                <a:lnTo>
                  <a:pt x="6484695" y="3771056"/>
                </a:lnTo>
                <a:close/>
                <a:moveTo>
                  <a:pt x="6788744" y="2526143"/>
                </a:moveTo>
                <a:lnTo>
                  <a:pt x="6825906" y="2526143"/>
                </a:lnTo>
                <a:lnTo>
                  <a:pt x="6825906" y="2538812"/>
                </a:lnTo>
                <a:lnTo>
                  <a:pt x="6788744" y="2551480"/>
                </a:lnTo>
                <a:lnTo>
                  <a:pt x="6776076" y="2538812"/>
                </a:lnTo>
                <a:lnTo>
                  <a:pt x="6788744" y="2526143"/>
                </a:lnTo>
                <a:close/>
                <a:moveTo>
                  <a:pt x="6673881" y="3188294"/>
                </a:moveTo>
                <a:lnTo>
                  <a:pt x="6689928" y="3192517"/>
                </a:lnTo>
                <a:lnTo>
                  <a:pt x="6665436" y="3205186"/>
                </a:lnTo>
                <a:lnTo>
                  <a:pt x="6673881" y="3188294"/>
                </a:lnTo>
                <a:close/>
                <a:moveTo>
                  <a:pt x="6396014" y="936641"/>
                </a:moveTo>
                <a:lnTo>
                  <a:pt x="6433176" y="936641"/>
                </a:lnTo>
                <a:lnTo>
                  <a:pt x="6433176" y="949309"/>
                </a:lnTo>
                <a:lnTo>
                  <a:pt x="6396014" y="961978"/>
                </a:lnTo>
                <a:lnTo>
                  <a:pt x="6383345" y="949309"/>
                </a:lnTo>
                <a:lnTo>
                  <a:pt x="6396014" y="936641"/>
                </a:lnTo>
                <a:close/>
                <a:moveTo>
                  <a:pt x="6281151" y="1597948"/>
                </a:moveTo>
                <a:lnTo>
                  <a:pt x="6297198" y="1602171"/>
                </a:lnTo>
                <a:lnTo>
                  <a:pt x="6272705" y="1614839"/>
                </a:lnTo>
                <a:lnTo>
                  <a:pt x="6281151" y="1597948"/>
                </a:lnTo>
                <a:close/>
                <a:moveTo>
                  <a:pt x="5697545" y="2164662"/>
                </a:moveTo>
                <a:lnTo>
                  <a:pt x="5701768" y="2156216"/>
                </a:lnTo>
                <a:lnTo>
                  <a:pt x="5714437" y="2160439"/>
                </a:lnTo>
                <a:lnTo>
                  <a:pt x="5697545" y="2164662"/>
                </a:lnTo>
                <a:close/>
                <a:moveTo>
                  <a:pt x="5718660" y="862318"/>
                </a:moveTo>
                <a:lnTo>
                  <a:pt x="5784537" y="829379"/>
                </a:lnTo>
                <a:lnTo>
                  <a:pt x="5792983" y="829379"/>
                </a:lnTo>
                <a:lnTo>
                  <a:pt x="5792983" y="837825"/>
                </a:lnTo>
                <a:lnTo>
                  <a:pt x="5780315" y="850493"/>
                </a:lnTo>
                <a:lnTo>
                  <a:pt x="5731328" y="874986"/>
                </a:lnTo>
                <a:lnTo>
                  <a:pt x="5685721" y="891033"/>
                </a:lnTo>
                <a:lnTo>
                  <a:pt x="5677276" y="886810"/>
                </a:lnTo>
                <a:lnTo>
                  <a:pt x="5718660" y="862318"/>
                </a:lnTo>
                <a:close/>
                <a:moveTo>
                  <a:pt x="4945868" y="837825"/>
                </a:moveTo>
                <a:lnTo>
                  <a:pt x="4987253" y="817555"/>
                </a:lnTo>
                <a:lnTo>
                  <a:pt x="5015969" y="813332"/>
                </a:lnTo>
                <a:lnTo>
                  <a:pt x="4999921" y="821778"/>
                </a:lnTo>
                <a:lnTo>
                  <a:pt x="5004989" y="823467"/>
                </a:lnTo>
                <a:lnTo>
                  <a:pt x="4966982" y="842048"/>
                </a:lnTo>
                <a:lnTo>
                  <a:pt x="4946713" y="846270"/>
                </a:lnTo>
                <a:lnTo>
                  <a:pt x="4946713" y="837825"/>
                </a:lnTo>
                <a:close/>
                <a:moveTo>
                  <a:pt x="4276115" y="533775"/>
                </a:moveTo>
                <a:lnTo>
                  <a:pt x="4284561" y="533775"/>
                </a:lnTo>
                <a:lnTo>
                  <a:pt x="4288784" y="542221"/>
                </a:lnTo>
                <a:lnTo>
                  <a:pt x="4272737" y="546444"/>
                </a:lnTo>
                <a:lnTo>
                  <a:pt x="4276115" y="533775"/>
                </a:lnTo>
                <a:close/>
                <a:moveTo>
                  <a:pt x="4161252" y="575160"/>
                </a:moveTo>
                <a:lnTo>
                  <a:pt x="4169698" y="570937"/>
                </a:lnTo>
                <a:lnTo>
                  <a:pt x="4178144" y="570937"/>
                </a:lnTo>
                <a:lnTo>
                  <a:pt x="4178144" y="583606"/>
                </a:lnTo>
                <a:lnTo>
                  <a:pt x="4162096" y="587829"/>
                </a:lnTo>
                <a:lnTo>
                  <a:pt x="4162096" y="575160"/>
                </a:lnTo>
                <a:close/>
                <a:moveTo>
                  <a:pt x="4108043" y="612321"/>
                </a:moveTo>
                <a:lnTo>
                  <a:pt x="4120712" y="612321"/>
                </a:lnTo>
                <a:lnTo>
                  <a:pt x="4120712" y="620767"/>
                </a:lnTo>
                <a:lnTo>
                  <a:pt x="4108043" y="620767"/>
                </a:lnTo>
                <a:lnTo>
                  <a:pt x="4108043" y="612321"/>
                </a:lnTo>
                <a:close/>
                <a:moveTo>
                  <a:pt x="4075105" y="624146"/>
                </a:moveTo>
                <a:lnTo>
                  <a:pt x="4087773" y="624146"/>
                </a:lnTo>
                <a:lnTo>
                  <a:pt x="4091996" y="636814"/>
                </a:lnTo>
                <a:lnTo>
                  <a:pt x="4070882" y="636814"/>
                </a:lnTo>
                <a:lnTo>
                  <a:pt x="4075105" y="624146"/>
                </a:lnTo>
                <a:close/>
                <a:moveTo>
                  <a:pt x="3980511" y="949309"/>
                </a:moveTo>
                <a:lnTo>
                  <a:pt x="3993180" y="949309"/>
                </a:lnTo>
                <a:lnTo>
                  <a:pt x="3993180" y="961978"/>
                </a:lnTo>
                <a:lnTo>
                  <a:pt x="3980511" y="961978"/>
                </a:lnTo>
                <a:lnTo>
                  <a:pt x="3980511" y="949309"/>
                </a:lnTo>
                <a:close/>
                <a:moveTo>
                  <a:pt x="3935749" y="978025"/>
                </a:moveTo>
                <a:lnTo>
                  <a:pt x="3927303" y="982248"/>
                </a:lnTo>
                <a:lnTo>
                  <a:pt x="3918857" y="978025"/>
                </a:lnTo>
                <a:lnTo>
                  <a:pt x="3923080" y="965356"/>
                </a:lnTo>
                <a:lnTo>
                  <a:pt x="3935749" y="965356"/>
                </a:lnTo>
                <a:lnTo>
                  <a:pt x="3935749" y="978025"/>
                </a:lnTo>
                <a:close/>
                <a:moveTo>
                  <a:pt x="3881696" y="710293"/>
                </a:moveTo>
                <a:lnTo>
                  <a:pt x="3914634" y="697624"/>
                </a:lnTo>
                <a:lnTo>
                  <a:pt x="3927303" y="697624"/>
                </a:lnTo>
                <a:lnTo>
                  <a:pt x="3923080" y="706070"/>
                </a:lnTo>
                <a:lnTo>
                  <a:pt x="3890141" y="718739"/>
                </a:lnTo>
                <a:lnTo>
                  <a:pt x="3874094" y="722962"/>
                </a:lnTo>
                <a:lnTo>
                  <a:pt x="3881696" y="710293"/>
                </a:lnTo>
                <a:close/>
                <a:moveTo>
                  <a:pt x="3791325" y="1043058"/>
                </a:moveTo>
                <a:lnTo>
                  <a:pt x="3799771" y="1043058"/>
                </a:lnTo>
                <a:lnTo>
                  <a:pt x="3799771" y="1059105"/>
                </a:lnTo>
                <a:lnTo>
                  <a:pt x="3787102" y="1059105"/>
                </a:lnTo>
                <a:lnTo>
                  <a:pt x="3791325" y="1043058"/>
                </a:lnTo>
                <a:close/>
                <a:moveTo>
                  <a:pt x="3508391" y="718739"/>
                </a:moveTo>
                <a:lnTo>
                  <a:pt x="3521059" y="718739"/>
                </a:lnTo>
                <a:lnTo>
                  <a:pt x="3516836" y="731407"/>
                </a:lnTo>
                <a:lnTo>
                  <a:pt x="3500789" y="735630"/>
                </a:lnTo>
                <a:lnTo>
                  <a:pt x="3508391" y="718739"/>
                </a:lnTo>
                <a:close/>
                <a:moveTo>
                  <a:pt x="3023601" y="813332"/>
                </a:moveTo>
                <a:lnTo>
                  <a:pt x="3014311" y="810798"/>
                </a:lnTo>
                <a:lnTo>
                  <a:pt x="3011777" y="804886"/>
                </a:lnTo>
                <a:lnTo>
                  <a:pt x="3020223" y="792217"/>
                </a:lnTo>
                <a:lnTo>
                  <a:pt x="3021067" y="787994"/>
                </a:lnTo>
                <a:lnTo>
                  <a:pt x="3028669" y="787994"/>
                </a:lnTo>
                <a:lnTo>
                  <a:pt x="3032891" y="808264"/>
                </a:lnTo>
                <a:lnTo>
                  <a:pt x="3023601" y="813332"/>
                </a:lnTo>
                <a:close/>
                <a:moveTo>
                  <a:pt x="3064985" y="776170"/>
                </a:moveTo>
                <a:lnTo>
                  <a:pt x="3056540" y="776170"/>
                </a:lnTo>
                <a:lnTo>
                  <a:pt x="3056540" y="767724"/>
                </a:lnTo>
                <a:lnTo>
                  <a:pt x="3064985" y="767724"/>
                </a:lnTo>
                <a:lnTo>
                  <a:pt x="3064985" y="776170"/>
                </a:lnTo>
                <a:close/>
                <a:moveTo>
                  <a:pt x="1220420" y="1795580"/>
                </a:moveTo>
                <a:lnTo>
                  <a:pt x="1187481" y="1815850"/>
                </a:lnTo>
                <a:lnTo>
                  <a:pt x="1150320" y="1828519"/>
                </a:lnTo>
                <a:lnTo>
                  <a:pt x="1130050" y="1848788"/>
                </a:lnTo>
                <a:lnTo>
                  <a:pt x="1092888" y="1861457"/>
                </a:lnTo>
                <a:lnTo>
                  <a:pt x="1076841" y="1877504"/>
                </a:lnTo>
                <a:lnTo>
                  <a:pt x="1043902" y="1897774"/>
                </a:lnTo>
                <a:lnTo>
                  <a:pt x="1029545" y="1894396"/>
                </a:lnTo>
                <a:lnTo>
                  <a:pt x="1027855" y="1893551"/>
                </a:lnTo>
                <a:lnTo>
                  <a:pt x="1055727" y="1865680"/>
                </a:lnTo>
                <a:lnTo>
                  <a:pt x="1108935" y="1832741"/>
                </a:lnTo>
                <a:lnTo>
                  <a:pt x="1150320" y="1808249"/>
                </a:lnTo>
                <a:lnTo>
                  <a:pt x="1174813" y="1799803"/>
                </a:lnTo>
                <a:lnTo>
                  <a:pt x="1211974" y="1775310"/>
                </a:lnTo>
                <a:lnTo>
                  <a:pt x="1228021" y="1775310"/>
                </a:lnTo>
                <a:lnTo>
                  <a:pt x="1228021" y="1787979"/>
                </a:lnTo>
                <a:lnTo>
                  <a:pt x="1220420" y="1795580"/>
                </a:lnTo>
                <a:close/>
                <a:moveTo>
                  <a:pt x="1277852" y="1754195"/>
                </a:moveTo>
                <a:lnTo>
                  <a:pt x="1253359" y="1754195"/>
                </a:lnTo>
                <a:lnTo>
                  <a:pt x="1266027" y="1738148"/>
                </a:lnTo>
                <a:lnTo>
                  <a:pt x="1286297" y="1738148"/>
                </a:lnTo>
                <a:lnTo>
                  <a:pt x="1277852" y="1754195"/>
                </a:lnTo>
                <a:close/>
                <a:moveTo>
                  <a:pt x="1368222" y="1688318"/>
                </a:moveTo>
                <a:lnTo>
                  <a:pt x="1368222" y="1679872"/>
                </a:lnTo>
                <a:lnTo>
                  <a:pt x="1376668" y="1675649"/>
                </a:lnTo>
                <a:lnTo>
                  <a:pt x="1389336" y="1679872"/>
                </a:lnTo>
                <a:lnTo>
                  <a:pt x="1368222" y="1688318"/>
                </a:lnTo>
                <a:close/>
                <a:moveTo>
                  <a:pt x="1586124" y="1573455"/>
                </a:moveTo>
                <a:lnTo>
                  <a:pt x="1586124" y="1560786"/>
                </a:lnTo>
                <a:lnTo>
                  <a:pt x="1594570" y="1552340"/>
                </a:lnTo>
                <a:lnTo>
                  <a:pt x="1603015" y="1552340"/>
                </a:lnTo>
                <a:lnTo>
                  <a:pt x="1607238" y="1572610"/>
                </a:lnTo>
                <a:lnTo>
                  <a:pt x="1586124" y="1572610"/>
                </a:lnTo>
                <a:close/>
                <a:moveTo>
                  <a:pt x="1639332" y="1556563"/>
                </a:moveTo>
                <a:lnTo>
                  <a:pt x="1623285" y="1560786"/>
                </a:lnTo>
                <a:lnTo>
                  <a:pt x="1619062" y="1540516"/>
                </a:lnTo>
                <a:lnTo>
                  <a:pt x="1635109" y="1527848"/>
                </a:lnTo>
                <a:lnTo>
                  <a:pt x="1643555" y="1527848"/>
                </a:lnTo>
                <a:lnTo>
                  <a:pt x="1647778" y="1543895"/>
                </a:lnTo>
                <a:lnTo>
                  <a:pt x="1639332" y="1556563"/>
                </a:lnTo>
                <a:close/>
                <a:moveTo>
                  <a:pt x="1310790" y="1889328"/>
                </a:moveTo>
                <a:lnTo>
                  <a:pt x="1319236" y="1889328"/>
                </a:lnTo>
                <a:lnTo>
                  <a:pt x="1323459" y="1901997"/>
                </a:lnTo>
                <a:lnTo>
                  <a:pt x="1307412" y="1906220"/>
                </a:lnTo>
                <a:lnTo>
                  <a:pt x="1310790" y="1889328"/>
                </a:lnTo>
                <a:close/>
                <a:moveTo>
                  <a:pt x="1351330" y="1950983"/>
                </a:moveTo>
                <a:lnTo>
                  <a:pt x="1351330" y="1975476"/>
                </a:lnTo>
                <a:lnTo>
                  <a:pt x="1335283" y="1979699"/>
                </a:lnTo>
                <a:lnTo>
                  <a:pt x="1326837" y="1959429"/>
                </a:lnTo>
                <a:lnTo>
                  <a:pt x="1306567" y="1955206"/>
                </a:lnTo>
                <a:lnTo>
                  <a:pt x="1306567" y="1946760"/>
                </a:lnTo>
                <a:lnTo>
                  <a:pt x="1343729" y="1909598"/>
                </a:lnTo>
                <a:lnTo>
                  <a:pt x="1356398" y="1913821"/>
                </a:lnTo>
                <a:lnTo>
                  <a:pt x="1360621" y="1929868"/>
                </a:lnTo>
                <a:lnTo>
                  <a:pt x="1351330" y="1950983"/>
                </a:lnTo>
                <a:close/>
                <a:moveTo>
                  <a:pt x="1368222" y="1885950"/>
                </a:moveTo>
                <a:lnTo>
                  <a:pt x="1343729" y="1890173"/>
                </a:lnTo>
                <a:lnTo>
                  <a:pt x="1343729" y="1881727"/>
                </a:lnTo>
                <a:lnTo>
                  <a:pt x="1359776" y="1873281"/>
                </a:lnTo>
                <a:lnTo>
                  <a:pt x="1368222" y="1848788"/>
                </a:lnTo>
                <a:lnTo>
                  <a:pt x="1380890" y="1848788"/>
                </a:lnTo>
                <a:lnTo>
                  <a:pt x="1385113" y="1864836"/>
                </a:lnTo>
                <a:lnTo>
                  <a:pt x="1368222" y="1885950"/>
                </a:lnTo>
                <a:close/>
                <a:moveTo>
                  <a:pt x="1412985" y="1860613"/>
                </a:moveTo>
                <a:lnTo>
                  <a:pt x="1396937" y="1860613"/>
                </a:lnTo>
                <a:lnTo>
                  <a:pt x="1401160" y="1831897"/>
                </a:lnTo>
                <a:lnTo>
                  <a:pt x="1417207" y="1836120"/>
                </a:lnTo>
                <a:lnTo>
                  <a:pt x="1412985" y="1860613"/>
                </a:lnTo>
                <a:close/>
                <a:moveTo>
                  <a:pt x="1441700" y="1840343"/>
                </a:moveTo>
                <a:lnTo>
                  <a:pt x="1429032" y="1836120"/>
                </a:lnTo>
                <a:lnTo>
                  <a:pt x="1429032" y="1824296"/>
                </a:lnTo>
                <a:lnTo>
                  <a:pt x="1449302" y="1808249"/>
                </a:lnTo>
                <a:lnTo>
                  <a:pt x="1453524" y="1816694"/>
                </a:lnTo>
                <a:lnTo>
                  <a:pt x="1441700" y="1840343"/>
                </a:lnTo>
                <a:close/>
                <a:moveTo>
                  <a:pt x="1494909" y="1877504"/>
                </a:moveTo>
                <a:lnTo>
                  <a:pt x="1494909" y="1869058"/>
                </a:lnTo>
                <a:lnTo>
                  <a:pt x="1503355" y="1864836"/>
                </a:lnTo>
                <a:lnTo>
                  <a:pt x="1507578" y="1873281"/>
                </a:lnTo>
                <a:lnTo>
                  <a:pt x="1494909" y="1877504"/>
                </a:lnTo>
                <a:close/>
                <a:moveTo>
                  <a:pt x="1487308" y="1795580"/>
                </a:moveTo>
                <a:lnTo>
                  <a:pt x="1487308" y="1804026"/>
                </a:lnTo>
                <a:lnTo>
                  <a:pt x="1462815" y="1808249"/>
                </a:lnTo>
                <a:lnTo>
                  <a:pt x="1462815" y="1795580"/>
                </a:lnTo>
                <a:lnTo>
                  <a:pt x="1478862" y="1782911"/>
                </a:lnTo>
                <a:lnTo>
                  <a:pt x="1499132" y="1787134"/>
                </a:lnTo>
                <a:lnTo>
                  <a:pt x="1507578" y="1799803"/>
                </a:lnTo>
                <a:lnTo>
                  <a:pt x="1487308" y="1795580"/>
                </a:lnTo>
                <a:close/>
                <a:moveTo>
                  <a:pt x="238172" y="3217010"/>
                </a:moveTo>
                <a:lnTo>
                  <a:pt x="201010" y="3245726"/>
                </a:lnTo>
                <a:lnTo>
                  <a:pt x="176517" y="3249949"/>
                </a:lnTo>
                <a:lnTo>
                  <a:pt x="189186" y="3237280"/>
                </a:lnTo>
                <a:lnTo>
                  <a:pt x="230571" y="3208564"/>
                </a:lnTo>
                <a:lnTo>
                  <a:pt x="239016" y="3208564"/>
                </a:lnTo>
                <a:lnTo>
                  <a:pt x="239016" y="3217010"/>
                </a:lnTo>
                <a:close/>
                <a:moveTo>
                  <a:pt x="377528" y="3233057"/>
                </a:moveTo>
                <a:lnTo>
                  <a:pt x="381751" y="3224611"/>
                </a:lnTo>
                <a:lnTo>
                  <a:pt x="385974" y="3233057"/>
                </a:lnTo>
                <a:lnTo>
                  <a:pt x="377528" y="3233057"/>
                </a:lnTo>
                <a:close/>
                <a:moveTo>
                  <a:pt x="797285" y="3565822"/>
                </a:moveTo>
                <a:lnTo>
                  <a:pt x="781238" y="3570045"/>
                </a:lnTo>
                <a:lnTo>
                  <a:pt x="789684" y="3553998"/>
                </a:lnTo>
                <a:lnTo>
                  <a:pt x="798129" y="3553998"/>
                </a:lnTo>
                <a:lnTo>
                  <a:pt x="798129" y="3565822"/>
                </a:lnTo>
                <a:close/>
                <a:moveTo>
                  <a:pt x="583606" y="4572564"/>
                </a:moveTo>
                <a:lnTo>
                  <a:pt x="606409" y="4558206"/>
                </a:lnTo>
                <a:lnTo>
                  <a:pt x="612321" y="4559895"/>
                </a:lnTo>
                <a:lnTo>
                  <a:pt x="612321" y="4572564"/>
                </a:lnTo>
                <a:lnTo>
                  <a:pt x="583606" y="4576786"/>
                </a:lnTo>
                <a:lnTo>
                  <a:pt x="583606" y="4572564"/>
                </a:lnTo>
                <a:close/>
                <a:moveTo>
                  <a:pt x="630902" y="4806512"/>
                </a:moveTo>
                <a:lnTo>
                  <a:pt x="593741" y="4835228"/>
                </a:lnTo>
                <a:lnTo>
                  <a:pt x="569248" y="4839451"/>
                </a:lnTo>
                <a:lnTo>
                  <a:pt x="581917" y="4826782"/>
                </a:lnTo>
                <a:lnTo>
                  <a:pt x="623301" y="4798066"/>
                </a:lnTo>
                <a:lnTo>
                  <a:pt x="631747" y="4798066"/>
                </a:lnTo>
                <a:lnTo>
                  <a:pt x="631747" y="4806512"/>
                </a:lnTo>
                <a:close/>
                <a:moveTo>
                  <a:pt x="705225" y="4515132"/>
                </a:moveTo>
                <a:lnTo>
                  <a:pt x="694246" y="4523577"/>
                </a:lnTo>
                <a:lnTo>
                  <a:pt x="694246" y="4523577"/>
                </a:lnTo>
                <a:lnTo>
                  <a:pt x="681577" y="4510909"/>
                </a:lnTo>
                <a:lnTo>
                  <a:pt x="674820" y="4509220"/>
                </a:lnTo>
                <a:lnTo>
                  <a:pt x="701847" y="4488105"/>
                </a:lnTo>
                <a:lnTo>
                  <a:pt x="697624" y="4507531"/>
                </a:lnTo>
                <a:lnTo>
                  <a:pt x="705225" y="4515132"/>
                </a:lnTo>
                <a:lnTo>
                  <a:pt x="705225" y="4515132"/>
                </a:lnTo>
                <a:close/>
                <a:moveTo>
                  <a:pt x="771103" y="4822559"/>
                </a:moveTo>
                <a:lnTo>
                  <a:pt x="775326" y="4814114"/>
                </a:lnTo>
                <a:lnTo>
                  <a:pt x="779549" y="4822559"/>
                </a:lnTo>
                <a:lnTo>
                  <a:pt x="771103" y="4822559"/>
                </a:lnTo>
                <a:close/>
                <a:moveTo>
                  <a:pt x="891033" y="3972066"/>
                </a:moveTo>
                <a:lnTo>
                  <a:pt x="870763" y="3980512"/>
                </a:lnTo>
                <a:lnTo>
                  <a:pt x="891033" y="3956019"/>
                </a:lnTo>
                <a:lnTo>
                  <a:pt x="895256" y="3956019"/>
                </a:lnTo>
                <a:lnTo>
                  <a:pt x="891033" y="3972066"/>
                </a:lnTo>
                <a:close/>
                <a:moveTo>
                  <a:pt x="899479" y="4002471"/>
                </a:moveTo>
                <a:lnTo>
                  <a:pt x="902013" y="3993180"/>
                </a:lnTo>
                <a:lnTo>
                  <a:pt x="896101" y="3991491"/>
                </a:lnTo>
                <a:lnTo>
                  <a:pt x="915526" y="3980512"/>
                </a:lnTo>
                <a:lnTo>
                  <a:pt x="899479" y="4002471"/>
                </a:lnTo>
                <a:close/>
                <a:moveTo>
                  <a:pt x="957755" y="4091152"/>
                </a:moveTo>
                <a:lnTo>
                  <a:pt x="940864" y="4103821"/>
                </a:lnTo>
                <a:lnTo>
                  <a:pt x="936641" y="4103821"/>
                </a:lnTo>
                <a:lnTo>
                  <a:pt x="923972" y="4091152"/>
                </a:lnTo>
                <a:lnTo>
                  <a:pt x="928195" y="4078483"/>
                </a:lnTo>
                <a:lnTo>
                  <a:pt x="952688" y="4078483"/>
                </a:lnTo>
                <a:lnTo>
                  <a:pt x="961134" y="4082706"/>
                </a:lnTo>
                <a:lnTo>
                  <a:pt x="957755" y="4091152"/>
                </a:lnTo>
                <a:close/>
                <a:moveTo>
                  <a:pt x="1039680" y="4037943"/>
                </a:moveTo>
                <a:lnTo>
                  <a:pt x="1007585" y="4063281"/>
                </a:lnTo>
                <a:lnTo>
                  <a:pt x="1000829" y="4066659"/>
                </a:lnTo>
                <a:lnTo>
                  <a:pt x="986471" y="4063281"/>
                </a:lnTo>
                <a:lnTo>
                  <a:pt x="982248" y="4047234"/>
                </a:lnTo>
                <a:lnTo>
                  <a:pt x="1002518" y="4031186"/>
                </a:lnTo>
                <a:lnTo>
                  <a:pt x="1022788" y="4018518"/>
                </a:lnTo>
                <a:lnTo>
                  <a:pt x="1043058" y="4022741"/>
                </a:lnTo>
                <a:lnTo>
                  <a:pt x="1039680" y="4037943"/>
                </a:lnTo>
                <a:close/>
                <a:moveTo>
                  <a:pt x="1137651" y="2325132"/>
                </a:moveTo>
                <a:lnTo>
                  <a:pt x="1113158" y="2337801"/>
                </a:lnTo>
                <a:lnTo>
                  <a:pt x="1097111" y="2358071"/>
                </a:lnTo>
                <a:lnTo>
                  <a:pt x="1059950" y="2366517"/>
                </a:lnTo>
                <a:lnTo>
                  <a:pt x="1031234" y="2379186"/>
                </a:lnTo>
                <a:lnTo>
                  <a:pt x="1010964" y="2391854"/>
                </a:lnTo>
                <a:lnTo>
                  <a:pt x="990694" y="2400300"/>
                </a:lnTo>
                <a:lnTo>
                  <a:pt x="990694" y="2391854"/>
                </a:lnTo>
                <a:lnTo>
                  <a:pt x="1015187" y="2375807"/>
                </a:lnTo>
                <a:lnTo>
                  <a:pt x="1052348" y="2342869"/>
                </a:lnTo>
                <a:lnTo>
                  <a:pt x="1093733" y="2322599"/>
                </a:lnTo>
                <a:lnTo>
                  <a:pt x="1118226" y="2314153"/>
                </a:lnTo>
                <a:lnTo>
                  <a:pt x="1118226" y="2305707"/>
                </a:lnTo>
                <a:lnTo>
                  <a:pt x="1126671" y="2301484"/>
                </a:lnTo>
                <a:lnTo>
                  <a:pt x="1146941" y="2301484"/>
                </a:lnTo>
                <a:lnTo>
                  <a:pt x="1151164" y="2314153"/>
                </a:lnTo>
                <a:lnTo>
                  <a:pt x="1137651" y="2325132"/>
                </a:lnTo>
                <a:close/>
                <a:moveTo>
                  <a:pt x="1190015" y="5155325"/>
                </a:moveTo>
                <a:lnTo>
                  <a:pt x="1173968" y="5159548"/>
                </a:lnTo>
                <a:lnTo>
                  <a:pt x="1182414" y="5143500"/>
                </a:lnTo>
                <a:lnTo>
                  <a:pt x="1190860" y="5143500"/>
                </a:lnTo>
                <a:lnTo>
                  <a:pt x="1190860" y="5155325"/>
                </a:lnTo>
                <a:close/>
                <a:moveTo>
                  <a:pt x="1284608" y="5562412"/>
                </a:moveTo>
                <a:lnTo>
                  <a:pt x="1264338" y="5570858"/>
                </a:lnTo>
                <a:lnTo>
                  <a:pt x="1284608" y="5546366"/>
                </a:lnTo>
                <a:lnTo>
                  <a:pt x="1288831" y="5546366"/>
                </a:lnTo>
                <a:lnTo>
                  <a:pt x="1284608" y="5562412"/>
                </a:lnTo>
                <a:close/>
                <a:moveTo>
                  <a:pt x="1201839" y="5961055"/>
                </a:moveTo>
                <a:lnTo>
                  <a:pt x="1181569" y="5965278"/>
                </a:lnTo>
                <a:lnTo>
                  <a:pt x="1181569" y="5945008"/>
                </a:lnTo>
                <a:lnTo>
                  <a:pt x="1190015" y="5936562"/>
                </a:lnTo>
                <a:lnTo>
                  <a:pt x="1218731" y="5928116"/>
                </a:lnTo>
                <a:lnTo>
                  <a:pt x="1222954" y="5936562"/>
                </a:lnTo>
                <a:lnTo>
                  <a:pt x="1201839" y="5961055"/>
                </a:lnTo>
                <a:close/>
                <a:moveTo>
                  <a:pt x="1345418" y="5694167"/>
                </a:moveTo>
                <a:lnTo>
                  <a:pt x="1329371" y="5694167"/>
                </a:lnTo>
                <a:lnTo>
                  <a:pt x="1316702" y="5681499"/>
                </a:lnTo>
                <a:lnTo>
                  <a:pt x="1320925" y="5668830"/>
                </a:lnTo>
                <a:lnTo>
                  <a:pt x="1345418" y="5668830"/>
                </a:lnTo>
                <a:lnTo>
                  <a:pt x="1353864" y="5673053"/>
                </a:lnTo>
                <a:lnTo>
                  <a:pt x="1345418" y="5694167"/>
                </a:lnTo>
                <a:close/>
                <a:moveTo>
                  <a:pt x="1339506" y="2103008"/>
                </a:moveTo>
                <a:lnTo>
                  <a:pt x="1355553" y="2074292"/>
                </a:lnTo>
                <a:lnTo>
                  <a:pt x="1371600" y="2074292"/>
                </a:lnTo>
                <a:lnTo>
                  <a:pt x="1371600" y="2090339"/>
                </a:lnTo>
                <a:lnTo>
                  <a:pt x="1355553" y="2103008"/>
                </a:lnTo>
                <a:lnTo>
                  <a:pt x="1339506" y="2103008"/>
                </a:lnTo>
                <a:close/>
                <a:moveTo>
                  <a:pt x="1399471" y="5689944"/>
                </a:moveTo>
                <a:lnTo>
                  <a:pt x="1379201" y="5689944"/>
                </a:lnTo>
                <a:lnTo>
                  <a:pt x="1363154" y="5681499"/>
                </a:lnTo>
                <a:lnTo>
                  <a:pt x="1363154" y="5673053"/>
                </a:lnTo>
                <a:lnTo>
                  <a:pt x="1383424" y="5673053"/>
                </a:lnTo>
                <a:lnTo>
                  <a:pt x="1399471" y="5681499"/>
                </a:lnTo>
                <a:lnTo>
                  <a:pt x="1399471" y="5689944"/>
                </a:lnTo>
                <a:close/>
                <a:moveTo>
                  <a:pt x="1432410" y="5628290"/>
                </a:moveTo>
                <a:lnTo>
                  <a:pt x="1395248" y="5657006"/>
                </a:lnTo>
                <a:lnTo>
                  <a:pt x="1379201" y="5652783"/>
                </a:lnTo>
                <a:lnTo>
                  <a:pt x="1374978" y="5636736"/>
                </a:lnTo>
                <a:lnTo>
                  <a:pt x="1395248" y="5620689"/>
                </a:lnTo>
                <a:lnTo>
                  <a:pt x="1415518" y="5608020"/>
                </a:lnTo>
                <a:lnTo>
                  <a:pt x="1435788" y="5612243"/>
                </a:lnTo>
                <a:lnTo>
                  <a:pt x="1432410" y="5628290"/>
                </a:lnTo>
                <a:close/>
                <a:moveTo>
                  <a:pt x="2144392" y="1339506"/>
                </a:moveTo>
                <a:lnTo>
                  <a:pt x="2152838" y="1335283"/>
                </a:lnTo>
                <a:lnTo>
                  <a:pt x="2161284" y="1335283"/>
                </a:lnTo>
                <a:lnTo>
                  <a:pt x="2161284" y="1351330"/>
                </a:lnTo>
                <a:lnTo>
                  <a:pt x="2145237" y="1355553"/>
                </a:lnTo>
                <a:lnTo>
                  <a:pt x="2145237" y="1339506"/>
                </a:lnTo>
                <a:close/>
                <a:moveTo>
                  <a:pt x="2107230" y="1380046"/>
                </a:moveTo>
                <a:lnTo>
                  <a:pt x="2119899" y="1380046"/>
                </a:lnTo>
                <a:lnTo>
                  <a:pt x="2115676" y="1392715"/>
                </a:lnTo>
                <a:lnTo>
                  <a:pt x="2103007" y="1392715"/>
                </a:lnTo>
                <a:lnTo>
                  <a:pt x="2107230" y="1380046"/>
                </a:lnTo>
                <a:close/>
                <a:moveTo>
                  <a:pt x="1679872" y="1600482"/>
                </a:moveTo>
                <a:lnTo>
                  <a:pt x="1684940" y="1597948"/>
                </a:lnTo>
                <a:lnTo>
                  <a:pt x="1684940" y="1594570"/>
                </a:lnTo>
                <a:lnTo>
                  <a:pt x="1689163" y="1589502"/>
                </a:lnTo>
                <a:lnTo>
                  <a:pt x="1726324" y="1576833"/>
                </a:lnTo>
                <a:lnTo>
                  <a:pt x="1730547" y="1585279"/>
                </a:lnTo>
                <a:lnTo>
                  <a:pt x="1714500" y="1601326"/>
                </a:lnTo>
                <a:lnTo>
                  <a:pt x="1714500" y="1609772"/>
                </a:lnTo>
                <a:lnTo>
                  <a:pt x="1690007" y="1613995"/>
                </a:lnTo>
                <a:lnTo>
                  <a:pt x="1690007" y="1622441"/>
                </a:lnTo>
                <a:lnTo>
                  <a:pt x="1672271" y="1622441"/>
                </a:lnTo>
                <a:lnTo>
                  <a:pt x="1669737" y="1612306"/>
                </a:lnTo>
                <a:lnTo>
                  <a:pt x="1679872" y="1600482"/>
                </a:lnTo>
                <a:close/>
                <a:moveTo>
                  <a:pt x="1737304" y="1639332"/>
                </a:moveTo>
                <a:lnTo>
                  <a:pt x="1737304" y="1655379"/>
                </a:lnTo>
                <a:lnTo>
                  <a:pt x="1728858" y="1663825"/>
                </a:lnTo>
                <a:lnTo>
                  <a:pt x="1712811" y="1668048"/>
                </a:lnTo>
                <a:lnTo>
                  <a:pt x="1712811" y="1652001"/>
                </a:lnTo>
                <a:lnTo>
                  <a:pt x="1721257" y="1639332"/>
                </a:lnTo>
                <a:lnTo>
                  <a:pt x="1737304" y="1639332"/>
                </a:lnTo>
                <a:close/>
                <a:moveTo>
                  <a:pt x="1679872" y="1655379"/>
                </a:moveTo>
                <a:lnTo>
                  <a:pt x="1700142" y="1655379"/>
                </a:lnTo>
                <a:lnTo>
                  <a:pt x="1704365" y="1696764"/>
                </a:lnTo>
                <a:lnTo>
                  <a:pt x="1695919" y="1705210"/>
                </a:lnTo>
                <a:lnTo>
                  <a:pt x="1691696" y="1721257"/>
                </a:lnTo>
                <a:lnTo>
                  <a:pt x="1711966" y="1717034"/>
                </a:lnTo>
                <a:lnTo>
                  <a:pt x="1724635" y="1688318"/>
                </a:lnTo>
                <a:lnTo>
                  <a:pt x="1744905" y="1684095"/>
                </a:lnTo>
                <a:lnTo>
                  <a:pt x="1753351" y="1737304"/>
                </a:lnTo>
                <a:lnTo>
                  <a:pt x="1761797" y="1741527"/>
                </a:lnTo>
                <a:lnTo>
                  <a:pt x="1770242" y="1725480"/>
                </a:lnTo>
                <a:lnTo>
                  <a:pt x="1790512" y="1729703"/>
                </a:lnTo>
                <a:lnTo>
                  <a:pt x="1790512" y="1738148"/>
                </a:lnTo>
                <a:lnTo>
                  <a:pt x="1770242" y="1754195"/>
                </a:lnTo>
                <a:lnTo>
                  <a:pt x="1766020" y="1795580"/>
                </a:lnTo>
                <a:lnTo>
                  <a:pt x="1753351" y="1795580"/>
                </a:lnTo>
                <a:lnTo>
                  <a:pt x="1749128" y="1787134"/>
                </a:lnTo>
                <a:lnTo>
                  <a:pt x="1716189" y="1771087"/>
                </a:lnTo>
                <a:lnTo>
                  <a:pt x="1716189" y="1742371"/>
                </a:lnTo>
                <a:lnTo>
                  <a:pt x="1695919" y="1746594"/>
                </a:lnTo>
                <a:lnTo>
                  <a:pt x="1695919" y="1771087"/>
                </a:lnTo>
                <a:lnTo>
                  <a:pt x="1679872" y="1758418"/>
                </a:lnTo>
                <a:lnTo>
                  <a:pt x="1663825" y="1733925"/>
                </a:lnTo>
                <a:lnTo>
                  <a:pt x="1663825" y="1688318"/>
                </a:lnTo>
                <a:lnTo>
                  <a:pt x="1659602" y="1672271"/>
                </a:lnTo>
                <a:lnTo>
                  <a:pt x="1679872" y="1655379"/>
                </a:lnTo>
                <a:close/>
                <a:moveTo>
                  <a:pt x="1672271" y="1791357"/>
                </a:moveTo>
                <a:lnTo>
                  <a:pt x="1692541" y="1775310"/>
                </a:lnTo>
                <a:lnTo>
                  <a:pt x="1696764" y="1775310"/>
                </a:lnTo>
                <a:lnTo>
                  <a:pt x="1700987" y="1795580"/>
                </a:lnTo>
                <a:lnTo>
                  <a:pt x="1688318" y="1808249"/>
                </a:lnTo>
                <a:lnTo>
                  <a:pt x="1651156" y="1812472"/>
                </a:lnTo>
                <a:lnTo>
                  <a:pt x="1651156" y="1799803"/>
                </a:lnTo>
                <a:lnTo>
                  <a:pt x="1672271" y="1791357"/>
                </a:lnTo>
                <a:close/>
                <a:moveTo>
                  <a:pt x="1485618" y="5985548"/>
                </a:moveTo>
                <a:lnTo>
                  <a:pt x="1494064" y="5985548"/>
                </a:lnTo>
                <a:lnTo>
                  <a:pt x="1498287" y="6005818"/>
                </a:lnTo>
                <a:lnTo>
                  <a:pt x="1489841" y="6005818"/>
                </a:lnTo>
                <a:lnTo>
                  <a:pt x="1485618" y="5985548"/>
                </a:lnTo>
                <a:close/>
                <a:moveTo>
                  <a:pt x="1534604" y="6026932"/>
                </a:moveTo>
                <a:lnTo>
                  <a:pt x="1518557" y="6039601"/>
                </a:lnTo>
                <a:lnTo>
                  <a:pt x="1498287" y="6035378"/>
                </a:lnTo>
                <a:lnTo>
                  <a:pt x="1506733" y="6022709"/>
                </a:lnTo>
                <a:lnTo>
                  <a:pt x="1535449" y="6014263"/>
                </a:lnTo>
                <a:lnTo>
                  <a:pt x="1535449" y="6026932"/>
                </a:lnTo>
                <a:close/>
                <a:moveTo>
                  <a:pt x="1532070" y="1795580"/>
                </a:moveTo>
                <a:lnTo>
                  <a:pt x="1527848" y="1779533"/>
                </a:lnTo>
                <a:lnTo>
                  <a:pt x="1536293" y="1775310"/>
                </a:lnTo>
                <a:lnTo>
                  <a:pt x="1540516" y="1775310"/>
                </a:lnTo>
                <a:lnTo>
                  <a:pt x="1544739" y="1787979"/>
                </a:lnTo>
                <a:lnTo>
                  <a:pt x="1532070" y="1795580"/>
                </a:lnTo>
                <a:close/>
                <a:moveTo>
                  <a:pt x="1560786" y="1762641"/>
                </a:moveTo>
                <a:lnTo>
                  <a:pt x="1548118" y="1766864"/>
                </a:lnTo>
                <a:lnTo>
                  <a:pt x="1552340" y="1754195"/>
                </a:lnTo>
                <a:lnTo>
                  <a:pt x="1560786" y="1754195"/>
                </a:lnTo>
                <a:lnTo>
                  <a:pt x="1560786" y="1762641"/>
                </a:lnTo>
                <a:close/>
                <a:moveTo>
                  <a:pt x="1544739" y="1696764"/>
                </a:moveTo>
                <a:lnTo>
                  <a:pt x="1524469" y="1700987"/>
                </a:lnTo>
                <a:lnTo>
                  <a:pt x="1524469" y="1688318"/>
                </a:lnTo>
                <a:lnTo>
                  <a:pt x="1540516" y="1672271"/>
                </a:lnTo>
                <a:lnTo>
                  <a:pt x="1569232" y="1672271"/>
                </a:lnTo>
                <a:lnTo>
                  <a:pt x="1577678" y="1656224"/>
                </a:lnTo>
                <a:lnTo>
                  <a:pt x="1602171" y="1656224"/>
                </a:lnTo>
                <a:lnTo>
                  <a:pt x="1606394" y="1660447"/>
                </a:lnTo>
                <a:lnTo>
                  <a:pt x="1593725" y="1673116"/>
                </a:lnTo>
                <a:lnTo>
                  <a:pt x="1565009" y="1685784"/>
                </a:lnTo>
                <a:lnTo>
                  <a:pt x="1544739" y="1696764"/>
                </a:lnTo>
                <a:close/>
                <a:moveTo>
                  <a:pt x="1573455" y="1737304"/>
                </a:moveTo>
                <a:lnTo>
                  <a:pt x="1602171" y="1704365"/>
                </a:lnTo>
                <a:lnTo>
                  <a:pt x="1618218" y="1704365"/>
                </a:lnTo>
                <a:lnTo>
                  <a:pt x="1622441" y="1766020"/>
                </a:lnTo>
                <a:lnTo>
                  <a:pt x="1597948" y="1778688"/>
                </a:lnTo>
                <a:lnTo>
                  <a:pt x="1577678" y="1782911"/>
                </a:lnTo>
                <a:lnTo>
                  <a:pt x="1565009" y="1758418"/>
                </a:lnTo>
                <a:lnTo>
                  <a:pt x="1573455" y="1737304"/>
                </a:lnTo>
                <a:close/>
                <a:moveTo>
                  <a:pt x="1641866" y="5968656"/>
                </a:moveTo>
                <a:lnTo>
                  <a:pt x="1629197" y="5968656"/>
                </a:lnTo>
                <a:lnTo>
                  <a:pt x="1633420" y="5952609"/>
                </a:lnTo>
                <a:lnTo>
                  <a:pt x="1646089" y="5952609"/>
                </a:lnTo>
                <a:lnTo>
                  <a:pt x="1641866" y="5968656"/>
                </a:lnTo>
                <a:close/>
                <a:moveTo>
                  <a:pt x="1643555" y="1967874"/>
                </a:moveTo>
                <a:lnTo>
                  <a:pt x="1623285" y="1983921"/>
                </a:lnTo>
                <a:lnTo>
                  <a:pt x="1598792" y="1996590"/>
                </a:lnTo>
                <a:lnTo>
                  <a:pt x="1578522" y="1992367"/>
                </a:lnTo>
                <a:lnTo>
                  <a:pt x="1578522" y="2000813"/>
                </a:lnTo>
                <a:lnTo>
                  <a:pt x="1565854" y="2000813"/>
                </a:lnTo>
                <a:lnTo>
                  <a:pt x="1570077" y="1988144"/>
                </a:lnTo>
                <a:lnTo>
                  <a:pt x="1570077" y="1967874"/>
                </a:lnTo>
                <a:lnTo>
                  <a:pt x="1590347" y="1963652"/>
                </a:lnTo>
                <a:lnTo>
                  <a:pt x="1603015" y="1943382"/>
                </a:lnTo>
                <a:lnTo>
                  <a:pt x="1652001" y="1918889"/>
                </a:lnTo>
                <a:lnTo>
                  <a:pt x="1668048" y="1902842"/>
                </a:lnTo>
                <a:lnTo>
                  <a:pt x="1717034" y="1878349"/>
                </a:lnTo>
                <a:lnTo>
                  <a:pt x="1717034" y="1869903"/>
                </a:lnTo>
                <a:lnTo>
                  <a:pt x="1741527" y="1857234"/>
                </a:lnTo>
                <a:lnTo>
                  <a:pt x="1754195" y="1844566"/>
                </a:lnTo>
                <a:lnTo>
                  <a:pt x="1815850" y="1828519"/>
                </a:lnTo>
                <a:lnTo>
                  <a:pt x="1840343" y="1815850"/>
                </a:lnTo>
                <a:lnTo>
                  <a:pt x="1848788" y="1820073"/>
                </a:lnTo>
                <a:lnTo>
                  <a:pt x="1836120" y="1836120"/>
                </a:lnTo>
                <a:lnTo>
                  <a:pt x="1803181" y="1856390"/>
                </a:lnTo>
                <a:lnTo>
                  <a:pt x="1790512" y="1876660"/>
                </a:lnTo>
                <a:lnTo>
                  <a:pt x="1774465" y="1880883"/>
                </a:lnTo>
                <a:lnTo>
                  <a:pt x="1758418" y="1872437"/>
                </a:lnTo>
                <a:lnTo>
                  <a:pt x="1758418" y="1888484"/>
                </a:lnTo>
                <a:lnTo>
                  <a:pt x="1745749" y="1884261"/>
                </a:lnTo>
                <a:lnTo>
                  <a:pt x="1721257" y="1888484"/>
                </a:lnTo>
                <a:lnTo>
                  <a:pt x="1717034" y="1896930"/>
                </a:lnTo>
                <a:lnTo>
                  <a:pt x="1696764" y="1901153"/>
                </a:lnTo>
                <a:lnTo>
                  <a:pt x="1672271" y="1934091"/>
                </a:lnTo>
                <a:lnTo>
                  <a:pt x="1680717" y="1934091"/>
                </a:lnTo>
                <a:lnTo>
                  <a:pt x="1684940" y="1942537"/>
                </a:lnTo>
                <a:lnTo>
                  <a:pt x="1656224" y="1955206"/>
                </a:lnTo>
                <a:lnTo>
                  <a:pt x="1643555" y="1967874"/>
                </a:lnTo>
                <a:close/>
                <a:moveTo>
                  <a:pt x="2184087" y="5624067"/>
                </a:moveTo>
                <a:lnTo>
                  <a:pt x="2151149" y="5619844"/>
                </a:lnTo>
                <a:lnTo>
                  <a:pt x="2142703" y="5632513"/>
                </a:lnTo>
                <a:lnTo>
                  <a:pt x="2122433" y="5645182"/>
                </a:lnTo>
                <a:lnTo>
                  <a:pt x="2085271" y="5678120"/>
                </a:lnTo>
                <a:lnTo>
                  <a:pt x="2039664" y="5706836"/>
                </a:lnTo>
                <a:lnTo>
                  <a:pt x="2019394" y="5727106"/>
                </a:lnTo>
                <a:lnTo>
                  <a:pt x="1953517" y="5768490"/>
                </a:lnTo>
                <a:lnTo>
                  <a:pt x="1912132" y="5797206"/>
                </a:lnTo>
                <a:lnTo>
                  <a:pt x="1879193" y="5805652"/>
                </a:lnTo>
                <a:lnTo>
                  <a:pt x="1870748" y="5814098"/>
                </a:lnTo>
                <a:lnTo>
                  <a:pt x="1825140" y="5842813"/>
                </a:lnTo>
                <a:lnTo>
                  <a:pt x="1792201" y="5871529"/>
                </a:lnTo>
                <a:lnTo>
                  <a:pt x="1759263" y="5891799"/>
                </a:lnTo>
                <a:lnTo>
                  <a:pt x="1701831" y="5920515"/>
                </a:lnTo>
                <a:lnTo>
                  <a:pt x="1677338" y="5940785"/>
                </a:lnTo>
                <a:lnTo>
                  <a:pt x="1657068" y="5949231"/>
                </a:lnTo>
                <a:lnTo>
                  <a:pt x="1657068" y="5936562"/>
                </a:lnTo>
                <a:lnTo>
                  <a:pt x="1673116" y="5920515"/>
                </a:lnTo>
                <a:lnTo>
                  <a:pt x="1697608" y="5907846"/>
                </a:lnTo>
                <a:lnTo>
                  <a:pt x="1722101" y="5891799"/>
                </a:lnTo>
                <a:lnTo>
                  <a:pt x="1742371" y="5879130"/>
                </a:lnTo>
                <a:lnTo>
                  <a:pt x="1775310" y="5854638"/>
                </a:lnTo>
                <a:lnTo>
                  <a:pt x="1812471" y="5821699"/>
                </a:lnTo>
                <a:lnTo>
                  <a:pt x="1832741" y="5813253"/>
                </a:lnTo>
                <a:lnTo>
                  <a:pt x="1832741" y="5804807"/>
                </a:lnTo>
                <a:lnTo>
                  <a:pt x="1845410" y="5792139"/>
                </a:lnTo>
                <a:lnTo>
                  <a:pt x="1874126" y="5779470"/>
                </a:lnTo>
                <a:lnTo>
                  <a:pt x="1890173" y="5759200"/>
                </a:lnTo>
                <a:lnTo>
                  <a:pt x="1918889" y="5754977"/>
                </a:lnTo>
                <a:lnTo>
                  <a:pt x="1927334" y="5734707"/>
                </a:lnTo>
                <a:lnTo>
                  <a:pt x="1947604" y="5726261"/>
                </a:lnTo>
                <a:lnTo>
                  <a:pt x="1960273" y="5713593"/>
                </a:lnTo>
                <a:lnTo>
                  <a:pt x="1980543" y="5700924"/>
                </a:lnTo>
                <a:lnTo>
                  <a:pt x="1993212" y="5684877"/>
                </a:lnTo>
                <a:lnTo>
                  <a:pt x="2021928" y="5672208"/>
                </a:lnTo>
                <a:lnTo>
                  <a:pt x="2026150" y="5663762"/>
                </a:lnTo>
                <a:lnTo>
                  <a:pt x="2046420" y="5651093"/>
                </a:lnTo>
                <a:lnTo>
                  <a:pt x="2095406" y="5618155"/>
                </a:lnTo>
                <a:lnTo>
                  <a:pt x="2136791" y="5602108"/>
                </a:lnTo>
                <a:lnTo>
                  <a:pt x="2161284" y="5586061"/>
                </a:lnTo>
                <a:lnTo>
                  <a:pt x="2185776" y="5586061"/>
                </a:lnTo>
                <a:lnTo>
                  <a:pt x="2189999" y="5614777"/>
                </a:lnTo>
                <a:lnTo>
                  <a:pt x="2184087" y="5624067"/>
                </a:lnTo>
                <a:close/>
                <a:moveTo>
                  <a:pt x="2222093" y="1651156"/>
                </a:moveTo>
                <a:lnTo>
                  <a:pt x="2209425" y="1655379"/>
                </a:lnTo>
                <a:lnTo>
                  <a:pt x="2209425" y="1642711"/>
                </a:lnTo>
                <a:lnTo>
                  <a:pt x="2222093" y="1642711"/>
                </a:lnTo>
                <a:lnTo>
                  <a:pt x="2222093" y="1651156"/>
                </a:lnTo>
                <a:close/>
                <a:moveTo>
                  <a:pt x="2329355" y="1540516"/>
                </a:moveTo>
                <a:lnTo>
                  <a:pt x="2313308" y="1540516"/>
                </a:lnTo>
                <a:lnTo>
                  <a:pt x="2317531" y="1527848"/>
                </a:lnTo>
                <a:lnTo>
                  <a:pt x="2330200" y="1527848"/>
                </a:lnTo>
                <a:lnTo>
                  <a:pt x="2330200" y="1540516"/>
                </a:lnTo>
                <a:close/>
                <a:moveTo>
                  <a:pt x="2668877" y="5205155"/>
                </a:moveTo>
                <a:lnTo>
                  <a:pt x="2722085" y="5172216"/>
                </a:lnTo>
                <a:lnTo>
                  <a:pt x="2746578" y="5151946"/>
                </a:lnTo>
                <a:lnTo>
                  <a:pt x="2755024" y="5151946"/>
                </a:lnTo>
                <a:lnTo>
                  <a:pt x="2755024" y="5167993"/>
                </a:lnTo>
                <a:lnTo>
                  <a:pt x="2730531" y="5184040"/>
                </a:lnTo>
                <a:lnTo>
                  <a:pt x="2677323" y="5216979"/>
                </a:lnTo>
                <a:lnTo>
                  <a:pt x="2661276" y="5225425"/>
                </a:lnTo>
                <a:lnTo>
                  <a:pt x="2657053" y="5212756"/>
                </a:lnTo>
                <a:lnTo>
                  <a:pt x="2668877" y="5205155"/>
                </a:lnTo>
                <a:close/>
                <a:moveTo>
                  <a:pt x="2624959" y="1108935"/>
                </a:moveTo>
                <a:lnTo>
                  <a:pt x="2633404" y="1108935"/>
                </a:lnTo>
                <a:lnTo>
                  <a:pt x="2637627" y="1121604"/>
                </a:lnTo>
                <a:lnTo>
                  <a:pt x="2621580" y="1125827"/>
                </a:lnTo>
                <a:lnTo>
                  <a:pt x="2624959" y="1108935"/>
                </a:lnTo>
                <a:close/>
                <a:moveTo>
                  <a:pt x="2499961" y="5476265"/>
                </a:moveTo>
                <a:lnTo>
                  <a:pt x="2487292" y="5476265"/>
                </a:lnTo>
                <a:lnTo>
                  <a:pt x="2524453" y="5447550"/>
                </a:lnTo>
                <a:lnTo>
                  <a:pt x="2532899" y="5451772"/>
                </a:lnTo>
                <a:lnTo>
                  <a:pt x="2499961" y="5476265"/>
                </a:lnTo>
                <a:close/>
                <a:moveTo>
                  <a:pt x="2614824" y="5397719"/>
                </a:moveTo>
                <a:lnTo>
                  <a:pt x="2594554" y="5410388"/>
                </a:lnTo>
                <a:lnTo>
                  <a:pt x="2553169" y="5439104"/>
                </a:lnTo>
                <a:lnTo>
                  <a:pt x="2532899" y="5447550"/>
                </a:lnTo>
                <a:lnTo>
                  <a:pt x="2545568" y="5431502"/>
                </a:lnTo>
                <a:lnTo>
                  <a:pt x="2611445" y="5390118"/>
                </a:lnTo>
                <a:lnTo>
                  <a:pt x="2619891" y="5390118"/>
                </a:lnTo>
                <a:lnTo>
                  <a:pt x="2614824" y="5397719"/>
                </a:lnTo>
                <a:close/>
                <a:moveTo>
                  <a:pt x="2651985" y="5278633"/>
                </a:moveTo>
                <a:lnTo>
                  <a:pt x="2639317" y="5291302"/>
                </a:lnTo>
                <a:lnTo>
                  <a:pt x="2619047" y="5295525"/>
                </a:lnTo>
                <a:lnTo>
                  <a:pt x="2619047" y="5282856"/>
                </a:lnTo>
                <a:lnTo>
                  <a:pt x="2643539" y="5262586"/>
                </a:lnTo>
                <a:lnTo>
                  <a:pt x="2663809" y="5242316"/>
                </a:lnTo>
                <a:lnTo>
                  <a:pt x="2679856" y="5238093"/>
                </a:lnTo>
                <a:lnTo>
                  <a:pt x="2695904" y="5229648"/>
                </a:lnTo>
                <a:lnTo>
                  <a:pt x="2724619" y="5221202"/>
                </a:lnTo>
                <a:lnTo>
                  <a:pt x="2744889" y="5205155"/>
                </a:lnTo>
                <a:lnTo>
                  <a:pt x="2765159" y="5209377"/>
                </a:lnTo>
                <a:lnTo>
                  <a:pt x="2765159" y="5225425"/>
                </a:lnTo>
                <a:lnTo>
                  <a:pt x="2744889" y="5233871"/>
                </a:lnTo>
                <a:lnTo>
                  <a:pt x="2720396" y="5254140"/>
                </a:lnTo>
                <a:lnTo>
                  <a:pt x="2651985" y="5278633"/>
                </a:lnTo>
                <a:close/>
                <a:moveTo>
                  <a:pt x="2832726" y="5262586"/>
                </a:moveTo>
                <a:lnTo>
                  <a:pt x="2795564" y="5278633"/>
                </a:lnTo>
                <a:lnTo>
                  <a:pt x="2787118" y="5291302"/>
                </a:lnTo>
                <a:lnTo>
                  <a:pt x="2738133" y="5315795"/>
                </a:lnTo>
                <a:lnTo>
                  <a:pt x="2663809" y="5328464"/>
                </a:lnTo>
                <a:lnTo>
                  <a:pt x="2684079" y="5308194"/>
                </a:lnTo>
                <a:lnTo>
                  <a:pt x="2787118" y="5250762"/>
                </a:lnTo>
                <a:lnTo>
                  <a:pt x="2815834" y="5226269"/>
                </a:lnTo>
                <a:lnTo>
                  <a:pt x="2828503" y="5226269"/>
                </a:lnTo>
                <a:lnTo>
                  <a:pt x="2824280" y="5242316"/>
                </a:lnTo>
                <a:lnTo>
                  <a:pt x="2815834" y="5242316"/>
                </a:lnTo>
                <a:lnTo>
                  <a:pt x="2815834" y="5254985"/>
                </a:lnTo>
                <a:lnTo>
                  <a:pt x="2836104" y="5254985"/>
                </a:lnTo>
                <a:lnTo>
                  <a:pt x="2832726" y="5262586"/>
                </a:lnTo>
                <a:close/>
                <a:moveTo>
                  <a:pt x="2845394" y="5167993"/>
                </a:moveTo>
                <a:lnTo>
                  <a:pt x="2808233" y="5180662"/>
                </a:lnTo>
                <a:lnTo>
                  <a:pt x="2812456" y="5167993"/>
                </a:lnTo>
                <a:lnTo>
                  <a:pt x="2849617" y="5147723"/>
                </a:lnTo>
                <a:lnTo>
                  <a:pt x="2858063" y="5151946"/>
                </a:lnTo>
                <a:lnTo>
                  <a:pt x="2845394" y="5167993"/>
                </a:lnTo>
                <a:close/>
                <a:moveTo>
                  <a:pt x="1707743" y="6211051"/>
                </a:moveTo>
                <a:lnTo>
                  <a:pt x="1695075" y="6211051"/>
                </a:lnTo>
                <a:lnTo>
                  <a:pt x="1699298" y="6195004"/>
                </a:lnTo>
                <a:lnTo>
                  <a:pt x="1707743" y="6195004"/>
                </a:lnTo>
                <a:lnTo>
                  <a:pt x="1707743" y="6211051"/>
                </a:lnTo>
                <a:close/>
                <a:moveTo>
                  <a:pt x="1908754" y="6162065"/>
                </a:moveTo>
                <a:lnTo>
                  <a:pt x="1896085" y="6162065"/>
                </a:lnTo>
                <a:lnTo>
                  <a:pt x="1891862" y="6149396"/>
                </a:lnTo>
                <a:lnTo>
                  <a:pt x="1904531" y="6136728"/>
                </a:lnTo>
                <a:lnTo>
                  <a:pt x="1912132" y="6139262"/>
                </a:lnTo>
                <a:lnTo>
                  <a:pt x="1908754" y="6162065"/>
                </a:lnTo>
                <a:close/>
                <a:moveTo>
                  <a:pt x="1941692" y="6133350"/>
                </a:moveTo>
                <a:lnTo>
                  <a:pt x="1931557" y="6135039"/>
                </a:lnTo>
                <a:lnTo>
                  <a:pt x="1925645" y="6133350"/>
                </a:lnTo>
                <a:lnTo>
                  <a:pt x="1938314" y="6117302"/>
                </a:lnTo>
                <a:lnTo>
                  <a:pt x="1954361" y="6117302"/>
                </a:lnTo>
                <a:lnTo>
                  <a:pt x="1941692" y="6133350"/>
                </a:lnTo>
                <a:close/>
                <a:moveTo>
                  <a:pt x="2105541" y="6034534"/>
                </a:moveTo>
                <a:lnTo>
                  <a:pt x="2089494" y="6038756"/>
                </a:lnTo>
                <a:lnTo>
                  <a:pt x="2085271" y="6005818"/>
                </a:lnTo>
                <a:lnTo>
                  <a:pt x="2089494" y="6001595"/>
                </a:lnTo>
                <a:lnTo>
                  <a:pt x="2105541" y="6017642"/>
                </a:lnTo>
                <a:lnTo>
                  <a:pt x="2105541" y="6034534"/>
                </a:lnTo>
                <a:close/>
                <a:moveTo>
                  <a:pt x="2217026" y="5956832"/>
                </a:moveTo>
                <a:lnTo>
                  <a:pt x="2212803" y="5948386"/>
                </a:lnTo>
                <a:lnTo>
                  <a:pt x="2221249" y="5948386"/>
                </a:lnTo>
                <a:lnTo>
                  <a:pt x="2217026" y="5956832"/>
                </a:lnTo>
                <a:close/>
                <a:moveTo>
                  <a:pt x="2212803" y="5911225"/>
                </a:moveTo>
                <a:lnTo>
                  <a:pt x="2196756" y="5931494"/>
                </a:lnTo>
                <a:lnTo>
                  <a:pt x="2159594" y="5955988"/>
                </a:lnTo>
                <a:lnTo>
                  <a:pt x="2151149" y="5972034"/>
                </a:lnTo>
                <a:lnTo>
                  <a:pt x="2163817" y="5980480"/>
                </a:lnTo>
                <a:lnTo>
                  <a:pt x="2159594" y="5993149"/>
                </a:lnTo>
                <a:lnTo>
                  <a:pt x="2146926" y="5997372"/>
                </a:lnTo>
                <a:lnTo>
                  <a:pt x="2146926" y="6005818"/>
                </a:lnTo>
                <a:lnTo>
                  <a:pt x="2126656" y="6010040"/>
                </a:lnTo>
                <a:lnTo>
                  <a:pt x="2122433" y="5993994"/>
                </a:lnTo>
                <a:lnTo>
                  <a:pt x="2135102" y="5977946"/>
                </a:lnTo>
                <a:lnTo>
                  <a:pt x="2122433" y="5965278"/>
                </a:lnTo>
                <a:lnTo>
                  <a:pt x="2126656" y="5945008"/>
                </a:lnTo>
                <a:lnTo>
                  <a:pt x="2118210" y="5945008"/>
                </a:lnTo>
                <a:lnTo>
                  <a:pt x="2093717" y="5957677"/>
                </a:lnTo>
                <a:lnTo>
                  <a:pt x="2097940" y="5973724"/>
                </a:lnTo>
                <a:lnTo>
                  <a:pt x="2093717" y="5989771"/>
                </a:lnTo>
                <a:lnTo>
                  <a:pt x="2060778" y="5993994"/>
                </a:lnTo>
                <a:lnTo>
                  <a:pt x="2056555" y="5998217"/>
                </a:lnTo>
                <a:lnTo>
                  <a:pt x="2019394" y="6010885"/>
                </a:lnTo>
                <a:lnTo>
                  <a:pt x="1990678" y="6031155"/>
                </a:lnTo>
                <a:lnTo>
                  <a:pt x="1982232" y="6047202"/>
                </a:lnTo>
                <a:lnTo>
                  <a:pt x="1966185" y="6047202"/>
                </a:lnTo>
                <a:lnTo>
                  <a:pt x="1945915" y="6051425"/>
                </a:lnTo>
                <a:lnTo>
                  <a:pt x="1929868" y="6071695"/>
                </a:lnTo>
                <a:lnTo>
                  <a:pt x="1880882" y="6100411"/>
                </a:lnTo>
                <a:lnTo>
                  <a:pt x="1839498" y="6113079"/>
                </a:lnTo>
                <a:lnTo>
                  <a:pt x="1839498" y="6121525"/>
                </a:lnTo>
                <a:lnTo>
                  <a:pt x="1819228" y="6137573"/>
                </a:lnTo>
                <a:lnTo>
                  <a:pt x="1798958" y="6150241"/>
                </a:lnTo>
                <a:lnTo>
                  <a:pt x="1794735" y="6158687"/>
                </a:lnTo>
                <a:lnTo>
                  <a:pt x="1810782" y="6154464"/>
                </a:lnTo>
                <a:lnTo>
                  <a:pt x="1839498" y="6158687"/>
                </a:lnTo>
                <a:lnTo>
                  <a:pt x="1843721" y="6142640"/>
                </a:lnTo>
                <a:lnTo>
                  <a:pt x="1852167" y="6142640"/>
                </a:lnTo>
                <a:lnTo>
                  <a:pt x="1856390" y="6155309"/>
                </a:lnTo>
                <a:lnTo>
                  <a:pt x="1864836" y="6155309"/>
                </a:lnTo>
                <a:lnTo>
                  <a:pt x="1869058" y="6167977"/>
                </a:lnTo>
                <a:lnTo>
                  <a:pt x="1836120" y="6188247"/>
                </a:lnTo>
                <a:lnTo>
                  <a:pt x="1811627" y="6188247"/>
                </a:lnTo>
                <a:lnTo>
                  <a:pt x="1798958" y="6196693"/>
                </a:lnTo>
                <a:lnTo>
                  <a:pt x="1765175" y="6199227"/>
                </a:lnTo>
                <a:lnTo>
                  <a:pt x="1760952" y="6174734"/>
                </a:lnTo>
                <a:lnTo>
                  <a:pt x="1732236" y="6174734"/>
                </a:lnTo>
                <a:lnTo>
                  <a:pt x="1736459" y="6162065"/>
                </a:lnTo>
                <a:lnTo>
                  <a:pt x="1756729" y="6141795"/>
                </a:lnTo>
                <a:lnTo>
                  <a:pt x="1798114" y="6125748"/>
                </a:lnTo>
                <a:lnTo>
                  <a:pt x="1814161" y="6113079"/>
                </a:lnTo>
                <a:lnTo>
                  <a:pt x="1838653" y="6104634"/>
                </a:lnTo>
                <a:lnTo>
                  <a:pt x="1875815" y="6075918"/>
                </a:lnTo>
                <a:lnTo>
                  <a:pt x="1908754" y="6059871"/>
                </a:lnTo>
                <a:lnTo>
                  <a:pt x="1961962" y="6026932"/>
                </a:lnTo>
                <a:lnTo>
                  <a:pt x="1986455" y="6006662"/>
                </a:lnTo>
                <a:lnTo>
                  <a:pt x="2019394" y="5986392"/>
                </a:lnTo>
                <a:lnTo>
                  <a:pt x="2039664" y="5973724"/>
                </a:lnTo>
                <a:lnTo>
                  <a:pt x="2072602" y="5949231"/>
                </a:lnTo>
                <a:lnTo>
                  <a:pt x="2109764" y="5928961"/>
                </a:lnTo>
                <a:lnTo>
                  <a:pt x="2138480" y="5904468"/>
                </a:lnTo>
                <a:lnTo>
                  <a:pt x="2162973" y="5896022"/>
                </a:lnTo>
                <a:lnTo>
                  <a:pt x="2195911" y="5858861"/>
                </a:lnTo>
                <a:lnTo>
                  <a:pt x="2224627" y="5863084"/>
                </a:lnTo>
                <a:lnTo>
                  <a:pt x="2237296" y="5883353"/>
                </a:lnTo>
                <a:lnTo>
                  <a:pt x="2241519" y="5903623"/>
                </a:lnTo>
                <a:lnTo>
                  <a:pt x="2212803" y="5911225"/>
                </a:lnTo>
                <a:close/>
                <a:moveTo>
                  <a:pt x="2331889" y="5846192"/>
                </a:moveTo>
                <a:lnTo>
                  <a:pt x="2303173" y="5874907"/>
                </a:lnTo>
                <a:lnTo>
                  <a:pt x="2298950" y="5907846"/>
                </a:lnTo>
                <a:lnTo>
                  <a:pt x="2270234" y="5916292"/>
                </a:lnTo>
                <a:lnTo>
                  <a:pt x="2278680" y="5879130"/>
                </a:lnTo>
                <a:lnTo>
                  <a:pt x="2262633" y="5874907"/>
                </a:lnTo>
                <a:lnTo>
                  <a:pt x="2254187" y="5858861"/>
                </a:lnTo>
                <a:lnTo>
                  <a:pt x="2241519" y="5858861"/>
                </a:lnTo>
                <a:lnTo>
                  <a:pt x="2237296" y="5846192"/>
                </a:lnTo>
                <a:lnTo>
                  <a:pt x="2257566" y="5825922"/>
                </a:lnTo>
                <a:lnTo>
                  <a:pt x="2298950" y="5792983"/>
                </a:lnTo>
                <a:lnTo>
                  <a:pt x="2311619" y="5792983"/>
                </a:lnTo>
                <a:lnTo>
                  <a:pt x="2303173" y="5805652"/>
                </a:lnTo>
                <a:lnTo>
                  <a:pt x="2298950" y="5825922"/>
                </a:lnTo>
                <a:lnTo>
                  <a:pt x="2307396" y="5830145"/>
                </a:lnTo>
                <a:lnTo>
                  <a:pt x="2348781" y="5830145"/>
                </a:lnTo>
                <a:lnTo>
                  <a:pt x="2348781" y="5838591"/>
                </a:lnTo>
                <a:lnTo>
                  <a:pt x="2331889" y="5846192"/>
                </a:lnTo>
                <a:close/>
                <a:moveTo>
                  <a:pt x="2372429" y="5846192"/>
                </a:moveTo>
                <a:lnTo>
                  <a:pt x="2376652" y="5830145"/>
                </a:lnTo>
                <a:lnTo>
                  <a:pt x="2389320" y="5834368"/>
                </a:lnTo>
                <a:lnTo>
                  <a:pt x="2385098" y="5847036"/>
                </a:lnTo>
                <a:lnTo>
                  <a:pt x="2385942" y="5847881"/>
                </a:lnTo>
                <a:lnTo>
                  <a:pt x="2385098" y="5851259"/>
                </a:lnTo>
                <a:lnTo>
                  <a:pt x="2376652" y="5859705"/>
                </a:lnTo>
                <a:lnTo>
                  <a:pt x="2356382" y="5872374"/>
                </a:lnTo>
                <a:lnTo>
                  <a:pt x="2356382" y="5856327"/>
                </a:lnTo>
                <a:lnTo>
                  <a:pt x="2372429" y="5846192"/>
                </a:lnTo>
                <a:close/>
                <a:moveTo>
                  <a:pt x="3237280" y="1380046"/>
                </a:moveTo>
                <a:lnTo>
                  <a:pt x="3245726" y="1380046"/>
                </a:lnTo>
                <a:lnTo>
                  <a:pt x="3229679" y="1396093"/>
                </a:lnTo>
                <a:lnTo>
                  <a:pt x="3225456" y="1387647"/>
                </a:lnTo>
                <a:lnTo>
                  <a:pt x="3237280" y="1380046"/>
                </a:lnTo>
                <a:close/>
                <a:moveTo>
                  <a:pt x="3187450" y="1359776"/>
                </a:moveTo>
                <a:lnTo>
                  <a:pt x="3191673" y="1368222"/>
                </a:lnTo>
                <a:lnTo>
                  <a:pt x="3179004" y="1368222"/>
                </a:lnTo>
                <a:lnTo>
                  <a:pt x="3187450" y="1359776"/>
                </a:lnTo>
                <a:close/>
                <a:moveTo>
                  <a:pt x="3093701" y="804886"/>
                </a:moveTo>
                <a:lnTo>
                  <a:pt x="3106370" y="796440"/>
                </a:lnTo>
                <a:lnTo>
                  <a:pt x="3122417" y="796440"/>
                </a:lnTo>
                <a:lnTo>
                  <a:pt x="3113971" y="812487"/>
                </a:lnTo>
                <a:lnTo>
                  <a:pt x="3093701" y="816710"/>
                </a:lnTo>
                <a:lnTo>
                  <a:pt x="3093701" y="804886"/>
                </a:lnTo>
                <a:close/>
                <a:moveTo>
                  <a:pt x="2931542" y="5504981"/>
                </a:moveTo>
                <a:lnTo>
                  <a:pt x="2894380" y="5513427"/>
                </a:lnTo>
                <a:lnTo>
                  <a:pt x="2878333" y="5521873"/>
                </a:lnTo>
                <a:lnTo>
                  <a:pt x="2874110" y="5513427"/>
                </a:lnTo>
                <a:lnTo>
                  <a:pt x="2841171" y="5509204"/>
                </a:lnTo>
                <a:lnTo>
                  <a:pt x="2841171" y="5496535"/>
                </a:lnTo>
                <a:lnTo>
                  <a:pt x="2857218" y="5483866"/>
                </a:lnTo>
                <a:lnTo>
                  <a:pt x="2885934" y="5467820"/>
                </a:lnTo>
                <a:lnTo>
                  <a:pt x="2927319" y="5447550"/>
                </a:lnTo>
                <a:lnTo>
                  <a:pt x="2939988" y="5447550"/>
                </a:lnTo>
                <a:lnTo>
                  <a:pt x="2939988" y="5463597"/>
                </a:lnTo>
                <a:lnTo>
                  <a:pt x="2907049" y="5479643"/>
                </a:lnTo>
                <a:lnTo>
                  <a:pt x="2902826" y="5499914"/>
                </a:lnTo>
                <a:lnTo>
                  <a:pt x="2907049" y="5495691"/>
                </a:lnTo>
                <a:lnTo>
                  <a:pt x="2944210" y="5487245"/>
                </a:lnTo>
                <a:lnTo>
                  <a:pt x="2931542" y="5504981"/>
                </a:lnTo>
                <a:close/>
                <a:moveTo>
                  <a:pt x="2947589" y="5443327"/>
                </a:moveTo>
                <a:lnTo>
                  <a:pt x="2943366" y="5434881"/>
                </a:lnTo>
                <a:lnTo>
                  <a:pt x="2959413" y="5422212"/>
                </a:lnTo>
                <a:lnTo>
                  <a:pt x="2963636" y="5430658"/>
                </a:lnTo>
                <a:lnTo>
                  <a:pt x="2947589" y="5443327"/>
                </a:lnTo>
                <a:close/>
                <a:moveTo>
                  <a:pt x="3009243" y="5024414"/>
                </a:moveTo>
                <a:lnTo>
                  <a:pt x="2960257" y="5015969"/>
                </a:lnTo>
                <a:lnTo>
                  <a:pt x="2968703" y="5011746"/>
                </a:lnTo>
                <a:lnTo>
                  <a:pt x="2968703" y="5003300"/>
                </a:lnTo>
                <a:lnTo>
                  <a:pt x="2981372" y="4990631"/>
                </a:lnTo>
                <a:lnTo>
                  <a:pt x="2997419" y="4994854"/>
                </a:lnTo>
                <a:lnTo>
                  <a:pt x="2997419" y="4986408"/>
                </a:lnTo>
                <a:lnTo>
                  <a:pt x="3010088" y="4990631"/>
                </a:lnTo>
                <a:lnTo>
                  <a:pt x="3010088" y="5024414"/>
                </a:lnTo>
                <a:close/>
                <a:moveTo>
                  <a:pt x="3003331" y="1117381"/>
                </a:moveTo>
                <a:lnTo>
                  <a:pt x="2983061" y="1121604"/>
                </a:lnTo>
                <a:lnTo>
                  <a:pt x="2983061" y="1108935"/>
                </a:lnTo>
                <a:lnTo>
                  <a:pt x="3003331" y="1104712"/>
                </a:lnTo>
                <a:lnTo>
                  <a:pt x="3048938" y="1067551"/>
                </a:lnTo>
                <a:lnTo>
                  <a:pt x="3053161" y="1067551"/>
                </a:lnTo>
                <a:lnTo>
                  <a:pt x="3061607" y="1083598"/>
                </a:lnTo>
                <a:lnTo>
                  <a:pt x="3037114" y="1092044"/>
                </a:lnTo>
                <a:lnTo>
                  <a:pt x="3003331" y="1117381"/>
                </a:lnTo>
                <a:close/>
                <a:moveTo>
                  <a:pt x="3157889" y="5459374"/>
                </a:moveTo>
                <a:lnTo>
                  <a:pt x="3162112" y="5446705"/>
                </a:lnTo>
                <a:lnTo>
                  <a:pt x="3166335" y="5459374"/>
                </a:lnTo>
                <a:lnTo>
                  <a:pt x="3157889" y="5459374"/>
                </a:lnTo>
                <a:close/>
                <a:moveTo>
                  <a:pt x="3272752" y="4872390"/>
                </a:moveTo>
                <a:lnTo>
                  <a:pt x="3235591" y="4888437"/>
                </a:lnTo>
                <a:lnTo>
                  <a:pt x="3231368" y="4896882"/>
                </a:lnTo>
                <a:lnTo>
                  <a:pt x="3202652" y="4909551"/>
                </a:lnTo>
                <a:lnTo>
                  <a:pt x="3178159" y="4929821"/>
                </a:lnTo>
                <a:lnTo>
                  <a:pt x="3153666" y="4938267"/>
                </a:lnTo>
                <a:lnTo>
                  <a:pt x="3133397" y="4954314"/>
                </a:lnTo>
                <a:lnTo>
                  <a:pt x="3113127" y="4974584"/>
                </a:lnTo>
                <a:lnTo>
                  <a:pt x="3055695" y="5003300"/>
                </a:lnTo>
                <a:lnTo>
                  <a:pt x="3035425" y="5015969"/>
                </a:lnTo>
                <a:lnTo>
                  <a:pt x="3026979" y="4987253"/>
                </a:lnTo>
                <a:lnTo>
                  <a:pt x="3039648" y="4966983"/>
                </a:lnTo>
                <a:lnTo>
                  <a:pt x="3072587" y="4950936"/>
                </a:lnTo>
                <a:lnTo>
                  <a:pt x="3105526" y="4938267"/>
                </a:lnTo>
                <a:lnTo>
                  <a:pt x="3130018" y="4917997"/>
                </a:lnTo>
                <a:lnTo>
                  <a:pt x="3146065" y="4893504"/>
                </a:lnTo>
                <a:lnTo>
                  <a:pt x="3166335" y="4885059"/>
                </a:lnTo>
                <a:lnTo>
                  <a:pt x="3182382" y="4893504"/>
                </a:lnTo>
                <a:lnTo>
                  <a:pt x="3202652" y="4889281"/>
                </a:lnTo>
                <a:lnTo>
                  <a:pt x="3218699" y="4869011"/>
                </a:lnTo>
                <a:lnTo>
                  <a:pt x="3243192" y="4869011"/>
                </a:lnTo>
                <a:lnTo>
                  <a:pt x="3263462" y="4848741"/>
                </a:lnTo>
                <a:lnTo>
                  <a:pt x="3276131" y="4848741"/>
                </a:lnTo>
                <a:lnTo>
                  <a:pt x="3280354" y="4864788"/>
                </a:lnTo>
                <a:lnTo>
                  <a:pt x="3272752" y="4872390"/>
                </a:lnTo>
                <a:close/>
                <a:moveTo>
                  <a:pt x="3383393" y="5418834"/>
                </a:moveTo>
                <a:lnTo>
                  <a:pt x="3363123" y="5423056"/>
                </a:lnTo>
                <a:lnTo>
                  <a:pt x="3363123" y="5414611"/>
                </a:lnTo>
                <a:lnTo>
                  <a:pt x="3375792" y="5406165"/>
                </a:lnTo>
                <a:lnTo>
                  <a:pt x="3388460" y="5406165"/>
                </a:lnTo>
                <a:lnTo>
                  <a:pt x="3383393" y="5418834"/>
                </a:lnTo>
                <a:close/>
                <a:moveTo>
                  <a:pt x="3422243" y="1293899"/>
                </a:moveTo>
                <a:lnTo>
                  <a:pt x="3413798" y="1298121"/>
                </a:lnTo>
                <a:lnTo>
                  <a:pt x="3376636" y="1310790"/>
                </a:lnTo>
                <a:lnTo>
                  <a:pt x="3360589" y="1326837"/>
                </a:lnTo>
                <a:lnTo>
                  <a:pt x="3319204" y="1339506"/>
                </a:lnTo>
                <a:lnTo>
                  <a:pt x="3310759" y="1347952"/>
                </a:lnTo>
                <a:lnTo>
                  <a:pt x="3286266" y="1360621"/>
                </a:lnTo>
                <a:lnTo>
                  <a:pt x="3265996" y="1369066"/>
                </a:lnTo>
                <a:lnTo>
                  <a:pt x="3265996" y="1360621"/>
                </a:lnTo>
                <a:lnTo>
                  <a:pt x="3286266" y="1347952"/>
                </a:lnTo>
                <a:lnTo>
                  <a:pt x="3302313" y="1331905"/>
                </a:lnTo>
                <a:lnTo>
                  <a:pt x="3322583" y="1323459"/>
                </a:lnTo>
                <a:lnTo>
                  <a:pt x="3363967" y="1298966"/>
                </a:lnTo>
                <a:lnTo>
                  <a:pt x="3401129" y="1282919"/>
                </a:lnTo>
                <a:lnTo>
                  <a:pt x="3421399" y="1287142"/>
                </a:lnTo>
                <a:lnTo>
                  <a:pt x="3421399" y="1293899"/>
                </a:lnTo>
                <a:close/>
                <a:moveTo>
                  <a:pt x="3442513" y="854716"/>
                </a:moveTo>
                <a:lnTo>
                  <a:pt x="3426466" y="858939"/>
                </a:lnTo>
                <a:lnTo>
                  <a:pt x="3434912" y="846270"/>
                </a:lnTo>
                <a:lnTo>
                  <a:pt x="3443358" y="846270"/>
                </a:lnTo>
                <a:lnTo>
                  <a:pt x="3443358" y="854716"/>
                </a:lnTo>
                <a:close/>
                <a:moveTo>
                  <a:pt x="3462783" y="842048"/>
                </a:moveTo>
                <a:lnTo>
                  <a:pt x="3446736" y="842048"/>
                </a:lnTo>
                <a:lnTo>
                  <a:pt x="3450959" y="833602"/>
                </a:lnTo>
                <a:lnTo>
                  <a:pt x="3463628" y="833602"/>
                </a:lnTo>
                <a:lnTo>
                  <a:pt x="3463628" y="842048"/>
                </a:lnTo>
                <a:close/>
                <a:moveTo>
                  <a:pt x="3728826" y="5242316"/>
                </a:moveTo>
                <a:lnTo>
                  <a:pt x="3724603" y="5250762"/>
                </a:lnTo>
                <a:lnTo>
                  <a:pt x="3704334" y="5254985"/>
                </a:lnTo>
                <a:lnTo>
                  <a:pt x="3704334" y="5242316"/>
                </a:lnTo>
                <a:lnTo>
                  <a:pt x="3724603" y="5229648"/>
                </a:lnTo>
                <a:lnTo>
                  <a:pt x="3737272" y="5216979"/>
                </a:lnTo>
                <a:lnTo>
                  <a:pt x="3745718" y="5216979"/>
                </a:lnTo>
                <a:lnTo>
                  <a:pt x="3749941" y="5233026"/>
                </a:lnTo>
                <a:lnTo>
                  <a:pt x="3728826" y="5242316"/>
                </a:lnTo>
                <a:close/>
                <a:moveTo>
                  <a:pt x="4549760" y="4872390"/>
                </a:moveTo>
                <a:lnTo>
                  <a:pt x="4545537" y="4863944"/>
                </a:lnTo>
                <a:lnTo>
                  <a:pt x="4553982" y="4863944"/>
                </a:lnTo>
                <a:lnTo>
                  <a:pt x="4549760" y="4872390"/>
                </a:lnTo>
                <a:close/>
                <a:moveTo>
                  <a:pt x="4595367" y="4851275"/>
                </a:moveTo>
                <a:lnTo>
                  <a:pt x="4575097" y="4855498"/>
                </a:lnTo>
                <a:lnTo>
                  <a:pt x="4591144" y="4839451"/>
                </a:lnTo>
                <a:lnTo>
                  <a:pt x="4599590" y="4839451"/>
                </a:lnTo>
                <a:lnTo>
                  <a:pt x="4595367" y="4851275"/>
                </a:lnTo>
                <a:close/>
                <a:moveTo>
                  <a:pt x="4706007" y="4539625"/>
                </a:moveTo>
                <a:lnTo>
                  <a:pt x="4689960" y="4543848"/>
                </a:lnTo>
                <a:lnTo>
                  <a:pt x="4689960" y="4526956"/>
                </a:lnTo>
                <a:lnTo>
                  <a:pt x="4706007" y="4526956"/>
                </a:lnTo>
                <a:lnTo>
                  <a:pt x="4706007" y="4539625"/>
                </a:lnTo>
                <a:close/>
                <a:moveTo>
                  <a:pt x="4730500" y="4531179"/>
                </a:moveTo>
                <a:lnTo>
                  <a:pt x="4722054" y="4531179"/>
                </a:lnTo>
                <a:lnTo>
                  <a:pt x="4722054" y="4515132"/>
                </a:lnTo>
                <a:lnTo>
                  <a:pt x="4734723" y="4519354"/>
                </a:lnTo>
                <a:lnTo>
                  <a:pt x="4730500" y="4531179"/>
                </a:lnTo>
                <a:close/>
                <a:moveTo>
                  <a:pt x="4804823" y="4522733"/>
                </a:moveTo>
                <a:lnTo>
                  <a:pt x="4800600" y="4502463"/>
                </a:lnTo>
                <a:lnTo>
                  <a:pt x="4816647" y="4502463"/>
                </a:lnTo>
                <a:lnTo>
                  <a:pt x="4820870" y="4515132"/>
                </a:lnTo>
                <a:lnTo>
                  <a:pt x="4804823" y="4522733"/>
                </a:lnTo>
                <a:close/>
                <a:moveTo>
                  <a:pt x="4853809" y="4716142"/>
                </a:moveTo>
                <a:lnTo>
                  <a:pt x="4858032" y="4700095"/>
                </a:lnTo>
                <a:lnTo>
                  <a:pt x="4862255" y="4700095"/>
                </a:lnTo>
                <a:lnTo>
                  <a:pt x="4866478" y="4712764"/>
                </a:lnTo>
                <a:lnTo>
                  <a:pt x="4853809" y="4716142"/>
                </a:lnTo>
                <a:close/>
                <a:moveTo>
                  <a:pt x="4866478" y="4617326"/>
                </a:moveTo>
                <a:lnTo>
                  <a:pt x="4858032" y="4621549"/>
                </a:lnTo>
                <a:lnTo>
                  <a:pt x="4825093" y="4621549"/>
                </a:lnTo>
                <a:lnTo>
                  <a:pt x="4825093" y="4608880"/>
                </a:lnTo>
                <a:lnTo>
                  <a:pt x="4866478" y="4608880"/>
                </a:lnTo>
                <a:lnTo>
                  <a:pt x="4866478" y="4617326"/>
                </a:lnTo>
                <a:close/>
                <a:moveTo>
                  <a:pt x="4899416" y="4777797"/>
                </a:moveTo>
                <a:lnTo>
                  <a:pt x="4903639" y="4769351"/>
                </a:lnTo>
                <a:lnTo>
                  <a:pt x="4912085" y="4773574"/>
                </a:lnTo>
                <a:lnTo>
                  <a:pt x="4899416" y="4777797"/>
                </a:lnTo>
                <a:close/>
                <a:moveTo>
                  <a:pt x="4907862" y="4617326"/>
                </a:moveTo>
                <a:lnTo>
                  <a:pt x="4912085" y="4601279"/>
                </a:lnTo>
                <a:lnTo>
                  <a:pt x="4920530" y="4601279"/>
                </a:lnTo>
                <a:lnTo>
                  <a:pt x="4924753" y="4617326"/>
                </a:lnTo>
                <a:lnTo>
                  <a:pt x="4907862" y="4617326"/>
                </a:lnTo>
                <a:close/>
                <a:moveTo>
                  <a:pt x="5028637" y="1072618"/>
                </a:moveTo>
                <a:lnTo>
                  <a:pt x="5032860" y="1064172"/>
                </a:lnTo>
                <a:lnTo>
                  <a:pt x="5041306" y="1068395"/>
                </a:lnTo>
                <a:lnTo>
                  <a:pt x="5028637" y="1072618"/>
                </a:lnTo>
                <a:close/>
                <a:moveTo>
                  <a:pt x="5060731" y="1047281"/>
                </a:moveTo>
                <a:lnTo>
                  <a:pt x="5056508" y="1055727"/>
                </a:lnTo>
                <a:lnTo>
                  <a:pt x="5040461" y="1064172"/>
                </a:lnTo>
                <a:lnTo>
                  <a:pt x="5053130" y="1048125"/>
                </a:lnTo>
                <a:lnTo>
                  <a:pt x="5060731" y="1048125"/>
                </a:lnTo>
                <a:lnTo>
                  <a:pt x="5064954" y="1039680"/>
                </a:lnTo>
                <a:lnTo>
                  <a:pt x="5073400" y="1043902"/>
                </a:lnTo>
                <a:lnTo>
                  <a:pt x="5060731" y="1047281"/>
                </a:lnTo>
                <a:close/>
                <a:moveTo>
                  <a:pt x="5153635" y="4535402"/>
                </a:moveTo>
                <a:lnTo>
                  <a:pt x="5104650" y="4559895"/>
                </a:lnTo>
                <a:lnTo>
                  <a:pt x="5096204" y="4555672"/>
                </a:lnTo>
                <a:lnTo>
                  <a:pt x="5100427" y="4543003"/>
                </a:lnTo>
                <a:lnTo>
                  <a:pt x="5157858" y="4514287"/>
                </a:lnTo>
                <a:lnTo>
                  <a:pt x="5166304" y="4518510"/>
                </a:lnTo>
                <a:lnTo>
                  <a:pt x="5153635" y="4535402"/>
                </a:lnTo>
                <a:close/>
                <a:moveTo>
                  <a:pt x="5219512" y="4548070"/>
                </a:moveTo>
                <a:lnTo>
                  <a:pt x="5199242" y="4552293"/>
                </a:lnTo>
                <a:lnTo>
                  <a:pt x="5203465" y="4539625"/>
                </a:lnTo>
                <a:lnTo>
                  <a:pt x="5227958" y="4539625"/>
                </a:lnTo>
                <a:lnTo>
                  <a:pt x="5219512" y="4548070"/>
                </a:lnTo>
                <a:close/>
                <a:moveTo>
                  <a:pt x="5244005" y="4461079"/>
                </a:moveTo>
                <a:lnTo>
                  <a:pt x="5223735" y="4456856"/>
                </a:lnTo>
                <a:lnTo>
                  <a:pt x="5211067" y="4472903"/>
                </a:lnTo>
                <a:lnTo>
                  <a:pt x="5186574" y="4472903"/>
                </a:lnTo>
                <a:lnTo>
                  <a:pt x="5157858" y="4485571"/>
                </a:lnTo>
                <a:lnTo>
                  <a:pt x="5137588" y="4485571"/>
                </a:lnTo>
                <a:lnTo>
                  <a:pt x="5137588" y="4472903"/>
                </a:lnTo>
                <a:lnTo>
                  <a:pt x="5170527" y="4460234"/>
                </a:lnTo>
                <a:lnTo>
                  <a:pt x="5199242" y="4447565"/>
                </a:lnTo>
                <a:lnTo>
                  <a:pt x="5219512" y="4434896"/>
                </a:lnTo>
                <a:lnTo>
                  <a:pt x="5260897" y="4422228"/>
                </a:lnTo>
                <a:lnTo>
                  <a:pt x="5281167" y="4422228"/>
                </a:lnTo>
                <a:lnTo>
                  <a:pt x="5244005" y="4461079"/>
                </a:lnTo>
                <a:close/>
                <a:moveTo>
                  <a:pt x="5195019" y="2464488"/>
                </a:moveTo>
                <a:lnTo>
                  <a:pt x="5197554" y="2460265"/>
                </a:lnTo>
                <a:lnTo>
                  <a:pt x="5200087" y="2460265"/>
                </a:lnTo>
                <a:lnTo>
                  <a:pt x="5200087" y="2461955"/>
                </a:lnTo>
                <a:lnTo>
                  <a:pt x="5195019" y="2464488"/>
                </a:lnTo>
                <a:close/>
                <a:moveTo>
                  <a:pt x="5211911" y="4293007"/>
                </a:moveTo>
                <a:lnTo>
                  <a:pt x="5211911" y="4280338"/>
                </a:lnTo>
                <a:lnTo>
                  <a:pt x="5220357" y="4280338"/>
                </a:lnTo>
                <a:lnTo>
                  <a:pt x="5220357" y="4288784"/>
                </a:lnTo>
                <a:lnTo>
                  <a:pt x="5211911" y="4293007"/>
                </a:lnTo>
                <a:close/>
                <a:moveTo>
                  <a:pt x="5309883" y="4239798"/>
                </a:moveTo>
                <a:lnTo>
                  <a:pt x="5285390" y="4244021"/>
                </a:lnTo>
                <a:lnTo>
                  <a:pt x="5248228" y="4256690"/>
                </a:lnTo>
                <a:lnTo>
                  <a:pt x="5211067" y="4265136"/>
                </a:lnTo>
                <a:lnTo>
                  <a:pt x="5215290" y="4232197"/>
                </a:lnTo>
                <a:lnTo>
                  <a:pt x="5223735" y="4216150"/>
                </a:lnTo>
                <a:lnTo>
                  <a:pt x="5285390" y="4207704"/>
                </a:lnTo>
                <a:lnTo>
                  <a:pt x="5293835" y="4187434"/>
                </a:lnTo>
                <a:lnTo>
                  <a:pt x="5302281" y="4187434"/>
                </a:lnTo>
                <a:lnTo>
                  <a:pt x="5318329" y="4200103"/>
                </a:lnTo>
                <a:lnTo>
                  <a:pt x="5309883" y="4239798"/>
                </a:lnTo>
                <a:close/>
                <a:moveTo>
                  <a:pt x="5223735" y="4186590"/>
                </a:moveTo>
                <a:lnTo>
                  <a:pt x="5227958" y="4173921"/>
                </a:lnTo>
                <a:lnTo>
                  <a:pt x="5232181" y="4186590"/>
                </a:lnTo>
                <a:lnTo>
                  <a:pt x="5223735" y="4186590"/>
                </a:lnTo>
                <a:close/>
                <a:moveTo>
                  <a:pt x="5326774" y="4194191"/>
                </a:moveTo>
                <a:lnTo>
                  <a:pt x="5330997" y="4181522"/>
                </a:lnTo>
                <a:lnTo>
                  <a:pt x="5339443" y="4181522"/>
                </a:lnTo>
                <a:lnTo>
                  <a:pt x="5339443" y="4194191"/>
                </a:lnTo>
                <a:lnTo>
                  <a:pt x="5326774" y="4194191"/>
                </a:lnTo>
                <a:close/>
                <a:moveTo>
                  <a:pt x="5338598" y="4140982"/>
                </a:moveTo>
                <a:lnTo>
                  <a:pt x="5309883" y="4136759"/>
                </a:lnTo>
                <a:lnTo>
                  <a:pt x="5305660" y="4128313"/>
                </a:lnTo>
                <a:lnTo>
                  <a:pt x="5334375" y="4115645"/>
                </a:lnTo>
                <a:lnTo>
                  <a:pt x="5342821" y="4119868"/>
                </a:lnTo>
                <a:lnTo>
                  <a:pt x="5338598" y="4140982"/>
                </a:lnTo>
                <a:close/>
                <a:moveTo>
                  <a:pt x="5307349" y="956911"/>
                </a:moveTo>
                <a:lnTo>
                  <a:pt x="5282856" y="965356"/>
                </a:lnTo>
                <a:lnTo>
                  <a:pt x="5270187" y="978025"/>
                </a:lnTo>
                <a:lnTo>
                  <a:pt x="5241471" y="978025"/>
                </a:lnTo>
                <a:lnTo>
                  <a:pt x="5146879" y="1010964"/>
                </a:lnTo>
                <a:lnTo>
                  <a:pt x="5130831" y="1023633"/>
                </a:lnTo>
                <a:lnTo>
                  <a:pt x="5110561" y="1023633"/>
                </a:lnTo>
                <a:lnTo>
                  <a:pt x="5110561" y="1015187"/>
                </a:lnTo>
                <a:lnTo>
                  <a:pt x="5123230" y="1006741"/>
                </a:lnTo>
                <a:lnTo>
                  <a:pt x="5164615" y="982248"/>
                </a:lnTo>
                <a:lnTo>
                  <a:pt x="5246539" y="945086"/>
                </a:lnTo>
                <a:lnTo>
                  <a:pt x="5312416" y="912148"/>
                </a:lnTo>
                <a:lnTo>
                  <a:pt x="5332687" y="916371"/>
                </a:lnTo>
                <a:lnTo>
                  <a:pt x="5345355" y="936641"/>
                </a:lnTo>
                <a:lnTo>
                  <a:pt x="5307349" y="956911"/>
                </a:lnTo>
                <a:close/>
                <a:moveTo>
                  <a:pt x="5542143" y="2485603"/>
                </a:moveTo>
                <a:lnTo>
                  <a:pt x="5550588" y="2461110"/>
                </a:lnTo>
                <a:lnTo>
                  <a:pt x="5575081" y="2461110"/>
                </a:lnTo>
                <a:lnTo>
                  <a:pt x="5591128" y="2469556"/>
                </a:lnTo>
                <a:lnTo>
                  <a:pt x="5611398" y="2440840"/>
                </a:lnTo>
                <a:lnTo>
                  <a:pt x="5631668" y="2428171"/>
                </a:lnTo>
                <a:lnTo>
                  <a:pt x="5634202" y="2428171"/>
                </a:lnTo>
                <a:lnTo>
                  <a:pt x="5625756" y="2432394"/>
                </a:lnTo>
                <a:lnTo>
                  <a:pt x="5621533" y="2448441"/>
                </a:lnTo>
                <a:lnTo>
                  <a:pt x="5662918" y="2439995"/>
                </a:lnTo>
                <a:lnTo>
                  <a:pt x="5700079" y="2431550"/>
                </a:lnTo>
                <a:lnTo>
                  <a:pt x="5695856" y="2444218"/>
                </a:lnTo>
                <a:lnTo>
                  <a:pt x="5646870" y="2468711"/>
                </a:lnTo>
                <a:lnTo>
                  <a:pt x="5564101" y="2494049"/>
                </a:lnTo>
                <a:lnTo>
                  <a:pt x="5566635" y="2481380"/>
                </a:lnTo>
                <a:lnTo>
                  <a:pt x="5553966" y="2485603"/>
                </a:lnTo>
                <a:lnTo>
                  <a:pt x="5553966" y="2494049"/>
                </a:lnTo>
                <a:lnTo>
                  <a:pt x="5545521" y="2494049"/>
                </a:lnTo>
                <a:lnTo>
                  <a:pt x="5545521" y="2501650"/>
                </a:lnTo>
                <a:lnTo>
                  <a:pt x="5544676" y="2502494"/>
                </a:lnTo>
                <a:lnTo>
                  <a:pt x="5532852" y="2498271"/>
                </a:lnTo>
                <a:lnTo>
                  <a:pt x="5542143" y="2485603"/>
                </a:lnTo>
                <a:close/>
                <a:moveTo>
                  <a:pt x="5492312" y="2466177"/>
                </a:moveTo>
                <a:lnTo>
                  <a:pt x="5519339" y="2452664"/>
                </a:lnTo>
                <a:lnTo>
                  <a:pt x="5521028" y="2452664"/>
                </a:lnTo>
                <a:lnTo>
                  <a:pt x="5529474" y="2461110"/>
                </a:lnTo>
                <a:lnTo>
                  <a:pt x="5525251" y="2469556"/>
                </a:lnTo>
                <a:lnTo>
                  <a:pt x="5523562" y="2465333"/>
                </a:lnTo>
                <a:lnTo>
                  <a:pt x="5492312" y="2468711"/>
                </a:lnTo>
                <a:lnTo>
                  <a:pt x="5492312" y="2466177"/>
                </a:lnTo>
                <a:close/>
                <a:moveTo>
                  <a:pt x="5404476" y="4173921"/>
                </a:moveTo>
                <a:lnTo>
                  <a:pt x="5396030" y="4178144"/>
                </a:lnTo>
                <a:lnTo>
                  <a:pt x="5391807" y="4165475"/>
                </a:lnTo>
                <a:lnTo>
                  <a:pt x="5404476" y="4165475"/>
                </a:lnTo>
                <a:lnTo>
                  <a:pt x="5404476" y="4173921"/>
                </a:lnTo>
                <a:close/>
                <a:moveTo>
                  <a:pt x="5408699" y="4161252"/>
                </a:moveTo>
                <a:lnTo>
                  <a:pt x="5412922" y="4148583"/>
                </a:lnTo>
                <a:lnTo>
                  <a:pt x="5421368" y="4148583"/>
                </a:lnTo>
                <a:lnTo>
                  <a:pt x="5421368" y="4161252"/>
                </a:lnTo>
                <a:lnTo>
                  <a:pt x="5408699" y="4161252"/>
                </a:lnTo>
                <a:close/>
                <a:moveTo>
                  <a:pt x="5428968" y="4157029"/>
                </a:moveTo>
                <a:lnTo>
                  <a:pt x="5437414" y="4140982"/>
                </a:lnTo>
                <a:lnTo>
                  <a:pt x="5450083" y="4145205"/>
                </a:lnTo>
                <a:lnTo>
                  <a:pt x="5450083" y="4157874"/>
                </a:lnTo>
                <a:lnTo>
                  <a:pt x="5428968" y="4157874"/>
                </a:lnTo>
                <a:close/>
                <a:moveTo>
                  <a:pt x="5466130" y="4178144"/>
                </a:moveTo>
                <a:lnTo>
                  <a:pt x="5470353" y="4169698"/>
                </a:lnTo>
                <a:lnTo>
                  <a:pt x="5478799" y="4173921"/>
                </a:lnTo>
                <a:lnTo>
                  <a:pt x="5466130" y="4178144"/>
                </a:lnTo>
                <a:close/>
                <a:moveTo>
                  <a:pt x="5630824" y="4116489"/>
                </a:moveTo>
                <a:lnTo>
                  <a:pt x="5610553" y="4120712"/>
                </a:lnTo>
                <a:lnTo>
                  <a:pt x="5586061" y="4136759"/>
                </a:lnTo>
                <a:lnTo>
                  <a:pt x="5570014" y="4140982"/>
                </a:lnTo>
                <a:lnTo>
                  <a:pt x="5549743" y="4132536"/>
                </a:lnTo>
                <a:lnTo>
                  <a:pt x="5549743" y="4124090"/>
                </a:lnTo>
                <a:lnTo>
                  <a:pt x="5562412" y="4111422"/>
                </a:lnTo>
                <a:lnTo>
                  <a:pt x="5558189" y="4091152"/>
                </a:lnTo>
                <a:lnTo>
                  <a:pt x="5529474" y="4086929"/>
                </a:lnTo>
                <a:lnTo>
                  <a:pt x="5483866" y="4107199"/>
                </a:lnTo>
                <a:lnTo>
                  <a:pt x="5475420" y="4098753"/>
                </a:lnTo>
                <a:lnTo>
                  <a:pt x="5516805" y="4074260"/>
                </a:lnTo>
                <a:lnTo>
                  <a:pt x="5562412" y="4061591"/>
                </a:lnTo>
                <a:lnTo>
                  <a:pt x="5582682" y="4048923"/>
                </a:lnTo>
                <a:lnTo>
                  <a:pt x="5595351" y="4048923"/>
                </a:lnTo>
                <a:lnTo>
                  <a:pt x="5595351" y="4057369"/>
                </a:lnTo>
                <a:lnTo>
                  <a:pt x="5579304" y="4070037"/>
                </a:lnTo>
                <a:lnTo>
                  <a:pt x="5575081" y="4082706"/>
                </a:lnTo>
                <a:lnTo>
                  <a:pt x="5587750" y="4086929"/>
                </a:lnTo>
                <a:lnTo>
                  <a:pt x="5608020" y="4095375"/>
                </a:lnTo>
                <a:lnTo>
                  <a:pt x="5632513" y="4099598"/>
                </a:lnTo>
                <a:lnTo>
                  <a:pt x="5630824" y="4116489"/>
                </a:lnTo>
                <a:close/>
                <a:moveTo>
                  <a:pt x="5667140" y="4095375"/>
                </a:moveTo>
                <a:lnTo>
                  <a:pt x="5651093" y="4103821"/>
                </a:lnTo>
                <a:lnTo>
                  <a:pt x="5651093" y="4095375"/>
                </a:lnTo>
                <a:lnTo>
                  <a:pt x="5663762" y="4086929"/>
                </a:lnTo>
                <a:lnTo>
                  <a:pt x="5659539" y="4066659"/>
                </a:lnTo>
                <a:lnTo>
                  <a:pt x="5663762" y="4050612"/>
                </a:lnTo>
                <a:lnTo>
                  <a:pt x="5676431" y="4050612"/>
                </a:lnTo>
                <a:lnTo>
                  <a:pt x="5684876" y="4091996"/>
                </a:lnTo>
                <a:lnTo>
                  <a:pt x="5667140" y="4095375"/>
                </a:lnTo>
                <a:close/>
                <a:moveTo>
                  <a:pt x="5692478" y="4149428"/>
                </a:moveTo>
                <a:lnTo>
                  <a:pt x="5696701" y="4140982"/>
                </a:lnTo>
                <a:lnTo>
                  <a:pt x="5705147" y="4145205"/>
                </a:lnTo>
                <a:lnTo>
                  <a:pt x="5692478" y="4149428"/>
                </a:lnTo>
                <a:close/>
                <a:moveTo>
                  <a:pt x="5722883" y="2534589"/>
                </a:moveTo>
                <a:lnTo>
                  <a:pt x="5722883" y="2534589"/>
                </a:lnTo>
                <a:lnTo>
                  <a:pt x="5710214" y="2521920"/>
                </a:lnTo>
                <a:lnTo>
                  <a:pt x="5694167" y="2526143"/>
                </a:lnTo>
                <a:lnTo>
                  <a:pt x="5640959" y="2542190"/>
                </a:lnTo>
                <a:lnTo>
                  <a:pt x="5657005" y="2526143"/>
                </a:lnTo>
                <a:lnTo>
                  <a:pt x="5685721" y="2517697"/>
                </a:lnTo>
                <a:lnTo>
                  <a:pt x="5694167" y="2509251"/>
                </a:lnTo>
                <a:lnTo>
                  <a:pt x="5693322" y="2506717"/>
                </a:lnTo>
                <a:lnTo>
                  <a:pt x="5705147" y="2500805"/>
                </a:lnTo>
                <a:lnTo>
                  <a:pt x="5725417" y="2505028"/>
                </a:lnTo>
                <a:lnTo>
                  <a:pt x="5738086" y="2525298"/>
                </a:lnTo>
                <a:lnTo>
                  <a:pt x="5722883" y="2534589"/>
                </a:lnTo>
                <a:close/>
                <a:moveTo>
                  <a:pt x="6107167" y="4202637"/>
                </a:moveTo>
                <a:lnTo>
                  <a:pt x="6119836" y="4202637"/>
                </a:lnTo>
                <a:lnTo>
                  <a:pt x="6119836" y="4215305"/>
                </a:lnTo>
                <a:lnTo>
                  <a:pt x="6107167" y="4219528"/>
                </a:lnTo>
                <a:lnTo>
                  <a:pt x="6107167" y="4202637"/>
                </a:lnTo>
                <a:close/>
                <a:moveTo>
                  <a:pt x="5913758" y="4066659"/>
                </a:moveTo>
                <a:lnTo>
                  <a:pt x="5885042" y="4062436"/>
                </a:lnTo>
                <a:lnTo>
                  <a:pt x="5885042" y="4053990"/>
                </a:lnTo>
                <a:lnTo>
                  <a:pt x="5897711" y="4041322"/>
                </a:lnTo>
                <a:lnTo>
                  <a:pt x="5913758" y="4041322"/>
                </a:lnTo>
                <a:lnTo>
                  <a:pt x="5922204" y="4049767"/>
                </a:lnTo>
                <a:lnTo>
                  <a:pt x="5913758" y="4066659"/>
                </a:lnTo>
                <a:close/>
                <a:moveTo>
                  <a:pt x="6090275" y="3755009"/>
                </a:moveTo>
                <a:lnTo>
                  <a:pt x="6094498" y="3746563"/>
                </a:lnTo>
                <a:lnTo>
                  <a:pt x="6107167" y="3750786"/>
                </a:lnTo>
                <a:lnTo>
                  <a:pt x="6090275" y="3755009"/>
                </a:lnTo>
                <a:close/>
                <a:moveTo>
                  <a:pt x="6123214" y="2464488"/>
                </a:moveTo>
                <a:lnTo>
                  <a:pt x="6077607" y="2480535"/>
                </a:lnTo>
                <a:lnTo>
                  <a:pt x="6069161" y="2476313"/>
                </a:lnTo>
                <a:lnTo>
                  <a:pt x="6110546" y="2451819"/>
                </a:lnTo>
                <a:lnTo>
                  <a:pt x="6176423" y="2418881"/>
                </a:lnTo>
                <a:lnTo>
                  <a:pt x="6184869" y="2418881"/>
                </a:lnTo>
                <a:lnTo>
                  <a:pt x="6184869" y="2427327"/>
                </a:lnTo>
                <a:lnTo>
                  <a:pt x="6172200" y="2439995"/>
                </a:lnTo>
                <a:lnTo>
                  <a:pt x="6123214" y="2464488"/>
                </a:lnTo>
                <a:close/>
                <a:moveTo>
                  <a:pt x="1391025" y="6182335"/>
                </a:moveTo>
                <a:lnTo>
                  <a:pt x="1382580" y="6190781"/>
                </a:lnTo>
                <a:lnTo>
                  <a:pt x="1366533" y="6190781"/>
                </a:lnTo>
                <a:lnTo>
                  <a:pt x="1362310" y="6206828"/>
                </a:lnTo>
                <a:lnTo>
                  <a:pt x="1358931" y="6208517"/>
                </a:lnTo>
                <a:lnTo>
                  <a:pt x="1358087" y="6211051"/>
                </a:lnTo>
                <a:lnTo>
                  <a:pt x="1325148" y="6227098"/>
                </a:lnTo>
                <a:lnTo>
                  <a:pt x="1304878" y="6243145"/>
                </a:lnTo>
                <a:lnTo>
                  <a:pt x="1292209" y="6238922"/>
                </a:lnTo>
                <a:lnTo>
                  <a:pt x="1287986" y="6222875"/>
                </a:lnTo>
                <a:lnTo>
                  <a:pt x="1292209" y="6210206"/>
                </a:lnTo>
                <a:lnTo>
                  <a:pt x="1316702" y="6197538"/>
                </a:lnTo>
                <a:lnTo>
                  <a:pt x="1336972" y="6184869"/>
                </a:lnTo>
                <a:lnTo>
                  <a:pt x="1361465" y="6180646"/>
                </a:lnTo>
                <a:lnTo>
                  <a:pt x="1353019" y="6176423"/>
                </a:lnTo>
                <a:lnTo>
                  <a:pt x="1357242" y="6151931"/>
                </a:lnTo>
                <a:lnTo>
                  <a:pt x="1365688" y="6131660"/>
                </a:lnTo>
                <a:lnTo>
                  <a:pt x="1414674" y="6107167"/>
                </a:lnTo>
                <a:lnTo>
                  <a:pt x="1427342" y="6091121"/>
                </a:lnTo>
                <a:lnTo>
                  <a:pt x="1451835" y="6082675"/>
                </a:lnTo>
                <a:lnTo>
                  <a:pt x="1464504" y="6074229"/>
                </a:lnTo>
                <a:lnTo>
                  <a:pt x="1484774" y="6074229"/>
                </a:lnTo>
                <a:lnTo>
                  <a:pt x="1497443" y="6094499"/>
                </a:lnTo>
                <a:lnTo>
                  <a:pt x="1513490" y="6102944"/>
                </a:lnTo>
                <a:lnTo>
                  <a:pt x="1509267" y="6118992"/>
                </a:lnTo>
                <a:lnTo>
                  <a:pt x="1488997" y="6131660"/>
                </a:lnTo>
                <a:lnTo>
                  <a:pt x="1480551" y="6160376"/>
                </a:lnTo>
                <a:lnTo>
                  <a:pt x="1467882" y="6160376"/>
                </a:lnTo>
                <a:lnTo>
                  <a:pt x="1467882" y="6151931"/>
                </a:lnTo>
                <a:lnTo>
                  <a:pt x="1447612" y="6156153"/>
                </a:lnTo>
                <a:lnTo>
                  <a:pt x="1431565" y="6168822"/>
                </a:lnTo>
                <a:lnTo>
                  <a:pt x="1415518" y="6168822"/>
                </a:lnTo>
                <a:lnTo>
                  <a:pt x="1419741" y="6152775"/>
                </a:lnTo>
                <a:lnTo>
                  <a:pt x="1423964" y="6144329"/>
                </a:lnTo>
                <a:lnTo>
                  <a:pt x="1403694" y="6148552"/>
                </a:lnTo>
                <a:lnTo>
                  <a:pt x="1391025" y="6182335"/>
                </a:lnTo>
                <a:close/>
                <a:moveTo>
                  <a:pt x="6735536" y="3808217"/>
                </a:moveTo>
                <a:lnTo>
                  <a:pt x="6722867" y="3795548"/>
                </a:lnTo>
                <a:lnTo>
                  <a:pt x="6718644" y="3766833"/>
                </a:lnTo>
                <a:lnTo>
                  <a:pt x="6747360" y="3738117"/>
                </a:lnTo>
                <a:lnTo>
                  <a:pt x="6771853" y="3725448"/>
                </a:lnTo>
                <a:lnTo>
                  <a:pt x="6800569" y="3725448"/>
                </a:lnTo>
                <a:lnTo>
                  <a:pt x="6825061" y="3741495"/>
                </a:lnTo>
                <a:lnTo>
                  <a:pt x="6833507" y="3765988"/>
                </a:lnTo>
                <a:lnTo>
                  <a:pt x="6862223" y="3757542"/>
                </a:lnTo>
                <a:lnTo>
                  <a:pt x="6866446" y="3761765"/>
                </a:lnTo>
                <a:lnTo>
                  <a:pt x="6866446" y="3782035"/>
                </a:lnTo>
                <a:lnTo>
                  <a:pt x="6846176" y="3798082"/>
                </a:lnTo>
                <a:lnTo>
                  <a:pt x="6833507" y="3802305"/>
                </a:lnTo>
                <a:lnTo>
                  <a:pt x="6759184" y="3802305"/>
                </a:lnTo>
                <a:lnTo>
                  <a:pt x="6735536" y="3808217"/>
                </a:lnTo>
                <a:close/>
                <a:moveTo>
                  <a:pt x="815866" y="4896882"/>
                </a:moveTo>
                <a:lnTo>
                  <a:pt x="758434" y="4929821"/>
                </a:lnTo>
                <a:lnTo>
                  <a:pt x="717050" y="4934044"/>
                </a:lnTo>
                <a:lnTo>
                  <a:pt x="712827" y="4929821"/>
                </a:lnTo>
                <a:lnTo>
                  <a:pt x="712827" y="4901105"/>
                </a:lnTo>
                <a:lnTo>
                  <a:pt x="757589" y="4868167"/>
                </a:lnTo>
                <a:lnTo>
                  <a:pt x="803197" y="4839451"/>
                </a:lnTo>
                <a:lnTo>
                  <a:pt x="827690" y="4831005"/>
                </a:lnTo>
                <a:lnTo>
                  <a:pt x="836135" y="4839451"/>
                </a:lnTo>
                <a:lnTo>
                  <a:pt x="827690" y="4859721"/>
                </a:lnTo>
                <a:lnTo>
                  <a:pt x="836135" y="4872390"/>
                </a:lnTo>
                <a:lnTo>
                  <a:pt x="815866" y="4896882"/>
                </a:lnTo>
                <a:close/>
                <a:moveTo>
                  <a:pt x="4249933" y="5090292"/>
                </a:moveTo>
                <a:lnTo>
                  <a:pt x="4270203" y="5070022"/>
                </a:lnTo>
                <a:lnTo>
                  <a:pt x="4261757" y="5028637"/>
                </a:lnTo>
                <a:lnTo>
                  <a:pt x="4277804" y="5020192"/>
                </a:lnTo>
                <a:lnTo>
                  <a:pt x="4282027" y="5004144"/>
                </a:lnTo>
                <a:lnTo>
                  <a:pt x="4261757" y="5004144"/>
                </a:lnTo>
                <a:lnTo>
                  <a:pt x="4249089" y="5012590"/>
                </a:lnTo>
                <a:lnTo>
                  <a:pt x="4220373" y="5037083"/>
                </a:lnTo>
                <a:lnTo>
                  <a:pt x="4200103" y="5070022"/>
                </a:lnTo>
                <a:lnTo>
                  <a:pt x="4154495" y="5107183"/>
                </a:lnTo>
                <a:lnTo>
                  <a:pt x="4126624" y="5119852"/>
                </a:lnTo>
                <a:lnTo>
                  <a:pt x="4121557" y="5119852"/>
                </a:lnTo>
                <a:lnTo>
                  <a:pt x="4117334" y="5124075"/>
                </a:lnTo>
                <a:lnTo>
                  <a:pt x="4113111" y="5144345"/>
                </a:lnTo>
                <a:lnTo>
                  <a:pt x="4125780" y="5144345"/>
                </a:lnTo>
                <a:lnTo>
                  <a:pt x="4141827" y="5135899"/>
                </a:lnTo>
                <a:lnTo>
                  <a:pt x="4174765" y="5111406"/>
                </a:lnTo>
                <a:lnTo>
                  <a:pt x="4187434" y="5115629"/>
                </a:lnTo>
                <a:lnTo>
                  <a:pt x="4191657" y="5114784"/>
                </a:lnTo>
                <a:lnTo>
                  <a:pt x="4195880" y="5115629"/>
                </a:lnTo>
                <a:lnTo>
                  <a:pt x="4195035" y="5113940"/>
                </a:lnTo>
                <a:lnTo>
                  <a:pt x="4207704" y="5111406"/>
                </a:lnTo>
                <a:lnTo>
                  <a:pt x="4249933" y="5090292"/>
                </a:lnTo>
                <a:close/>
                <a:moveTo>
                  <a:pt x="4213616" y="5077623"/>
                </a:moveTo>
                <a:lnTo>
                  <a:pt x="4226285" y="5081846"/>
                </a:lnTo>
                <a:lnTo>
                  <a:pt x="4210238" y="5090292"/>
                </a:lnTo>
                <a:lnTo>
                  <a:pt x="4213616" y="5077623"/>
                </a:lnTo>
                <a:close/>
                <a:moveTo>
                  <a:pt x="6374055" y="3787947"/>
                </a:moveTo>
                <a:lnTo>
                  <a:pt x="6382501" y="3792170"/>
                </a:lnTo>
                <a:lnTo>
                  <a:pt x="6382501" y="3812440"/>
                </a:lnTo>
                <a:lnTo>
                  <a:pt x="6341116" y="3825109"/>
                </a:lnTo>
                <a:lnTo>
                  <a:pt x="6320847" y="3845379"/>
                </a:lnTo>
                <a:lnTo>
                  <a:pt x="6300576" y="3853824"/>
                </a:lnTo>
                <a:lnTo>
                  <a:pt x="6271860" y="3849601"/>
                </a:lnTo>
                <a:lnTo>
                  <a:pt x="6255814" y="3829332"/>
                </a:lnTo>
                <a:lnTo>
                  <a:pt x="6251591" y="3820886"/>
                </a:lnTo>
                <a:lnTo>
                  <a:pt x="6251591" y="3796393"/>
                </a:lnTo>
                <a:lnTo>
                  <a:pt x="6264260" y="3780346"/>
                </a:lnTo>
                <a:lnTo>
                  <a:pt x="6276928" y="3776123"/>
                </a:lnTo>
                <a:lnTo>
                  <a:pt x="6334360" y="3792170"/>
                </a:lnTo>
                <a:lnTo>
                  <a:pt x="6358853" y="3792170"/>
                </a:lnTo>
                <a:lnTo>
                  <a:pt x="6358853" y="3792170"/>
                </a:lnTo>
                <a:lnTo>
                  <a:pt x="6374055" y="3787947"/>
                </a:lnTo>
                <a:close/>
                <a:moveTo>
                  <a:pt x="6287908" y="4313277"/>
                </a:moveTo>
                <a:lnTo>
                  <a:pt x="6254969" y="4337770"/>
                </a:lnTo>
                <a:lnTo>
                  <a:pt x="6234699" y="4346215"/>
                </a:lnTo>
                <a:lnTo>
                  <a:pt x="6205983" y="4341992"/>
                </a:lnTo>
                <a:lnTo>
                  <a:pt x="6189936" y="4321723"/>
                </a:lnTo>
                <a:lnTo>
                  <a:pt x="6173889" y="4280338"/>
                </a:lnTo>
                <a:lnTo>
                  <a:pt x="6178112" y="4243177"/>
                </a:lnTo>
                <a:lnTo>
                  <a:pt x="6194159" y="4238954"/>
                </a:lnTo>
                <a:lnTo>
                  <a:pt x="6202605" y="4201792"/>
                </a:lnTo>
                <a:lnTo>
                  <a:pt x="6218652" y="4189123"/>
                </a:lnTo>
                <a:lnTo>
                  <a:pt x="6267638" y="4189123"/>
                </a:lnTo>
                <a:lnTo>
                  <a:pt x="6287908" y="4209393"/>
                </a:lnTo>
                <a:lnTo>
                  <a:pt x="6308178" y="4233886"/>
                </a:lnTo>
                <a:lnTo>
                  <a:pt x="6312401" y="4262602"/>
                </a:lnTo>
                <a:lnTo>
                  <a:pt x="6296354" y="4299764"/>
                </a:lnTo>
                <a:lnTo>
                  <a:pt x="6329292" y="4312432"/>
                </a:lnTo>
                <a:lnTo>
                  <a:pt x="6316624" y="4336925"/>
                </a:lnTo>
                <a:lnTo>
                  <a:pt x="6300576" y="4341148"/>
                </a:lnTo>
                <a:lnTo>
                  <a:pt x="6287908" y="4320878"/>
                </a:lnTo>
                <a:lnTo>
                  <a:pt x="6287908" y="4320878"/>
                </a:lnTo>
                <a:lnTo>
                  <a:pt x="6287908" y="4313277"/>
                </a:lnTo>
                <a:close/>
                <a:moveTo>
                  <a:pt x="6131660" y="4515132"/>
                </a:moveTo>
                <a:lnTo>
                  <a:pt x="6123214" y="4531179"/>
                </a:lnTo>
                <a:lnTo>
                  <a:pt x="6114769" y="4531179"/>
                </a:lnTo>
                <a:lnTo>
                  <a:pt x="6114769" y="4539625"/>
                </a:lnTo>
                <a:lnTo>
                  <a:pt x="6127437" y="4543848"/>
                </a:lnTo>
                <a:lnTo>
                  <a:pt x="6127437" y="4552293"/>
                </a:lnTo>
                <a:lnTo>
                  <a:pt x="6094498" y="4576786"/>
                </a:lnTo>
                <a:lnTo>
                  <a:pt x="6074229" y="4585232"/>
                </a:lnTo>
                <a:lnTo>
                  <a:pt x="6053959" y="4585232"/>
                </a:lnTo>
                <a:lnTo>
                  <a:pt x="6058182" y="4597901"/>
                </a:lnTo>
                <a:lnTo>
                  <a:pt x="6070850" y="4606347"/>
                </a:lnTo>
                <a:lnTo>
                  <a:pt x="6062404" y="4622393"/>
                </a:lnTo>
                <a:lnTo>
                  <a:pt x="6037912" y="4635062"/>
                </a:lnTo>
                <a:lnTo>
                  <a:pt x="6029466" y="4626616"/>
                </a:lnTo>
                <a:lnTo>
                  <a:pt x="6033689" y="4606347"/>
                </a:lnTo>
                <a:lnTo>
                  <a:pt x="6042135" y="4586077"/>
                </a:lnTo>
                <a:lnTo>
                  <a:pt x="6033689" y="4581854"/>
                </a:lnTo>
                <a:lnTo>
                  <a:pt x="6037912" y="4553138"/>
                </a:lnTo>
                <a:lnTo>
                  <a:pt x="6075073" y="4520199"/>
                </a:lnTo>
                <a:lnTo>
                  <a:pt x="6091120" y="4511754"/>
                </a:lnTo>
                <a:lnTo>
                  <a:pt x="6131660" y="4515132"/>
                </a:lnTo>
                <a:close/>
                <a:moveTo>
                  <a:pt x="7072524" y="4136759"/>
                </a:moveTo>
                <a:lnTo>
                  <a:pt x="7076747" y="4145205"/>
                </a:lnTo>
                <a:lnTo>
                  <a:pt x="7076747" y="4169698"/>
                </a:lnTo>
                <a:lnTo>
                  <a:pt x="7060700" y="4189968"/>
                </a:lnTo>
                <a:lnTo>
                  <a:pt x="7035362" y="4189968"/>
                </a:lnTo>
                <a:lnTo>
                  <a:pt x="7010869" y="4177299"/>
                </a:lnTo>
                <a:lnTo>
                  <a:pt x="6990599" y="4173076"/>
                </a:lnTo>
                <a:lnTo>
                  <a:pt x="6986377" y="4152806"/>
                </a:lnTo>
                <a:lnTo>
                  <a:pt x="6999045" y="4111422"/>
                </a:lnTo>
                <a:lnTo>
                  <a:pt x="7007491" y="4107199"/>
                </a:lnTo>
                <a:lnTo>
                  <a:pt x="7048875" y="4107199"/>
                </a:lnTo>
                <a:lnTo>
                  <a:pt x="7048875" y="4107199"/>
                </a:lnTo>
                <a:lnTo>
                  <a:pt x="7072524" y="4136759"/>
                </a:lnTo>
                <a:close/>
                <a:moveTo>
                  <a:pt x="4048923" y="5163770"/>
                </a:moveTo>
                <a:lnTo>
                  <a:pt x="4069193" y="5167993"/>
                </a:lnTo>
                <a:lnTo>
                  <a:pt x="4069193" y="5184040"/>
                </a:lnTo>
                <a:lnTo>
                  <a:pt x="4003315" y="5216979"/>
                </a:lnTo>
                <a:lnTo>
                  <a:pt x="3961931" y="5241471"/>
                </a:lnTo>
                <a:lnTo>
                  <a:pt x="3961931" y="5257519"/>
                </a:lnTo>
                <a:lnTo>
                  <a:pt x="3957708" y="5270187"/>
                </a:lnTo>
                <a:lnTo>
                  <a:pt x="3933215" y="5274410"/>
                </a:lnTo>
                <a:lnTo>
                  <a:pt x="3941661" y="5254140"/>
                </a:lnTo>
                <a:lnTo>
                  <a:pt x="3896053" y="5274410"/>
                </a:lnTo>
                <a:lnTo>
                  <a:pt x="3859736" y="5278633"/>
                </a:lnTo>
                <a:lnTo>
                  <a:pt x="3859736" y="5262586"/>
                </a:lnTo>
                <a:lnTo>
                  <a:pt x="3908722" y="5242316"/>
                </a:lnTo>
                <a:lnTo>
                  <a:pt x="3974600" y="5209377"/>
                </a:lnTo>
                <a:lnTo>
                  <a:pt x="4007538" y="5184885"/>
                </a:lnTo>
                <a:lnTo>
                  <a:pt x="4036254" y="5176439"/>
                </a:lnTo>
                <a:lnTo>
                  <a:pt x="4036254" y="5176439"/>
                </a:lnTo>
                <a:lnTo>
                  <a:pt x="4048923" y="5163770"/>
                </a:lnTo>
                <a:close/>
                <a:moveTo>
                  <a:pt x="5618155" y="4445031"/>
                </a:moveTo>
                <a:lnTo>
                  <a:pt x="5597885" y="4445031"/>
                </a:lnTo>
                <a:lnTo>
                  <a:pt x="5589439" y="4436586"/>
                </a:lnTo>
                <a:lnTo>
                  <a:pt x="5564946" y="4440809"/>
                </a:lnTo>
                <a:lnTo>
                  <a:pt x="5519339" y="4465302"/>
                </a:lnTo>
                <a:lnTo>
                  <a:pt x="5490623" y="4456856"/>
                </a:lnTo>
                <a:lnTo>
                  <a:pt x="5470353" y="4461079"/>
                </a:lnTo>
                <a:lnTo>
                  <a:pt x="5474576" y="4445031"/>
                </a:lnTo>
                <a:lnTo>
                  <a:pt x="5503292" y="4424762"/>
                </a:lnTo>
                <a:lnTo>
                  <a:pt x="5511737" y="4412093"/>
                </a:lnTo>
                <a:lnTo>
                  <a:pt x="5536230" y="4407870"/>
                </a:lnTo>
                <a:lnTo>
                  <a:pt x="5581838" y="4412093"/>
                </a:lnTo>
                <a:lnTo>
                  <a:pt x="5590284" y="4420539"/>
                </a:lnTo>
                <a:lnTo>
                  <a:pt x="5623222" y="4424762"/>
                </a:lnTo>
                <a:lnTo>
                  <a:pt x="5623222" y="4424762"/>
                </a:lnTo>
                <a:lnTo>
                  <a:pt x="5618155" y="4445031"/>
                </a:lnTo>
                <a:close/>
                <a:moveTo>
                  <a:pt x="5754132" y="4407870"/>
                </a:moveTo>
                <a:lnTo>
                  <a:pt x="5741464" y="4432363"/>
                </a:lnTo>
                <a:lnTo>
                  <a:pt x="5721194" y="4448410"/>
                </a:lnTo>
                <a:lnTo>
                  <a:pt x="5708525" y="4448410"/>
                </a:lnTo>
                <a:lnTo>
                  <a:pt x="5700079" y="4428140"/>
                </a:lnTo>
                <a:lnTo>
                  <a:pt x="5691634" y="4428140"/>
                </a:lnTo>
                <a:lnTo>
                  <a:pt x="5683188" y="4448410"/>
                </a:lnTo>
                <a:lnTo>
                  <a:pt x="5667140" y="4452633"/>
                </a:lnTo>
                <a:lnTo>
                  <a:pt x="5646870" y="4423917"/>
                </a:lnTo>
                <a:lnTo>
                  <a:pt x="5651093" y="4411248"/>
                </a:lnTo>
                <a:lnTo>
                  <a:pt x="5675586" y="4398579"/>
                </a:lnTo>
                <a:lnTo>
                  <a:pt x="5691634" y="4398579"/>
                </a:lnTo>
                <a:lnTo>
                  <a:pt x="5697545" y="4407025"/>
                </a:lnTo>
                <a:lnTo>
                  <a:pt x="5703457" y="4407025"/>
                </a:lnTo>
                <a:lnTo>
                  <a:pt x="5727950" y="4374087"/>
                </a:lnTo>
                <a:lnTo>
                  <a:pt x="5740619" y="4369864"/>
                </a:lnTo>
                <a:lnTo>
                  <a:pt x="5753288" y="4378310"/>
                </a:lnTo>
                <a:lnTo>
                  <a:pt x="5753288" y="4378310"/>
                </a:lnTo>
                <a:lnTo>
                  <a:pt x="5753288" y="4407870"/>
                </a:lnTo>
                <a:close/>
                <a:moveTo>
                  <a:pt x="5996527" y="4617326"/>
                </a:moveTo>
                <a:lnTo>
                  <a:pt x="6009196" y="4621549"/>
                </a:lnTo>
                <a:lnTo>
                  <a:pt x="6004973" y="4641819"/>
                </a:lnTo>
                <a:lnTo>
                  <a:pt x="5927271" y="4678981"/>
                </a:lnTo>
                <a:lnTo>
                  <a:pt x="5865617" y="4703474"/>
                </a:lnTo>
                <a:lnTo>
                  <a:pt x="5845347" y="4699251"/>
                </a:lnTo>
                <a:lnTo>
                  <a:pt x="5845347" y="4690805"/>
                </a:lnTo>
                <a:lnTo>
                  <a:pt x="5927271" y="4641819"/>
                </a:lnTo>
                <a:lnTo>
                  <a:pt x="5972879" y="4625772"/>
                </a:lnTo>
                <a:lnTo>
                  <a:pt x="5997372" y="4625772"/>
                </a:lnTo>
                <a:lnTo>
                  <a:pt x="5997372" y="4625772"/>
                </a:lnTo>
                <a:lnTo>
                  <a:pt x="5997372" y="4617326"/>
                </a:lnTo>
                <a:close/>
                <a:moveTo>
                  <a:pt x="4377465" y="5381672"/>
                </a:moveTo>
                <a:lnTo>
                  <a:pt x="4390134" y="5401942"/>
                </a:lnTo>
                <a:lnTo>
                  <a:pt x="4385911" y="5426435"/>
                </a:lnTo>
                <a:lnTo>
                  <a:pt x="4357195" y="5430658"/>
                </a:lnTo>
                <a:lnTo>
                  <a:pt x="4332702" y="5417989"/>
                </a:lnTo>
                <a:lnTo>
                  <a:pt x="4291318" y="5422212"/>
                </a:lnTo>
                <a:lnTo>
                  <a:pt x="4254156" y="5422212"/>
                </a:lnTo>
                <a:lnTo>
                  <a:pt x="4254156" y="5413766"/>
                </a:lnTo>
                <a:lnTo>
                  <a:pt x="4245710" y="5413766"/>
                </a:lnTo>
                <a:lnTo>
                  <a:pt x="4233042" y="5385050"/>
                </a:lnTo>
                <a:lnTo>
                  <a:pt x="4241487" y="5356335"/>
                </a:lnTo>
                <a:lnTo>
                  <a:pt x="4261757" y="5336065"/>
                </a:lnTo>
                <a:lnTo>
                  <a:pt x="4270203" y="5331842"/>
                </a:lnTo>
                <a:lnTo>
                  <a:pt x="4307365" y="5331842"/>
                </a:lnTo>
                <a:lnTo>
                  <a:pt x="4348749" y="5360558"/>
                </a:lnTo>
                <a:lnTo>
                  <a:pt x="4348749" y="5360558"/>
                </a:lnTo>
                <a:lnTo>
                  <a:pt x="4377465" y="5381672"/>
                </a:lnTo>
                <a:close/>
                <a:moveTo>
                  <a:pt x="897790" y="5533697"/>
                </a:moveTo>
                <a:lnTo>
                  <a:pt x="844581" y="5537920"/>
                </a:lnTo>
                <a:lnTo>
                  <a:pt x="815866" y="5542143"/>
                </a:lnTo>
                <a:lnTo>
                  <a:pt x="795596" y="5529474"/>
                </a:lnTo>
                <a:lnTo>
                  <a:pt x="791373" y="5509204"/>
                </a:lnTo>
                <a:lnTo>
                  <a:pt x="836980" y="5467820"/>
                </a:lnTo>
                <a:lnTo>
                  <a:pt x="869919" y="5447550"/>
                </a:lnTo>
                <a:lnTo>
                  <a:pt x="915526" y="5447550"/>
                </a:lnTo>
                <a:lnTo>
                  <a:pt x="935796" y="5455995"/>
                </a:lnTo>
                <a:lnTo>
                  <a:pt x="940019" y="5464441"/>
                </a:lnTo>
                <a:lnTo>
                  <a:pt x="940019" y="5493157"/>
                </a:lnTo>
                <a:lnTo>
                  <a:pt x="915526" y="5526095"/>
                </a:lnTo>
                <a:lnTo>
                  <a:pt x="897790" y="5533697"/>
                </a:lnTo>
                <a:close/>
                <a:moveTo>
                  <a:pt x="6526080" y="3964465"/>
                </a:moveTo>
                <a:lnTo>
                  <a:pt x="6505810" y="3951796"/>
                </a:lnTo>
                <a:lnTo>
                  <a:pt x="6510032" y="3923080"/>
                </a:lnTo>
                <a:lnTo>
                  <a:pt x="6530303" y="3907033"/>
                </a:lnTo>
                <a:lnTo>
                  <a:pt x="6554795" y="3907033"/>
                </a:lnTo>
                <a:lnTo>
                  <a:pt x="6570842" y="3927303"/>
                </a:lnTo>
                <a:lnTo>
                  <a:pt x="6566620" y="3956019"/>
                </a:lnTo>
                <a:lnTo>
                  <a:pt x="6553951" y="3976289"/>
                </a:lnTo>
                <a:lnTo>
                  <a:pt x="6541282" y="3988957"/>
                </a:lnTo>
                <a:lnTo>
                  <a:pt x="6528613" y="3984735"/>
                </a:lnTo>
                <a:lnTo>
                  <a:pt x="6526080" y="3964465"/>
                </a:lnTo>
                <a:close/>
                <a:moveTo>
                  <a:pt x="6863067" y="4128313"/>
                </a:moveTo>
                <a:lnTo>
                  <a:pt x="6830129" y="4148583"/>
                </a:lnTo>
                <a:lnTo>
                  <a:pt x="6814082" y="4144361"/>
                </a:lnTo>
                <a:lnTo>
                  <a:pt x="6805636" y="4124090"/>
                </a:lnTo>
                <a:lnTo>
                  <a:pt x="6809859" y="4091152"/>
                </a:lnTo>
                <a:lnTo>
                  <a:pt x="6825906" y="4075105"/>
                </a:lnTo>
                <a:lnTo>
                  <a:pt x="6846176" y="4079328"/>
                </a:lnTo>
                <a:lnTo>
                  <a:pt x="6846176" y="4079328"/>
                </a:lnTo>
                <a:lnTo>
                  <a:pt x="6862223" y="4099598"/>
                </a:lnTo>
                <a:lnTo>
                  <a:pt x="6895162" y="4128313"/>
                </a:lnTo>
                <a:lnTo>
                  <a:pt x="6895162" y="4136759"/>
                </a:lnTo>
                <a:lnTo>
                  <a:pt x="6863067" y="4128313"/>
                </a:lnTo>
                <a:close/>
                <a:moveTo>
                  <a:pt x="6032844" y="4580164"/>
                </a:moveTo>
                <a:lnTo>
                  <a:pt x="6028621" y="4596212"/>
                </a:lnTo>
                <a:lnTo>
                  <a:pt x="5999906" y="4600435"/>
                </a:lnTo>
                <a:lnTo>
                  <a:pt x="5962744" y="4591989"/>
                </a:lnTo>
                <a:lnTo>
                  <a:pt x="5946697" y="4587766"/>
                </a:lnTo>
                <a:lnTo>
                  <a:pt x="5942474" y="4575097"/>
                </a:lnTo>
                <a:lnTo>
                  <a:pt x="5962744" y="4566651"/>
                </a:lnTo>
                <a:lnTo>
                  <a:pt x="5971190" y="4550604"/>
                </a:lnTo>
                <a:lnTo>
                  <a:pt x="5958521" y="4546381"/>
                </a:lnTo>
                <a:lnTo>
                  <a:pt x="5958521" y="4535402"/>
                </a:lnTo>
                <a:lnTo>
                  <a:pt x="5974568" y="4526956"/>
                </a:lnTo>
                <a:lnTo>
                  <a:pt x="5990615" y="4526956"/>
                </a:lnTo>
                <a:lnTo>
                  <a:pt x="5990615" y="4551449"/>
                </a:lnTo>
                <a:lnTo>
                  <a:pt x="5990615" y="4551449"/>
                </a:lnTo>
                <a:lnTo>
                  <a:pt x="6010885" y="4567496"/>
                </a:lnTo>
                <a:lnTo>
                  <a:pt x="6032844" y="4580164"/>
                </a:lnTo>
                <a:close/>
                <a:moveTo>
                  <a:pt x="6858844" y="3676462"/>
                </a:moveTo>
                <a:lnTo>
                  <a:pt x="6846176" y="3689131"/>
                </a:lnTo>
                <a:lnTo>
                  <a:pt x="6821683" y="3689131"/>
                </a:lnTo>
                <a:lnTo>
                  <a:pt x="6801413" y="3668861"/>
                </a:lnTo>
                <a:lnTo>
                  <a:pt x="6797190" y="3644368"/>
                </a:lnTo>
                <a:lnTo>
                  <a:pt x="6809859" y="3624098"/>
                </a:lnTo>
                <a:lnTo>
                  <a:pt x="6818305" y="3619876"/>
                </a:lnTo>
                <a:lnTo>
                  <a:pt x="6818305" y="3619876"/>
                </a:lnTo>
                <a:lnTo>
                  <a:pt x="6842798" y="3628321"/>
                </a:lnTo>
                <a:lnTo>
                  <a:pt x="6858844" y="3648591"/>
                </a:lnTo>
                <a:lnTo>
                  <a:pt x="6858844" y="3676462"/>
                </a:lnTo>
                <a:close/>
                <a:moveTo>
                  <a:pt x="7105462" y="2723775"/>
                </a:moveTo>
                <a:lnTo>
                  <a:pt x="7085193" y="2739822"/>
                </a:lnTo>
                <a:lnTo>
                  <a:pt x="7076747" y="2744045"/>
                </a:lnTo>
                <a:lnTo>
                  <a:pt x="7043808" y="2744045"/>
                </a:lnTo>
                <a:lnTo>
                  <a:pt x="7019315" y="2727998"/>
                </a:lnTo>
                <a:lnTo>
                  <a:pt x="7010869" y="2719552"/>
                </a:lnTo>
                <a:lnTo>
                  <a:pt x="7010869" y="2690836"/>
                </a:lnTo>
                <a:lnTo>
                  <a:pt x="7035362" y="2657898"/>
                </a:lnTo>
                <a:lnTo>
                  <a:pt x="7055632" y="2641850"/>
                </a:lnTo>
                <a:lnTo>
                  <a:pt x="7084348" y="2646073"/>
                </a:lnTo>
                <a:lnTo>
                  <a:pt x="7100395" y="2666343"/>
                </a:lnTo>
                <a:lnTo>
                  <a:pt x="7108841" y="2686613"/>
                </a:lnTo>
                <a:lnTo>
                  <a:pt x="7108841" y="2686613"/>
                </a:lnTo>
                <a:lnTo>
                  <a:pt x="7105462" y="2723775"/>
                </a:lnTo>
                <a:close/>
                <a:moveTo>
                  <a:pt x="3374947" y="5509204"/>
                </a:moveTo>
                <a:lnTo>
                  <a:pt x="3395217" y="5521873"/>
                </a:lnTo>
                <a:lnTo>
                  <a:pt x="3390994" y="5542143"/>
                </a:lnTo>
                <a:lnTo>
                  <a:pt x="3374947" y="5562412"/>
                </a:lnTo>
                <a:lnTo>
                  <a:pt x="3346231" y="5562412"/>
                </a:lnTo>
                <a:lnTo>
                  <a:pt x="3333562" y="5549744"/>
                </a:lnTo>
                <a:lnTo>
                  <a:pt x="3333562" y="5521028"/>
                </a:lnTo>
                <a:lnTo>
                  <a:pt x="3349609" y="5504981"/>
                </a:lnTo>
                <a:lnTo>
                  <a:pt x="3374947" y="5509204"/>
                </a:lnTo>
                <a:close/>
                <a:moveTo>
                  <a:pt x="6645165" y="3993180"/>
                </a:moveTo>
                <a:lnTo>
                  <a:pt x="6629119" y="3988957"/>
                </a:lnTo>
                <a:lnTo>
                  <a:pt x="6616450" y="3964465"/>
                </a:lnTo>
                <a:lnTo>
                  <a:pt x="6608004" y="3956019"/>
                </a:lnTo>
                <a:lnTo>
                  <a:pt x="6612227" y="3927303"/>
                </a:lnTo>
                <a:lnTo>
                  <a:pt x="6624896" y="3914634"/>
                </a:lnTo>
                <a:lnTo>
                  <a:pt x="6640943" y="3923080"/>
                </a:lnTo>
                <a:lnTo>
                  <a:pt x="6653611" y="3947573"/>
                </a:lnTo>
                <a:lnTo>
                  <a:pt x="6669659" y="3963620"/>
                </a:lnTo>
                <a:lnTo>
                  <a:pt x="6656990" y="3983890"/>
                </a:lnTo>
                <a:lnTo>
                  <a:pt x="6656990" y="3983890"/>
                </a:lnTo>
                <a:lnTo>
                  <a:pt x="6645165" y="3993180"/>
                </a:lnTo>
                <a:close/>
                <a:moveTo>
                  <a:pt x="6969485" y="3927303"/>
                </a:moveTo>
                <a:lnTo>
                  <a:pt x="6953438" y="3943350"/>
                </a:lnTo>
                <a:lnTo>
                  <a:pt x="6912053" y="3943350"/>
                </a:lnTo>
                <a:lnTo>
                  <a:pt x="6891783" y="3927303"/>
                </a:lnTo>
                <a:lnTo>
                  <a:pt x="6883337" y="3907033"/>
                </a:lnTo>
                <a:lnTo>
                  <a:pt x="6887560" y="3878317"/>
                </a:lnTo>
                <a:lnTo>
                  <a:pt x="6916276" y="3845379"/>
                </a:lnTo>
                <a:lnTo>
                  <a:pt x="6924722" y="3841156"/>
                </a:lnTo>
                <a:lnTo>
                  <a:pt x="6940769" y="3849601"/>
                </a:lnTo>
                <a:lnTo>
                  <a:pt x="6961039" y="3869872"/>
                </a:lnTo>
                <a:lnTo>
                  <a:pt x="6969485" y="3890142"/>
                </a:lnTo>
                <a:lnTo>
                  <a:pt x="6969485" y="3890142"/>
                </a:lnTo>
                <a:lnTo>
                  <a:pt x="6969485" y="3927303"/>
                </a:lnTo>
                <a:close/>
                <a:moveTo>
                  <a:pt x="1111469" y="6305644"/>
                </a:moveTo>
                <a:lnTo>
                  <a:pt x="1157076" y="6305644"/>
                </a:lnTo>
                <a:lnTo>
                  <a:pt x="1148631" y="6321691"/>
                </a:lnTo>
                <a:lnTo>
                  <a:pt x="1111469" y="6346184"/>
                </a:lnTo>
                <a:lnTo>
                  <a:pt x="1082753" y="6358853"/>
                </a:lnTo>
                <a:lnTo>
                  <a:pt x="1070084" y="6367299"/>
                </a:lnTo>
                <a:lnTo>
                  <a:pt x="1054037" y="6342806"/>
                </a:lnTo>
                <a:lnTo>
                  <a:pt x="1086976" y="6322536"/>
                </a:lnTo>
                <a:lnTo>
                  <a:pt x="1111469" y="6305644"/>
                </a:lnTo>
                <a:close/>
                <a:moveTo>
                  <a:pt x="6739759" y="2132568"/>
                </a:moveTo>
                <a:lnTo>
                  <a:pt x="6715266" y="2132568"/>
                </a:lnTo>
                <a:lnTo>
                  <a:pt x="6690773" y="2116521"/>
                </a:lnTo>
                <a:lnTo>
                  <a:pt x="6694996" y="2096251"/>
                </a:lnTo>
                <a:lnTo>
                  <a:pt x="6715266" y="2063312"/>
                </a:lnTo>
                <a:lnTo>
                  <a:pt x="6731313" y="2067535"/>
                </a:lnTo>
                <a:lnTo>
                  <a:pt x="6743982" y="2104697"/>
                </a:lnTo>
                <a:lnTo>
                  <a:pt x="6743982" y="2129190"/>
                </a:lnTo>
                <a:lnTo>
                  <a:pt x="6743982" y="2129190"/>
                </a:lnTo>
                <a:lnTo>
                  <a:pt x="6739759" y="2132568"/>
                </a:lnTo>
                <a:close/>
                <a:moveTo>
                  <a:pt x="725495" y="6807325"/>
                </a:moveTo>
                <a:lnTo>
                  <a:pt x="729718" y="6815771"/>
                </a:lnTo>
                <a:lnTo>
                  <a:pt x="729718" y="6840264"/>
                </a:lnTo>
                <a:lnTo>
                  <a:pt x="701002" y="6836041"/>
                </a:lnTo>
                <a:lnTo>
                  <a:pt x="692557" y="6798880"/>
                </a:lnTo>
                <a:lnTo>
                  <a:pt x="684111" y="6786211"/>
                </a:lnTo>
                <a:lnTo>
                  <a:pt x="684111" y="6765941"/>
                </a:lnTo>
                <a:lnTo>
                  <a:pt x="696780" y="6757495"/>
                </a:lnTo>
                <a:lnTo>
                  <a:pt x="717050" y="6761718"/>
                </a:lnTo>
                <a:lnTo>
                  <a:pt x="721272" y="6790434"/>
                </a:lnTo>
                <a:lnTo>
                  <a:pt x="725495" y="6807325"/>
                </a:lnTo>
                <a:close/>
                <a:moveTo>
                  <a:pt x="5651093" y="5028637"/>
                </a:moveTo>
                <a:lnTo>
                  <a:pt x="5663762" y="5041306"/>
                </a:lnTo>
                <a:lnTo>
                  <a:pt x="5659539" y="5070022"/>
                </a:lnTo>
                <a:lnTo>
                  <a:pt x="5643492" y="5078467"/>
                </a:lnTo>
                <a:lnTo>
                  <a:pt x="5614776" y="5074244"/>
                </a:lnTo>
                <a:lnTo>
                  <a:pt x="5602108" y="5058198"/>
                </a:lnTo>
                <a:lnTo>
                  <a:pt x="5610553" y="5033705"/>
                </a:lnTo>
                <a:lnTo>
                  <a:pt x="5618999" y="5029482"/>
                </a:lnTo>
                <a:lnTo>
                  <a:pt x="5651093" y="5029482"/>
                </a:lnTo>
                <a:close/>
                <a:moveTo>
                  <a:pt x="6308178" y="4161252"/>
                </a:moveTo>
                <a:lnTo>
                  <a:pt x="6283685" y="4136759"/>
                </a:lnTo>
                <a:lnTo>
                  <a:pt x="6287908" y="4120712"/>
                </a:lnTo>
                <a:lnTo>
                  <a:pt x="6303955" y="4108043"/>
                </a:lnTo>
                <a:lnTo>
                  <a:pt x="6324225" y="4108043"/>
                </a:lnTo>
                <a:lnTo>
                  <a:pt x="6340272" y="4136759"/>
                </a:lnTo>
                <a:lnTo>
                  <a:pt x="6336049" y="4152806"/>
                </a:lnTo>
                <a:lnTo>
                  <a:pt x="6323380" y="4165475"/>
                </a:lnTo>
                <a:lnTo>
                  <a:pt x="6308178" y="4161252"/>
                </a:lnTo>
                <a:close/>
                <a:moveTo>
                  <a:pt x="7158671" y="3380859"/>
                </a:moveTo>
                <a:lnTo>
                  <a:pt x="7171339" y="3389305"/>
                </a:lnTo>
                <a:lnTo>
                  <a:pt x="7171339" y="3418021"/>
                </a:lnTo>
                <a:lnTo>
                  <a:pt x="7151070" y="3434068"/>
                </a:lnTo>
                <a:lnTo>
                  <a:pt x="7130800" y="3425622"/>
                </a:lnTo>
                <a:lnTo>
                  <a:pt x="7122354" y="3417176"/>
                </a:lnTo>
                <a:lnTo>
                  <a:pt x="7122354" y="3388460"/>
                </a:lnTo>
                <a:lnTo>
                  <a:pt x="7135023" y="3375792"/>
                </a:lnTo>
                <a:lnTo>
                  <a:pt x="7158671" y="3380859"/>
                </a:lnTo>
                <a:close/>
                <a:moveTo>
                  <a:pt x="5560723" y="4379154"/>
                </a:moveTo>
                <a:lnTo>
                  <a:pt x="5527785" y="4391823"/>
                </a:lnTo>
                <a:lnTo>
                  <a:pt x="5527785" y="4391823"/>
                </a:lnTo>
                <a:lnTo>
                  <a:pt x="5519339" y="4396046"/>
                </a:lnTo>
                <a:lnTo>
                  <a:pt x="5494846" y="4396046"/>
                </a:lnTo>
                <a:lnTo>
                  <a:pt x="5503292" y="4379999"/>
                </a:lnTo>
                <a:lnTo>
                  <a:pt x="5523562" y="4359729"/>
                </a:lnTo>
                <a:lnTo>
                  <a:pt x="5552278" y="4347060"/>
                </a:lnTo>
                <a:lnTo>
                  <a:pt x="5585216" y="4351283"/>
                </a:lnTo>
                <a:lnTo>
                  <a:pt x="5585216" y="4367330"/>
                </a:lnTo>
                <a:lnTo>
                  <a:pt x="5560723" y="4379154"/>
                </a:lnTo>
                <a:close/>
                <a:moveTo>
                  <a:pt x="6238922" y="4543848"/>
                </a:moveTo>
                <a:lnTo>
                  <a:pt x="6251591" y="4556516"/>
                </a:lnTo>
                <a:lnTo>
                  <a:pt x="6251591" y="4581009"/>
                </a:lnTo>
                <a:lnTo>
                  <a:pt x="6238922" y="4593678"/>
                </a:lnTo>
                <a:lnTo>
                  <a:pt x="6214429" y="4593678"/>
                </a:lnTo>
                <a:lnTo>
                  <a:pt x="6201760" y="4577631"/>
                </a:lnTo>
                <a:lnTo>
                  <a:pt x="6201760" y="4548915"/>
                </a:lnTo>
                <a:lnTo>
                  <a:pt x="6217808" y="4540469"/>
                </a:lnTo>
                <a:lnTo>
                  <a:pt x="6238922" y="4543848"/>
                </a:lnTo>
                <a:close/>
                <a:moveTo>
                  <a:pt x="3321738" y="5611398"/>
                </a:moveTo>
                <a:lnTo>
                  <a:pt x="3325961" y="5627445"/>
                </a:lnTo>
                <a:lnTo>
                  <a:pt x="3313292" y="5651938"/>
                </a:lnTo>
                <a:lnTo>
                  <a:pt x="3300624" y="5660384"/>
                </a:lnTo>
                <a:lnTo>
                  <a:pt x="3276975" y="5660384"/>
                </a:lnTo>
                <a:lnTo>
                  <a:pt x="3272752" y="5656161"/>
                </a:lnTo>
                <a:lnTo>
                  <a:pt x="3276975" y="5623222"/>
                </a:lnTo>
                <a:lnTo>
                  <a:pt x="3289644" y="5610554"/>
                </a:lnTo>
                <a:lnTo>
                  <a:pt x="3302313" y="5606331"/>
                </a:lnTo>
                <a:lnTo>
                  <a:pt x="3321738" y="5611398"/>
                </a:lnTo>
                <a:close/>
                <a:moveTo>
                  <a:pt x="6874892" y="4231352"/>
                </a:moveTo>
                <a:lnTo>
                  <a:pt x="6883337" y="4244021"/>
                </a:lnTo>
                <a:lnTo>
                  <a:pt x="6883337" y="4268514"/>
                </a:lnTo>
                <a:lnTo>
                  <a:pt x="6863067" y="4284561"/>
                </a:lnTo>
                <a:lnTo>
                  <a:pt x="6842798" y="4284561"/>
                </a:lnTo>
                <a:lnTo>
                  <a:pt x="6838575" y="4251622"/>
                </a:lnTo>
                <a:lnTo>
                  <a:pt x="6834352" y="4231352"/>
                </a:lnTo>
                <a:lnTo>
                  <a:pt x="6858844" y="4235575"/>
                </a:lnTo>
                <a:lnTo>
                  <a:pt x="6858844" y="4235575"/>
                </a:lnTo>
                <a:lnTo>
                  <a:pt x="6874892" y="4231352"/>
                </a:lnTo>
                <a:close/>
                <a:moveTo>
                  <a:pt x="6349562" y="4436586"/>
                </a:moveTo>
                <a:lnTo>
                  <a:pt x="6365609" y="4436586"/>
                </a:lnTo>
                <a:lnTo>
                  <a:pt x="6361386" y="4456856"/>
                </a:lnTo>
                <a:lnTo>
                  <a:pt x="6324225" y="4472903"/>
                </a:lnTo>
                <a:lnTo>
                  <a:pt x="6282840" y="4468680"/>
                </a:lnTo>
                <a:lnTo>
                  <a:pt x="6282840" y="4452633"/>
                </a:lnTo>
                <a:lnTo>
                  <a:pt x="6315779" y="4439964"/>
                </a:lnTo>
                <a:lnTo>
                  <a:pt x="6315779" y="4439964"/>
                </a:lnTo>
                <a:lnTo>
                  <a:pt x="6349562" y="4436586"/>
                </a:lnTo>
                <a:close/>
                <a:moveTo>
                  <a:pt x="6924722" y="1824296"/>
                </a:moveTo>
                <a:lnTo>
                  <a:pt x="6916276" y="1811627"/>
                </a:lnTo>
                <a:lnTo>
                  <a:pt x="6920499" y="1791357"/>
                </a:lnTo>
                <a:lnTo>
                  <a:pt x="6940769" y="1778688"/>
                </a:lnTo>
                <a:lnTo>
                  <a:pt x="6961039" y="1787134"/>
                </a:lnTo>
                <a:lnTo>
                  <a:pt x="6965262" y="1791357"/>
                </a:lnTo>
                <a:lnTo>
                  <a:pt x="6965262" y="1815850"/>
                </a:lnTo>
                <a:lnTo>
                  <a:pt x="6952593" y="1828519"/>
                </a:lnTo>
                <a:lnTo>
                  <a:pt x="6952593" y="1828519"/>
                </a:lnTo>
                <a:lnTo>
                  <a:pt x="6924722" y="1824296"/>
                </a:lnTo>
                <a:close/>
                <a:moveTo>
                  <a:pt x="4771884" y="4868167"/>
                </a:moveTo>
                <a:lnTo>
                  <a:pt x="4747391" y="4884214"/>
                </a:lnTo>
                <a:lnTo>
                  <a:pt x="4731345" y="4879991"/>
                </a:lnTo>
                <a:lnTo>
                  <a:pt x="4722899" y="4867322"/>
                </a:lnTo>
                <a:lnTo>
                  <a:pt x="4702629" y="4863099"/>
                </a:lnTo>
                <a:lnTo>
                  <a:pt x="4706851" y="4847052"/>
                </a:lnTo>
                <a:lnTo>
                  <a:pt x="4722899" y="4838607"/>
                </a:lnTo>
                <a:lnTo>
                  <a:pt x="4743168" y="4842830"/>
                </a:lnTo>
                <a:lnTo>
                  <a:pt x="4771884" y="4858876"/>
                </a:lnTo>
                <a:lnTo>
                  <a:pt x="4771884" y="4868167"/>
                </a:lnTo>
                <a:close/>
                <a:moveTo>
                  <a:pt x="6690773" y="4449254"/>
                </a:moveTo>
                <a:lnTo>
                  <a:pt x="6703442" y="4461923"/>
                </a:lnTo>
                <a:lnTo>
                  <a:pt x="6703442" y="4486416"/>
                </a:lnTo>
                <a:lnTo>
                  <a:pt x="6687395" y="4499085"/>
                </a:lnTo>
                <a:lnTo>
                  <a:pt x="6667125" y="4490639"/>
                </a:lnTo>
                <a:lnTo>
                  <a:pt x="6658679" y="4477970"/>
                </a:lnTo>
                <a:lnTo>
                  <a:pt x="6662902" y="4457700"/>
                </a:lnTo>
                <a:lnTo>
                  <a:pt x="6671348" y="4449254"/>
                </a:lnTo>
                <a:lnTo>
                  <a:pt x="6671348" y="4449254"/>
                </a:lnTo>
                <a:lnTo>
                  <a:pt x="6690773" y="4449254"/>
                </a:lnTo>
                <a:close/>
                <a:moveTo>
                  <a:pt x="6151930" y="4009228"/>
                </a:moveTo>
                <a:lnTo>
                  <a:pt x="6180646" y="4013450"/>
                </a:lnTo>
                <a:lnTo>
                  <a:pt x="6189092" y="4029497"/>
                </a:lnTo>
                <a:lnTo>
                  <a:pt x="6189092" y="4045544"/>
                </a:lnTo>
                <a:lnTo>
                  <a:pt x="6148552" y="4045544"/>
                </a:lnTo>
                <a:lnTo>
                  <a:pt x="6135883" y="4032876"/>
                </a:lnTo>
                <a:lnTo>
                  <a:pt x="6144329" y="4012606"/>
                </a:lnTo>
                <a:lnTo>
                  <a:pt x="6144329" y="4012606"/>
                </a:lnTo>
                <a:lnTo>
                  <a:pt x="6151930" y="4009228"/>
                </a:lnTo>
                <a:close/>
                <a:moveTo>
                  <a:pt x="5901934" y="4543848"/>
                </a:moveTo>
                <a:lnTo>
                  <a:pt x="5906157" y="4539625"/>
                </a:lnTo>
                <a:lnTo>
                  <a:pt x="5914603" y="4543848"/>
                </a:lnTo>
                <a:lnTo>
                  <a:pt x="5918826" y="4572564"/>
                </a:lnTo>
                <a:lnTo>
                  <a:pt x="5918826" y="4588610"/>
                </a:lnTo>
                <a:lnTo>
                  <a:pt x="5890110" y="4597056"/>
                </a:lnTo>
                <a:lnTo>
                  <a:pt x="5881664" y="4605502"/>
                </a:lnTo>
                <a:lnTo>
                  <a:pt x="5861394" y="4601279"/>
                </a:lnTo>
                <a:lnTo>
                  <a:pt x="5865617" y="4588610"/>
                </a:lnTo>
                <a:lnTo>
                  <a:pt x="5890110" y="4575942"/>
                </a:lnTo>
                <a:lnTo>
                  <a:pt x="5901934" y="4543848"/>
                </a:lnTo>
                <a:close/>
                <a:moveTo>
                  <a:pt x="5906157" y="4539625"/>
                </a:moveTo>
                <a:lnTo>
                  <a:pt x="5906157" y="4539625"/>
                </a:lnTo>
                <a:lnTo>
                  <a:pt x="5906157" y="4539625"/>
                </a:lnTo>
                <a:lnTo>
                  <a:pt x="5906157" y="4539625"/>
                </a:lnTo>
                <a:close/>
                <a:moveTo>
                  <a:pt x="5807341" y="4707697"/>
                </a:moveTo>
                <a:lnTo>
                  <a:pt x="5823388" y="4707697"/>
                </a:lnTo>
                <a:lnTo>
                  <a:pt x="5823388" y="4716142"/>
                </a:lnTo>
                <a:lnTo>
                  <a:pt x="5786226" y="4736412"/>
                </a:lnTo>
                <a:lnTo>
                  <a:pt x="5773558" y="4749081"/>
                </a:lnTo>
                <a:lnTo>
                  <a:pt x="5744842" y="4744858"/>
                </a:lnTo>
                <a:lnTo>
                  <a:pt x="5769335" y="4716142"/>
                </a:lnTo>
                <a:lnTo>
                  <a:pt x="5807341" y="4707697"/>
                </a:lnTo>
                <a:close/>
                <a:moveTo>
                  <a:pt x="6358008" y="4005005"/>
                </a:moveTo>
                <a:lnTo>
                  <a:pt x="6370677" y="3992336"/>
                </a:lnTo>
                <a:lnTo>
                  <a:pt x="6370677" y="3992336"/>
                </a:lnTo>
                <a:lnTo>
                  <a:pt x="6383345" y="3988113"/>
                </a:lnTo>
                <a:lnTo>
                  <a:pt x="6403615" y="3996559"/>
                </a:lnTo>
                <a:lnTo>
                  <a:pt x="6399393" y="4016829"/>
                </a:lnTo>
                <a:lnTo>
                  <a:pt x="6383345" y="4029497"/>
                </a:lnTo>
                <a:lnTo>
                  <a:pt x="6358853" y="4025275"/>
                </a:lnTo>
                <a:lnTo>
                  <a:pt x="6358853" y="4005005"/>
                </a:lnTo>
                <a:close/>
                <a:moveTo>
                  <a:pt x="7068301" y="2407057"/>
                </a:moveTo>
                <a:lnTo>
                  <a:pt x="7052254" y="2391010"/>
                </a:lnTo>
                <a:lnTo>
                  <a:pt x="7052254" y="2366517"/>
                </a:lnTo>
                <a:lnTo>
                  <a:pt x="7060700" y="2358071"/>
                </a:lnTo>
                <a:lnTo>
                  <a:pt x="7076747" y="2362294"/>
                </a:lnTo>
                <a:lnTo>
                  <a:pt x="7089416" y="2374963"/>
                </a:lnTo>
                <a:lnTo>
                  <a:pt x="7089416" y="2395233"/>
                </a:lnTo>
                <a:lnTo>
                  <a:pt x="7068301" y="2407057"/>
                </a:lnTo>
                <a:close/>
                <a:moveTo>
                  <a:pt x="5840280" y="4317500"/>
                </a:moveTo>
                <a:lnTo>
                  <a:pt x="5827611" y="4333547"/>
                </a:lnTo>
                <a:lnTo>
                  <a:pt x="5807341" y="4329324"/>
                </a:lnTo>
                <a:lnTo>
                  <a:pt x="5823388" y="4304831"/>
                </a:lnTo>
                <a:lnTo>
                  <a:pt x="5843658" y="4284561"/>
                </a:lnTo>
                <a:lnTo>
                  <a:pt x="5852104" y="4271892"/>
                </a:lnTo>
                <a:lnTo>
                  <a:pt x="5872374" y="4271892"/>
                </a:lnTo>
                <a:lnTo>
                  <a:pt x="5868151" y="4292162"/>
                </a:lnTo>
                <a:lnTo>
                  <a:pt x="5847881" y="4296385"/>
                </a:lnTo>
                <a:lnTo>
                  <a:pt x="5847881" y="4296385"/>
                </a:lnTo>
                <a:lnTo>
                  <a:pt x="5840280" y="4317500"/>
                </a:lnTo>
                <a:close/>
                <a:moveTo>
                  <a:pt x="6940769" y="3537106"/>
                </a:moveTo>
                <a:lnTo>
                  <a:pt x="6928100" y="3524438"/>
                </a:lnTo>
                <a:lnTo>
                  <a:pt x="6932323" y="3499945"/>
                </a:lnTo>
                <a:lnTo>
                  <a:pt x="6940769" y="3495722"/>
                </a:lnTo>
                <a:lnTo>
                  <a:pt x="6961039" y="3499945"/>
                </a:lnTo>
                <a:lnTo>
                  <a:pt x="6969485" y="3508391"/>
                </a:lnTo>
                <a:lnTo>
                  <a:pt x="6965262" y="3532884"/>
                </a:lnTo>
                <a:lnTo>
                  <a:pt x="6940769" y="3537106"/>
                </a:lnTo>
                <a:close/>
                <a:moveTo>
                  <a:pt x="6591957" y="4387600"/>
                </a:moveTo>
                <a:lnTo>
                  <a:pt x="6612227" y="4387600"/>
                </a:lnTo>
                <a:lnTo>
                  <a:pt x="6612227" y="4396046"/>
                </a:lnTo>
                <a:lnTo>
                  <a:pt x="6550572" y="4424762"/>
                </a:lnTo>
                <a:lnTo>
                  <a:pt x="6530303" y="4420539"/>
                </a:lnTo>
                <a:lnTo>
                  <a:pt x="6559018" y="4391823"/>
                </a:lnTo>
                <a:lnTo>
                  <a:pt x="6559018" y="4391823"/>
                </a:lnTo>
                <a:lnTo>
                  <a:pt x="6591957" y="4387600"/>
                </a:lnTo>
                <a:close/>
                <a:moveTo>
                  <a:pt x="6665436" y="4091996"/>
                </a:moveTo>
                <a:lnTo>
                  <a:pt x="6681482" y="4096219"/>
                </a:lnTo>
                <a:lnTo>
                  <a:pt x="6677259" y="4133381"/>
                </a:lnTo>
                <a:lnTo>
                  <a:pt x="6673037" y="4137604"/>
                </a:lnTo>
                <a:lnTo>
                  <a:pt x="6652767" y="4137604"/>
                </a:lnTo>
                <a:lnTo>
                  <a:pt x="6644321" y="4129158"/>
                </a:lnTo>
                <a:lnTo>
                  <a:pt x="6648544" y="4104665"/>
                </a:lnTo>
                <a:lnTo>
                  <a:pt x="6665436" y="4091996"/>
                </a:lnTo>
                <a:close/>
                <a:moveTo>
                  <a:pt x="3769366" y="5423056"/>
                </a:moveTo>
                <a:lnTo>
                  <a:pt x="3785413" y="5447550"/>
                </a:lnTo>
                <a:lnTo>
                  <a:pt x="3776968" y="5463597"/>
                </a:lnTo>
                <a:lnTo>
                  <a:pt x="3752475" y="5463597"/>
                </a:lnTo>
                <a:lnTo>
                  <a:pt x="3744029" y="5447550"/>
                </a:lnTo>
                <a:lnTo>
                  <a:pt x="3748252" y="5418834"/>
                </a:lnTo>
                <a:lnTo>
                  <a:pt x="3769366" y="5423056"/>
                </a:lnTo>
                <a:close/>
                <a:moveTo>
                  <a:pt x="6706820" y="2012637"/>
                </a:moveTo>
                <a:lnTo>
                  <a:pt x="6678104" y="2012637"/>
                </a:lnTo>
                <a:lnTo>
                  <a:pt x="6669659" y="1999969"/>
                </a:lnTo>
                <a:lnTo>
                  <a:pt x="6673881" y="1979699"/>
                </a:lnTo>
                <a:lnTo>
                  <a:pt x="6678104" y="1975476"/>
                </a:lnTo>
                <a:lnTo>
                  <a:pt x="6698374" y="1975476"/>
                </a:lnTo>
                <a:lnTo>
                  <a:pt x="6711043" y="1988144"/>
                </a:lnTo>
                <a:lnTo>
                  <a:pt x="6711043" y="2008414"/>
                </a:lnTo>
                <a:lnTo>
                  <a:pt x="6711043" y="2008414"/>
                </a:lnTo>
                <a:lnTo>
                  <a:pt x="6706820" y="2012637"/>
                </a:lnTo>
                <a:close/>
                <a:moveTo>
                  <a:pt x="6406993" y="4136759"/>
                </a:moveTo>
                <a:lnTo>
                  <a:pt x="6423041" y="4140982"/>
                </a:lnTo>
                <a:lnTo>
                  <a:pt x="6423041" y="4161252"/>
                </a:lnTo>
                <a:lnTo>
                  <a:pt x="6402771" y="4189968"/>
                </a:lnTo>
                <a:lnTo>
                  <a:pt x="6390102" y="4185745"/>
                </a:lnTo>
                <a:lnTo>
                  <a:pt x="6394325" y="4148583"/>
                </a:lnTo>
                <a:lnTo>
                  <a:pt x="6394325" y="4148583"/>
                </a:lnTo>
                <a:lnTo>
                  <a:pt x="6406993" y="4136759"/>
                </a:lnTo>
                <a:close/>
                <a:moveTo>
                  <a:pt x="5700079" y="4325946"/>
                </a:moveTo>
                <a:lnTo>
                  <a:pt x="5695856" y="4313277"/>
                </a:lnTo>
                <a:lnTo>
                  <a:pt x="5720349" y="4300608"/>
                </a:lnTo>
                <a:lnTo>
                  <a:pt x="5740619" y="4304831"/>
                </a:lnTo>
                <a:lnTo>
                  <a:pt x="5756666" y="4313277"/>
                </a:lnTo>
                <a:lnTo>
                  <a:pt x="5756666" y="4321723"/>
                </a:lnTo>
                <a:lnTo>
                  <a:pt x="5723728" y="4330169"/>
                </a:lnTo>
                <a:lnTo>
                  <a:pt x="5700079" y="4325946"/>
                </a:lnTo>
                <a:close/>
                <a:moveTo>
                  <a:pt x="6493141" y="2058245"/>
                </a:moveTo>
                <a:lnTo>
                  <a:pt x="6472871" y="2054022"/>
                </a:lnTo>
                <a:lnTo>
                  <a:pt x="6468648" y="2045576"/>
                </a:lnTo>
                <a:lnTo>
                  <a:pt x="6468648" y="2021083"/>
                </a:lnTo>
                <a:lnTo>
                  <a:pt x="6472871" y="2016860"/>
                </a:lnTo>
                <a:lnTo>
                  <a:pt x="6497364" y="2021083"/>
                </a:lnTo>
                <a:lnTo>
                  <a:pt x="6501587" y="2045576"/>
                </a:lnTo>
                <a:lnTo>
                  <a:pt x="6493141" y="2058245"/>
                </a:lnTo>
                <a:close/>
                <a:moveTo>
                  <a:pt x="5515116" y="4489794"/>
                </a:moveTo>
                <a:lnTo>
                  <a:pt x="5531163" y="4494017"/>
                </a:lnTo>
                <a:lnTo>
                  <a:pt x="5522717" y="4518510"/>
                </a:lnTo>
                <a:lnTo>
                  <a:pt x="5502447" y="4526956"/>
                </a:lnTo>
                <a:lnTo>
                  <a:pt x="5502447" y="4535402"/>
                </a:lnTo>
                <a:lnTo>
                  <a:pt x="5486400" y="4535402"/>
                </a:lnTo>
                <a:lnTo>
                  <a:pt x="5490623" y="4519354"/>
                </a:lnTo>
                <a:lnTo>
                  <a:pt x="5506670" y="4494862"/>
                </a:lnTo>
                <a:lnTo>
                  <a:pt x="5515116" y="4489794"/>
                </a:lnTo>
                <a:close/>
                <a:moveTo>
                  <a:pt x="6299732" y="4350438"/>
                </a:moveTo>
                <a:lnTo>
                  <a:pt x="6315779" y="4358884"/>
                </a:lnTo>
                <a:lnTo>
                  <a:pt x="6315779" y="4387600"/>
                </a:lnTo>
                <a:lnTo>
                  <a:pt x="6303110" y="4400269"/>
                </a:lnTo>
                <a:lnTo>
                  <a:pt x="6290441" y="4396046"/>
                </a:lnTo>
                <a:lnTo>
                  <a:pt x="6286218" y="4387600"/>
                </a:lnTo>
                <a:lnTo>
                  <a:pt x="6286218" y="4363107"/>
                </a:lnTo>
                <a:lnTo>
                  <a:pt x="6286218" y="4363107"/>
                </a:lnTo>
                <a:lnTo>
                  <a:pt x="6299732" y="4350438"/>
                </a:lnTo>
                <a:close/>
                <a:moveTo>
                  <a:pt x="6936546" y="3984735"/>
                </a:moveTo>
                <a:lnTo>
                  <a:pt x="6940769" y="4005005"/>
                </a:lnTo>
                <a:lnTo>
                  <a:pt x="6932323" y="4021052"/>
                </a:lnTo>
                <a:lnTo>
                  <a:pt x="6912053" y="4016829"/>
                </a:lnTo>
                <a:lnTo>
                  <a:pt x="6903608" y="3996559"/>
                </a:lnTo>
                <a:lnTo>
                  <a:pt x="6916276" y="3980512"/>
                </a:lnTo>
                <a:lnTo>
                  <a:pt x="6936546" y="3984735"/>
                </a:lnTo>
                <a:close/>
                <a:moveTo>
                  <a:pt x="5367314" y="4555672"/>
                </a:moveTo>
                <a:lnTo>
                  <a:pt x="5387584" y="4559895"/>
                </a:lnTo>
                <a:lnTo>
                  <a:pt x="5387584" y="4572564"/>
                </a:lnTo>
                <a:lnTo>
                  <a:pt x="5363091" y="4576786"/>
                </a:lnTo>
                <a:lnTo>
                  <a:pt x="5363091" y="4585232"/>
                </a:lnTo>
                <a:lnTo>
                  <a:pt x="5330152" y="4593678"/>
                </a:lnTo>
                <a:lnTo>
                  <a:pt x="5317484" y="4581009"/>
                </a:lnTo>
                <a:lnTo>
                  <a:pt x="5325929" y="4572564"/>
                </a:lnTo>
                <a:lnTo>
                  <a:pt x="5354645" y="4568341"/>
                </a:lnTo>
                <a:lnTo>
                  <a:pt x="5354645" y="4568341"/>
                </a:lnTo>
                <a:lnTo>
                  <a:pt x="5367314" y="4555672"/>
                </a:lnTo>
                <a:close/>
                <a:moveTo>
                  <a:pt x="5124919" y="4683203"/>
                </a:moveTo>
                <a:lnTo>
                  <a:pt x="5140966" y="4687426"/>
                </a:lnTo>
                <a:lnTo>
                  <a:pt x="5120696" y="4716142"/>
                </a:lnTo>
                <a:lnTo>
                  <a:pt x="5091981" y="4720365"/>
                </a:lnTo>
                <a:lnTo>
                  <a:pt x="5087758" y="4711919"/>
                </a:lnTo>
                <a:lnTo>
                  <a:pt x="5103805" y="4695872"/>
                </a:lnTo>
                <a:lnTo>
                  <a:pt x="5124919" y="4683203"/>
                </a:lnTo>
                <a:close/>
                <a:moveTo>
                  <a:pt x="4763439" y="4917153"/>
                </a:moveTo>
                <a:lnTo>
                  <a:pt x="4763439" y="4917153"/>
                </a:lnTo>
                <a:lnTo>
                  <a:pt x="4763439" y="4917153"/>
                </a:lnTo>
                <a:lnTo>
                  <a:pt x="4763439" y="4917153"/>
                </a:lnTo>
                <a:close/>
                <a:moveTo>
                  <a:pt x="4788776" y="4921375"/>
                </a:moveTo>
                <a:lnTo>
                  <a:pt x="4797222" y="4945868"/>
                </a:lnTo>
                <a:lnTo>
                  <a:pt x="4755837" y="4941645"/>
                </a:lnTo>
                <a:lnTo>
                  <a:pt x="4751614" y="4925598"/>
                </a:lnTo>
                <a:lnTo>
                  <a:pt x="4764283" y="4917153"/>
                </a:lnTo>
                <a:lnTo>
                  <a:pt x="4788776" y="4921375"/>
                </a:lnTo>
                <a:close/>
                <a:moveTo>
                  <a:pt x="1571766" y="6269327"/>
                </a:moveTo>
                <a:lnTo>
                  <a:pt x="1559097" y="6273550"/>
                </a:lnTo>
                <a:lnTo>
                  <a:pt x="1563320" y="6298043"/>
                </a:lnTo>
                <a:lnTo>
                  <a:pt x="1543050" y="6302266"/>
                </a:lnTo>
                <a:lnTo>
                  <a:pt x="1534604" y="6286219"/>
                </a:lnTo>
                <a:lnTo>
                  <a:pt x="1550651" y="6273550"/>
                </a:lnTo>
                <a:lnTo>
                  <a:pt x="1554874" y="6253280"/>
                </a:lnTo>
                <a:lnTo>
                  <a:pt x="1567543" y="6253280"/>
                </a:lnTo>
                <a:lnTo>
                  <a:pt x="1571766" y="6269327"/>
                </a:lnTo>
                <a:close/>
                <a:moveTo>
                  <a:pt x="5913758" y="4601279"/>
                </a:moveTo>
                <a:lnTo>
                  <a:pt x="5942474" y="4605502"/>
                </a:lnTo>
                <a:lnTo>
                  <a:pt x="5938251" y="4618171"/>
                </a:lnTo>
                <a:lnTo>
                  <a:pt x="5901090" y="4634218"/>
                </a:lnTo>
                <a:lnTo>
                  <a:pt x="5885042" y="4638441"/>
                </a:lnTo>
                <a:lnTo>
                  <a:pt x="5893488" y="4622393"/>
                </a:lnTo>
                <a:lnTo>
                  <a:pt x="5913758" y="4601279"/>
                </a:lnTo>
                <a:close/>
                <a:moveTo>
                  <a:pt x="6189092" y="3944195"/>
                </a:moveTo>
                <a:lnTo>
                  <a:pt x="6173045" y="3956863"/>
                </a:lnTo>
                <a:lnTo>
                  <a:pt x="6152775" y="3961086"/>
                </a:lnTo>
                <a:lnTo>
                  <a:pt x="6156998" y="3940816"/>
                </a:lnTo>
                <a:lnTo>
                  <a:pt x="6181491" y="3924769"/>
                </a:lnTo>
                <a:lnTo>
                  <a:pt x="6194159" y="3928992"/>
                </a:lnTo>
                <a:lnTo>
                  <a:pt x="6194159" y="3928992"/>
                </a:lnTo>
                <a:lnTo>
                  <a:pt x="6189092" y="3944195"/>
                </a:lnTo>
                <a:close/>
                <a:moveTo>
                  <a:pt x="1440011" y="6424730"/>
                </a:moveTo>
                <a:lnTo>
                  <a:pt x="1448457" y="6424730"/>
                </a:lnTo>
                <a:lnTo>
                  <a:pt x="1444234" y="6440777"/>
                </a:lnTo>
                <a:lnTo>
                  <a:pt x="1395248" y="6473716"/>
                </a:lnTo>
                <a:lnTo>
                  <a:pt x="1386802" y="6469493"/>
                </a:lnTo>
                <a:lnTo>
                  <a:pt x="1391025" y="6456824"/>
                </a:lnTo>
                <a:lnTo>
                  <a:pt x="1440011" y="6424730"/>
                </a:lnTo>
                <a:close/>
                <a:moveTo>
                  <a:pt x="6493141" y="3968688"/>
                </a:moveTo>
                <a:lnTo>
                  <a:pt x="6488918" y="3984735"/>
                </a:lnTo>
                <a:lnTo>
                  <a:pt x="6472871" y="4005005"/>
                </a:lnTo>
                <a:lnTo>
                  <a:pt x="6452601" y="4000782"/>
                </a:lnTo>
                <a:lnTo>
                  <a:pt x="6461047" y="3984735"/>
                </a:lnTo>
                <a:lnTo>
                  <a:pt x="6473716" y="3968688"/>
                </a:lnTo>
                <a:lnTo>
                  <a:pt x="6493141" y="3968688"/>
                </a:lnTo>
                <a:close/>
                <a:moveTo>
                  <a:pt x="6078452" y="4412093"/>
                </a:moveTo>
                <a:lnTo>
                  <a:pt x="6058182" y="4412093"/>
                </a:lnTo>
                <a:lnTo>
                  <a:pt x="6049736" y="4403647"/>
                </a:lnTo>
                <a:lnTo>
                  <a:pt x="6053959" y="4383377"/>
                </a:lnTo>
                <a:lnTo>
                  <a:pt x="6058182" y="4379154"/>
                </a:lnTo>
                <a:lnTo>
                  <a:pt x="6070850" y="4379154"/>
                </a:lnTo>
                <a:lnTo>
                  <a:pt x="6086897" y="4403647"/>
                </a:lnTo>
                <a:lnTo>
                  <a:pt x="6078452" y="4412093"/>
                </a:lnTo>
                <a:close/>
                <a:moveTo>
                  <a:pt x="1222954" y="6256658"/>
                </a:moveTo>
                <a:lnTo>
                  <a:pt x="1231400" y="6256658"/>
                </a:lnTo>
                <a:lnTo>
                  <a:pt x="1222954" y="6272706"/>
                </a:lnTo>
                <a:lnTo>
                  <a:pt x="1210285" y="6292975"/>
                </a:lnTo>
                <a:lnTo>
                  <a:pt x="1181569" y="6292975"/>
                </a:lnTo>
                <a:lnTo>
                  <a:pt x="1190015" y="6276928"/>
                </a:lnTo>
                <a:lnTo>
                  <a:pt x="1222954" y="6256658"/>
                </a:lnTo>
                <a:close/>
                <a:moveTo>
                  <a:pt x="7117287" y="3828487"/>
                </a:moveTo>
                <a:lnTo>
                  <a:pt x="7121510" y="3841156"/>
                </a:lnTo>
                <a:lnTo>
                  <a:pt x="7113064" y="3853824"/>
                </a:lnTo>
                <a:lnTo>
                  <a:pt x="7092794" y="3849601"/>
                </a:lnTo>
                <a:lnTo>
                  <a:pt x="7088571" y="3833555"/>
                </a:lnTo>
                <a:lnTo>
                  <a:pt x="7101239" y="3820886"/>
                </a:lnTo>
                <a:lnTo>
                  <a:pt x="7117287" y="3828487"/>
                </a:lnTo>
                <a:close/>
                <a:moveTo>
                  <a:pt x="3515147" y="5553967"/>
                </a:moveTo>
                <a:lnTo>
                  <a:pt x="3543863" y="5553967"/>
                </a:lnTo>
                <a:lnTo>
                  <a:pt x="3531194" y="5566635"/>
                </a:lnTo>
                <a:lnTo>
                  <a:pt x="3506702" y="5579304"/>
                </a:lnTo>
                <a:lnTo>
                  <a:pt x="3486431" y="5575081"/>
                </a:lnTo>
                <a:lnTo>
                  <a:pt x="3502479" y="5559034"/>
                </a:lnTo>
                <a:lnTo>
                  <a:pt x="3502479" y="5559034"/>
                </a:lnTo>
                <a:lnTo>
                  <a:pt x="3515147" y="5553967"/>
                </a:lnTo>
                <a:close/>
                <a:moveTo>
                  <a:pt x="6764252" y="4260068"/>
                </a:moveTo>
                <a:lnTo>
                  <a:pt x="6780298" y="4260068"/>
                </a:lnTo>
                <a:lnTo>
                  <a:pt x="6771853" y="4280338"/>
                </a:lnTo>
                <a:lnTo>
                  <a:pt x="6767630" y="4284561"/>
                </a:lnTo>
                <a:lnTo>
                  <a:pt x="6739759" y="4284561"/>
                </a:lnTo>
                <a:lnTo>
                  <a:pt x="6739759" y="4271892"/>
                </a:lnTo>
                <a:lnTo>
                  <a:pt x="6739759" y="4271892"/>
                </a:lnTo>
                <a:lnTo>
                  <a:pt x="6764252" y="4260068"/>
                </a:lnTo>
                <a:close/>
                <a:moveTo>
                  <a:pt x="4673068" y="5143500"/>
                </a:moveTo>
                <a:lnTo>
                  <a:pt x="4689115" y="5151946"/>
                </a:lnTo>
                <a:lnTo>
                  <a:pt x="4684893" y="5172216"/>
                </a:lnTo>
                <a:lnTo>
                  <a:pt x="4668845" y="5167993"/>
                </a:lnTo>
                <a:lnTo>
                  <a:pt x="4652799" y="5151946"/>
                </a:lnTo>
                <a:lnTo>
                  <a:pt x="4657022" y="5139277"/>
                </a:lnTo>
                <a:lnTo>
                  <a:pt x="4673068" y="5143500"/>
                </a:lnTo>
                <a:close/>
                <a:moveTo>
                  <a:pt x="1501666" y="6396014"/>
                </a:moveTo>
                <a:lnTo>
                  <a:pt x="1510111" y="6400237"/>
                </a:lnTo>
                <a:lnTo>
                  <a:pt x="1501666" y="6416284"/>
                </a:lnTo>
                <a:lnTo>
                  <a:pt x="1485618" y="6424730"/>
                </a:lnTo>
                <a:lnTo>
                  <a:pt x="1469571" y="6424730"/>
                </a:lnTo>
                <a:lnTo>
                  <a:pt x="1473794" y="6404460"/>
                </a:lnTo>
                <a:lnTo>
                  <a:pt x="1473794" y="6404460"/>
                </a:lnTo>
                <a:lnTo>
                  <a:pt x="1501666" y="6396014"/>
                </a:lnTo>
                <a:close/>
                <a:moveTo>
                  <a:pt x="4123246" y="5151946"/>
                </a:moveTo>
                <a:lnTo>
                  <a:pt x="4119023" y="5167993"/>
                </a:lnTo>
                <a:lnTo>
                  <a:pt x="4098753" y="5176439"/>
                </a:lnTo>
                <a:lnTo>
                  <a:pt x="4082706" y="5176439"/>
                </a:lnTo>
                <a:lnTo>
                  <a:pt x="4091152" y="5151946"/>
                </a:lnTo>
                <a:lnTo>
                  <a:pt x="4123246" y="5151946"/>
                </a:lnTo>
                <a:close/>
                <a:moveTo>
                  <a:pt x="3284577" y="5829300"/>
                </a:moveTo>
                <a:lnTo>
                  <a:pt x="3300624" y="5837746"/>
                </a:lnTo>
                <a:lnTo>
                  <a:pt x="3296401" y="5858016"/>
                </a:lnTo>
                <a:lnTo>
                  <a:pt x="3283732" y="5862239"/>
                </a:lnTo>
                <a:lnTo>
                  <a:pt x="3271063" y="5849570"/>
                </a:lnTo>
                <a:lnTo>
                  <a:pt x="3275286" y="5833523"/>
                </a:lnTo>
                <a:lnTo>
                  <a:pt x="3275286" y="5833523"/>
                </a:lnTo>
                <a:lnTo>
                  <a:pt x="3284577" y="5829300"/>
                </a:lnTo>
                <a:close/>
                <a:moveTo>
                  <a:pt x="3736428" y="5439104"/>
                </a:moveTo>
                <a:lnTo>
                  <a:pt x="3740650" y="5455151"/>
                </a:lnTo>
                <a:lnTo>
                  <a:pt x="3727982" y="5467820"/>
                </a:lnTo>
                <a:lnTo>
                  <a:pt x="3707712" y="5467820"/>
                </a:lnTo>
                <a:lnTo>
                  <a:pt x="3720381" y="5434881"/>
                </a:lnTo>
                <a:lnTo>
                  <a:pt x="3736428" y="5439104"/>
                </a:lnTo>
                <a:close/>
                <a:moveTo>
                  <a:pt x="6669659" y="4211083"/>
                </a:moveTo>
                <a:lnTo>
                  <a:pt x="6649388" y="4215305"/>
                </a:lnTo>
                <a:lnTo>
                  <a:pt x="6645165" y="4199258"/>
                </a:lnTo>
                <a:lnTo>
                  <a:pt x="6653611" y="4186590"/>
                </a:lnTo>
                <a:lnTo>
                  <a:pt x="6673881" y="4190813"/>
                </a:lnTo>
                <a:lnTo>
                  <a:pt x="6669659" y="4211083"/>
                </a:lnTo>
                <a:close/>
                <a:moveTo>
                  <a:pt x="4315810" y="5119007"/>
                </a:moveTo>
                <a:lnTo>
                  <a:pt x="4307365" y="5110561"/>
                </a:lnTo>
                <a:lnTo>
                  <a:pt x="4307365" y="5097893"/>
                </a:lnTo>
                <a:lnTo>
                  <a:pt x="4315810" y="5093670"/>
                </a:lnTo>
                <a:lnTo>
                  <a:pt x="4336081" y="5102116"/>
                </a:lnTo>
                <a:lnTo>
                  <a:pt x="4340304" y="5122386"/>
                </a:lnTo>
                <a:lnTo>
                  <a:pt x="4315810" y="5119007"/>
                </a:lnTo>
                <a:close/>
                <a:moveTo>
                  <a:pt x="5580993" y="4502463"/>
                </a:moveTo>
                <a:lnTo>
                  <a:pt x="5560723" y="4510909"/>
                </a:lnTo>
                <a:lnTo>
                  <a:pt x="5544676" y="4510909"/>
                </a:lnTo>
                <a:lnTo>
                  <a:pt x="5544676" y="4494862"/>
                </a:lnTo>
                <a:lnTo>
                  <a:pt x="5553122" y="4490639"/>
                </a:lnTo>
                <a:lnTo>
                  <a:pt x="5581838" y="4490639"/>
                </a:lnTo>
                <a:lnTo>
                  <a:pt x="5581838" y="4502463"/>
                </a:lnTo>
                <a:close/>
                <a:moveTo>
                  <a:pt x="6435709" y="3931526"/>
                </a:moveTo>
                <a:lnTo>
                  <a:pt x="6439932" y="3956019"/>
                </a:lnTo>
                <a:lnTo>
                  <a:pt x="6431487" y="3960242"/>
                </a:lnTo>
                <a:lnTo>
                  <a:pt x="6411216" y="3939972"/>
                </a:lnTo>
                <a:lnTo>
                  <a:pt x="6419662" y="3927303"/>
                </a:lnTo>
                <a:lnTo>
                  <a:pt x="6435709" y="3931526"/>
                </a:lnTo>
                <a:close/>
                <a:moveTo>
                  <a:pt x="6517634" y="1717034"/>
                </a:moveTo>
                <a:lnTo>
                  <a:pt x="6497364" y="1712811"/>
                </a:lnTo>
                <a:lnTo>
                  <a:pt x="6501587" y="1688318"/>
                </a:lnTo>
                <a:lnTo>
                  <a:pt x="6517634" y="1688318"/>
                </a:lnTo>
                <a:lnTo>
                  <a:pt x="6521857" y="1708588"/>
                </a:lnTo>
                <a:lnTo>
                  <a:pt x="6517634" y="1717034"/>
                </a:lnTo>
                <a:close/>
                <a:moveTo>
                  <a:pt x="4385911" y="5172216"/>
                </a:moveTo>
                <a:lnTo>
                  <a:pt x="4365641" y="5167993"/>
                </a:lnTo>
                <a:lnTo>
                  <a:pt x="4361418" y="5151946"/>
                </a:lnTo>
                <a:lnTo>
                  <a:pt x="4369864" y="5147723"/>
                </a:lnTo>
                <a:lnTo>
                  <a:pt x="4390134" y="5151946"/>
                </a:lnTo>
                <a:lnTo>
                  <a:pt x="4385911" y="5172216"/>
                </a:lnTo>
                <a:close/>
                <a:moveTo>
                  <a:pt x="1587813" y="6272706"/>
                </a:moveTo>
                <a:lnTo>
                  <a:pt x="1608083" y="6252435"/>
                </a:lnTo>
                <a:lnTo>
                  <a:pt x="1632576" y="6252435"/>
                </a:lnTo>
                <a:lnTo>
                  <a:pt x="1632576" y="6265104"/>
                </a:lnTo>
                <a:lnTo>
                  <a:pt x="1608083" y="6273550"/>
                </a:lnTo>
                <a:lnTo>
                  <a:pt x="1587813" y="6273550"/>
                </a:lnTo>
                <a:close/>
                <a:moveTo>
                  <a:pt x="4102131" y="5348733"/>
                </a:moveTo>
                <a:lnTo>
                  <a:pt x="4106354" y="5361402"/>
                </a:lnTo>
                <a:lnTo>
                  <a:pt x="4097908" y="5374071"/>
                </a:lnTo>
                <a:lnTo>
                  <a:pt x="4081861" y="5369848"/>
                </a:lnTo>
                <a:lnTo>
                  <a:pt x="4077638" y="5353801"/>
                </a:lnTo>
                <a:lnTo>
                  <a:pt x="4090307" y="5345355"/>
                </a:lnTo>
                <a:lnTo>
                  <a:pt x="4090307" y="5345355"/>
                </a:lnTo>
                <a:lnTo>
                  <a:pt x="4102131" y="5348733"/>
                </a:lnTo>
                <a:close/>
                <a:moveTo>
                  <a:pt x="1287986" y="6129127"/>
                </a:moveTo>
                <a:lnTo>
                  <a:pt x="1279541" y="6145173"/>
                </a:lnTo>
                <a:lnTo>
                  <a:pt x="1259271" y="6149396"/>
                </a:lnTo>
                <a:lnTo>
                  <a:pt x="1259271" y="6133350"/>
                </a:lnTo>
                <a:lnTo>
                  <a:pt x="1263494" y="6129127"/>
                </a:lnTo>
                <a:lnTo>
                  <a:pt x="1287986" y="6129127"/>
                </a:lnTo>
                <a:close/>
                <a:moveTo>
                  <a:pt x="6850399" y="3738117"/>
                </a:moveTo>
                <a:lnTo>
                  <a:pt x="6850399" y="3722070"/>
                </a:lnTo>
                <a:lnTo>
                  <a:pt x="6850399" y="3722070"/>
                </a:lnTo>
                <a:lnTo>
                  <a:pt x="6854622" y="3717847"/>
                </a:lnTo>
                <a:lnTo>
                  <a:pt x="6874892" y="3722070"/>
                </a:lnTo>
                <a:lnTo>
                  <a:pt x="6870669" y="3738117"/>
                </a:lnTo>
                <a:lnTo>
                  <a:pt x="6850399" y="3738117"/>
                </a:lnTo>
                <a:close/>
                <a:moveTo>
                  <a:pt x="1263494" y="6433176"/>
                </a:moveTo>
                <a:lnTo>
                  <a:pt x="1279541" y="6437399"/>
                </a:lnTo>
                <a:lnTo>
                  <a:pt x="1279541" y="6461891"/>
                </a:lnTo>
                <a:lnTo>
                  <a:pt x="1266872" y="6466114"/>
                </a:lnTo>
                <a:lnTo>
                  <a:pt x="1262649" y="6457669"/>
                </a:lnTo>
                <a:lnTo>
                  <a:pt x="1262649" y="6433176"/>
                </a:lnTo>
                <a:close/>
                <a:moveTo>
                  <a:pt x="3917168" y="5274410"/>
                </a:moveTo>
                <a:lnTo>
                  <a:pt x="3933215" y="5278633"/>
                </a:lnTo>
                <a:lnTo>
                  <a:pt x="3908722" y="5298903"/>
                </a:lnTo>
                <a:lnTo>
                  <a:pt x="3896053" y="5294681"/>
                </a:lnTo>
                <a:lnTo>
                  <a:pt x="3900276" y="5282012"/>
                </a:lnTo>
                <a:lnTo>
                  <a:pt x="3900276" y="5282012"/>
                </a:lnTo>
                <a:lnTo>
                  <a:pt x="3917168" y="5274410"/>
                </a:lnTo>
                <a:close/>
                <a:moveTo>
                  <a:pt x="5314106" y="4905328"/>
                </a:moveTo>
                <a:lnTo>
                  <a:pt x="5318329" y="4925598"/>
                </a:lnTo>
                <a:lnTo>
                  <a:pt x="5298058" y="4921375"/>
                </a:lnTo>
                <a:lnTo>
                  <a:pt x="5293835" y="4905328"/>
                </a:lnTo>
                <a:lnTo>
                  <a:pt x="5298058" y="4901105"/>
                </a:lnTo>
                <a:lnTo>
                  <a:pt x="5298058" y="4901105"/>
                </a:lnTo>
                <a:lnTo>
                  <a:pt x="5314106" y="4905328"/>
                </a:lnTo>
                <a:close/>
                <a:moveTo>
                  <a:pt x="5642647" y="4760905"/>
                </a:moveTo>
                <a:lnTo>
                  <a:pt x="5671363" y="4765128"/>
                </a:lnTo>
                <a:lnTo>
                  <a:pt x="5671363" y="4773574"/>
                </a:lnTo>
                <a:lnTo>
                  <a:pt x="5634202" y="4777797"/>
                </a:lnTo>
                <a:lnTo>
                  <a:pt x="5634202" y="4765128"/>
                </a:lnTo>
                <a:lnTo>
                  <a:pt x="5634202" y="4765128"/>
                </a:lnTo>
                <a:lnTo>
                  <a:pt x="5642647" y="4760905"/>
                </a:lnTo>
                <a:close/>
                <a:moveTo>
                  <a:pt x="6612227" y="4317500"/>
                </a:moveTo>
                <a:lnTo>
                  <a:pt x="6620673" y="4321723"/>
                </a:lnTo>
                <a:lnTo>
                  <a:pt x="6612227" y="4337770"/>
                </a:lnTo>
                <a:lnTo>
                  <a:pt x="6591957" y="4358040"/>
                </a:lnTo>
                <a:lnTo>
                  <a:pt x="6530303" y="4382533"/>
                </a:lnTo>
                <a:lnTo>
                  <a:pt x="6510032" y="4386756"/>
                </a:lnTo>
                <a:lnTo>
                  <a:pt x="6518478" y="4370708"/>
                </a:lnTo>
                <a:lnTo>
                  <a:pt x="6518478" y="4341992"/>
                </a:lnTo>
                <a:lnTo>
                  <a:pt x="6538748" y="4337770"/>
                </a:lnTo>
                <a:lnTo>
                  <a:pt x="6542971" y="4353817"/>
                </a:lnTo>
                <a:lnTo>
                  <a:pt x="6584356" y="4337770"/>
                </a:lnTo>
                <a:lnTo>
                  <a:pt x="6589423" y="4334391"/>
                </a:lnTo>
                <a:lnTo>
                  <a:pt x="6588578" y="4333547"/>
                </a:lnTo>
                <a:lnTo>
                  <a:pt x="6588578" y="4333547"/>
                </a:lnTo>
                <a:lnTo>
                  <a:pt x="6612227" y="4317500"/>
                </a:lnTo>
                <a:close/>
                <a:moveTo>
                  <a:pt x="6879115" y="3459405"/>
                </a:moveTo>
                <a:lnTo>
                  <a:pt x="6870669" y="3472074"/>
                </a:lnTo>
                <a:lnTo>
                  <a:pt x="6854622" y="3467851"/>
                </a:lnTo>
                <a:lnTo>
                  <a:pt x="6858844" y="3451804"/>
                </a:lnTo>
                <a:lnTo>
                  <a:pt x="6863067" y="3447581"/>
                </a:lnTo>
                <a:lnTo>
                  <a:pt x="6875736" y="3447581"/>
                </a:lnTo>
                <a:lnTo>
                  <a:pt x="6879115" y="3459405"/>
                </a:lnTo>
                <a:close/>
                <a:moveTo>
                  <a:pt x="6263415" y="4087774"/>
                </a:moveTo>
                <a:lnTo>
                  <a:pt x="6271860" y="4071727"/>
                </a:lnTo>
                <a:lnTo>
                  <a:pt x="6287908" y="4075949"/>
                </a:lnTo>
                <a:lnTo>
                  <a:pt x="6283685" y="4091996"/>
                </a:lnTo>
                <a:lnTo>
                  <a:pt x="6267638" y="4100442"/>
                </a:lnTo>
                <a:lnTo>
                  <a:pt x="6263415" y="4087774"/>
                </a:lnTo>
                <a:close/>
                <a:moveTo>
                  <a:pt x="6965262" y="2690836"/>
                </a:moveTo>
                <a:lnTo>
                  <a:pt x="6973708" y="2690836"/>
                </a:lnTo>
                <a:lnTo>
                  <a:pt x="6969485" y="2715329"/>
                </a:lnTo>
                <a:lnTo>
                  <a:pt x="6953438" y="2719552"/>
                </a:lnTo>
                <a:lnTo>
                  <a:pt x="6957661" y="2695059"/>
                </a:lnTo>
                <a:lnTo>
                  <a:pt x="6965262" y="2690836"/>
                </a:lnTo>
                <a:close/>
                <a:moveTo>
                  <a:pt x="3412108" y="5525251"/>
                </a:moveTo>
                <a:lnTo>
                  <a:pt x="3424777" y="5529474"/>
                </a:lnTo>
                <a:lnTo>
                  <a:pt x="3420554" y="5553967"/>
                </a:lnTo>
                <a:lnTo>
                  <a:pt x="3407885" y="5553967"/>
                </a:lnTo>
                <a:lnTo>
                  <a:pt x="3407885" y="5529474"/>
                </a:lnTo>
                <a:lnTo>
                  <a:pt x="3412108" y="5525251"/>
                </a:lnTo>
                <a:close/>
                <a:moveTo>
                  <a:pt x="738164" y="3993180"/>
                </a:moveTo>
                <a:lnTo>
                  <a:pt x="733941" y="4013450"/>
                </a:lnTo>
                <a:lnTo>
                  <a:pt x="717894" y="4009228"/>
                </a:lnTo>
                <a:lnTo>
                  <a:pt x="722117" y="3993180"/>
                </a:lnTo>
                <a:lnTo>
                  <a:pt x="726340" y="3988957"/>
                </a:lnTo>
                <a:lnTo>
                  <a:pt x="738164" y="3993180"/>
                </a:lnTo>
                <a:close/>
                <a:moveTo>
                  <a:pt x="1814161" y="5998217"/>
                </a:moveTo>
                <a:lnTo>
                  <a:pt x="1789668" y="6018486"/>
                </a:lnTo>
                <a:lnTo>
                  <a:pt x="1798114" y="5998217"/>
                </a:lnTo>
                <a:lnTo>
                  <a:pt x="1810782" y="5982169"/>
                </a:lnTo>
                <a:lnTo>
                  <a:pt x="1819228" y="5982169"/>
                </a:lnTo>
                <a:lnTo>
                  <a:pt x="1814161" y="5998217"/>
                </a:lnTo>
                <a:close/>
                <a:moveTo>
                  <a:pt x="5778625" y="4457700"/>
                </a:moveTo>
                <a:lnTo>
                  <a:pt x="5778625" y="4457700"/>
                </a:lnTo>
                <a:lnTo>
                  <a:pt x="5778625" y="4457700"/>
                </a:lnTo>
                <a:lnTo>
                  <a:pt x="5778625" y="4457700"/>
                </a:lnTo>
                <a:close/>
                <a:moveTo>
                  <a:pt x="5774402" y="4477970"/>
                </a:moveTo>
                <a:lnTo>
                  <a:pt x="5778625" y="4457700"/>
                </a:lnTo>
                <a:lnTo>
                  <a:pt x="5794672" y="4461923"/>
                </a:lnTo>
                <a:lnTo>
                  <a:pt x="5790449" y="4477970"/>
                </a:lnTo>
                <a:lnTo>
                  <a:pt x="5774402" y="4477970"/>
                </a:lnTo>
                <a:close/>
                <a:moveTo>
                  <a:pt x="3149444" y="5767646"/>
                </a:moveTo>
                <a:lnTo>
                  <a:pt x="3162112" y="5771869"/>
                </a:lnTo>
                <a:lnTo>
                  <a:pt x="3157889" y="5792139"/>
                </a:lnTo>
                <a:lnTo>
                  <a:pt x="3141842" y="5783693"/>
                </a:lnTo>
                <a:lnTo>
                  <a:pt x="3149444" y="5767646"/>
                </a:lnTo>
                <a:close/>
                <a:moveTo>
                  <a:pt x="2422259" y="5718660"/>
                </a:moveTo>
                <a:lnTo>
                  <a:pt x="2409590" y="5718660"/>
                </a:lnTo>
                <a:lnTo>
                  <a:pt x="2418036" y="5702613"/>
                </a:lnTo>
                <a:lnTo>
                  <a:pt x="2422259" y="5698390"/>
                </a:lnTo>
                <a:lnTo>
                  <a:pt x="2438306" y="5702613"/>
                </a:lnTo>
                <a:lnTo>
                  <a:pt x="2422259" y="5718660"/>
                </a:lnTo>
                <a:close/>
                <a:moveTo>
                  <a:pt x="3522749" y="5434881"/>
                </a:moveTo>
                <a:lnTo>
                  <a:pt x="3502479" y="5430658"/>
                </a:lnTo>
                <a:lnTo>
                  <a:pt x="3506702" y="5417989"/>
                </a:lnTo>
                <a:lnTo>
                  <a:pt x="3526972" y="5417989"/>
                </a:lnTo>
                <a:lnTo>
                  <a:pt x="3522749" y="5434881"/>
                </a:lnTo>
                <a:close/>
                <a:moveTo>
                  <a:pt x="6320847" y="3997403"/>
                </a:moveTo>
                <a:lnTo>
                  <a:pt x="6336893" y="4001626"/>
                </a:lnTo>
                <a:lnTo>
                  <a:pt x="6332670" y="4017673"/>
                </a:lnTo>
                <a:lnTo>
                  <a:pt x="6316624" y="4017673"/>
                </a:lnTo>
                <a:lnTo>
                  <a:pt x="6320847" y="3997403"/>
                </a:lnTo>
                <a:close/>
                <a:moveTo>
                  <a:pt x="6973708" y="3019378"/>
                </a:moveTo>
                <a:lnTo>
                  <a:pt x="6957661" y="3015155"/>
                </a:lnTo>
                <a:lnTo>
                  <a:pt x="6961883" y="2999108"/>
                </a:lnTo>
                <a:lnTo>
                  <a:pt x="6977931" y="3003331"/>
                </a:lnTo>
                <a:lnTo>
                  <a:pt x="6973708" y="3019378"/>
                </a:lnTo>
                <a:close/>
                <a:moveTo>
                  <a:pt x="1526158" y="6375745"/>
                </a:moveTo>
                <a:lnTo>
                  <a:pt x="1546428" y="6375745"/>
                </a:lnTo>
                <a:lnTo>
                  <a:pt x="1526158" y="6396014"/>
                </a:lnTo>
                <a:lnTo>
                  <a:pt x="1517713" y="6391791"/>
                </a:lnTo>
                <a:lnTo>
                  <a:pt x="1526158" y="6375745"/>
                </a:lnTo>
                <a:close/>
                <a:moveTo>
                  <a:pt x="7138401" y="4206860"/>
                </a:moveTo>
                <a:lnTo>
                  <a:pt x="7151070" y="4215305"/>
                </a:lnTo>
                <a:lnTo>
                  <a:pt x="7142624" y="4231352"/>
                </a:lnTo>
                <a:lnTo>
                  <a:pt x="7129955" y="4231352"/>
                </a:lnTo>
                <a:lnTo>
                  <a:pt x="7134178" y="4211083"/>
                </a:lnTo>
                <a:lnTo>
                  <a:pt x="7138401" y="4206860"/>
                </a:lnTo>
                <a:close/>
                <a:moveTo>
                  <a:pt x="6308178" y="3927303"/>
                </a:moveTo>
                <a:lnTo>
                  <a:pt x="6324225" y="3931526"/>
                </a:lnTo>
                <a:lnTo>
                  <a:pt x="6324225" y="3947573"/>
                </a:lnTo>
                <a:lnTo>
                  <a:pt x="6308178" y="3947573"/>
                </a:lnTo>
                <a:lnTo>
                  <a:pt x="6303955" y="3934904"/>
                </a:lnTo>
                <a:lnTo>
                  <a:pt x="6308178" y="3927303"/>
                </a:lnTo>
                <a:close/>
                <a:moveTo>
                  <a:pt x="6423041" y="3865649"/>
                </a:moveTo>
                <a:lnTo>
                  <a:pt x="6439088" y="3865649"/>
                </a:lnTo>
                <a:lnTo>
                  <a:pt x="6434865" y="3885919"/>
                </a:lnTo>
                <a:lnTo>
                  <a:pt x="6418818" y="3881696"/>
                </a:lnTo>
                <a:lnTo>
                  <a:pt x="6418818" y="3881696"/>
                </a:lnTo>
                <a:lnTo>
                  <a:pt x="6423041" y="3865649"/>
                </a:lnTo>
                <a:close/>
                <a:moveTo>
                  <a:pt x="1353864" y="6478783"/>
                </a:moveTo>
                <a:lnTo>
                  <a:pt x="1366533" y="6483006"/>
                </a:lnTo>
                <a:lnTo>
                  <a:pt x="1358087" y="6499053"/>
                </a:lnTo>
                <a:lnTo>
                  <a:pt x="1345418" y="6499053"/>
                </a:lnTo>
                <a:lnTo>
                  <a:pt x="1349641" y="6483006"/>
                </a:lnTo>
                <a:lnTo>
                  <a:pt x="1353864" y="6478783"/>
                </a:lnTo>
                <a:close/>
                <a:moveTo>
                  <a:pt x="1247447" y="5784538"/>
                </a:moveTo>
                <a:lnTo>
                  <a:pt x="1243224" y="5804807"/>
                </a:lnTo>
                <a:lnTo>
                  <a:pt x="1230555" y="5800584"/>
                </a:lnTo>
                <a:lnTo>
                  <a:pt x="1230555" y="5784538"/>
                </a:lnTo>
                <a:lnTo>
                  <a:pt x="1247447" y="5784538"/>
                </a:lnTo>
                <a:close/>
                <a:moveTo>
                  <a:pt x="3609740" y="5504981"/>
                </a:moveTo>
                <a:lnTo>
                  <a:pt x="3634233" y="5504981"/>
                </a:lnTo>
                <a:lnTo>
                  <a:pt x="3634233" y="5513427"/>
                </a:lnTo>
                <a:lnTo>
                  <a:pt x="3613963" y="5521873"/>
                </a:lnTo>
                <a:lnTo>
                  <a:pt x="3609740" y="5504981"/>
                </a:lnTo>
                <a:close/>
                <a:moveTo>
                  <a:pt x="6402771" y="4449254"/>
                </a:moveTo>
                <a:lnTo>
                  <a:pt x="6418818" y="4457700"/>
                </a:lnTo>
                <a:lnTo>
                  <a:pt x="6418818" y="4470369"/>
                </a:lnTo>
                <a:lnTo>
                  <a:pt x="6402771" y="4470369"/>
                </a:lnTo>
                <a:lnTo>
                  <a:pt x="6402771" y="4449254"/>
                </a:lnTo>
                <a:close/>
                <a:moveTo>
                  <a:pt x="6567464" y="4083551"/>
                </a:moveTo>
                <a:lnTo>
                  <a:pt x="6587734" y="4087774"/>
                </a:lnTo>
                <a:lnTo>
                  <a:pt x="6583511" y="4100442"/>
                </a:lnTo>
                <a:lnTo>
                  <a:pt x="6567464" y="4100442"/>
                </a:lnTo>
                <a:lnTo>
                  <a:pt x="6567464" y="4100442"/>
                </a:lnTo>
                <a:lnTo>
                  <a:pt x="6567464" y="4083551"/>
                </a:lnTo>
                <a:close/>
                <a:moveTo>
                  <a:pt x="6969485" y="3766833"/>
                </a:moveTo>
                <a:lnTo>
                  <a:pt x="6982154" y="3771056"/>
                </a:lnTo>
                <a:lnTo>
                  <a:pt x="6977931" y="3787103"/>
                </a:lnTo>
                <a:lnTo>
                  <a:pt x="6961883" y="3778657"/>
                </a:lnTo>
                <a:lnTo>
                  <a:pt x="6961883" y="3770211"/>
                </a:lnTo>
                <a:lnTo>
                  <a:pt x="6969485" y="3766833"/>
                </a:lnTo>
                <a:close/>
                <a:moveTo>
                  <a:pt x="2142703" y="5919671"/>
                </a:moveTo>
                <a:lnTo>
                  <a:pt x="2155371" y="5919671"/>
                </a:lnTo>
                <a:lnTo>
                  <a:pt x="2151149" y="5935717"/>
                </a:lnTo>
                <a:lnTo>
                  <a:pt x="2138480" y="5939940"/>
                </a:lnTo>
                <a:lnTo>
                  <a:pt x="2138480" y="5923894"/>
                </a:lnTo>
                <a:lnTo>
                  <a:pt x="2142703" y="5919671"/>
                </a:lnTo>
                <a:close/>
                <a:moveTo>
                  <a:pt x="3013466" y="5644337"/>
                </a:moveTo>
                <a:lnTo>
                  <a:pt x="3017689" y="5660384"/>
                </a:lnTo>
                <a:lnTo>
                  <a:pt x="2997419" y="5656161"/>
                </a:lnTo>
                <a:lnTo>
                  <a:pt x="2997419" y="5643492"/>
                </a:lnTo>
                <a:lnTo>
                  <a:pt x="3013466" y="5643492"/>
                </a:lnTo>
                <a:close/>
                <a:moveTo>
                  <a:pt x="5445860" y="4457700"/>
                </a:moveTo>
                <a:lnTo>
                  <a:pt x="5461907" y="4461923"/>
                </a:lnTo>
                <a:lnTo>
                  <a:pt x="5457684" y="4477970"/>
                </a:lnTo>
                <a:lnTo>
                  <a:pt x="5445016" y="4477970"/>
                </a:lnTo>
                <a:lnTo>
                  <a:pt x="5445016" y="4457700"/>
                </a:lnTo>
                <a:close/>
                <a:moveTo>
                  <a:pt x="4718676" y="5130832"/>
                </a:moveTo>
                <a:lnTo>
                  <a:pt x="4738945" y="5135054"/>
                </a:lnTo>
                <a:lnTo>
                  <a:pt x="4734723" y="5147723"/>
                </a:lnTo>
                <a:lnTo>
                  <a:pt x="4718676" y="5143500"/>
                </a:lnTo>
                <a:lnTo>
                  <a:pt x="4718676" y="5143500"/>
                </a:lnTo>
                <a:lnTo>
                  <a:pt x="4718676" y="5130832"/>
                </a:lnTo>
                <a:close/>
                <a:moveTo>
                  <a:pt x="6336893" y="4489794"/>
                </a:moveTo>
                <a:lnTo>
                  <a:pt x="6352941" y="4489794"/>
                </a:lnTo>
                <a:lnTo>
                  <a:pt x="6344495" y="4505841"/>
                </a:lnTo>
                <a:lnTo>
                  <a:pt x="6331826" y="4505841"/>
                </a:lnTo>
                <a:lnTo>
                  <a:pt x="6331826" y="4505841"/>
                </a:lnTo>
                <a:lnTo>
                  <a:pt x="6336893" y="4489794"/>
                </a:lnTo>
                <a:close/>
                <a:moveTo>
                  <a:pt x="1349641" y="6424730"/>
                </a:moveTo>
                <a:lnTo>
                  <a:pt x="1341195" y="6412061"/>
                </a:lnTo>
                <a:lnTo>
                  <a:pt x="1345418" y="6407839"/>
                </a:lnTo>
                <a:lnTo>
                  <a:pt x="1361465" y="6412061"/>
                </a:lnTo>
                <a:lnTo>
                  <a:pt x="1361465" y="6420507"/>
                </a:lnTo>
                <a:lnTo>
                  <a:pt x="1349641" y="6424730"/>
                </a:lnTo>
                <a:close/>
                <a:moveTo>
                  <a:pt x="955221" y="6293820"/>
                </a:moveTo>
                <a:lnTo>
                  <a:pt x="967890" y="6293820"/>
                </a:lnTo>
                <a:lnTo>
                  <a:pt x="963667" y="6309867"/>
                </a:lnTo>
                <a:lnTo>
                  <a:pt x="950999" y="6305644"/>
                </a:lnTo>
                <a:lnTo>
                  <a:pt x="955221" y="6293820"/>
                </a:lnTo>
                <a:close/>
                <a:moveTo>
                  <a:pt x="4989786" y="5024414"/>
                </a:moveTo>
                <a:lnTo>
                  <a:pt x="5002455" y="5028637"/>
                </a:lnTo>
                <a:lnTo>
                  <a:pt x="4998232" y="5041306"/>
                </a:lnTo>
                <a:lnTo>
                  <a:pt x="4985563" y="5041306"/>
                </a:lnTo>
                <a:lnTo>
                  <a:pt x="4989786" y="5024414"/>
                </a:lnTo>
                <a:close/>
                <a:moveTo>
                  <a:pt x="6755806" y="3874095"/>
                </a:moveTo>
                <a:lnTo>
                  <a:pt x="6768475" y="3874095"/>
                </a:lnTo>
                <a:lnTo>
                  <a:pt x="6764252" y="3890142"/>
                </a:lnTo>
                <a:lnTo>
                  <a:pt x="6751583" y="3885919"/>
                </a:lnTo>
                <a:lnTo>
                  <a:pt x="6751583" y="3885919"/>
                </a:lnTo>
                <a:lnTo>
                  <a:pt x="6755806" y="3874095"/>
                </a:lnTo>
                <a:close/>
                <a:moveTo>
                  <a:pt x="6673881" y="3771056"/>
                </a:moveTo>
                <a:lnTo>
                  <a:pt x="6673881" y="3771056"/>
                </a:lnTo>
                <a:lnTo>
                  <a:pt x="6678104" y="3783724"/>
                </a:lnTo>
                <a:lnTo>
                  <a:pt x="6662057" y="3787947"/>
                </a:lnTo>
                <a:lnTo>
                  <a:pt x="6662057" y="3771900"/>
                </a:lnTo>
                <a:lnTo>
                  <a:pt x="6673881" y="3771900"/>
                </a:lnTo>
                <a:close/>
                <a:moveTo>
                  <a:pt x="1107246" y="5993994"/>
                </a:moveTo>
                <a:lnTo>
                  <a:pt x="1094577" y="6010040"/>
                </a:lnTo>
                <a:lnTo>
                  <a:pt x="1094577" y="5989771"/>
                </a:lnTo>
                <a:lnTo>
                  <a:pt x="1103023" y="5981325"/>
                </a:lnTo>
                <a:lnTo>
                  <a:pt x="1107246" y="5993994"/>
                </a:lnTo>
                <a:close/>
                <a:moveTo>
                  <a:pt x="4472058" y="5233871"/>
                </a:moveTo>
                <a:lnTo>
                  <a:pt x="4484727" y="5233871"/>
                </a:lnTo>
                <a:lnTo>
                  <a:pt x="4484727" y="5249917"/>
                </a:lnTo>
                <a:lnTo>
                  <a:pt x="4468679" y="5241471"/>
                </a:lnTo>
                <a:lnTo>
                  <a:pt x="4472058" y="5233871"/>
                </a:lnTo>
                <a:close/>
                <a:moveTo>
                  <a:pt x="4467835" y="5242316"/>
                </a:moveTo>
                <a:lnTo>
                  <a:pt x="4467835" y="5242316"/>
                </a:lnTo>
                <a:lnTo>
                  <a:pt x="4467835" y="5242316"/>
                </a:lnTo>
                <a:lnTo>
                  <a:pt x="4467835" y="5242316"/>
                </a:lnTo>
                <a:close/>
                <a:moveTo>
                  <a:pt x="4895193" y="5077623"/>
                </a:moveTo>
                <a:lnTo>
                  <a:pt x="4911240" y="5081846"/>
                </a:lnTo>
                <a:lnTo>
                  <a:pt x="4911240" y="5094515"/>
                </a:lnTo>
                <a:lnTo>
                  <a:pt x="4895193" y="5086069"/>
                </a:lnTo>
                <a:lnTo>
                  <a:pt x="4895193" y="5077623"/>
                </a:lnTo>
                <a:close/>
                <a:moveTo>
                  <a:pt x="6965262" y="3257550"/>
                </a:moveTo>
                <a:lnTo>
                  <a:pt x="6956816" y="3270219"/>
                </a:lnTo>
                <a:lnTo>
                  <a:pt x="6948370" y="3270219"/>
                </a:lnTo>
                <a:lnTo>
                  <a:pt x="6948370" y="3254172"/>
                </a:lnTo>
                <a:lnTo>
                  <a:pt x="6965262" y="3257550"/>
                </a:lnTo>
                <a:close/>
                <a:moveTo>
                  <a:pt x="1005052" y="5932339"/>
                </a:moveTo>
                <a:lnTo>
                  <a:pt x="1000829" y="5948386"/>
                </a:lnTo>
                <a:lnTo>
                  <a:pt x="992383" y="5948386"/>
                </a:lnTo>
                <a:lnTo>
                  <a:pt x="992383" y="5932339"/>
                </a:lnTo>
                <a:lnTo>
                  <a:pt x="1005052" y="5932339"/>
                </a:lnTo>
                <a:close/>
                <a:moveTo>
                  <a:pt x="3654503" y="5537920"/>
                </a:moveTo>
                <a:lnTo>
                  <a:pt x="3667172" y="5542143"/>
                </a:lnTo>
                <a:lnTo>
                  <a:pt x="3667172" y="5554811"/>
                </a:lnTo>
                <a:lnTo>
                  <a:pt x="3654503" y="5554811"/>
                </a:lnTo>
                <a:lnTo>
                  <a:pt x="3654503" y="5537920"/>
                </a:lnTo>
                <a:close/>
                <a:moveTo>
                  <a:pt x="6070006" y="3918857"/>
                </a:moveTo>
                <a:lnTo>
                  <a:pt x="6070006" y="3910411"/>
                </a:lnTo>
                <a:lnTo>
                  <a:pt x="6086053" y="3910411"/>
                </a:lnTo>
                <a:lnTo>
                  <a:pt x="6086053" y="3923080"/>
                </a:lnTo>
                <a:lnTo>
                  <a:pt x="6070006" y="3918857"/>
                </a:lnTo>
                <a:close/>
                <a:moveTo>
                  <a:pt x="1095422" y="6026932"/>
                </a:moveTo>
                <a:lnTo>
                  <a:pt x="1082753" y="6026932"/>
                </a:lnTo>
                <a:lnTo>
                  <a:pt x="1082753" y="6014263"/>
                </a:lnTo>
                <a:lnTo>
                  <a:pt x="1091199" y="6010040"/>
                </a:lnTo>
                <a:lnTo>
                  <a:pt x="1095422" y="6026932"/>
                </a:lnTo>
                <a:close/>
                <a:moveTo>
                  <a:pt x="2512629" y="5722883"/>
                </a:moveTo>
                <a:lnTo>
                  <a:pt x="2521075" y="5718660"/>
                </a:lnTo>
                <a:lnTo>
                  <a:pt x="2529521" y="5727106"/>
                </a:lnTo>
                <a:lnTo>
                  <a:pt x="2513474" y="5735552"/>
                </a:lnTo>
                <a:lnTo>
                  <a:pt x="2513474" y="5722883"/>
                </a:lnTo>
                <a:close/>
                <a:moveTo>
                  <a:pt x="5371537" y="4510909"/>
                </a:moveTo>
                <a:lnTo>
                  <a:pt x="5351267" y="4510909"/>
                </a:lnTo>
                <a:lnTo>
                  <a:pt x="5351267" y="4502463"/>
                </a:lnTo>
                <a:lnTo>
                  <a:pt x="5371537" y="4502463"/>
                </a:lnTo>
                <a:lnTo>
                  <a:pt x="5371537" y="4510909"/>
                </a:lnTo>
                <a:close/>
                <a:moveTo>
                  <a:pt x="6222030" y="4461079"/>
                </a:moveTo>
                <a:lnTo>
                  <a:pt x="6209362" y="4461079"/>
                </a:lnTo>
                <a:lnTo>
                  <a:pt x="6209362" y="4448410"/>
                </a:lnTo>
                <a:lnTo>
                  <a:pt x="6225408" y="4452633"/>
                </a:lnTo>
                <a:lnTo>
                  <a:pt x="6222030" y="4461079"/>
                </a:lnTo>
                <a:close/>
                <a:moveTo>
                  <a:pt x="6390102" y="4120712"/>
                </a:moveTo>
                <a:lnTo>
                  <a:pt x="6377433" y="4120712"/>
                </a:lnTo>
                <a:lnTo>
                  <a:pt x="6377433" y="4108043"/>
                </a:lnTo>
                <a:lnTo>
                  <a:pt x="6393480" y="4112266"/>
                </a:lnTo>
                <a:lnTo>
                  <a:pt x="6390102" y="4120712"/>
                </a:lnTo>
                <a:close/>
                <a:moveTo>
                  <a:pt x="6488918" y="1836120"/>
                </a:moveTo>
                <a:lnTo>
                  <a:pt x="6480472" y="1836120"/>
                </a:lnTo>
                <a:lnTo>
                  <a:pt x="6480472" y="1820073"/>
                </a:lnTo>
                <a:lnTo>
                  <a:pt x="6493141" y="1824296"/>
                </a:lnTo>
                <a:lnTo>
                  <a:pt x="6493141" y="1824296"/>
                </a:lnTo>
                <a:lnTo>
                  <a:pt x="6488918" y="1836120"/>
                </a:lnTo>
                <a:close/>
                <a:moveTo>
                  <a:pt x="6629119" y="1831897"/>
                </a:moveTo>
                <a:lnTo>
                  <a:pt x="6629119" y="1815850"/>
                </a:lnTo>
                <a:lnTo>
                  <a:pt x="6641787" y="1820073"/>
                </a:lnTo>
                <a:lnTo>
                  <a:pt x="6637565" y="1832741"/>
                </a:lnTo>
                <a:lnTo>
                  <a:pt x="6637565" y="1832741"/>
                </a:lnTo>
                <a:lnTo>
                  <a:pt x="6629119" y="1832741"/>
                </a:lnTo>
                <a:close/>
                <a:moveTo>
                  <a:pt x="1173123" y="5837746"/>
                </a:moveTo>
                <a:lnTo>
                  <a:pt x="1157076" y="5841969"/>
                </a:lnTo>
                <a:lnTo>
                  <a:pt x="1169745" y="5825922"/>
                </a:lnTo>
                <a:lnTo>
                  <a:pt x="1173123" y="5837746"/>
                </a:lnTo>
                <a:close/>
                <a:moveTo>
                  <a:pt x="2483914" y="5665451"/>
                </a:moveTo>
                <a:lnTo>
                  <a:pt x="2483914" y="5678120"/>
                </a:lnTo>
                <a:lnTo>
                  <a:pt x="2471245" y="5678120"/>
                </a:lnTo>
                <a:lnTo>
                  <a:pt x="2471245" y="5665451"/>
                </a:lnTo>
                <a:lnTo>
                  <a:pt x="2483914" y="5665451"/>
                </a:lnTo>
                <a:close/>
                <a:moveTo>
                  <a:pt x="2537122" y="5566635"/>
                </a:moveTo>
                <a:lnTo>
                  <a:pt x="2537122" y="5579304"/>
                </a:lnTo>
                <a:lnTo>
                  <a:pt x="2524453" y="5579304"/>
                </a:lnTo>
                <a:lnTo>
                  <a:pt x="2524453" y="5566635"/>
                </a:lnTo>
                <a:lnTo>
                  <a:pt x="2537122" y="5566635"/>
                </a:lnTo>
                <a:close/>
                <a:moveTo>
                  <a:pt x="906236" y="5303971"/>
                </a:moveTo>
                <a:lnTo>
                  <a:pt x="902013" y="5320018"/>
                </a:lnTo>
                <a:lnTo>
                  <a:pt x="893567" y="5315795"/>
                </a:lnTo>
                <a:lnTo>
                  <a:pt x="897790" y="5303126"/>
                </a:lnTo>
                <a:lnTo>
                  <a:pt x="906236" y="5303126"/>
                </a:lnTo>
                <a:close/>
                <a:moveTo>
                  <a:pt x="4858032" y="5093670"/>
                </a:moveTo>
                <a:lnTo>
                  <a:pt x="4870700" y="5093670"/>
                </a:lnTo>
                <a:lnTo>
                  <a:pt x="4870700" y="5106338"/>
                </a:lnTo>
                <a:lnTo>
                  <a:pt x="4858032" y="5106338"/>
                </a:lnTo>
                <a:lnTo>
                  <a:pt x="4858032" y="5093670"/>
                </a:lnTo>
                <a:close/>
                <a:moveTo>
                  <a:pt x="7257487" y="3799771"/>
                </a:moveTo>
                <a:lnTo>
                  <a:pt x="7257487" y="3812440"/>
                </a:lnTo>
                <a:lnTo>
                  <a:pt x="7244818" y="3812440"/>
                </a:lnTo>
                <a:lnTo>
                  <a:pt x="7244818" y="3799771"/>
                </a:lnTo>
                <a:lnTo>
                  <a:pt x="7257487" y="3799771"/>
                </a:lnTo>
                <a:close/>
                <a:moveTo>
                  <a:pt x="7039585" y="3808217"/>
                </a:moveTo>
                <a:lnTo>
                  <a:pt x="7043808" y="3792170"/>
                </a:lnTo>
                <a:lnTo>
                  <a:pt x="7052254" y="3796393"/>
                </a:lnTo>
                <a:lnTo>
                  <a:pt x="7048031" y="3809062"/>
                </a:lnTo>
                <a:lnTo>
                  <a:pt x="7048031" y="3809062"/>
                </a:lnTo>
                <a:lnTo>
                  <a:pt x="7039585" y="3809062"/>
                </a:lnTo>
                <a:close/>
                <a:moveTo>
                  <a:pt x="1395248" y="6375745"/>
                </a:moveTo>
                <a:lnTo>
                  <a:pt x="1407917" y="6388413"/>
                </a:lnTo>
                <a:lnTo>
                  <a:pt x="1395248" y="6392636"/>
                </a:lnTo>
                <a:lnTo>
                  <a:pt x="1395248" y="6375745"/>
                </a:lnTo>
                <a:close/>
                <a:moveTo>
                  <a:pt x="1419741" y="6026932"/>
                </a:moveTo>
                <a:lnTo>
                  <a:pt x="1403694" y="6039601"/>
                </a:lnTo>
                <a:lnTo>
                  <a:pt x="1407917" y="6023554"/>
                </a:lnTo>
                <a:lnTo>
                  <a:pt x="1419741" y="6026932"/>
                </a:lnTo>
                <a:close/>
                <a:moveTo>
                  <a:pt x="3288799" y="5542143"/>
                </a:moveTo>
                <a:lnTo>
                  <a:pt x="3301468" y="5546366"/>
                </a:lnTo>
                <a:lnTo>
                  <a:pt x="3301468" y="5554811"/>
                </a:lnTo>
                <a:lnTo>
                  <a:pt x="3288799" y="5554811"/>
                </a:lnTo>
                <a:lnTo>
                  <a:pt x="3288799" y="5542143"/>
                </a:lnTo>
                <a:close/>
                <a:moveTo>
                  <a:pt x="3978822" y="5385895"/>
                </a:moveTo>
                <a:lnTo>
                  <a:pt x="3991491" y="5385895"/>
                </a:lnTo>
                <a:lnTo>
                  <a:pt x="3987268" y="5398564"/>
                </a:lnTo>
                <a:lnTo>
                  <a:pt x="3978822" y="5398564"/>
                </a:lnTo>
                <a:lnTo>
                  <a:pt x="3978822" y="5385895"/>
                </a:lnTo>
                <a:close/>
                <a:moveTo>
                  <a:pt x="4357195" y="5106338"/>
                </a:moveTo>
                <a:lnTo>
                  <a:pt x="4344526" y="5102116"/>
                </a:lnTo>
                <a:lnTo>
                  <a:pt x="4344526" y="5093670"/>
                </a:lnTo>
                <a:lnTo>
                  <a:pt x="4357195" y="5093670"/>
                </a:lnTo>
                <a:lnTo>
                  <a:pt x="4357195" y="5106338"/>
                </a:lnTo>
                <a:close/>
                <a:moveTo>
                  <a:pt x="5815787" y="4391823"/>
                </a:moveTo>
                <a:lnTo>
                  <a:pt x="5807341" y="4391823"/>
                </a:lnTo>
                <a:lnTo>
                  <a:pt x="5807341" y="4379154"/>
                </a:lnTo>
                <a:lnTo>
                  <a:pt x="5820009" y="4379154"/>
                </a:lnTo>
                <a:lnTo>
                  <a:pt x="5815787" y="4391823"/>
                </a:lnTo>
                <a:close/>
                <a:moveTo>
                  <a:pt x="7088571" y="4112266"/>
                </a:moveTo>
                <a:lnTo>
                  <a:pt x="7101239" y="4116489"/>
                </a:lnTo>
                <a:lnTo>
                  <a:pt x="7101239" y="4124935"/>
                </a:lnTo>
                <a:lnTo>
                  <a:pt x="7088571" y="4124935"/>
                </a:lnTo>
                <a:lnTo>
                  <a:pt x="7088571" y="4112266"/>
                </a:lnTo>
                <a:close/>
                <a:moveTo>
                  <a:pt x="1214508" y="6844487"/>
                </a:moveTo>
                <a:lnTo>
                  <a:pt x="1222954" y="6848710"/>
                </a:lnTo>
                <a:lnTo>
                  <a:pt x="1222954" y="6857156"/>
                </a:lnTo>
                <a:lnTo>
                  <a:pt x="1210285" y="6857156"/>
                </a:lnTo>
                <a:lnTo>
                  <a:pt x="1214508" y="6844487"/>
                </a:lnTo>
                <a:close/>
                <a:moveTo>
                  <a:pt x="1587813" y="6227943"/>
                </a:moveTo>
                <a:lnTo>
                  <a:pt x="1600482" y="6227943"/>
                </a:lnTo>
                <a:lnTo>
                  <a:pt x="1600482" y="6236389"/>
                </a:lnTo>
                <a:lnTo>
                  <a:pt x="1584435" y="6232166"/>
                </a:lnTo>
                <a:lnTo>
                  <a:pt x="1587813" y="6227943"/>
                </a:lnTo>
                <a:close/>
                <a:moveTo>
                  <a:pt x="1403694" y="6047202"/>
                </a:moveTo>
                <a:lnTo>
                  <a:pt x="1403694" y="6059871"/>
                </a:lnTo>
                <a:lnTo>
                  <a:pt x="1391025" y="6055648"/>
                </a:lnTo>
                <a:lnTo>
                  <a:pt x="1395248" y="6047202"/>
                </a:lnTo>
                <a:lnTo>
                  <a:pt x="1403694" y="6047202"/>
                </a:lnTo>
                <a:close/>
                <a:moveTo>
                  <a:pt x="4303986" y="5254140"/>
                </a:moveTo>
                <a:lnTo>
                  <a:pt x="4312432" y="5258363"/>
                </a:lnTo>
                <a:lnTo>
                  <a:pt x="4312432" y="5266809"/>
                </a:lnTo>
                <a:lnTo>
                  <a:pt x="4299763" y="5266809"/>
                </a:lnTo>
                <a:lnTo>
                  <a:pt x="4303986" y="5254140"/>
                </a:lnTo>
                <a:close/>
                <a:moveTo>
                  <a:pt x="5836057" y="4580164"/>
                </a:moveTo>
                <a:lnTo>
                  <a:pt x="5831834" y="4564118"/>
                </a:lnTo>
                <a:lnTo>
                  <a:pt x="5840280" y="4564118"/>
                </a:lnTo>
                <a:lnTo>
                  <a:pt x="5836057" y="4580164"/>
                </a:lnTo>
                <a:close/>
                <a:moveTo>
                  <a:pt x="6883337" y="4178144"/>
                </a:moveTo>
                <a:lnTo>
                  <a:pt x="6896006" y="4178144"/>
                </a:lnTo>
                <a:lnTo>
                  <a:pt x="6891783" y="4190813"/>
                </a:lnTo>
                <a:lnTo>
                  <a:pt x="6883337" y="4186590"/>
                </a:lnTo>
                <a:lnTo>
                  <a:pt x="6883337" y="4178144"/>
                </a:lnTo>
                <a:close/>
                <a:moveTo>
                  <a:pt x="6275239" y="3923080"/>
                </a:moveTo>
                <a:lnTo>
                  <a:pt x="6262570" y="3923080"/>
                </a:lnTo>
                <a:lnTo>
                  <a:pt x="6266793" y="3910411"/>
                </a:lnTo>
                <a:lnTo>
                  <a:pt x="6275239" y="3914634"/>
                </a:lnTo>
                <a:lnTo>
                  <a:pt x="6275239" y="3923080"/>
                </a:lnTo>
                <a:close/>
                <a:moveTo>
                  <a:pt x="5030326" y="5011746"/>
                </a:moveTo>
                <a:lnTo>
                  <a:pt x="5038772" y="5015969"/>
                </a:lnTo>
                <a:lnTo>
                  <a:pt x="5038772" y="5024414"/>
                </a:lnTo>
                <a:lnTo>
                  <a:pt x="5026103" y="5020192"/>
                </a:lnTo>
                <a:lnTo>
                  <a:pt x="5030326" y="5011746"/>
                </a:lnTo>
                <a:close/>
                <a:moveTo>
                  <a:pt x="3103836" y="4945868"/>
                </a:moveTo>
                <a:lnTo>
                  <a:pt x="3112282" y="4945868"/>
                </a:lnTo>
                <a:lnTo>
                  <a:pt x="3112282" y="4958537"/>
                </a:lnTo>
                <a:lnTo>
                  <a:pt x="3103836" y="4958537"/>
                </a:lnTo>
                <a:lnTo>
                  <a:pt x="3103836" y="4945868"/>
                </a:lnTo>
                <a:close/>
                <a:moveTo>
                  <a:pt x="5844503" y="4641819"/>
                </a:moveTo>
                <a:lnTo>
                  <a:pt x="5836057" y="4650265"/>
                </a:lnTo>
                <a:lnTo>
                  <a:pt x="5831834" y="4637596"/>
                </a:lnTo>
                <a:lnTo>
                  <a:pt x="5844503" y="4641819"/>
                </a:lnTo>
                <a:close/>
                <a:moveTo>
                  <a:pt x="7043808" y="3717847"/>
                </a:moveTo>
                <a:lnTo>
                  <a:pt x="7052254" y="3722070"/>
                </a:lnTo>
                <a:lnTo>
                  <a:pt x="7052254" y="3730516"/>
                </a:lnTo>
                <a:lnTo>
                  <a:pt x="7039585" y="3726293"/>
                </a:lnTo>
                <a:lnTo>
                  <a:pt x="7039585" y="3726293"/>
                </a:lnTo>
                <a:lnTo>
                  <a:pt x="7043808" y="3717847"/>
                </a:lnTo>
                <a:close/>
                <a:moveTo>
                  <a:pt x="6900229" y="3524438"/>
                </a:moveTo>
                <a:lnTo>
                  <a:pt x="6887560" y="3524438"/>
                </a:lnTo>
                <a:lnTo>
                  <a:pt x="6887560" y="3515992"/>
                </a:lnTo>
                <a:lnTo>
                  <a:pt x="6900229" y="3515992"/>
                </a:lnTo>
                <a:lnTo>
                  <a:pt x="6900229" y="3524438"/>
                </a:lnTo>
                <a:close/>
                <a:moveTo>
                  <a:pt x="705225" y="3483898"/>
                </a:moveTo>
                <a:lnTo>
                  <a:pt x="705225" y="3492344"/>
                </a:lnTo>
                <a:lnTo>
                  <a:pt x="692557" y="3492344"/>
                </a:lnTo>
                <a:lnTo>
                  <a:pt x="692557" y="3483898"/>
                </a:lnTo>
                <a:lnTo>
                  <a:pt x="705225" y="3483898"/>
                </a:lnTo>
                <a:close/>
                <a:moveTo>
                  <a:pt x="6965262" y="2111453"/>
                </a:moveTo>
                <a:lnTo>
                  <a:pt x="6977931" y="2115676"/>
                </a:lnTo>
                <a:lnTo>
                  <a:pt x="6969485" y="2124122"/>
                </a:lnTo>
                <a:lnTo>
                  <a:pt x="6965262" y="2111453"/>
                </a:lnTo>
                <a:close/>
                <a:moveTo>
                  <a:pt x="2545568" y="5718660"/>
                </a:moveTo>
                <a:lnTo>
                  <a:pt x="2554014" y="5718660"/>
                </a:lnTo>
                <a:lnTo>
                  <a:pt x="2549791" y="5731329"/>
                </a:lnTo>
                <a:lnTo>
                  <a:pt x="2545568" y="5718660"/>
                </a:lnTo>
                <a:close/>
                <a:moveTo>
                  <a:pt x="6415439" y="4424762"/>
                </a:moveTo>
                <a:lnTo>
                  <a:pt x="6423885" y="4424762"/>
                </a:lnTo>
                <a:lnTo>
                  <a:pt x="6419662" y="4437431"/>
                </a:lnTo>
                <a:lnTo>
                  <a:pt x="6415439" y="4424762"/>
                </a:lnTo>
                <a:close/>
                <a:moveTo>
                  <a:pt x="6706820" y="4280338"/>
                </a:moveTo>
                <a:lnTo>
                  <a:pt x="6715266" y="4280338"/>
                </a:lnTo>
                <a:lnTo>
                  <a:pt x="6715266" y="4288784"/>
                </a:lnTo>
                <a:lnTo>
                  <a:pt x="6702597" y="4284561"/>
                </a:lnTo>
                <a:lnTo>
                  <a:pt x="6706820" y="4280338"/>
                </a:lnTo>
                <a:close/>
                <a:moveTo>
                  <a:pt x="6521857" y="4194191"/>
                </a:moveTo>
                <a:lnTo>
                  <a:pt x="6530303" y="4202637"/>
                </a:lnTo>
                <a:lnTo>
                  <a:pt x="6517634" y="4202637"/>
                </a:lnTo>
                <a:lnTo>
                  <a:pt x="6521857" y="4194191"/>
                </a:lnTo>
                <a:close/>
                <a:moveTo>
                  <a:pt x="6961883" y="4116489"/>
                </a:moveTo>
                <a:lnTo>
                  <a:pt x="6974552" y="4120712"/>
                </a:lnTo>
                <a:lnTo>
                  <a:pt x="6961883" y="4124935"/>
                </a:lnTo>
                <a:lnTo>
                  <a:pt x="6961883" y="4116489"/>
                </a:lnTo>
                <a:close/>
                <a:moveTo>
                  <a:pt x="6743982" y="3993180"/>
                </a:moveTo>
                <a:lnTo>
                  <a:pt x="6731313" y="3993180"/>
                </a:lnTo>
                <a:lnTo>
                  <a:pt x="6735536" y="3984735"/>
                </a:lnTo>
                <a:lnTo>
                  <a:pt x="6743982" y="3993180"/>
                </a:lnTo>
                <a:close/>
                <a:moveTo>
                  <a:pt x="1624974" y="6334360"/>
                </a:moveTo>
                <a:lnTo>
                  <a:pt x="1633420" y="6334360"/>
                </a:lnTo>
                <a:lnTo>
                  <a:pt x="1633420" y="6342806"/>
                </a:lnTo>
                <a:lnTo>
                  <a:pt x="1624974" y="6342806"/>
                </a:lnTo>
                <a:lnTo>
                  <a:pt x="1624974" y="6334360"/>
                </a:lnTo>
                <a:close/>
                <a:moveTo>
                  <a:pt x="861473" y="5965278"/>
                </a:moveTo>
                <a:lnTo>
                  <a:pt x="869919" y="5965278"/>
                </a:lnTo>
                <a:lnTo>
                  <a:pt x="869919" y="5973724"/>
                </a:lnTo>
                <a:lnTo>
                  <a:pt x="861473" y="5973724"/>
                </a:lnTo>
                <a:lnTo>
                  <a:pt x="861473" y="5965278"/>
                </a:lnTo>
                <a:close/>
                <a:moveTo>
                  <a:pt x="3449270" y="5611398"/>
                </a:moveTo>
                <a:lnTo>
                  <a:pt x="3457716" y="5611398"/>
                </a:lnTo>
                <a:lnTo>
                  <a:pt x="3457716" y="5619844"/>
                </a:lnTo>
                <a:lnTo>
                  <a:pt x="3449270" y="5619844"/>
                </a:lnTo>
                <a:lnTo>
                  <a:pt x="3449270" y="5611398"/>
                </a:lnTo>
                <a:close/>
                <a:moveTo>
                  <a:pt x="4123246" y="5401942"/>
                </a:moveTo>
                <a:lnTo>
                  <a:pt x="4131692" y="5401942"/>
                </a:lnTo>
                <a:lnTo>
                  <a:pt x="4131692" y="5410388"/>
                </a:lnTo>
                <a:lnTo>
                  <a:pt x="4123246" y="5410388"/>
                </a:lnTo>
                <a:lnTo>
                  <a:pt x="4123246" y="5401942"/>
                </a:lnTo>
                <a:close/>
                <a:moveTo>
                  <a:pt x="4291318" y="5291302"/>
                </a:moveTo>
                <a:lnTo>
                  <a:pt x="4299763" y="5295525"/>
                </a:lnTo>
                <a:lnTo>
                  <a:pt x="4287095" y="5295525"/>
                </a:lnTo>
                <a:lnTo>
                  <a:pt x="4291318" y="5291302"/>
                </a:lnTo>
                <a:close/>
                <a:moveTo>
                  <a:pt x="733941" y="5003300"/>
                </a:moveTo>
                <a:lnTo>
                  <a:pt x="742387" y="5003300"/>
                </a:lnTo>
                <a:lnTo>
                  <a:pt x="742387" y="5011746"/>
                </a:lnTo>
                <a:lnTo>
                  <a:pt x="733941" y="5011746"/>
                </a:lnTo>
                <a:lnTo>
                  <a:pt x="733941" y="5003300"/>
                </a:lnTo>
                <a:close/>
                <a:moveTo>
                  <a:pt x="5223735" y="4945868"/>
                </a:moveTo>
                <a:lnTo>
                  <a:pt x="5232181" y="4945868"/>
                </a:lnTo>
                <a:lnTo>
                  <a:pt x="5232181" y="4954314"/>
                </a:lnTo>
                <a:lnTo>
                  <a:pt x="5223735" y="4954314"/>
                </a:lnTo>
                <a:lnTo>
                  <a:pt x="5223735" y="4945868"/>
                </a:lnTo>
                <a:close/>
                <a:moveTo>
                  <a:pt x="5404476" y="4486416"/>
                </a:moveTo>
                <a:lnTo>
                  <a:pt x="5412922" y="4494862"/>
                </a:lnTo>
                <a:lnTo>
                  <a:pt x="5400253" y="4490639"/>
                </a:lnTo>
                <a:lnTo>
                  <a:pt x="5404476" y="4486416"/>
                </a:lnTo>
                <a:close/>
                <a:moveTo>
                  <a:pt x="680733" y="4235575"/>
                </a:moveTo>
                <a:lnTo>
                  <a:pt x="680733" y="4244021"/>
                </a:lnTo>
                <a:lnTo>
                  <a:pt x="672287" y="4244021"/>
                </a:lnTo>
                <a:lnTo>
                  <a:pt x="672287" y="4235575"/>
                </a:lnTo>
                <a:lnTo>
                  <a:pt x="680733" y="4235575"/>
                </a:lnTo>
                <a:close/>
                <a:moveTo>
                  <a:pt x="6423041" y="4009228"/>
                </a:moveTo>
                <a:lnTo>
                  <a:pt x="6431487" y="4009228"/>
                </a:lnTo>
                <a:lnTo>
                  <a:pt x="6431487" y="4017673"/>
                </a:lnTo>
                <a:lnTo>
                  <a:pt x="6423041" y="4017673"/>
                </a:lnTo>
                <a:lnTo>
                  <a:pt x="6423041" y="4009228"/>
                </a:lnTo>
                <a:close/>
                <a:moveTo>
                  <a:pt x="6846176" y="3849601"/>
                </a:moveTo>
                <a:lnTo>
                  <a:pt x="6854622" y="3858047"/>
                </a:lnTo>
                <a:lnTo>
                  <a:pt x="6846176" y="3862270"/>
                </a:lnTo>
                <a:lnTo>
                  <a:pt x="6846176" y="3849601"/>
                </a:lnTo>
                <a:close/>
                <a:moveTo>
                  <a:pt x="6924722" y="3820886"/>
                </a:moveTo>
                <a:lnTo>
                  <a:pt x="6933168" y="3820886"/>
                </a:lnTo>
                <a:lnTo>
                  <a:pt x="6933168" y="3829332"/>
                </a:lnTo>
                <a:lnTo>
                  <a:pt x="6924722" y="3829332"/>
                </a:lnTo>
                <a:lnTo>
                  <a:pt x="6924722" y="3820886"/>
                </a:lnTo>
                <a:close/>
                <a:moveTo>
                  <a:pt x="7207657" y="3733894"/>
                </a:moveTo>
                <a:lnTo>
                  <a:pt x="7216103" y="3733894"/>
                </a:lnTo>
                <a:lnTo>
                  <a:pt x="7216103" y="3742340"/>
                </a:lnTo>
                <a:lnTo>
                  <a:pt x="7207657" y="3742340"/>
                </a:lnTo>
                <a:lnTo>
                  <a:pt x="7207657" y="3733894"/>
                </a:lnTo>
                <a:close/>
                <a:moveTo>
                  <a:pt x="6439932" y="2435772"/>
                </a:moveTo>
                <a:lnTo>
                  <a:pt x="6448378" y="2444218"/>
                </a:lnTo>
                <a:lnTo>
                  <a:pt x="6439932" y="2448441"/>
                </a:lnTo>
                <a:lnTo>
                  <a:pt x="6439932" y="2435772"/>
                </a:lnTo>
                <a:close/>
                <a:moveTo>
                  <a:pt x="3305691" y="5467820"/>
                </a:moveTo>
                <a:lnTo>
                  <a:pt x="3301468" y="5476265"/>
                </a:lnTo>
                <a:lnTo>
                  <a:pt x="3297245" y="5467820"/>
                </a:lnTo>
                <a:lnTo>
                  <a:pt x="3305691" y="5467820"/>
                </a:lnTo>
                <a:close/>
                <a:moveTo>
                  <a:pt x="4385911" y="5271032"/>
                </a:moveTo>
                <a:lnTo>
                  <a:pt x="4390134" y="5279478"/>
                </a:lnTo>
                <a:lnTo>
                  <a:pt x="4381688" y="5275255"/>
                </a:lnTo>
                <a:lnTo>
                  <a:pt x="4385911" y="5271032"/>
                </a:lnTo>
                <a:close/>
                <a:moveTo>
                  <a:pt x="5580993" y="4806512"/>
                </a:moveTo>
                <a:lnTo>
                  <a:pt x="5585216" y="4814958"/>
                </a:lnTo>
                <a:lnTo>
                  <a:pt x="5576770" y="4810735"/>
                </a:lnTo>
                <a:lnTo>
                  <a:pt x="5580993" y="4806512"/>
                </a:lnTo>
                <a:close/>
                <a:moveTo>
                  <a:pt x="5232181" y="4790465"/>
                </a:moveTo>
                <a:lnTo>
                  <a:pt x="5240627" y="4798911"/>
                </a:lnTo>
                <a:lnTo>
                  <a:pt x="5232181" y="4798911"/>
                </a:lnTo>
                <a:lnTo>
                  <a:pt x="5232181" y="4790465"/>
                </a:lnTo>
                <a:close/>
                <a:moveTo>
                  <a:pt x="6488918" y="4157029"/>
                </a:moveTo>
                <a:lnTo>
                  <a:pt x="6497364" y="4161252"/>
                </a:lnTo>
                <a:lnTo>
                  <a:pt x="6488918" y="4165475"/>
                </a:lnTo>
                <a:lnTo>
                  <a:pt x="6488918" y="4157029"/>
                </a:lnTo>
                <a:close/>
                <a:moveTo>
                  <a:pt x="7052254" y="4009228"/>
                </a:moveTo>
                <a:lnTo>
                  <a:pt x="7056477" y="4017673"/>
                </a:lnTo>
                <a:lnTo>
                  <a:pt x="7048031" y="4013450"/>
                </a:lnTo>
                <a:lnTo>
                  <a:pt x="7052254" y="4009228"/>
                </a:lnTo>
                <a:close/>
                <a:moveTo>
                  <a:pt x="6891783" y="3647747"/>
                </a:moveTo>
                <a:lnTo>
                  <a:pt x="6891783" y="3639301"/>
                </a:lnTo>
                <a:lnTo>
                  <a:pt x="6900229" y="3643524"/>
                </a:lnTo>
                <a:lnTo>
                  <a:pt x="6891783" y="364774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38000"/>
            </a:schemeClr>
          </a:solidFill>
          <a:ln w="8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Funding Model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61E15DC-521D-98FD-2E7B-F809B6E5B72D}"/>
              </a:ext>
            </a:extLst>
          </p:cNvPr>
          <p:cNvSpPr/>
          <p:nvPr/>
        </p:nvSpPr>
        <p:spPr>
          <a:xfrm>
            <a:off x="3923656" y="1547828"/>
            <a:ext cx="4353078" cy="4332342"/>
          </a:xfrm>
          <a:custGeom>
            <a:avLst/>
            <a:gdLst>
              <a:gd name="connsiteX0" fmla="*/ 3020045 w 4027126"/>
              <a:gd name="connsiteY0" fmla="*/ 3747781 h 4007943"/>
              <a:gd name="connsiteX1" fmla="*/ 2052528 w 4027126"/>
              <a:gd name="connsiteY1" fmla="*/ 4007943 h 4007943"/>
              <a:gd name="connsiteX2" fmla="*/ 1974599 w 4027126"/>
              <a:gd name="connsiteY2" fmla="*/ 4007943 h 4007943"/>
              <a:gd name="connsiteX3" fmla="*/ 297329 w 4027126"/>
              <a:gd name="connsiteY3" fmla="*/ 3039227 h 4007943"/>
              <a:gd name="connsiteX4" fmla="*/ 258964 w 4027126"/>
              <a:gd name="connsiteY4" fmla="*/ 2972088 h 4007943"/>
              <a:gd name="connsiteX5" fmla="*/ 258964 w 4027126"/>
              <a:gd name="connsiteY5" fmla="*/ 1035855 h 4007943"/>
              <a:gd name="connsiteX6" fmla="*/ 297329 w 4027126"/>
              <a:gd name="connsiteY6" fmla="*/ 968716 h 4007943"/>
              <a:gd name="connsiteX7" fmla="*/ 1974599 w 4027126"/>
              <a:gd name="connsiteY7" fmla="*/ 0 h 4007943"/>
              <a:gd name="connsiteX8" fmla="*/ 2052528 w 4027126"/>
              <a:gd name="connsiteY8" fmla="*/ 0 h 4007943"/>
              <a:gd name="connsiteX9" fmla="*/ 3729797 w 4027126"/>
              <a:gd name="connsiteY9" fmla="*/ 968716 h 4007943"/>
              <a:gd name="connsiteX10" fmla="*/ 3768163 w 4027126"/>
              <a:gd name="connsiteY10" fmla="*/ 1035855 h 4007943"/>
              <a:gd name="connsiteX11" fmla="*/ 3768163 w 4027126"/>
              <a:gd name="connsiteY11" fmla="*/ 2972088 h 4007943"/>
              <a:gd name="connsiteX12" fmla="*/ 3729797 w 4027126"/>
              <a:gd name="connsiteY12" fmla="*/ 3039227 h 4007943"/>
              <a:gd name="connsiteX13" fmla="*/ 3020045 w 4027126"/>
              <a:gd name="connsiteY13" fmla="*/ 3747781 h 4007943"/>
              <a:gd name="connsiteX14" fmla="*/ 1276835 w 4027126"/>
              <a:gd name="connsiteY14" fmla="*/ 728935 h 4007943"/>
              <a:gd name="connsiteX15" fmla="*/ 764902 w 4027126"/>
              <a:gd name="connsiteY15" fmla="*/ 1239669 h 4007943"/>
              <a:gd name="connsiteX16" fmla="*/ 726537 w 4027126"/>
              <a:gd name="connsiteY16" fmla="*/ 1306808 h 4007943"/>
              <a:gd name="connsiteX17" fmla="*/ 726537 w 4027126"/>
              <a:gd name="connsiteY17" fmla="*/ 2703533 h 4007943"/>
              <a:gd name="connsiteX18" fmla="*/ 764902 w 4027126"/>
              <a:gd name="connsiteY18" fmla="*/ 2770672 h 4007943"/>
              <a:gd name="connsiteX19" fmla="*/ 1974599 w 4027126"/>
              <a:gd name="connsiteY19" fmla="*/ 3469634 h 4007943"/>
              <a:gd name="connsiteX20" fmla="*/ 2052528 w 4027126"/>
              <a:gd name="connsiteY20" fmla="*/ 3469634 h 4007943"/>
              <a:gd name="connsiteX21" fmla="*/ 3262224 w 4027126"/>
              <a:gd name="connsiteY21" fmla="*/ 2770672 h 4007943"/>
              <a:gd name="connsiteX22" fmla="*/ 3300589 w 4027126"/>
              <a:gd name="connsiteY22" fmla="*/ 2703533 h 4007943"/>
              <a:gd name="connsiteX23" fmla="*/ 3300589 w 4027126"/>
              <a:gd name="connsiteY23" fmla="*/ 1306808 h 4007943"/>
              <a:gd name="connsiteX24" fmla="*/ 3262224 w 4027126"/>
              <a:gd name="connsiteY24" fmla="*/ 1239669 h 4007943"/>
              <a:gd name="connsiteX25" fmla="*/ 2052528 w 4027126"/>
              <a:gd name="connsiteY25" fmla="*/ 540707 h 4007943"/>
              <a:gd name="connsiteX26" fmla="*/ 1974599 w 4027126"/>
              <a:gd name="connsiteY26" fmla="*/ 540707 h 4007943"/>
              <a:gd name="connsiteX27" fmla="*/ 1276835 w 4027126"/>
              <a:gd name="connsiteY27" fmla="*/ 728935 h 4007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027126" h="4007943">
                <a:moveTo>
                  <a:pt x="3020045" y="3747781"/>
                </a:moveTo>
                <a:cubicBezTo>
                  <a:pt x="2729910" y="3915627"/>
                  <a:pt x="2396614" y="4007943"/>
                  <a:pt x="2052528" y="4007943"/>
                </a:cubicBezTo>
                <a:lnTo>
                  <a:pt x="1974599" y="4007943"/>
                </a:lnTo>
                <a:cubicBezTo>
                  <a:pt x="1285228" y="4007943"/>
                  <a:pt x="642614" y="3637481"/>
                  <a:pt x="297329" y="3039227"/>
                </a:cubicBezTo>
                <a:lnTo>
                  <a:pt x="258964" y="2972088"/>
                </a:lnTo>
                <a:cubicBezTo>
                  <a:pt x="-86321" y="2375033"/>
                  <a:pt x="-86321" y="1632910"/>
                  <a:pt x="258964" y="1035855"/>
                </a:cubicBezTo>
                <a:lnTo>
                  <a:pt x="297329" y="968716"/>
                </a:lnTo>
                <a:cubicBezTo>
                  <a:pt x="642614" y="371661"/>
                  <a:pt x="1285228" y="0"/>
                  <a:pt x="1974599" y="0"/>
                </a:cubicBezTo>
                <a:lnTo>
                  <a:pt x="2052528" y="0"/>
                </a:lnTo>
                <a:cubicBezTo>
                  <a:pt x="2741899" y="0"/>
                  <a:pt x="3384513" y="370462"/>
                  <a:pt x="3729797" y="968716"/>
                </a:cubicBezTo>
                <a:lnTo>
                  <a:pt x="3768163" y="1035855"/>
                </a:lnTo>
                <a:cubicBezTo>
                  <a:pt x="4113447" y="1632910"/>
                  <a:pt x="4113447" y="2375033"/>
                  <a:pt x="3768163" y="2972088"/>
                </a:cubicBezTo>
                <a:lnTo>
                  <a:pt x="3729797" y="3039227"/>
                </a:lnTo>
                <a:cubicBezTo>
                  <a:pt x="3557155" y="3338954"/>
                  <a:pt x="3310180" y="3581133"/>
                  <a:pt x="3020045" y="3747781"/>
                </a:cubicBezTo>
                <a:close/>
                <a:moveTo>
                  <a:pt x="1276835" y="728935"/>
                </a:moveTo>
                <a:cubicBezTo>
                  <a:pt x="1068225" y="850025"/>
                  <a:pt x="889588" y="1023866"/>
                  <a:pt x="764902" y="1239669"/>
                </a:cubicBezTo>
                <a:lnTo>
                  <a:pt x="726537" y="1306808"/>
                </a:lnTo>
                <a:cubicBezTo>
                  <a:pt x="478364" y="1737215"/>
                  <a:pt x="478364" y="2273126"/>
                  <a:pt x="726537" y="2703533"/>
                </a:cubicBezTo>
                <a:lnTo>
                  <a:pt x="764902" y="2770672"/>
                </a:lnTo>
                <a:cubicBezTo>
                  <a:pt x="1013076" y="3201079"/>
                  <a:pt x="1477053" y="3469634"/>
                  <a:pt x="1974599" y="3469634"/>
                </a:cubicBezTo>
                <a:lnTo>
                  <a:pt x="2052528" y="3469634"/>
                </a:lnTo>
                <a:cubicBezTo>
                  <a:pt x="2550074" y="3469634"/>
                  <a:pt x="3014050" y="3202278"/>
                  <a:pt x="3262224" y="2770672"/>
                </a:cubicBezTo>
                <a:lnTo>
                  <a:pt x="3300589" y="2703533"/>
                </a:lnTo>
                <a:cubicBezTo>
                  <a:pt x="3548762" y="2273126"/>
                  <a:pt x="3548762" y="1737215"/>
                  <a:pt x="3300589" y="1306808"/>
                </a:cubicBezTo>
                <a:lnTo>
                  <a:pt x="3262224" y="1239669"/>
                </a:lnTo>
                <a:cubicBezTo>
                  <a:pt x="3014050" y="809262"/>
                  <a:pt x="2550074" y="540707"/>
                  <a:pt x="2052528" y="540707"/>
                </a:cubicBezTo>
                <a:lnTo>
                  <a:pt x="1974599" y="540707"/>
                </a:lnTo>
                <a:cubicBezTo>
                  <a:pt x="1726425" y="540707"/>
                  <a:pt x="1485445" y="607845"/>
                  <a:pt x="1276835" y="728935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000" b="1">
              <a:solidFill>
                <a:schemeClr val="accent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306DECC-D7EB-719D-45A9-9A8FC9E92B2A}"/>
              </a:ext>
            </a:extLst>
          </p:cNvPr>
          <p:cNvSpPr/>
          <p:nvPr/>
        </p:nvSpPr>
        <p:spPr>
          <a:xfrm>
            <a:off x="4928875" y="2542679"/>
            <a:ext cx="2342640" cy="2342640"/>
          </a:xfrm>
          <a:custGeom>
            <a:avLst/>
            <a:gdLst>
              <a:gd name="connsiteX0" fmla="*/ 2342640 w 2342640"/>
              <a:gd name="connsiteY0" fmla="*/ 1171320 h 2342640"/>
              <a:gd name="connsiteX1" fmla="*/ 1171320 w 2342640"/>
              <a:gd name="connsiteY1" fmla="*/ 2342640 h 2342640"/>
              <a:gd name="connsiteX2" fmla="*/ 0 w 2342640"/>
              <a:gd name="connsiteY2" fmla="*/ 1171320 h 2342640"/>
              <a:gd name="connsiteX3" fmla="*/ 1171320 w 2342640"/>
              <a:gd name="connsiteY3" fmla="*/ 0 h 2342640"/>
              <a:gd name="connsiteX4" fmla="*/ 2342640 w 2342640"/>
              <a:gd name="connsiteY4" fmla="*/ 1171320 h 234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2640" h="2342640">
                <a:moveTo>
                  <a:pt x="2342640" y="1171320"/>
                </a:moveTo>
                <a:cubicBezTo>
                  <a:pt x="2342640" y="1818222"/>
                  <a:pt x="1818222" y="2342640"/>
                  <a:pt x="1171320" y="2342640"/>
                </a:cubicBezTo>
                <a:cubicBezTo>
                  <a:pt x="524418" y="2342640"/>
                  <a:pt x="0" y="1818222"/>
                  <a:pt x="0" y="1171320"/>
                </a:cubicBezTo>
                <a:cubicBezTo>
                  <a:pt x="0" y="524418"/>
                  <a:pt x="524418" y="0"/>
                  <a:pt x="1171320" y="0"/>
                </a:cubicBezTo>
                <a:cubicBezTo>
                  <a:pt x="1818222" y="0"/>
                  <a:pt x="2342640" y="524418"/>
                  <a:pt x="2342640" y="117132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000" b="1">
              <a:solidFill>
                <a:schemeClr val="accent1"/>
              </a:solidFill>
              <a:latin typeface="+mj-lt"/>
              <a:cs typeface="Segoe UI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73D5508-D026-5F84-00C6-CB0B593384BE}"/>
              </a:ext>
            </a:extLst>
          </p:cNvPr>
          <p:cNvGrpSpPr/>
          <p:nvPr/>
        </p:nvGrpSpPr>
        <p:grpSpPr>
          <a:xfrm>
            <a:off x="5194262" y="3503099"/>
            <a:ext cx="1811867" cy="421800"/>
            <a:chOff x="5218289" y="3542892"/>
            <a:chExt cx="1645355" cy="383036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5CA539E-9055-4D0E-E4A6-52FD1B683673}"/>
                </a:ext>
              </a:extLst>
            </p:cNvPr>
            <p:cNvSpPr txBox="1"/>
            <p:nvPr/>
          </p:nvSpPr>
          <p:spPr>
            <a:xfrm>
              <a:off x="5668772" y="3674893"/>
              <a:ext cx="1194872" cy="119034"/>
            </a:xfrm>
            <a:custGeom>
              <a:avLst/>
              <a:gdLst/>
              <a:ahLst/>
              <a:cxnLst/>
              <a:rect l="l" t="t" r="r" b="b"/>
              <a:pathLst>
                <a:path w="1766926" h="176022">
                  <a:moveTo>
                    <a:pt x="434120" y="32004"/>
                  </a:moveTo>
                  <a:lnTo>
                    <a:pt x="411596" y="99898"/>
                  </a:lnTo>
                  <a:lnTo>
                    <a:pt x="465816" y="99898"/>
                  </a:lnTo>
                  <a:lnTo>
                    <a:pt x="442541" y="32004"/>
                  </a:lnTo>
                  <a:close/>
                  <a:moveTo>
                    <a:pt x="585216" y="31318"/>
                  </a:moveTo>
                  <a:lnTo>
                    <a:pt x="585216" y="89611"/>
                  </a:lnTo>
                  <a:lnTo>
                    <a:pt x="618135" y="89611"/>
                  </a:lnTo>
                  <a:cubicBezTo>
                    <a:pt x="624078" y="89611"/>
                    <a:pt x="629222" y="88392"/>
                    <a:pt x="633565" y="85953"/>
                  </a:cubicBezTo>
                  <a:cubicBezTo>
                    <a:pt x="637909" y="83515"/>
                    <a:pt x="641300" y="80086"/>
                    <a:pt x="643738" y="75666"/>
                  </a:cubicBezTo>
                  <a:cubicBezTo>
                    <a:pt x="646176" y="71247"/>
                    <a:pt x="647396" y="66217"/>
                    <a:pt x="647396" y="60579"/>
                  </a:cubicBezTo>
                  <a:cubicBezTo>
                    <a:pt x="647396" y="54787"/>
                    <a:pt x="646176" y="49682"/>
                    <a:pt x="643738" y="45262"/>
                  </a:cubicBezTo>
                  <a:cubicBezTo>
                    <a:pt x="641300" y="40843"/>
                    <a:pt x="637909" y="37414"/>
                    <a:pt x="633565" y="34975"/>
                  </a:cubicBezTo>
                  <a:cubicBezTo>
                    <a:pt x="629222" y="32537"/>
                    <a:pt x="624078" y="31318"/>
                    <a:pt x="618135" y="31318"/>
                  </a:cubicBezTo>
                  <a:close/>
                  <a:moveTo>
                    <a:pt x="1678915" y="30175"/>
                  </a:moveTo>
                  <a:cubicBezTo>
                    <a:pt x="1670381" y="30175"/>
                    <a:pt x="1662684" y="31623"/>
                    <a:pt x="1655826" y="34518"/>
                  </a:cubicBezTo>
                  <a:cubicBezTo>
                    <a:pt x="1648968" y="37414"/>
                    <a:pt x="1643139" y="41452"/>
                    <a:pt x="1638339" y="46634"/>
                  </a:cubicBezTo>
                  <a:cubicBezTo>
                    <a:pt x="1633538" y="51816"/>
                    <a:pt x="1629880" y="57912"/>
                    <a:pt x="1627366" y="64922"/>
                  </a:cubicBezTo>
                  <a:cubicBezTo>
                    <a:pt x="1624851" y="71932"/>
                    <a:pt x="1623594" y="79629"/>
                    <a:pt x="1623594" y="88011"/>
                  </a:cubicBezTo>
                  <a:cubicBezTo>
                    <a:pt x="1623594" y="95783"/>
                    <a:pt x="1624851" y="103136"/>
                    <a:pt x="1627366" y="110070"/>
                  </a:cubicBezTo>
                  <a:cubicBezTo>
                    <a:pt x="1629880" y="117005"/>
                    <a:pt x="1633538" y="123177"/>
                    <a:pt x="1638339" y="128587"/>
                  </a:cubicBezTo>
                  <a:cubicBezTo>
                    <a:pt x="1643139" y="133997"/>
                    <a:pt x="1648968" y="138226"/>
                    <a:pt x="1655826" y="141274"/>
                  </a:cubicBezTo>
                  <a:cubicBezTo>
                    <a:pt x="1662684" y="144322"/>
                    <a:pt x="1670381" y="145846"/>
                    <a:pt x="1678915" y="145846"/>
                  </a:cubicBezTo>
                  <a:cubicBezTo>
                    <a:pt x="1687449" y="145846"/>
                    <a:pt x="1695107" y="144322"/>
                    <a:pt x="1701889" y="141274"/>
                  </a:cubicBezTo>
                  <a:cubicBezTo>
                    <a:pt x="1708671" y="138226"/>
                    <a:pt x="1714462" y="133997"/>
                    <a:pt x="1719263" y="128587"/>
                  </a:cubicBezTo>
                  <a:cubicBezTo>
                    <a:pt x="1724064" y="123177"/>
                    <a:pt x="1727721" y="117005"/>
                    <a:pt x="1730236" y="110070"/>
                  </a:cubicBezTo>
                  <a:cubicBezTo>
                    <a:pt x="1732750" y="103136"/>
                    <a:pt x="1734008" y="95783"/>
                    <a:pt x="1734008" y="88011"/>
                  </a:cubicBezTo>
                  <a:cubicBezTo>
                    <a:pt x="1734008" y="79629"/>
                    <a:pt x="1732750" y="71932"/>
                    <a:pt x="1730236" y="64922"/>
                  </a:cubicBezTo>
                  <a:cubicBezTo>
                    <a:pt x="1727721" y="57912"/>
                    <a:pt x="1724064" y="51816"/>
                    <a:pt x="1719263" y="46634"/>
                  </a:cubicBezTo>
                  <a:cubicBezTo>
                    <a:pt x="1714462" y="41452"/>
                    <a:pt x="1708633" y="37414"/>
                    <a:pt x="1701775" y="34518"/>
                  </a:cubicBezTo>
                  <a:cubicBezTo>
                    <a:pt x="1694917" y="31623"/>
                    <a:pt x="1687297" y="30175"/>
                    <a:pt x="1678915" y="30175"/>
                  </a:cubicBezTo>
                  <a:close/>
                  <a:moveTo>
                    <a:pt x="1288390" y="30175"/>
                  </a:moveTo>
                  <a:cubicBezTo>
                    <a:pt x="1279856" y="30175"/>
                    <a:pt x="1272159" y="31623"/>
                    <a:pt x="1265301" y="34518"/>
                  </a:cubicBezTo>
                  <a:cubicBezTo>
                    <a:pt x="1258443" y="37414"/>
                    <a:pt x="1252614" y="41452"/>
                    <a:pt x="1247814" y="46634"/>
                  </a:cubicBezTo>
                  <a:cubicBezTo>
                    <a:pt x="1243013" y="51816"/>
                    <a:pt x="1239355" y="57912"/>
                    <a:pt x="1236841" y="64922"/>
                  </a:cubicBezTo>
                  <a:cubicBezTo>
                    <a:pt x="1234326" y="71932"/>
                    <a:pt x="1233069" y="79629"/>
                    <a:pt x="1233069" y="88011"/>
                  </a:cubicBezTo>
                  <a:cubicBezTo>
                    <a:pt x="1233069" y="95783"/>
                    <a:pt x="1234326" y="103136"/>
                    <a:pt x="1236841" y="110070"/>
                  </a:cubicBezTo>
                  <a:cubicBezTo>
                    <a:pt x="1239355" y="117005"/>
                    <a:pt x="1243013" y="123177"/>
                    <a:pt x="1247814" y="128587"/>
                  </a:cubicBezTo>
                  <a:cubicBezTo>
                    <a:pt x="1252614" y="133997"/>
                    <a:pt x="1258443" y="138226"/>
                    <a:pt x="1265301" y="141274"/>
                  </a:cubicBezTo>
                  <a:cubicBezTo>
                    <a:pt x="1272159" y="144322"/>
                    <a:pt x="1279856" y="145846"/>
                    <a:pt x="1288390" y="145846"/>
                  </a:cubicBezTo>
                  <a:cubicBezTo>
                    <a:pt x="1296924" y="145846"/>
                    <a:pt x="1304583" y="144322"/>
                    <a:pt x="1311364" y="141274"/>
                  </a:cubicBezTo>
                  <a:cubicBezTo>
                    <a:pt x="1318146" y="138226"/>
                    <a:pt x="1323937" y="133997"/>
                    <a:pt x="1328738" y="128587"/>
                  </a:cubicBezTo>
                  <a:cubicBezTo>
                    <a:pt x="1333539" y="123177"/>
                    <a:pt x="1337196" y="117005"/>
                    <a:pt x="1339711" y="110070"/>
                  </a:cubicBezTo>
                  <a:cubicBezTo>
                    <a:pt x="1342225" y="103136"/>
                    <a:pt x="1343483" y="95783"/>
                    <a:pt x="1343483" y="88011"/>
                  </a:cubicBezTo>
                  <a:cubicBezTo>
                    <a:pt x="1343483" y="79629"/>
                    <a:pt x="1342225" y="71932"/>
                    <a:pt x="1339711" y="64922"/>
                  </a:cubicBezTo>
                  <a:cubicBezTo>
                    <a:pt x="1337196" y="57912"/>
                    <a:pt x="1333539" y="51816"/>
                    <a:pt x="1328738" y="46634"/>
                  </a:cubicBezTo>
                  <a:cubicBezTo>
                    <a:pt x="1323937" y="41452"/>
                    <a:pt x="1318108" y="37414"/>
                    <a:pt x="1311250" y="34518"/>
                  </a:cubicBezTo>
                  <a:cubicBezTo>
                    <a:pt x="1304392" y="31623"/>
                    <a:pt x="1296772" y="30175"/>
                    <a:pt x="1288390" y="30175"/>
                  </a:cubicBezTo>
                  <a:close/>
                  <a:moveTo>
                    <a:pt x="1086155" y="4800"/>
                  </a:moveTo>
                  <a:lnTo>
                    <a:pt x="1118616" y="4800"/>
                  </a:lnTo>
                  <a:lnTo>
                    <a:pt x="1118616" y="143103"/>
                  </a:lnTo>
                  <a:lnTo>
                    <a:pt x="1186053" y="143103"/>
                  </a:lnTo>
                  <a:lnTo>
                    <a:pt x="1186053" y="171678"/>
                  </a:lnTo>
                  <a:lnTo>
                    <a:pt x="1118616" y="171678"/>
                  </a:lnTo>
                  <a:lnTo>
                    <a:pt x="1114044" y="171678"/>
                  </a:lnTo>
                  <a:lnTo>
                    <a:pt x="1086155" y="171678"/>
                  </a:lnTo>
                  <a:close/>
                  <a:moveTo>
                    <a:pt x="915467" y="4800"/>
                  </a:moveTo>
                  <a:lnTo>
                    <a:pt x="948843" y="4800"/>
                  </a:lnTo>
                  <a:lnTo>
                    <a:pt x="986160" y="83210"/>
                  </a:lnTo>
                  <a:lnTo>
                    <a:pt x="994868" y="83210"/>
                  </a:lnTo>
                  <a:lnTo>
                    <a:pt x="1028853" y="4800"/>
                  </a:lnTo>
                  <a:lnTo>
                    <a:pt x="1060400" y="4800"/>
                  </a:lnTo>
                  <a:lnTo>
                    <a:pt x="1013994" y="107899"/>
                  </a:lnTo>
                  <a:lnTo>
                    <a:pt x="1005764" y="107899"/>
                  </a:lnTo>
                  <a:lnTo>
                    <a:pt x="1005764" y="171678"/>
                  </a:lnTo>
                  <a:lnTo>
                    <a:pt x="973989" y="171678"/>
                  </a:lnTo>
                  <a:lnTo>
                    <a:pt x="973989" y="107899"/>
                  </a:lnTo>
                  <a:lnTo>
                    <a:pt x="965759" y="107899"/>
                  </a:lnTo>
                  <a:close/>
                  <a:moveTo>
                    <a:pt x="775564" y="4800"/>
                  </a:moveTo>
                  <a:lnTo>
                    <a:pt x="904494" y="4800"/>
                  </a:lnTo>
                  <a:lnTo>
                    <a:pt x="904494" y="33375"/>
                  </a:lnTo>
                  <a:lnTo>
                    <a:pt x="856260" y="33375"/>
                  </a:lnTo>
                  <a:lnTo>
                    <a:pt x="856260" y="171678"/>
                  </a:lnTo>
                  <a:lnTo>
                    <a:pt x="823799" y="171678"/>
                  </a:lnTo>
                  <a:lnTo>
                    <a:pt x="823799" y="33375"/>
                  </a:lnTo>
                  <a:lnTo>
                    <a:pt x="775564" y="33375"/>
                  </a:lnTo>
                  <a:close/>
                  <a:moveTo>
                    <a:pt x="715137" y="4800"/>
                  </a:moveTo>
                  <a:lnTo>
                    <a:pt x="747599" y="4800"/>
                  </a:lnTo>
                  <a:lnTo>
                    <a:pt x="747599" y="171678"/>
                  </a:lnTo>
                  <a:lnTo>
                    <a:pt x="715137" y="171678"/>
                  </a:lnTo>
                  <a:close/>
                  <a:moveTo>
                    <a:pt x="412242" y="4800"/>
                  </a:moveTo>
                  <a:lnTo>
                    <a:pt x="465278" y="4800"/>
                  </a:lnTo>
                  <a:lnTo>
                    <a:pt x="523799" y="171678"/>
                  </a:lnTo>
                  <a:lnTo>
                    <a:pt x="490424" y="171678"/>
                  </a:lnTo>
                  <a:lnTo>
                    <a:pt x="475220" y="127330"/>
                  </a:lnTo>
                  <a:lnTo>
                    <a:pt x="402495" y="127330"/>
                  </a:lnTo>
                  <a:lnTo>
                    <a:pt x="387782" y="171678"/>
                  </a:lnTo>
                  <a:lnTo>
                    <a:pt x="355321" y="171678"/>
                  </a:lnTo>
                  <a:close/>
                  <a:moveTo>
                    <a:pt x="190805" y="4800"/>
                  </a:moveTo>
                  <a:lnTo>
                    <a:pt x="223266" y="4800"/>
                  </a:lnTo>
                  <a:lnTo>
                    <a:pt x="223266" y="73837"/>
                  </a:lnTo>
                  <a:lnTo>
                    <a:pt x="300305" y="73837"/>
                  </a:lnTo>
                  <a:lnTo>
                    <a:pt x="300305" y="4800"/>
                  </a:lnTo>
                  <a:lnTo>
                    <a:pt x="332766" y="4800"/>
                  </a:lnTo>
                  <a:lnTo>
                    <a:pt x="332766" y="171678"/>
                  </a:lnTo>
                  <a:lnTo>
                    <a:pt x="300305" y="171678"/>
                  </a:lnTo>
                  <a:lnTo>
                    <a:pt x="300305" y="102412"/>
                  </a:lnTo>
                  <a:lnTo>
                    <a:pt x="223266" y="102412"/>
                  </a:lnTo>
                  <a:lnTo>
                    <a:pt x="223266" y="171678"/>
                  </a:lnTo>
                  <a:lnTo>
                    <a:pt x="190805" y="171678"/>
                  </a:lnTo>
                  <a:close/>
                  <a:moveTo>
                    <a:pt x="552755" y="3657"/>
                  </a:moveTo>
                  <a:lnTo>
                    <a:pt x="575615" y="3657"/>
                  </a:lnTo>
                  <a:lnTo>
                    <a:pt x="585216" y="3657"/>
                  </a:lnTo>
                  <a:lnTo>
                    <a:pt x="614706" y="3657"/>
                  </a:lnTo>
                  <a:cubicBezTo>
                    <a:pt x="628117" y="3657"/>
                    <a:pt x="639737" y="5638"/>
                    <a:pt x="649567" y="9601"/>
                  </a:cubicBezTo>
                  <a:cubicBezTo>
                    <a:pt x="659397" y="13563"/>
                    <a:pt x="666979" y="19583"/>
                    <a:pt x="672313" y="27660"/>
                  </a:cubicBezTo>
                  <a:cubicBezTo>
                    <a:pt x="677647" y="35737"/>
                    <a:pt x="680314" y="45872"/>
                    <a:pt x="680314" y="58064"/>
                  </a:cubicBezTo>
                  <a:lnTo>
                    <a:pt x="680314" y="61722"/>
                  </a:lnTo>
                  <a:cubicBezTo>
                    <a:pt x="680314" y="74066"/>
                    <a:pt x="677609" y="84201"/>
                    <a:pt x="672199" y="92125"/>
                  </a:cubicBezTo>
                  <a:cubicBezTo>
                    <a:pt x="666788" y="100050"/>
                    <a:pt x="659207" y="105994"/>
                    <a:pt x="649453" y="109956"/>
                  </a:cubicBezTo>
                  <a:lnTo>
                    <a:pt x="648097" y="110334"/>
                  </a:lnTo>
                  <a:lnTo>
                    <a:pt x="692658" y="171678"/>
                  </a:lnTo>
                  <a:lnTo>
                    <a:pt x="654711" y="171678"/>
                  </a:lnTo>
                  <a:lnTo>
                    <a:pt x="615383" y="115846"/>
                  </a:lnTo>
                  <a:lnTo>
                    <a:pt x="614706" y="115900"/>
                  </a:lnTo>
                  <a:lnTo>
                    <a:pt x="585216" y="115900"/>
                  </a:lnTo>
                  <a:lnTo>
                    <a:pt x="585216" y="171678"/>
                  </a:lnTo>
                  <a:lnTo>
                    <a:pt x="552755" y="171678"/>
                  </a:lnTo>
                  <a:close/>
                  <a:moveTo>
                    <a:pt x="1678915" y="0"/>
                  </a:moveTo>
                  <a:cubicBezTo>
                    <a:pt x="1693545" y="0"/>
                    <a:pt x="1706347" y="2476"/>
                    <a:pt x="1717320" y="7429"/>
                  </a:cubicBezTo>
                  <a:cubicBezTo>
                    <a:pt x="1728293" y="12382"/>
                    <a:pt x="1737475" y="18973"/>
                    <a:pt x="1744866" y="27203"/>
                  </a:cubicBezTo>
                  <a:cubicBezTo>
                    <a:pt x="1752257" y="35433"/>
                    <a:pt x="1757782" y="44615"/>
                    <a:pt x="1761440" y="54749"/>
                  </a:cubicBezTo>
                  <a:cubicBezTo>
                    <a:pt x="1765097" y="64884"/>
                    <a:pt x="1766926" y="75057"/>
                    <a:pt x="1766926" y="85267"/>
                  </a:cubicBezTo>
                  <a:lnTo>
                    <a:pt x="1766926" y="90297"/>
                  </a:lnTo>
                  <a:cubicBezTo>
                    <a:pt x="1766926" y="99593"/>
                    <a:pt x="1765135" y="109232"/>
                    <a:pt x="1761554" y="119214"/>
                  </a:cubicBezTo>
                  <a:cubicBezTo>
                    <a:pt x="1757973" y="129197"/>
                    <a:pt x="1752562" y="138493"/>
                    <a:pt x="1745323" y="147104"/>
                  </a:cubicBezTo>
                  <a:cubicBezTo>
                    <a:pt x="1738084" y="155714"/>
                    <a:pt x="1728940" y="162687"/>
                    <a:pt x="1717891" y="168021"/>
                  </a:cubicBezTo>
                  <a:cubicBezTo>
                    <a:pt x="1706842" y="173355"/>
                    <a:pt x="1693850" y="176022"/>
                    <a:pt x="1678915" y="176022"/>
                  </a:cubicBezTo>
                  <a:cubicBezTo>
                    <a:pt x="1663827" y="176022"/>
                    <a:pt x="1650759" y="173355"/>
                    <a:pt x="1639710" y="168021"/>
                  </a:cubicBezTo>
                  <a:cubicBezTo>
                    <a:pt x="1628661" y="162687"/>
                    <a:pt x="1619517" y="155714"/>
                    <a:pt x="1612278" y="147104"/>
                  </a:cubicBezTo>
                  <a:cubicBezTo>
                    <a:pt x="1605039" y="138493"/>
                    <a:pt x="1599629" y="129197"/>
                    <a:pt x="1596048" y="119214"/>
                  </a:cubicBezTo>
                  <a:cubicBezTo>
                    <a:pt x="1592466" y="109232"/>
                    <a:pt x="1590675" y="99593"/>
                    <a:pt x="1590675" y="90297"/>
                  </a:cubicBezTo>
                  <a:lnTo>
                    <a:pt x="1590675" y="85267"/>
                  </a:lnTo>
                  <a:cubicBezTo>
                    <a:pt x="1590675" y="75057"/>
                    <a:pt x="1592504" y="64884"/>
                    <a:pt x="1596162" y="54749"/>
                  </a:cubicBezTo>
                  <a:cubicBezTo>
                    <a:pt x="1599819" y="44615"/>
                    <a:pt x="1605344" y="35433"/>
                    <a:pt x="1612735" y="27203"/>
                  </a:cubicBezTo>
                  <a:cubicBezTo>
                    <a:pt x="1620127" y="18973"/>
                    <a:pt x="1629309" y="12382"/>
                    <a:pt x="1640282" y="7429"/>
                  </a:cubicBezTo>
                  <a:cubicBezTo>
                    <a:pt x="1651254" y="2476"/>
                    <a:pt x="1664132" y="0"/>
                    <a:pt x="1678915" y="0"/>
                  </a:cubicBezTo>
                  <a:close/>
                  <a:moveTo>
                    <a:pt x="1484072" y="0"/>
                  </a:moveTo>
                  <a:cubicBezTo>
                    <a:pt x="1498702" y="0"/>
                    <a:pt x="1511656" y="2705"/>
                    <a:pt x="1522934" y="8115"/>
                  </a:cubicBezTo>
                  <a:cubicBezTo>
                    <a:pt x="1534211" y="13525"/>
                    <a:pt x="1543279" y="21069"/>
                    <a:pt x="1550137" y="30746"/>
                  </a:cubicBezTo>
                  <a:cubicBezTo>
                    <a:pt x="1556995" y="40424"/>
                    <a:pt x="1561034" y="51663"/>
                    <a:pt x="1562253" y="64465"/>
                  </a:cubicBezTo>
                  <a:lnTo>
                    <a:pt x="1529563" y="64465"/>
                  </a:lnTo>
                  <a:cubicBezTo>
                    <a:pt x="1528496" y="57302"/>
                    <a:pt x="1525829" y="51168"/>
                    <a:pt x="1521562" y="46062"/>
                  </a:cubicBezTo>
                  <a:cubicBezTo>
                    <a:pt x="1517295" y="40957"/>
                    <a:pt x="1511923" y="37033"/>
                    <a:pt x="1505446" y="34290"/>
                  </a:cubicBezTo>
                  <a:cubicBezTo>
                    <a:pt x="1498969" y="31546"/>
                    <a:pt x="1491844" y="30175"/>
                    <a:pt x="1484072" y="30175"/>
                  </a:cubicBezTo>
                  <a:cubicBezTo>
                    <a:pt x="1476299" y="30175"/>
                    <a:pt x="1469251" y="31546"/>
                    <a:pt x="1462926" y="34290"/>
                  </a:cubicBezTo>
                  <a:cubicBezTo>
                    <a:pt x="1456602" y="37033"/>
                    <a:pt x="1451229" y="40919"/>
                    <a:pt x="1446810" y="45948"/>
                  </a:cubicBezTo>
                  <a:cubicBezTo>
                    <a:pt x="1442390" y="50977"/>
                    <a:pt x="1438999" y="56997"/>
                    <a:pt x="1436637" y="64008"/>
                  </a:cubicBezTo>
                  <a:cubicBezTo>
                    <a:pt x="1434275" y="71018"/>
                    <a:pt x="1433094" y="78790"/>
                    <a:pt x="1433094" y="87325"/>
                  </a:cubicBezTo>
                  <a:cubicBezTo>
                    <a:pt x="1433094" y="96621"/>
                    <a:pt x="1434389" y="104927"/>
                    <a:pt x="1436980" y="112242"/>
                  </a:cubicBezTo>
                  <a:cubicBezTo>
                    <a:pt x="1439571" y="119557"/>
                    <a:pt x="1443228" y="125768"/>
                    <a:pt x="1447953" y="130873"/>
                  </a:cubicBezTo>
                  <a:cubicBezTo>
                    <a:pt x="1452677" y="135978"/>
                    <a:pt x="1458392" y="139865"/>
                    <a:pt x="1465098" y="142532"/>
                  </a:cubicBezTo>
                  <a:cubicBezTo>
                    <a:pt x="1471803" y="145199"/>
                    <a:pt x="1479347" y="146532"/>
                    <a:pt x="1487729" y="146532"/>
                  </a:cubicBezTo>
                  <a:cubicBezTo>
                    <a:pt x="1498854" y="146532"/>
                    <a:pt x="1508608" y="144208"/>
                    <a:pt x="1516990" y="139560"/>
                  </a:cubicBezTo>
                  <a:cubicBezTo>
                    <a:pt x="1521181" y="137236"/>
                    <a:pt x="1524801" y="134559"/>
                    <a:pt x="1527848" y="131530"/>
                  </a:cubicBezTo>
                  <a:lnTo>
                    <a:pt x="1529563" y="129189"/>
                  </a:lnTo>
                  <a:lnTo>
                    <a:pt x="1529563" y="111099"/>
                  </a:lnTo>
                  <a:lnTo>
                    <a:pt x="1482471" y="111099"/>
                  </a:lnTo>
                  <a:lnTo>
                    <a:pt x="1482471" y="86868"/>
                  </a:lnTo>
                  <a:lnTo>
                    <a:pt x="1573454" y="86868"/>
                  </a:lnTo>
                  <a:lnTo>
                    <a:pt x="1573454" y="111099"/>
                  </a:lnTo>
                  <a:lnTo>
                    <a:pt x="1559510" y="111099"/>
                  </a:lnTo>
                  <a:lnTo>
                    <a:pt x="1559510" y="141732"/>
                  </a:lnTo>
                  <a:cubicBezTo>
                    <a:pt x="1552347" y="152552"/>
                    <a:pt x="1542593" y="160972"/>
                    <a:pt x="1530249" y="166992"/>
                  </a:cubicBezTo>
                  <a:cubicBezTo>
                    <a:pt x="1517904" y="173012"/>
                    <a:pt x="1503731" y="176022"/>
                    <a:pt x="1487729" y="176022"/>
                  </a:cubicBezTo>
                  <a:cubicBezTo>
                    <a:pt x="1473404" y="176022"/>
                    <a:pt x="1460792" y="173621"/>
                    <a:pt x="1449896" y="168821"/>
                  </a:cubicBezTo>
                  <a:cubicBezTo>
                    <a:pt x="1438999" y="164020"/>
                    <a:pt x="1429855" y="157543"/>
                    <a:pt x="1422464" y="149390"/>
                  </a:cubicBezTo>
                  <a:cubicBezTo>
                    <a:pt x="1415073" y="141236"/>
                    <a:pt x="1409510" y="132016"/>
                    <a:pt x="1405776" y="121729"/>
                  </a:cubicBezTo>
                  <a:cubicBezTo>
                    <a:pt x="1402042" y="111442"/>
                    <a:pt x="1400175" y="100736"/>
                    <a:pt x="1400175" y="89611"/>
                  </a:cubicBezTo>
                  <a:lnTo>
                    <a:pt x="1400175" y="84582"/>
                  </a:lnTo>
                  <a:cubicBezTo>
                    <a:pt x="1400175" y="74066"/>
                    <a:pt x="1402004" y="63779"/>
                    <a:pt x="1405662" y="53721"/>
                  </a:cubicBezTo>
                  <a:cubicBezTo>
                    <a:pt x="1409319" y="43662"/>
                    <a:pt x="1414691" y="34594"/>
                    <a:pt x="1421778" y="26517"/>
                  </a:cubicBezTo>
                  <a:cubicBezTo>
                    <a:pt x="1428865" y="18440"/>
                    <a:pt x="1437628" y="12001"/>
                    <a:pt x="1448067" y="7200"/>
                  </a:cubicBezTo>
                  <a:cubicBezTo>
                    <a:pt x="1458506" y="2400"/>
                    <a:pt x="1470508" y="0"/>
                    <a:pt x="1484072" y="0"/>
                  </a:cubicBezTo>
                  <a:close/>
                  <a:moveTo>
                    <a:pt x="1288390" y="0"/>
                  </a:moveTo>
                  <a:cubicBezTo>
                    <a:pt x="1303020" y="0"/>
                    <a:pt x="1315822" y="2476"/>
                    <a:pt x="1326795" y="7429"/>
                  </a:cubicBezTo>
                  <a:cubicBezTo>
                    <a:pt x="1337768" y="12382"/>
                    <a:pt x="1346950" y="18973"/>
                    <a:pt x="1354341" y="27203"/>
                  </a:cubicBezTo>
                  <a:cubicBezTo>
                    <a:pt x="1361733" y="35433"/>
                    <a:pt x="1367257" y="44615"/>
                    <a:pt x="1370915" y="54749"/>
                  </a:cubicBezTo>
                  <a:cubicBezTo>
                    <a:pt x="1374572" y="64884"/>
                    <a:pt x="1376401" y="75057"/>
                    <a:pt x="1376401" y="85267"/>
                  </a:cubicBezTo>
                  <a:lnTo>
                    <a:pt x="1376401" y="90297"/>
                  </a:lnTo>
                  <a:cubicBezTo>
                    <a:pt x="1376401" y="99593"/>
                    <a:pt x="1374610" y="109232"/>
                    <a:pt x="1371029" y="119214"/>
                  </a:cubicBezTo>
                  <a:cubicBezTo>
                    <a:pt x="1367448" y="129197"/>
                    <a:pt x="1362037" y="138493"/>
                    <a:pt x="1354798" y="147104"/>
                  </a:cubicBezTo>
                  <a:cubicBezTo>
                    <a:pt x="1347559" y="155714"/>
                    <a:pt x="1338415" y="162687"/>
                    <a:pt x="1327366" y="168021"/>
                  </a:cubicBezTo>
                  <a:cubicBezTo>
                    <a:pt x="1316317" y="173355"/>
                    <a:pt x="1303325" y="176022"/>
                    <a:pt x="1288390" y="176022"/>
                  </a:cubicBezTo>
                  <a:cubicBezTo>
                    <a:pt x="1273302" y="176022"/>
                    <a:pt x="1260234" y="173355"/>
                    <a:pt x="1249185" y="168021"/>
                  </a:cubicBezTo>
                  <a:cubicBezTo>
                    <a:pt x="1238136" y="162687"/>
                    <a:pt x="1228992" y="155714"/>
                    <a:pt x="1221753" y="147104"/>
                  </a:cubicBezTo>
                  <a:cubicBezTo>
                    <a:pt x="1214514" y="138493"/>
                    <a:pt x="1209104" y="129197"/>
                    <a:pt x="1205523" y="119214"/>
                  </a:cubicBezTo>
                  <a:cubicBezTo>
                    <a:pt x="1201941" y="109232"/>
                    <a:pt x="1200150" y="99593"/>
                    <a:pt x="1200150" y="90297"/>
                  </a:cubicBezTo>
                  <a:lnTo>
                    <a:pt x="1200150" y="85267"/>
                  </a:lnTo>
                  <a:cubicBezTo>
                    <a:pt x="1200150" y="75057"/>
                    <a:pt x="1201979" y="64884"/>
                    <a:pt x="1205637" y="54749"/>
                  </a:cubicBezTo>
                  <a:cubicBezTo>
                    <a:pt x="1209294" y="44615"/>
                    <a:pt x="1214819" y="35433"/>
                    <a:pt x="1222210" y="27203"/>
                  </a:cubicBezTo>
                  <a:cubicBezTo>
                    <a:pt x="1229602" y="18973"/>
                    <a:pt x="1238784" y="12382"/>
                    <a:pt x="1249757" y="7429"/>
                  </a:cubicBezTo>
                  <a:cubicBezTo>
                    <a:pt x="1260729" y="2476"/>
                    <a:pt x="1273607" y="0"/>
                    <a:pt x="1288390" y="0"/>
                  </a:cubicBezTo>
                  <a:close/>
                  <a:moveTo>
                    <a:pt x="83897" y="0"/>
                  </a:moveTo>
                  <a:cubicBezTo>
                    <a:pt x="98984" y="0"/>
                    <a:pt x="112129" y="2705"/>
                    <a:pt x="123330" y="8115"/>
                  </a:cubicBezTo>
                  <a:cubicBezTo>
                    <a:pt x="134531" y="13525"/>
                    <a:pt x="143485" y="21145"/>
                    <a:pt x="150191" y="30975"/>
                  </a:cubicBezTo>
                  <a:cubicBezTo>
                    <a:pt x="156896" y="40805"/>
                    <a:pt x="160935" y="52273"/>
                    <a:pt x="162306" y="65379"/>
                  </a:cubicBezTo>
                  <a:lnTo>
                    <a:pt x="129617" y="65379"/>
                  </a:lnTo>
                  <a:cubicBezTo>
                    <a:pt x="128397" y="57759"/>
                    <a:pt x="125692" y="51320"/>
                    <a:pt x="121501" y="46062"/>
                  </a:cubicBezTo>
                  <a:cubicBezTo>
                    <a:pt x="117310" y="40805"/>
                    <a:pt x="112014" y="36842"/>
                    <a:pt x="105614" y="34175"/>
                  </a:cubicBezTo>
                  <a:cubicBezTo>
                    <a:pt x="99213" y="31508"/>
                    <a:pt x="91974" y="30175"/>
                    <a:pt x="83897" y="30175"/>
                  </a:cubicBezTo>
                  <a:cubicBezTo>
                    <a:pt x="75667" y="30175"/>
                    <a:pt x="68352" y="31584"/>
                    <a:pt x="61951" y="34404"/>
                  </a:cubicBezTo>
                  <a:cubicBezTo>
                    <a:pt x="55550" y="37223"/>
                    <a:pt x="50216" y="41224"/>
                    <a:pt x="45949" y="46405"/>
                  </a:cubicBezTo>
                  <a:cubicBezTo>
                    <a:pt x="41682" y="51587"/>
                    <a:pt x="38443" y="57683"/>
                    <a:pt x="36233" y="64693"/>
                  </a:cubicBezTo>
                  <a:cubicBezTo>
                    <a:pt x="34024" y="71704"/>
                    <a:pt x="32919" y="79476"/>
                    <a:pt x="32919" y="88011"/>
                  </a:cubicBezTo>
                  <a:cubicBezTo>
                    <a:pt x="32919" y="96240"/>
                    <a:pt x="34024" y="103860"/>
                    <a:pt x="36233" y="110871"/>
                  </a:cubicBezTo>
                  <a:cubicBezTo>
                    <a:pt x="38443" y="117881"/>
                    <a:pt x="41758" y="124015"/>
                    <a:pt x="46178" y="129273"/>
                  </a:cubicBezTo>
                  <a:cubicBezTo>
                    <a:pt x="50597" y="134531"/>
                    <a:pt x="56045" y="138607"/>
                    <a:pt x="62522" y="141503"/>
                  </a:cubicBezTo>
                  <a:cubicBezTo>
                    <a:pt x="68999" y="144399"/>
                    <a:pt x="76505" y="145846"/>
                    <a:pt x="85040" y="145846"/>
                  </a:cubicBezTo>
                  <a:cubicBezTo>
                    <a:pt x="97536" y="145846"/>
                    <a:pt x="108090" y="142760"/>
                    <a:pt x="116701" y="136588"/>
                  </a:cubicBezTo>
                  <a:cubicBezTo>
                    <a:pt x="125311" y="130416"/>
                    <a:pt x="130531" y="121767"/>
                    <a:pt x="132360" y="110642"/>
                  </a:cubicBezTo>
                  <a:lnTo>
                    <a:pt x="165050" y="110642"/>
                  </a:lnTo>
                  <a:cubicBezTo>
                    <a:pt x="163526" y="122529"/>
                    <a:pt x="159487" y="133426"/>
                    <a:pt x="152934" y="143332"/>
                  </a:cubicBezTo>
                  <a:cubicBezTo>
                    <a:pt x="146381" y="153238"/>
                    <a:pt x="137389" y="161163"/>
                    <a:pt x="125959" y="167106"/>
                  </a:cubicBezTo>
                  <a:cubicBezTo>
                    <a:pt x="114529" y="173050"/>
                    <a:pt x="100889" y="176022"/>
                    <a:pt x="85040" y="176022"/>
                  </a:cubicBezTo>
                  <a:cubicBezTo>
                    <a:pt x="69952" y="176022"/>
                    <a:pt x="56998" y="173355"/>
                    <a:pt x="46178" y="168021"/>
                  </a:cubicBezTo>
                  <a:cubicBezTo>
                    <a:pt x="35357" y="162687"/>
                    <a:pt x="26556" y="155752"/>
                    <a:pt x="19774" y="147218"/>
                  </a:cubicBezTo>
                  <a:cubicBezTo>
                    <a:pt x="12992" y="138684"/>
                    <a:pt x="8001" y="129387"/>
                    <a:pt x="4801" y="119329"/>
                  </a:cubicBezTo>
                  <a:cubicBezTo>
                    <a:pt x="1601" y="109270"/>
                    <a:pt x="0" y="99593"/>
                    <a:pt x="0" y="90297"/>
                  </a:cubicBezTo>
                  <a:lnTo>
                    <a:pt x="0" y="85267"/>
                  </a:lnTo>
                  <a:cubicBezTo>
                    <a:pt x="0" y="74904"/>
                    <a:pt x="1639" y="64693"/>
                    <a:pt x="4915" y="54635"/>
                  </a:cubicBezTo>
                  <a:cubicBezTo>
                    <a:pt x="8192" y="44577"/>
                    <a:pt x="13259" y="35433"/>
                    <a:pt x="20117" y="27203"/>
                  </a:cubicBezTo>
                  <a:cubicBezTo>
                    <a:pt x="26975" y="18973"/>
                    <a:pt x="35700" y="12382"/>
                    <a:pt x="46292" y="7429"/>
                  </a:cubicBezTo>
                  <a:cubicBezTo>
                    <a:pt x="56884" y="2476"/>
                    <a:pt x="69419" y="0"/>
                    <a:pt x="8389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  <a:latin typeface="+mj-lt"/>
                <a:cs typeface="Sora" pitchFamily="2" charset="0"/>
              </a:endParaRPr>
            </a:p>
          </p:txBody>
        </p:sp>
        <p:pic>
          <p:nvPicPr>
            <p:cNvPr id="57" name="Graphic 56">
              <a:extLst>
                <a:ext uri="{FF2B5EF4-FFF2-40B4-BE49-F238E27FC236}">
                  <a16:creationId xmlns:a16="http://schemas.microsoft.com/office/drawing/2014/main" id="{F70A517C-C630-A80E-490E-6C4C9009E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218289" y="3542892"/>
              <a:ext cx="383039" cy="383036"/>
            </a:xfrm>
            <a:prstGeom prst="rect">
              <a:avLst/>
            </a:prstGeom>
          </p:spPr>
        </p:pic>
      </p:grpSp>
      <p:sp>
        <p:nvSpPr>
          <p:cNvPr id="102" name="Google Shape;437;p14">
            <a:extLst>
              <a:ext uri="{FF2B5EF4-FFF2-40B4-BE49-F238E27FC236}">
                <a16:creationId xmlns:a16="http://schemas.microsoft.com/office/drawing/2014/main" id="{807C2F23-CA34-5159-8E4E-9CC0DF46C538}"/>
              </a:ext>
            </a:extLst>
          </p:cNvPr>
          <p:cNvSpPr txBox="1"/>
          <p:nvPr/>
        </p:nvSpPr>
        <p:spPr>
          <a:xfrm>
            <a:off x="9056114" y="3324384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Stream 2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436;p14">
            <a:extLst>
              <a:ext uri="{FF2B5EF4-FFF2-40B4-BE49-F238E27FC236}">
                <a16:creationId xmlns:a16="http://schemas.microsoft.com/office/drawing/2014/main" id="{FDD95C6B-666B-4A79-36D4-453B0BCE118B}"/>
              </a:ext>
            </a:extLst>
          </p:cNvPr>
          <p:cNvSpPr txBox="1"/>
          <p:nvPr/>
        </p:nvSpPr>
        <p:spPr>
          <a:xfrm>
            <a:off x="9056114" y="3617185"/>
            <a:ext cx="2564095" cy="4240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this stream brings steady funds via your nonprofit.</a:t>
            </a:r>
          </a:p>
        </p:txBody>
      </p:sp>
      <p:sp>
        <p:nvSpPr>
          <p:cNvPr id="105" name="Google Shape;437;p14">
            <a:extLst>
              <a:ext uri="{FF2B5EF4-FFF2-40B4-BE49-F238E27FC236}">
                <a16:creationId xmlns:a16="http://schemas.microsoft.com/office/drawing/2014/main" id="{7C1FD4DC-E096-0409-189F-0ABCD10CC377}"/>
              </a:ext>
            </a:extLst>
          </p:cNvPr>
          <p:cNvSpPr txBox="1"/>
          <p:nvPr/>
        </p:nvSpPr>
        <p:spPr>
          <a:xfrm>
            <a:off x="8470500" y="1675887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Stream 1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436;p14">
            <a:extLst>
              <a:ext uri="{FF2B5EF4-FFF2-40B4-BE49-F238E27FC236}">
                <a16:creationId xmlns:a16="http://schemas.microsoft.com/office/drawing/2014/main" id="{E30AC71F-048E-58E4-18AA-A9AE8FE8F6D7}"/>
              </a:ext>
            </a:extLst>
          </p:cNvPr>
          <p:cNvSpPr txBox="1"/>
          <p:nvPr/>
        </p:nvSpPr>
        <p:spPr>
          <a:xfrm>
            <a:off x="8470500" y="1968688"/>
            <a:ext cx="2564095" cy="4240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this stream brings steady funds via your nonprofit.</a:t>
            </a:r>
          </a:p>
        </p:txBody>
      </p:sp>
      <p:sp>
        <p:nvSpPr>
          <p:cNvPr id="108" name="Google Shape;437;p14">
            <a:extLst>
              <a:ext uri="{FF2B5EF4-FFF2-40B4-BE49-F238E27FC236}">
                <a16:creationId xmlns:a16="http://schemas.microsoft.com/office/drawing/2014/main" id="{0EBD8A50-DD94-49E3-4178-C5C0DB1B7B00}"/>
              </a:ext>
            </a:extLst>
          </p:cNvPr>
          <p:cNvSpPr txBox="1"/>
          <p:nvPr/>
        </p:nvSpPr>
        <p:spPr>
          <a:xfrm>
            <a:off x="8470500" y="5035222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Stream 3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436;p14">
            <a:extLst>
              <a:ext uri="{FF2B5EF4-FFF2-40B4-BE49-F238E27FC236}">
                <a16:creationId xmlns:a16="http://schemas.microsoft.com/office/drawing/2014/main" id="{39F1B347-227C-8232-C842-73834F22FDFE}"/>
              </a:ext>
            </a:extLst>
          </p:cNvPr>
          <p:cNvSpPr txBox="1"/>
          <p:nvPr/>
        </p:nvSpPr>
        <p:spPr>
          <a:xfrm>
            <a:off x="8470500" y="5328023"/>
            <a:ext cx="2564095" cy="4240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this stream brings steady funds via your nonprofit.</a:t>
            </a:r>
          </a:p>
        </p:txBody>
      </p:sp>
      <p:sp>
        <p:nvSpPr>
          <p:cNvPr id="112" name="Google Shape;437;p14">
            <a:extLst>
              <a:ext uri="{FF2B5EF4-FFF2-40B4-BE49-F238E27FC236}">
                <a16:creationId xmlns:a16="http://schemas.microsoft.com/office/drawing/2014/main" id="{7C1E63C8-17CD-AD76-0708-30CA87177C5B}"/>
              </a:ext>
            </a:extLst>
          </p:cNvPr>
          <p:cNvSpPr txBox="1"/>
          <p:nvPr/>
        </p:nvSpPr>
        <p:spPr>
          <a:xfrm flipH="1">
            <a:off x="569878" y="3324384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Stream 5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436;p14">
            <a:extLst>
              <a:ext uri="{FF2B5EF4-FFF2-40B4-BE49-F238E27FC236}">
                <a16:creationId xmlns:a16="http://schemas.microsoft.com/office/drawing/2014/main" id="{6D33EA54-307D-552E-D8AC-D03397C8933F}"/>
              </a:ext>
            </a:extLst>
          </p:cNvPr>
          <p:cNvSpPr txBox="1"/>
          <p:nvPr/>
        </p:nvSpPr>
        <p:spPr>
          <a:xfrm flipH="1">
            <a:off x="567078" y="3617185"/>
            <a:ext cx="2564095" cy="4240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this stream brings steady funds via your nonprofit.</a:t>
            </a:r>
          </a:p>
        </p:txBody>
      </p:sp>
      <p:sp>
        <p:nvSpPr>
          <p:cNvPr id="118" name="Google Shape;437;p14">
            <a:extLst>
              <a:ext uri="{FF2B5EF4-FFF2-40B4-BE49-F238E27FC236}">
                <a16:creationId xmlns:a16="http://schemas.microsoft.com/office/drawing/2014/main" id="{1BE93ABB-BCF4-E079-A797-15F624A08C7F}"/>
              </a:ext>
            </a:extLst>
          </p:cNvPr>
          <p:cNvSpPr txBox="1"/>
          <p:nvPr/>
        </p:nvSpPr>
        <p:spPr>
          <a:xfrm flipH="1">
            <a:off x="1155492" y="1675887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Stream 6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436;p14">
            <a:extLst>
              <a:ext uri="{FF2B5EF4-FFF2-40B4-BE49-F238E27FC236}">
                <a16:creationId xmlns:a16="http://schemas.microsoft.com/office/drawing/2014/main" id="{6ACA37C7-73D9-10DF-6C9D-A76137CDA9FA}"/>
              </a:ext>
            </a:extLst>
          </p:cNvPr>
          <p:cNvSpPr txBox="1"/>
          <p:nvPr/>
        </p:nvSpPr>
        <p:spPr>
          <a:xfrm flipH="1">
            <a:off x="1152692" y="1968688"/>
            <a:ext cx="2564095" cy="4240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this stream brings steady funds via your nonprofit.</a:t>
            </a:r>
          </a:p>
        </p:txBody>
      </p:sp>
      <p:sp>
        <p:nvSpPr>
          <p:cNvPr id="124" name="Google Shape;437;p14">
            <a:extLst>
              <a:ext uri="{FF2B5EF4-FFF2-40B4-BE49-F238E27FC236}">
                <a16:creationId xmlns:a16="http://schemas.microsoft.com/office/drawing/2014/main" id="{D95EE461-F8CC-1590-0706-0671ED9EA92B}"/>
              </a:ext>
            </a:extLst>
          </p:cNvPr>
          <p:cNvSpPr txBox="1"/>
          <p:nvPr/>
        </p:nvSpPr>
        <p:spPr>
          <a:xfrm flipH="1">
            <a:off x="1155492" y="5035222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Stream 4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436;p14">
            <a:extLst>
              <a:ext uri="{FF2B5EF4-FFF2-40B4-BE49-F238E27FC236}">
                <a16:creationId xmlns:a16="http://schemas.microsoft.com/office/drawing/2014/main" id="{FB4B2D0D-36E6-7F5B-0ABF-B5E8CA09E32A}"/>
              </a:ext>
            </a:extLst>
          </p:cNvPr>
          <p:cNvSpPr txBox="1"/>
          <p:nvPr/>
        </p:nvSpPr>
        <p:spPr>
          <a:xfrm flipH="1">
            <a:off x="1152692" y="5328023"/>
            <a:ext cx="2564095" cy="4240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this stream brings steady funds via your nonprofit.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D6FBA8D-0F36-5A82-3973-EC2164CE5861}"/>
              </a:ext>
            </a:extLst>
          </p:cNvPr>
          <p:cNvGrpSpPr/>
          <p:nvPr/>
        </p:nvGrpSpPr>
        <p:grpSpPr>
          <a:xfrm>
            <a:off x="6539249" y="1518593"/>
            <a:ext cx="1031478" cy="1031478"/>
            <a:chOff x="6539249" y="1518593"/>
            <a:chExt cx="1031478" cy="103147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8AA11CA-29C9-5ED7-2D40-2482895D17CE}"/>
                </a:ext>
              </a:extLst>
            </p:cNvPr>
            <p:cNvSpPr/>
            <p:nvPr/>
          </p:nvSpPr>
          <p:spPr>
            <a:xfrm>
              <a:off x="6539249" y="1518593"/>
              <a:ext cx="1031478" cy="1031478"/>
            </a:xfrm>
            <a:custGeom>
              <a:avLst/>
              <a:gdLst>
                <a:gd name="connsiteX0" fmla="*/ 1218089 w 1218088"/>
                <a:gd name="connsiteY0" fmla="*/ 609044 h 1218088"/>
                <a:gd name="connsiteX1" fmla="*/ 609044 w 1218088"/>
                <a:gd name="connsiteY1" fmla="*/ 1218089 h 1218088"/>
                <a:gd name="connsiteX2" fmla="*/ 0 w 1218088"/>
                <a:gd name="connsiteY2" fmla="*/ 609044 h 1218088"/>
                <a:gd name="connsiteX3" fmla="*/ 609044 w 1218088"/>
                <a:gd name="connsiteY3" fmla="*/ 0 h 1218088"/>
                <a:gd name="connsiteX4" fmla="*/ 1218089 w 1218088"/>
                <a:gd name="connsiteY4" fmla="*/ 609044 h 121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088" h="1218088">
                  <a:moveTo>
                    <a:pt x="1218089" y="609044"/>
                  </a:moveTo>
                  <a:cubicBezTo>
                    <a:pt x="1218089" y="945410"/>
                    <a:pt x="945410" y="1218089"/>
                    <a:pt x="609044" y="1218089"/>
                  </a:cubicBezTo>
                  <a:cubicBezTo>
                    <a:pt x="272679" y="1218089"/>
                    <a:pt x="0" y="945410"/>
                    <a:pt x="0" y="609044"/>
                  </a:cubicBezTo>
                  <a:cubicBezTo>
                    <a:pt x="0" y="272678"/>
                    <a:pt x="272679" y="0"/>
                    <a:pt x="609044" y="0"/>
                  </a:cubicBezTo>
                  <a:cubicBezTo>
                    <a:pt x="945410" y="0"/>
                    <a:pt x="1218089" y="272678"/>
                    <a:pt x="1218089" y="6090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4000" b="1">
                <a:solidFill>
                  <a:schemeClr val="accent1"/>
                </a:solidFill>
                <a:latin typeface="+mj-lt"/>
                <a:cs typeface="Segoe UI" pitchFamily="34" charset="0"/>
              </a:endParaRPr>
            </a:p>
          </p:txBody>
        </p:sp>
        <p:pic>
          <p:nvPicPr>
            <p:cNvPr id="135" name="Graphic 134">
              <a:extLst>
                <a:ext uri="{FF2B5EF4-FFF2-40B4-BE49-F238E27FC236}">
                  <a16:creationId xmlns:a16="http://schemas.microsoft.com/office/drawing/2014/main" id="{25380A7B-1EFC-05BF-A168-ABC9970F3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828734" y="1808079"/>
              <a:ext cx="452510" cy="452508"/>
            </a:xfrm>
            <a:prstGeom prst="rect">
              <a:avLst/>
            </a:prstGeom>
          </p:spPr>
        </p:pic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FFE1B4AB-2065-2132-0070-91C169311755}"/>
              </a:ext>
            </a:extLst>
          </p:cNvPr>
          <p:cNvGrpSpPr/>
          <p:nvPr/>
        </p:nvGrpSpPr>
        <p:grpSpPr>
          <a:xfrm>
            <a:off x="4632526" y="4877928"/>
            <a:ext cx="1031478" cy="1031478"/>
            <a:chOff x="4632526" y="4877928"/>
            <a:chExt cx="1031478" cy="1031478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E94B5AA-DBD0-1DB8-AF41-BB1190C0BA9C}"/>
                </a:ext>
              </a:extLst>
            </p:cNvPr>
            <p:cNvSpPr/>
            <p:nvPr/>
          </p:nvSpPr>
          <p:spPr>
            <a:xfrm>
              <a:off x="4632526" y="4877928"/>
              <a:ext cx="1031478" cy="1031478"/>
            </a:xfrm>
            <a:custGeom>
              <a:avLst/>
              <a:gdLst>
                <a:gd name="connsiteX0" fmla="*/ 1218089 w 1218088"/>
                <a:gd name="connsiteY0" fmla="*/ 609044 h 1218088"/>
                <a:gd name="connsiteX1" fmla="*/ 609044 w 1218088"/>
                <a:gd name="connsiteY1" fmla="*/ 1218089 h 1218088"/>
                <a:gd name="connsiteX2" fmla="*/ 0 w 1218088"/>
                <a:gd name="connsiteY2" fmla="*/ 609044 h 1218088"/>
                <a:gd name="connsiteX3" fmla="*/ 609044 w 1218088"/>
                <a:gd name="connsiteY3" fmla="*/ 0 h 1218088"/>
                <a:gd name="connsiteX4" fmla="*/ 1218089 w 1218088"/>
                <a:gd name="connsiteY4" fmla="*/ 609044 h 121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088" h="1218088">
                  <a:moveTo>
                    <a:pt x="1218089" y="609044"/>
                  </a:moveTo>
                  <a:cubicBezTo>
                    <a:pt x="1218089" y="945410"/>
                    <a:pt x="945410" y="1218089"/>
                    <a:pt x="609044" y="1218089"/>
                  </a:cubicBezTo>
                  <a:cubicBezTo>
                    <a:pt x="272678" y="1218089"/>
                    <a:pt x="0" y="945410"/>
                    <a:pt x="0" y="609044"/>
                  </a:cubicBezTo>
                  <a:cubicBezTo>
                    <a:pt x="0" y="272678"/>
                    <a:pt x="272678" y="0"/>
                    <a:pt x="609044" y="0"/>
                  </a:cubicBezTo>
                  <a:cubicBezTo>
                    <a:pt x="945410" y="0"/>
                    <a:pt x="1218089" y="272678"/>
                    <a:pt x="1218089" y="609044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4000" b="1">
                <a:solidFill>
                  <a:schemeClr val="accent1"/>
                </a:solidFill>
                <a:latin typeface="+mj-lt"/>
                <a:cs typeface="Segoe UI" pitchFamily="34" charset="0"/>
              </a:endParaRPr>
            </a:p>
          </p:txBody>
        </p:sp>
        <p:pic>
          <p:nvPicPr>
            <p:cNvPr id="137" name="Graphic 136">
              <a:extLst>
                <a:ext uri="{FF2B5EF4-FFF2-40B4-BE49-F238E27FC236}">
                  <a16:creationId xmlns:a16="http://schemas.microsoft.com/office/drawing/2014/main" id="{65604912-7DE8-5430-5757-C3C88AAA0B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22011" y="5167414"/>
              <a:ext cx="452510" cy="452508"/>
            </a:xfrm>
            <a:prstGeom prst="rect">
              <a:avLst/>
            </a:prstGeom>
          </p:spPr>
        </p:pic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56251541-CD60-0483-8527-473F76144C19}"/>
              </a:ext>
            </a:extLst>
          </p:cNvPr>
          <p:cNvGrpSpPr/>
          <p:nvPr/>
        </p:nvGrpSpPr>
        <p:grpSpPr>
          <a:xfrm>
            <a:off x="6539249" y="4877928"/>
            <a:ext cx="1031478" cy="1031478"/>
            <a:chOff x="6539249" y="4877928"/>
            <a:chExt cx="1031478" cy="1031478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041F852-FE36-7DBC-E2DC-6FE3C53A71D1}"/>
                </a:ext>
              </a:extLst>
            </p:cNvPr>
            <p:cNvSpPr/>
            <p:nvPr/>
          </p:nvSpPr>
          <p:spPr>
            <a:xfrm>
              <a:off x="6539249" y="4877928"/>
              <a:ext cx="1031478" cy="1031478"/>
            </a:xfrm>
            <a:custGeom>
              <a:avLst/>
              <a:gdLst>
                <a:gd name="connsiteX0" fmla="*/ 1218089 w 1218088"/>
                <a:gd name="connsiteY0" fmla="*/ 609044 h 1218088"/>
                <a:gd name="connsiteX1" fmla="*/ 609044 w 1218088"/>
                <a:gd name="connsiteY1" fmla="*/ 1218089 h 1218088"/>
                <a:gd name="connsiteX2" fmla="*/ 0 w 1218088"/>
                <a:gd name="connsiteY2" fmla="*/ 609044 h 1218088"/>
                <a:gd name="connsiteX3" fmla="*/ 609044 w 1218088"/>
                <a:gd name="connsiteY3" fmla="*/ 0 h 1218088"/>
                <a:gd name="connsiteX4" fmla="*/ 1218089 w 1218088"/>
                <a:gd name="connsiteY4" fmla="*/ 609044 h 121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088" h="1218088">
                  <a:moveTo>
                    <a:pt x="1218089" y="609044"/>
                  </a:moveTo>
                  <a:cubicBezTo>
                    <a:pt x="1218089" y="945410"/>
                    <a:pt x="945410" y="1218089"/>
                    <a:pt x="609044" y="1218089"/>
                  </a:cubicBezTo>
                  <a:cubicBezTo>
                    <a:pt x="272679" y="1218089"/>
                    <a:pt x="0" y="945410"/>
                    <a:pt x="0" y="609044"/>
                  </a:cubicBezTo>
                  <a:cubicBezTo>
                    <a:pt x="0" y="272678"/>
                    <a:pt x="272679" y="0"/>
                    <a:pt x="609044" y="0"/>
                  </a:cubicBezTo>
                  <a:cubicBezTo>
                    <a:pt x="945410" y="0"/>
                    <a:pt x="1218089" y="272678"/>
                    <a:pt x="1218089" y="609044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4000" b="1">
                <a:solidFill>
                  <a:schemeClr val="accent1"/>
                </a:solidFill>
                <a:latin typeface="+mj-lt"/>
                <a:cs typeface="Segoe UI" pitchFamily="34" charset="0"/>
              </a:endParaRPr>
            </a:p>
          </p:txBody>
        </p:sp>
        <p:pic>
          <p:nvPicPr>
            <p:cNvPr id="139" name="Graphic 138">
              <a:extLst>
                <a:ext uri="{FF2B5EF4-FFF2-40B4-BE49-F238E27FC236}">
                  <a16:creationId xmlns:a16="http://schemas.microsoft.com/office/drawing/2014/main" id="{2EF38594-8E18-68C0-425B-6D31F9492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828734" y="5167414"/>
              <a:ext cx="452510" cy="452508"/>
            </a:xfrm>
            <a:prstGeom prst="rect">
              <a:avLst/>
            </a:prstGeom>
          </p:spPr>
        </p:pic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A59B6233-3024-7129-046F-EF4AD43F1D5F}"/>
              </a:ext>
            </a:extLst>
          </p:cNvPr>
          <p:cNvGrpSpPr/>
          <p:nvPr/>
        </p:nvGrpSpPr>
        <p:grpSpPr>
          <a:xfrm>
            <a:off x="4632526" y="1518593"/>
            <a:ext cx="1031478" cy="1031478"/>
            <a:chOff x="4632526" y="1518593"/>
            <a:chExt cx="1031478" cy="103147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1C285F9-1EF5-0D74-1B2B-4720B629DDC2}"/>
                </a:ext>
              </a:extLst>
            </p:cNvPr>
            <p:cNvSpPr/>
            <p:nvPr/>
          </p:nvSpPr>
          <p:spPr>
            <a:xfrm>
              <a:off x="4632526" y="1518593"/>
              <a:ext cx="1031478" cy="1031478"/>
            </a:xfrm>
            <a:custGeom>
              <a:avLst/>
              <a:gdLst>
                <a:gd name="connsiteX0" fmla="*/ 1218089 w 1218088"/>
                <a:gd name="connsiteY0" fmla="*/ 609044 h 1218088"/>
                <a:gd name="connsiteX1" fmla="*/ 609044 w 1218088"/>
                <a:gd name="connsiteY1" fmla="*/ 1218089 h 1218088"/>
                <a:gd name="connsiteX2" fmla="*/ 0 w 1218088"/>
                <a:gd name="connsiteY2" fmla="*/ 609044 h 1218088"/>
                <a:gd name="connsiteX3" fmla="*/ 609044 w 1218088"/>
                <a:gd name="connsiteY3" fmla="*/ 0 h 1218088"/>
                <a:gd name="connsiteX4" fmla="*/ 1218089 w 1218088"/>
                <a:gd name="connsiteY4" fmla="*/ 609044 h 121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088" h="1218088">
                  <a:moveTo>
                    <a:pt x="1218089" y="609044"/>
                  </a:moveTo>
                  <a:cubicBezTo>
                    <a:pt x="1218089" y="945410"/>
                    <a:pt x="945410" y="1218089"/>
                    <a:pt x="609044" y="1218089"/>
                  </a:cubicBezTo>
                  <a:cubicBezTo>
                    <a:pt x="272678" y="1218089"/>
                    <a:pt x="0" y="945410"/>
                    <a:pt x="0" y="609044"/>
                  </a:cubicBezTo>
                  <a:cubicBezTo>
                    <a:pt x="0" y="272678"/>
                    <a:pt x="272678" y="0"/>
                    <a:pt x="609044" y="0"/>
                  </a:cubicBezTo>
                  <a:cubicBezTo>
                    <a:pt x="945410" y="0"/>
                    <a:pt x="1218089" y="272678"/>
                    <a:pt x="1218089" y="60904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4000" b="1">
                <a:solidFill>
                  <a:schemeClr val="accent1"/>
                </a:solidFill>
                <a:latin typeface="+mj-lt"/>
                <a:cs typeface="Segoe UI" pitchFamily="34" charset="0"/>
              </a:endParaRPr>
            </a:p>
          </p:txBody>
        </p:sp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99DE8168-089D-3A77-06FB-C8E2002DC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4922011" y="1808079"/>
              <a:ext cx="452510" cy="452508"/>
            </a:xfrm>
            <a:prstGeom prst="rect">
              <a:avLst/>
            </a:prstGeom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E169F952-8B64-C70E-257D-7FAD55603E83}"/>
              </a:ext>
            </a:extLst>
          </p:cNvPr>
          <p:cNvGrpSpPr/>
          <p:nvPr/>
        </p:nvGrpSpPr>
        <p:grpSpPr>
          <a:xfrm>
            <a:off x="3633205" y="3198260"/>
            <a:ext cx="1031478" cy="1031478"/>
            <a:chOff x="3589478" y="3189270"/>
            <a:chExt cx="1031478" cy="103147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E9DFF88-3711-D480-5F42-09C0E3E16AA8}"/>
                </a:ext>
              </a:extLst>
            </p:cNvPr>
            <p:cNvSpPr/>
            <p:nvPr/>
          </p:nvSpPr>
          <p:spPr>
            <a:xfrm>
              <a:off x="3589478" y="3189270"/>
              <a:ext cx="1031478" cy="1031478"/>
            </a:xfrm>
            <a:custGeom>
              <a:avLst/>
              <a:gdLst>
                <a:gd name="connsiteX0" fmla="*/ 1218089 w 1218088"/>
                <a:gd name="connsiteY0" fmla="*/ 609044 h 1218088"/>
                <a:gd name="connsiteX1" fmla="*/ 609044 w 1218088"/>
                <a:gd name="connsiteY1" fmla="*/ 1218089 h 1218088"/>
                <a:gd name="connsiteX2" fmla="*/ 0 w 1218088"/>
                <a:gd name="connsiteY2" fmla="*/ 609044 h 1218088"/>
                <a:gd name="connsiteX3" fmla="*/ 609044 w 1218088"/>
                <a:gd name="connsiteY3" fmla="*/ 0 h 1218088"/>
                <a:gd name="connsiteX4" fmla="*/ 1218089 w 1218088"/>
                <a:gd name="connsiteY4" fmla="*/ 609044 h 121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088" h="1218088">
                  <a:moveTo>
                    <a:pt x="1218089" y="609044"/>
                  </a:moveTo>
                  <a:cubicBezTo>
                    <a:pt x="1218089" y="945410"/>
                    <a:pt x="945410" y="1218089"/>
                    <a:pt x="609044" y="1218089"/>
                  </a:cubicBezTo>
                  <a:cubicBezTo>
                    <a:pt x="272678" y="1218089"/>
                    <a:pt x="0" y="945410"/>
                    <a:pt x="0" y="609044"/>
                  </a:cubicBezTo>
                  <a:cubicBezTo>
                    <a:pt x="0" y="272678"/>
                    <a:pt x="272678" y="0"/>
                    <a:pt x="609044" y="0"/>
                  </a:cubicBezTo>
                  <a:cubicBezTo>
                    <a:pt x="945410" y="0"/>
                    <a:pt x="1218089" y="272678"/>
                    <a:pt x="1218089" y="609044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4000" b="1">
                <a:solidFill>
                  <a:schemeClr val="accent1"/>
                </a:solidFill>
                <a:latin typeface="+mj-lt"/>
                <a:cs typeface="Segoe UI" pitchFamily="34" charset="0"/>
              </a:endParaRPr>
            </a:p>
          </p:txBody>
        </p:sp>
        <p:pic>
          <p:nvPicPr>
            <p:cNvPr id="142" name="Graphic 141">
              <a:extLst>
                <a:ext uri="{FF2B5EF4-FFF2-40B4-BE49-F238E27FC236}">
                  <a16:creationId xmlns:a16="http://schemas.microsoft.com/office/drawing/2014/main" id="{2175FE89-C60A-6BBF-4265-ED685E3FBE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878963" y="3478756"/>
              <a:ext cx="452510" cy="452508"/>
            </a:xfrm>
            <a:prstGeom prst="rect">
              <a:avLst/>
            </a:prstGeom>
          </p:spPr>
        </p:pic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F8BDD2C3-646E-EF3E-FBC4-BD4D837FD1DF}"/>
              </a:ext>
            </a:extLst>
          </p:cNvPr>
          <p:cNvGrpSpPr/>
          <p:nvPr/>
        </p:nvGrpSpPr>
        <p:grpSpPr>
          <a:xfrm>
            <a:off x="7527318" y="3198260"/>
            <a:ext cx="1031478" cy="1031478"/>
            <a:chOff x="7593549" y="3189270"/>
            <a:chExt cx="1031478" cy="1031478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6E34740-B629-4A5E-8E08-2DFB7B6FA774}"/>
                </a:ext>
              </a:extLst>
            </p:cNvPr>
            <p:cNvSpPr/>
            <p:nvPr/>
          </p:nvSpPr>
          <p:spPr>
            <a:xfrm>
              <a:off x="7593549" y="3189270"/>
              <a:ext cx="1031478" cy="1031478"/>
            </a:xfrm>
            <a:custGeom>
              <a:avLst/>
              <a:gdLst>
                <a:gd name="connsiteX0" fmla="*/ 1218089 w 1218088"/>
                <a:gd name="connsiteY0" fmla="*/ 609044 h 1218088"/>
                <a:gd name="connsiteX1" fmla="*/ 609045 w 1218088"/>
                <a:gd name="connsiteY1" fmla="*/ 1218089 h 1218088"/>
                <a:gd name="connsiteX2" fmla="*/ 0 w 1218088"/>
                <a:gd name="connsiteY2" fmla="*/ 609044 h 1218088"/>
                <a:gd name="connsiteX3" fmla="*/ 609045 w 1218088"/>
                <a:gd name="connsiteY3" fmla="*/ 0 h 1218088"/>
                <a:gd name="connsiteX4" fmla="*/ 1218089 w 1218088"/>
                <a:gd name="connsiteY4" fmla="*/ 609044 h 121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088" h="1218088">
                  <a:moveTo>
                    <a:pt x="1218089" y="609044"/>
                  </a:moveTo>
                  <a:cubicBezTo>
                    <a:pt x="1218089" y="945410"/>
                    <a:pt x="945411" y="1218089"/>
                    <a:pt x="609045" y="1218089"/>
                  </a:cubicBezTo>
                  <a:cubicBezTo>
                    <a:pt x="272679" y="1218089"/>
                    <a:pt x="0" y="945410"/>
                    <a:pt x="0" y="609044"/>
                  </a:cubicBezTo>
                  <a:cubicBezTo>
                    <a:pt x="0" y="272679"/>
                    <a:pt x="272679" y="0"/>
                    <a:pt x="609045" y="0"/>
                  </a:cubicBezTo>
                  <a:cubicBezTo>
                    <a:pt x="945411" y="0"/>
                    <a:pt x="1218089" y="272679"/>
                    <a:pt x="1218089" y="60904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4000" b="1">
                <a:solidFill>
                  <a:schemeClr val="accent1"/>
                </a:solidFill>
                <a:latin typeface="+mj-lt"/>
                <a:cs typeface="Segoe UI" pitchFamily="34" charset="0"/>
              </a:endParaRPr>
            </a:p>
          </p:txBody>
        </p:sp>
        <p:pic>
          <p:nvPicPr>
            <p:cNvPr id="146" name="Graphic 145">
              <a:extLst>
                <a:ext uri="{FF2B5EF4-FFF2-40B4-BE49-F238E27FC236}">
                  <a16:creationId xmlns:a16="http://schemas.microsoft.com/office/drawing/2014/main" id="{2DB39F8B-EE44-11FA-3FB8-12CB77128B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883034" y="3478756"/>
              <a:ext cx="452510" cy="4525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Programs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69331-B3F0-62DB-D455-128E725D6C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B84713A-29B4-333A-1229-B09C07691B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5AE796-B1E7-0743-1932-31D8AD289E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8F8AF9-DC6E-C42D-D341-BE498DDC69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465EE320-3512-2D63-F0BC-61D1ADF91FC4}"/>
              </a:ext>
            </a:extLst>
          </p:cNvPr>
          <p:cNvSpPr txBox="1"/>
          <p:nvPr/>
        </p:nvSpPr>
        <p:spPr>
          <a:xfrm>
            <a:off x="571499" y="4728951"/>
            <a:ext cx="23404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Program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D17C51F6-C988-D48C-811B-26B719F55EC6}"/>
              </a:ext>
            </a:extLst>
          </p:cNvPr>
          <p:cNvSpPr txBox="1"/>
          <p:nvPr/>
        </p:nvSpPr>
        <p:spPr>
          <a:xfrm>
            <a:off x="571500" y="5088124"/>
            <a:ext cx="2342984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what your programs deliver and their unique lift. Add how they transform lives.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CC3FD69-6357-62DE-C7BC-57C8382CE7CB}"/>
              </a:ext>
            </a:extLst>
          </p:cNvPr>
          <p:cNvSpPr txBox="1"/>
          <p:nvPr/>
        </p:nvSpPr>
        <p:spPr>
          <a:xfrm>
            <a:off x="571499" y="4067934"/>
            <a:ext cx="12663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600">
                <a:ln w="15875">
                  <a:solidFill>
                    <a:schemeClr val="accent1"/>
                  </a:solidFill>
                </a:ln>
                <a:noFill/>
                <a:latin typeface="+mj-lt"/>
              </a:rPr>
              <a:t>500+</a:t>
            </a:r>
            <a:endParaRPr lang="en-US" sz="3600" dirty="0" err="1">
              <a:ln w="15875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8F1BE11B-14E2-7CB3-8883-FD2AFB0C1341}"/>
              </a:ext>
            </a:extLst>
          </p:cNvPr>
          <p:cNvSpPr txBox="1"/>
          <p:nvPr/>
        </p:nvSpPr>
        <p:spPr>
          <a:xfrm>
            <a:off x="3404128" y="4728951"/>
            <a:ext cx="23404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Program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667D2F6C-9752-09BF-E54C-49BC5EFE21F4}"/>
              </a:ext>
            </a:extLst>
          </p:cNvPr>
          <p:cNvSpPr txBox="1"/>
          <p:nvPr/>
        </p:nvSpPr>
        <p:spPr>
          <a:xfrm>
            <a:off x="3404128" y="5088124"/>
            <a:ext cx="2342984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what your programs deliver and their unique lift. Add how they transform lives.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8C79A3C-4527-CFC4-E867-11216B5A7BD2}"/>
              </a:ext>
            </a:extLst>
          </p:cNvPr>
          <p:cNvSpPr txBox="1"/>
          <p:nvPr/>
        </p:nvSpPr>
        <p:spPr>
          <a:xfrm>
            <a:off x="3404128" y="4067934"/>
            <a:ext cx="151804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600">
                <a:ln w="15875">
                  <a:solidFill>
                    <a:schemeClr val="accent2"/>
                  </a:solidFill>
                </a:ln>
                <a:noFill/>
                <a:latin typeface="+mj-lt"/>
              </a:rPr>
              <a:t>1000+</a:t>
            </a:r>
            <a:endParaRPr lang="en-US" sz="3600" dirty="0" err="1">
              <a:ln w="15875">
                <a:solidFill>
                  <a:schemeClr val="accent2"/>
                </a:solidFill>
              </a:ln>
              <a:noFill/>
              <a:latin typeface="+mj-lt"/>
            </a:endParaRPr>
          </a:p>
        </p:txBody>
      </p:sp>
      <p:sp>
        <p:nvSpPr>
          <p:cNvPr id="31" name="Google Shape;437;p14">
            <a:extLst>
              <a:ext uri="{FF2B5EF4-FFF2-40B4-BE49-F238E27FC236}">
                <a16:creationId xmlns:a16="http://schemas.microsoft.com/office/drawing/2014/main" id="{42D77F5F-1CCD-C6C3-D864-078BF1EE079F}"/>
              </a:ext>
            </a:extLst>
          </p:cNvPr>
          <p:cNvSpPr txBox="1"/>
          <p:nvPr/>
        </p:nvSpPr>
        <p:spPr>
          <a:xfrm>
            <a:off x="6236757" y="4728951"/>
            <a:ext cx="23404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Program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015823ED-46FD-F4FB-05C7-2A270074C605}"/>
              </a:ext>
            </a:extLst>
          </p:cNvPr>
          <p:cNvSpPr txBox="1"/>
          <p:nvPr/>
        </p:nvSpPr>
        <p:spPr>
          <a:xfrm>
            <a:off x="6236758" y="5088124"/>
            <a:ext cx="2342984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what your programs deliver and their unique lift. Add how they transform lives.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E620FB5-9F23-D307-C183-872656B25069}"/>
              </a:ext>
            </a:extLst>
          </p:cNvPr>
          <p:cNvSpPr txBox="1"/>
          <p:nvPr/>
        </p:nvSpPr>
        <p:spPr>
          <a:xfrm>
            <a:off x="6236757" y="4067934"/>
            <a:ext cx="88966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600">
                <a:ln w="15875">
                  <a:solidFill>
                    <a:schemeClr val="accent3"/>
                  </a:solidFill>
                </a:ln>
                <a:noFill/>
                <a:latin typeface="+mj-lt"/>
              </a:rPr>
              <a:t>86+</a:t>
            </a:r>
            <a:endParaRPr lang="en-US" sz="3600" dirty="0" err="1">
              <a:ln w="15875">
                <a:solidFill>
                  <a:schemeClr val="accent3"/>
                </a:solidFill>
              </a:ln>
              <a:noFill/>
              <a:latin typeface="+mj-lt"/>
            </a:endParaRPr>
          </a:p>
        </p:txBody>
      </p:sp>
      <p:sp>
        <p:nvSpPr>
          <p:cNvPr id="36" name="Google Shape;437;p14">
            <a:extLst>
              <a:ext uri="{FF2B5EF4-FFF2-40B4-BE49-F238E27FC236}">
                <a16:creationId xmlns:a16="http://schemas.microsoft.com/office/drawing/2014/main" id="{A2B3A2DA-14C6-EC99-72F7-943634424DBC}"/>
              </a:ext>
            </a:extLst>
          </p:cNvPr>
          <p:cNvSpPr txBox="1"/>
          <p:nvPr/>
        </p:nvSpPr>
        <p:spPr>
          <a:xfrm>
            <a:off x="9069387" y="4728951"/>
            <a:ext cx="23404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Program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7" name="Google Shape;436;p14">
            <a:extLst>
              <a:ext uri="{FF2B5EF4-FFF2-40B4-BE49-F238E27FC236}">
                <a16:creationId xmlns:a16="http://schemas.microsoft.com/office/drawing/2014/main" id="{5D12CAE8-A5D8-5B00-5496-D867F780DC40}"/>
              </a:ext>
            </a:extLst>
          </p:cNvPr>
          <p:cNvSpPr txBox="1"/>
          <p:nvPr/>
        </p:nvSpPr>
        <p:spPr>
          <a:xfrm>
            <a:off x="9069388" y="5088124"/>
            <a:ext cx="2342984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what your programs deliver and their unique lift. Add how they transform lives.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65C0B8-2521-3825-86B5-2FCB50C3590B}"/>
              </a:ext>
            </a:extLst>
          </p:cNvPr>
          <p:cNvSpPr txBox="1"/>
          <p:nvPr/>
        </p:nvSpPr>
        <p:spPr>
          <a:xfrm>
            <a:off x="9069387" y="4067934"/>
            <a:ext cx="121828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600">
                <a:ln w="15875">
                  <a:solidFill>
                    <a:schemeClr val="accent4"/>
                  </a:solidFill>
                </a:ln>
                <a:noFill/>
                <a:latin typeface="+mj-lt"/>
              </a:rPr>
              <a:t>430+</a:t>
            </a:r>
            <a:endParaRPr lang="en-US" sz="3600" dirty="0" err="1">
              <a:ln w="15875">
                <a:solidFill>
                  <a:schemeClr val="accent4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5DB14-0028-DA02-E518-3BEAB9329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6500899-AF7E-C6A9-AA6B-1E9FA08D61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119F1-8B2B-A668-8269-48A2DF47E3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ADE8090-641B-AF56-F08C-CBB4238FAF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986D52A-922A-8366-115E-F21D4967FD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CF3F8B-84A0-7846-B043-2E3A3FA1342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553F05-34F0-B708-1068-3C05B5959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3" name="Google Shape;436;p14">
            <a:extLst>
              <a:ext uri="{FF2B5EF4-FFF2-40B4-BE49-F238E27FC236}">
                <a16:creationId xmlns:a16="http://schemas.microsoft.com/office/drawing/2014/main" id="{2989AD75-D5E7-0C5A-9DEE-C8E1A854DEFA}"/>
              </a:ext>
            </a:extLst>
          </p:cNvPr>
          <p:cNvSpPr txBox="1"/>
          <p:nvPr/>
        </p:nvSpPr>
        <p:spPr>
          <a:xfrm>
            <a:off x="571500" y="5072810"/>
            <a:ext cx="1976323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key roles to show who’s driving this cause.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Add top skills or wins to inspire fast now.</a:t>
            </a:r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2B97FF9B-C02D-258E-87A8-A108D68F61AE}"/>
              </a:ext>
            </a:extLst>
          </p:cNvPr>
          <p:cNvSpPr txBox="1"/>
          <p:nvPr/>
        </p:nvSpPr>
        <p:spPr>
          <a:xfrm>
            <a:off x="571500" y="4714765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2"/>
                </a:solidFill>
              </a:rPr>
              <a:t>CEO, Founder</a:t>
            </a:r>
          </a:p>
        </p:txBody>
      </p:sp>
      <p:sp>
        <p:nvSpPr>
          <p:cNvPr id="5" name="Google Shape;437;p14">
            <a:extLst>
              <a:ext uri="{FF2B5EF4-FFF2-40B4-BE49-F238E27FC236}">
                <a16:creationId xmlns:a16="http://schemas.microsoft.com/office/drawing/2014/main" id="{62D20D19-9FBB-421D-581B-A5B5085D840D}"/>
              </a:ext>
            </a:extLst>
          </p:cNvPr>
          <p:cNvSpPr txBox="1"/>
          <p:nvPr/>
        </p:nvSpPr>
        <p:spPr>
          <a:xfrm>
            <a:off x="571500" y="4446244"/>
            <a:ext cx="101598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F783A573-7FA0-E640-DB52-98AA546AE122}"/>
              </a:ext>
            </a:extLst>
          </p:cNvPr>
          <p:cNvSpPr txBox="1"/>
          <p:nvPr/>
        </p:nvSpPr>
        <p:spPr>
          <a:xfrm>
            <a:off x="2839669" y="5072810"/>
            <a:ext cx="1976323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key roles to show who’s driving this cause.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Add top skills or wins to inspire fast now.</a:t>
            </a: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F5AE65D2-45A6-0773-C008-59AF973B2496}"/>
              </a:ext>
            </a:extLst>
          </p:cNvPr>
          <p:cNvSpPr txBox="1"/>
          <p:nvPr/>
        </p:nvSpPr>
        <p:spPr>
          <a:xfrm>
            <a:off x="2839669" y="4714765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2"/>
                </a:solidFill>
              </a:rPr>
              <a:t>Program Director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3E41406D-B3E8-820E-475F-26BADC81ADD1}"/>
              </a:ext>
            </a:extLst>
          </p:cNvPr>
          <p:cNvSpPr txBox="1"/>
          <p:nvPr/>
        </p:nvSpPr>
        <p:spPr>
          <a:xfrm>
            <a:off x="2839669" y="4446244"/>
            <a:ext cx="101598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0E298587-1201-95E5-A09B-29271100CB35}"/>
              </a:ext>
            </a:extLst>
          </p:cNvPr>
          <p:cNvSpPr txBox="1"/>
          <p:nvPr/>
        </p:nvSpPr>
        <p:spPr>
          <a:xfrm>
            <a:off x="5107838" y="5072810"/>
            <a:ext cx="1976323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key roles to show who’s driving this cause.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Add top skills or wins to inspire fast now.</a:t>
            </a: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11C7C570-B325-5928-8DE4-C5992EE8F5EF}"/>
              </a:ext>
            </a:extLst>
          </p:cNvPr>
          <p:cNvSpPr txBox="1"/>
          <p:nvPr/>
        </p:nvSpPr>
        <p:spPr>
          <a:xfrm>
            <a:off x="5107838" y="4714765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2"/>
                </a:solidFill>
              </a:rPr>
              <a:t>Fundraiser</a:t>
            </a: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43209AE2-F3FA-1B98-4D61-8F9E3000CD3E}"/>
              </a:ext>
            </a:extLst>
          </p:cNvPr>
          <p:cNvSpPr txBox="1"/>
          <p:nvPr/>
        </p:nvSpPr>
        <p:spPr>
          <a:xfrm>
            <a:off x="5107838" y="4446244"/>
            <a:ext cx="101598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D8ABE5D1-0599-6C0C-851D-07BF78817311}"/>
              </a:ext>
            </a:extLst>
          </p:cNvPr>
          <p:cNvSpPr txBox="1"/>
          <p:nvPr/>
        </p:nvSpPr>
        <p:spPr>
          <a:xfrm>
            <a:off x="7376007" y="5072810"/>
            <a:ext cx="1976323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key roles to show who’s driving this cause.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Add top skills or wins to inspire fast now.</a:t>
            </a: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112533D2-BDB6-5C63-B51B-3C00478FADC4}"/>
              </a:ext>
            </a:extLst>
          </p:cNvPr>
          <p:cNvSpPr txBox="1"/>
          <p:nvPr/>
        </p:nvSpPr>
        <p:spPr>
          <a:xfrm>
            <a:off x="7376007" y="4714765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2"/>
                </a:solidFill>
              </a:rPr>
              <a:t>Marketing Director</a:t>
            </a: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3E1F2EB7-B505-D744-AB1F-5537A943FE9C}"/>
              </a:ext>
            </a:extLst>
          </p:cNvPr>
          <p:cNvSpPr txBox="1"/>
          <p:nvPr/>
        </p:nvSpPr>
        <p:spPr>
          <a:xfrm>
            <a:off x="7376007" y="4446244"/>
            <a:ext cx="101598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669DBD72-DC1C-BBAB-81DC-D7BCD48FEC1A}"/>
              </a:ext>
            </a:extLst>
          </p:cNvPr>
          <p:cNvSpPr txBox="1"/>
          <p:nvPr/>
        </p:nvSpPr>
        <p:spPr>
          <a:xfrm>
            <a:off x="9644176" y="5072810"/>
            <a:ext cx="1976323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key roles to show who’s driving this cause.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Add top skills or wins to inspire fast now.</a:t>
            </a: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179E9429-6BC7-D64D-0F33-AC013910E99C}"/>
              </a:ext>
            </a:extLst>
          </p:cNvPr>
          <p:cNvSpPr txBox="1"/>
          <p:nvPr/>
        </p:nvSpPr>
        <p:spPr>
          <a:xfrm>
            <a:off x="9644176" y="4714765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2"/>
                </a:solidFill>
              </a:rPr>
              <a:t>Finance Director</a:t>
            </a:r>
          </a:p>
        </p:txBody>
      </p:sp>
      <p:sp>
        <p:nvSpPr>
          <p:cNvPr id="33" name="Google Shape;437;p14">
            <a:extLst>
              <a:ext uri="{FF2B5EF4-FFF2-40B4-BE49-F238E27FC236}">
                <a16:creationId xmlns:a16="http://schemas.microsoft.com/office/drawing/2014/main" id="{AE1CC86A-E99A-CBCA-17CC-67B4F2E34CD5}"/>
              </a:ext>
            </a:extLst>
          </p:cNvPr>
          <p:cNvSpPr txBox="1"/>
          <p:nvPr/>
        </p:nvSpPr>
        <p:spPr>
          <a:xfrm>
            <a:off x="9644176" y="4446244"/>
            <a:ext cx="101598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F16760-61E8-78E6-6D34-487302F5E7F8}"/>
              </a:ext>
            </a:extLst>
          </p:cNvPr>
          <p:cNvGrpSpPr/>
          <p:nvPr/>
        </p:nvGrpSpPr>
        <p:grpSpPr>
          <a:xfrm>
            <a:off x="571500" y="2466753"/>
            <a:ext cx="11049000" cy="1754373"/>
            <a:chOff x="571500" y="2466753"/>
            <a:chExt cx="11049000" cy="175437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FE71243-1E80-ED0E-583A-EE16A595BC76}"/>
                </a:ext>
              </a:extLst>
            </p:cNvPr>
            <p:cNvSpPr/>
            <p:nvPr/>
          </p:nvSpPr>
          <p:spPr bwMode="auto">
            <a:xfrm>
              <a:off x="2839669" y="2466753"/>
              <a:ext cx="1976324" cy="1754373"/>
            </a:xfrm>
            <a:prstGeom prst="rect">
              <a:avLst/>
            </a:prstGeom>
            <a:gradFill>
              <a:gsLst>
                <a:gs pos="0">
                  <a:schemeClr val="accent3">
                    <a:alpha val="0"/>
                  </a:schemeClr>
                </a:gs>
                <a:gs pos="79000">
                  <a:schemeClr val="accent3">
                    <a:alpha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C58048-D7C2-43E2-0148-F7F17972A2F0}"/>
                </a:ext>
              </a:extLst>
            </p:cNvPr>
            <p:cNvSpPr/>
            <p:nvPr/>
          </p:nvSpPr>
          <p:spPr bwMode="auto">
            <a:xfrm>
              <a:off x="5107838" y="2466753"/>
              <a:ext cx="1976324" cy="1754373"/>
            </a:xfrm>
            <a:prstGeom prst="rect">
              <a:avLst/>
            </a:prstGeom>
            <a:gradFill>
              <a:gsLst>
                <a:gs pos="0">
                  <a:schemeClr val="accent4">
                    <a:alpha val="0"/>
                  </a:schemeClr>
                </a:gs>
                <a:gs pos="79000">
                  <a:schemeClr val="accent4">
                    <a:alpha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3E91ED0-B27D-71DF-6919-FEA4F5C05F99}"/>
                </a:ext>
              </a:extLst>
            </p:cNvPr>
            <p:cNvSpPr/>
            <p:nvPr/>
          </p:nvSpPr>
          <p:spPr bwMode="auto">
            <a:xfrm>
              <a:off x="7376007" y="2466753"/>
              <a:ext cx="1976324" cy="1754373"/>
            </a:xfrm>
            <a:prstGeom prst="rect">
              <a:avLst/>
            </a:prstGeom>
            <a:gradFill>
              <a:gsLst>
                <a:gs pos="0">
                  <a:schemeClr val="accent1">
                    <a:alpha val="0"/>
                  </a:schemeClr>
                </a:gs>
                <a:gs pos="79000">
                  <a:schemeClr val="accent1">
                    <a:alpha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F5E4F5F-33AD-BC95-231C-A4336B9E01BD}"/>
                </a:ext>
              </a:extLst>
            </p:cNvPr>
            <p:cNvSpPr/>
            <p:nvPr/>
          </p:nvSpPr>
          <p:spPr bwMode="auto">
            <a:xfrm>
              <a:off x="9644176" y="2466753"/>
              <a:ext cx="1976324" cy="1754373"/>
            </a:xfrm>
            <a:prstGeom prst="rect">
              <a:avLst/>
            </a:prstGeom>
            <a:gradFill>
              <a:gsLst>
                <a:gs pos="0">
                  <a:schemeClr val="accent2">
                    <a:alpha val="0"/>
                  </a:schemeClr>
                </a:gs>
                <a:gs pos="79000">
                  <a:schemeClr val="accent2">
                    <a:alpha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7B9ADA5-940B-3DD2-40B8-379DC32D8019}"/>
                </a:ext>
              </a:extLst>
            </p:cNvPr>
            <p:cNvSpPr/>
            <p:nvPr/>
          </p:nvSpPr>
          <p:spPr bwMode="auto">
            <a:xfrm>
              <a:off x="571500" y="2466753"/>
              <a:ext cx="1976324" cy="1754373"/>
            </a:xfrm>
            <a:prstGeom prst="rect">
              <a:avLst/>
            </a:prstGeom>
            <a:gradFill>
              <a:gsLst>
                <a:gs pos="0">
                  <a:schemeClr val="accent5">
                    <a:alpha val="0"/>
                  </a:schemeClr>
                </a:gs>
                <a:gs pos="79000">
                  <a:schemeClr val="accent5">
                    <a:alpha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C00D118B-7926-4C74-75E9-8FCD94A3F11D}"/>
              </a:ext>
            </a:extLst>
          </p:cNvPr>
          <p:cNvSpPr txBox="1"/>
          <p:nvPr/>
        </p:nvSpPr>
        <p:spPr>
          <a:xfrm rot="16200000">
            <a:off x="1540837" y="3129605"/>
            <a:ext cx="175849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</a:rPr>
              <a:t>Founder</a:t>
            </a:r>
            <a:endParaRPr lang="en-US" sz="3200" b="1" dirty="0" err="1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51B4632-F4B7-4643-AE9C-9287D0BB08A8}"/>
              </a:ext>
            </a:extLst>
          </p:cNvPr>
          <p:cNvSpPr txBox="1"/>
          <p:nvPr/>
        </p:nvSpPr>
        <p:spPr>
          <a:xfrm rot="16200000">
            <a:off x="3774188" y="3095335"/>
            <a:ext cx="182902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</a:rPr>
              <a:t>Program</a:t>
            </a:r>
            <a:endParaRPr lang="en-US" sz="3200" b="1" dirty="0" err="1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D1C699E-724F-504B-371F-872710F45843}"/>
              </a:ext>
            </a:extLst>
          </p:cNvPr>
          <p:cNvSpPr txBox="1"/>
          <p:nvPr/>
        </p:nvSpPr>
        <p:spPr>
          <a:xfrm rot="16200000">
            <a:off x="5826400" y="2877933"/>
            <a:ext cx="226183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</a:rPr>
              <a:t>Fundraiser</a:t>
            </a:r>
            <a:endParaRPr lang="en-US" sz="3200" b="1" dirty="0" err="1">
              <a:solidFill>
                <a:schemeClr val="bg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F2F862-8F73-B3AE-29F3-1447EF1C88E7}"/>
              </a:ext>
            </a:extLst>
          </p:cNvPr>
          <p:cNvSpPr txBox="1"/>
          <p:nvPr/>
        </p:nvSpPr>
        <p:spPr>
          <a:xfrm rot="16200000">
            <a:off x="8125474" y="2911539"/>
            <a:ext cx="220092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</a:rPr>
              <a:t>Marketing</a:t>
            </a:r>
            <a:endParaRPr lang="en-US" sz="3200" b="1" dirty="0" err="1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601655-F48E-C490-4AA2-F18708803B17}"/>
              </a:ext>
            </a:extLst>
          </p:cNvPr>
          <p:cNvSpPr txBox="1"/>
          <p:nvPr/>
        </p:nvSpPr>
        <p:spPr>
          <a:xfrm rot="16200000">
            <a:off x="10668203" y="3182778"/>
            <a:ext cx="16526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</a:rPr>
              <a:t>Finance</a:t>
            </a:r>
            <a:endParaRPr lang="en-US" sz="3200" b="1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072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raphic 17">
            <a:extLst>
              <a:ext uri="{FF2B5EF4-FFF2-40B4-BE49-F238E27FC236}">
                <a16:creationId xmlns:a16="http://schemas.microsoft.com/office/drawing/2014/main" id="{1D84FFEC-5C57-21E1-7F3A-C956710188E1}"/>
              </a:ext>
            </a:extLst>
          </p:cNvPr>
          <p:cNvSpPr/>
          <p:nvPr/>
        </p:nvSpPr>
        <p:spPr>
          <a:xfrm flipH="1">
            <a:off x="3250407" y="1545415"/>
            <a:ext cx="5587328" cy="4856226"/>
          </a:xfrm>
          <a:custGeom>
            <a:avLst/>
            <a:gdLst>
              <a:gd name="connsiteX0" fmla="*/ 4173921 w 7257486"/>
              <a:gd name="connsiteY0" fmla="*/ 341211 h 6857155"/>
              <a:gd name="connsiteX1" fmla="*/ 4173921 w 7257486"/>
              <a:gd name="connsiteY1" fmla="*/ 341211 h 6857155"/>
              <a:gd name="connsiteX2" fmla="*/ 4215305 w 7257486"/>
              <a:gd name="connsiteY2" fmla="*/ 341211 h 6857155"/>
              <a:gd name="connsiteX3" fmla="*/ 4223751 w 7257486"/>
              <a:gd name="connsiteY3" fmla="*/ 325164 h 6857155"/>
              <a:gd name="connsiteX4" fmla="*/ 4239798 w 7257486"/>
              <a:gd name="connsiteY4" fmla="*/ 325164 h 6857155"/>
              <a:gd name="connsiteX5" fmla="*/ 4239798 w 7257486"/>
              <a:gd name="connsiteY5" fmla="*/ 333610 h 6857155"/>
              <a:gd name="connsiteX6" fmla="*/ 4252467 w 7257486"/>
              <a:gd name="connsiteY6" fmla="*/ 353880 h 6857155"/>
              <a:gd name="connsiteX7" fmla="*/ 4256690 w 7257486"/>
              <a:gd name="connsiteY7" fmla="*/ 345434 h 6857155"/>
              <a:gd name="connsiteX8" fmla="*/ 4272737 w 7257486"/>
              <a:gd name="connsiteY8" fmla="*/ 349657 h 6857155"/>
              <a:gd name="connsiteX9" fmla="*/ 4293007 w 7257486"/>
              <a:gd name="connsiteY9" fmla="*/ 341211 h 6857155"/>
              <a:gd name="connsiteX10" fmla="*/ 4313277 w 7257486"/>
              <a:gd name="connsiteY10" fmla="*/ 320941 h 6857155"/>
              <a:gd name="connsiteX11" fmla="*/ 4358884 w 7257486"/>
              <a:gd name="connsiteY11" fmla="*/ 308272 h 6857155"/>
              <a:gd name="connsiteX12" fmla="*/ 4367330 w 7257486"/>
              <a:gd name="connsiteY12" fmla="*/ 295603 h 6857155"/>
              <a:gd name="connsiteX13" fmla="*/ 4371553 w 7257486"/>
              <a:gd name="connsiteY13" fmla="*/ 275334 h 6857155"/>
              <a:gd name="connsiteX14" fmla="*/ 4338614 w 7257486"/>
              <a:gd name="connsiteY14" fmla="*/ 275334 h 6857155"/>
              <a:gd name="connsiteX15" fmla="*/ 4338614 w 7257486"/>
              <a:gd name="connsiteY15" fmla="*/ 266888 h 6857155"/>
              <a:gd name="connsiteX16" fmla="*/ 4354661 w 7257486"/>
              <a:gd name="connsiteY16" fmla="*/ 254219 h 6857155"/>
              <a:gd name="connsiteX17" fmla="*/ 4387600 w 7257486"/>
              <a:gd name="connsiteY17" fmla="*/ 233949 h 6857155"/>
              <a:gd name="connsiteX18" fmla="*/ 4416316 w 7257486"/>
              <a:gd name="connsiteY18" fmla="*/ 225503 h 6857155"/>
              <a:gd name="connsiteX19" fmla="*/ 4420539 w 7257486"/>
              <a:gd name="connsiteY19" fmla="*/ 209456 h 6857155"/>
              <a:gd name="connsiteX20" fmla="*/ 4407870 w 7257486"/>
              <a:gd name="connsiteY20" fmla="*/ 209456 h 6857155"/>
              <a:gd name="connsiteX21" fmla="*/ 4403647 w 7257486"/>
              <a:gd name="connsiteY21" fmla="*/ 213679 h 6857155"/>
              <a:gd name="connsiteX22" fmla="*/ 4362262 w 7257486"/>
              <a:gd name="connsiteY22" fmla="*/ 217902 h 6857155"/>
              <a:gd name="connsiteX23" fmla="*/ 4346215 w 7257486"/>
              <a:gd name="connsiteY23" fmla="*/ 226348 h 6857155"/>
              <a:gd name="connsiteX24" fmla="*/ 4346215 w 7257486"/>
              <a:gd name="connsiteY24" fmla="*/ 239017 h 6857155"/>
              <a:gd name="connsiteX25" fmla="*/ 4293007 w 7257486"/>
              <a:gd name="connsiteY25" fmla="*/ 243239 h 6857155"/>
              <a:gd name="connsiteX26" fmla="*/ 4276960 w 7257486"/>
              <a:gd name="connsiteY26" fmla="*/ 263509 h 6857155"/>
              <a:gd name="connsiteX27" fmla="*/ 4256690 w 7257486"/>
              <a:gd name="connsiteY27" fmla="*/ 271955 h 6857155"/>
              <a:gd name="connsiteX28" fmla="*/ 4239798 w 7257486"/>
              <a:gd name="connsiteY28" fmla="*/ 287158 h 6857155"/>
              <a:gd name="connsiteX29" fmla="*/ 4219528 w 7257486"/>
              <a:gd name="connsiteY29" fmla="*/ 295603 h 6857155"/>
              <a:gd name="connsiteX30" fmla="*/ 4215305 w 7257486"/>
              <a:gd name="connsiteY30" fmla="*/ 308272 h 6857155"/>
              <a:gd name="connsiteX31" fmla="*/ 4166319 w 7257486"/>
              <a:gd name="connsiteY31" fmla="*/ 316718 h 6857155"/>
              <a:gd name="connsiteX32" fmla="*/ 4137604 w 7257486"/>
              <a:gd name="connsiteY32" fmla="*/ 325164 h 6857155"/>
              <a:gd name="connsiteX33" fmla="*/ 4133381 w 7257486"/>
              <a:gd name="connsiteY33" fmla="*/ 349657 h 6857155"/>
              <a:gd name="connsiteX34" fmla="*/ 4153651 w 7257486"/>
              <a:gd name="connsiteY34" fmla="*/ 353880 h 6857155"/>
              <a:gd name="connsiteX35" fmla="*/ 4173921 w 7257486"/>
              <a:gd name="connsiteY35" fmla="*/ 341211 h 6857155"/>
              <a:gd name="connsiteX36" fmla="*/ 4301452 w 7257486"/>
              <a:gd name="connsiteY36" fmla="*/ 295603 h 6857155"/>
              <a:gd name="connsiteX37" fmla="*/ 4314121 w 7257486"/>
              <a:gd name="connsiteY37" fmla="*/ 295603 h 6857155"/>
              <a:gd name="connsiteX38" fmla="*/ 4314121 w 7257486"/>
              <a:gd name="connsiteY38" fmla="*/ 315873 h 6857155"/>
              <a:gd name="connsiteX39" fmla="*/ 4308209 w 7257486"/>
              <a:gd name="connsiteY39" fmla="*/ 314184 h 6857155"/>
              <a:gd name="connsiteX40" fmla="*/ 4302297 w 7257486"/>
              <a:gd name="connsiteY40" fmla="*/ 308272 h 6857155"/>
              <a:gd name="connsiteX41" fmla="*/ 4302297 w 7257486"/>
              <a:gd name="connsiteY41" fmla="*/ 295603 h 6857155"/>
              <a:gd name="connsiteX42" fmla="*/ 4260068 w 7257486"/>
              <a:gd name="connsiteY42" fmla="*/ 308272 h 6857155"/>
              <a:gd name="connsiteX43" fmla="*/ 4288784 w 7257486"/>
              <a:gd name="connsiteY43" fmla="*/ 308272 h 6857155"/>
              <a:gd name="connsiteX44" fmla="*/ 4288784 w 7257486"/>
              <a:gd name="connsiteY44" fmla="*/ 316718 h 6857155"/>
              <a:gd name="connsiteX45" fmla="*/ 4276115 w 7257486"/>
              <a:gd name="connsiteY45" fmla="*/ 316718 h 6857155"/>
              <a:gd name="connsiteX46" fmla="*/ 4259223 w 7257486"/>
              <a:gd name="connsiteY46" fmla="*/ 326853 h 6857155"/>
              <a:gd name="connsiteX47" fmla="*/ 4247399 w 7257486"/>
              <a:gd name="connsiteY47" fmla="*/ 320941 h 6857155"/>
              <a:gd name="connsiteX48" fmla="*/ 4260068 w 7257486"/>
              <a:gd name="connsiteY48" fmla="*/ 308272 h 6857155"/>
              <a:gd name="connsiteX49" fmla="*/ 423135 w 7257486"/>
              <a:gd name="connsiteY49" fmla="*/ 3307380 h 6857155"/>
              <a:gd name="connsiteX50" fmla="*/ 365704 w 7257486"/>
              <a:gd name="connsiteY50" fmla="*/ 3340319 h 6857155"/>
              <a:gd name="connsiteX51" fmla="*/ 324319 w 7257486"/>
              <a:gd name="connsiteY51" fmla="*/ 3344542 h 6857155"/>
              <a:gd name="connsiteX52" fmla="*/ 320096 w 7257486"/>
              <a:gd name="connsiteY52" fmla="*/ 3340319 h 6857155"/>
              <a:gd name="connsiteX53" fmla="*/ 320096 w 7257486"/>
              <a:gd name="connsiteY53" fmla="*/ 3310759 h 6857155"/>
              <a:gd name="connsiteX54" fmla="*/ 364859 w 7257486"/>
              <a:gd name="connsiteY54" fmla="*/ 3277820 h 6857155"/>
              <a:gd name="connsiteX55" fmla="*/ 410466 w 7257486"/>
              <a:gd name="connsiteY55" fmla="*/ 3249104 h 6857155"/>
              <a:gd name="connsiteX56" fmla="*/ 434959 w 7257486"/>
              <a:gd name="connsiteY56" fmla="*/ 3240659 h 6857155"/>
              <a:gd name="connsiteX57" fmla="*/ 443405 w 7257486"/>
              <a:gd name="connsiteY57" fmla="*/ 3249104 h 6857155"/>
              <a:gd name="connsiteX58" fmla="*/ 434959 w 7257486"/>
              <a:gd name="connsiteY58" fmla="*/ 3269374 h 6857155"/>
              <a:gd name="connsiteX59" fmla="*/ 443405 w 7257486"/>
              <a:gd name="connsiteY59" fmla="*/ 3282043 h 6857155"/>
              <a:gd name="connsiteX60" fmla="*/ 443405 w 7257486"/>
              <a:gd name="connsiteY60" fmla="*/ 3282043 h 6857155"/>
              <a:gd name="connsiteX61" fmla="*/ 423135 w 7257486"/>
              <a:gd name="connsiteY61" fmla="*/ 3307380 h 6857155"/>
              <a:gd name="connsiteX62" fmla="*/ 5928116 w 7257486"/>
              <a:gd name="connsiteY62" fmla="*/ 2255032 h 6857155"/>
              <a:gd name="connsiteX63" fmla="*/ 5928116 w 7257486"/>
              <a:gd name="connsiteY63" fmla="*/ 2255032 h 6857155"/>
              <a:gd name="connsiteX64" fmla="*/ 5907846 w 7257486"/>
              <a:gd name="connsiteY64" fmla="*/ 2263478 h 6857155"/>
              <a:gd name="connsiteX65" fmla="*/ 5879130 w 7257486"/>
              <a:gd name="connsiteY65" fmla="*/ 2259255 h 6857155"/>
              <a:gd name="connsiteX66" fmla="*/ 5863083 w 7257486"/>
              <a:gd name="connsiteY66" fmla="*/ 2238985 h 6857155"/>
              <a:gd name="connsiteX67" fmla="*/ 5858861 w 7257486"/>
              <a:gd name="connsiteY67" fmla="*/ 2230539 h 6857155"/>
              <a:gd name="connsiteX68" fmla="*/ 5858861 w 7257486"/>
              <a:gd name="connsiteY68" fmla="*/ 2206047 h 6857155"/>
              <a:gd name="connsiteX69" fmla="*/ 5871529 w 7257486"/>
              <a:gd name="connsiteY69" fmla="*/ 2189999 h 6857155"/>
              <a:gd name="connsiteX70" fmla="*/ 5884198 w 7257486"/>
              <a:gd name="connsiteY70" fmla="*/ 2185776 h 6857155"/>
              <a:gd name="connsiteX71" fmla="*/ 5941629 w 7257486"/>
              <a:gd name="connsiteY71" fmla="*/ 2201824 h 6857155"/>
              <a:gd name="connsiteX72" fmla="*/ 5966122 w 7257486"/>
              <a:gd name="connsiteY72" fmla="*/ 2201824 h 6857155"/>
              <a:gd name="connsiteX73" fmla="*/ 5982169 w 7257486"/>
              <a:gd name="connsiteY73" fmla="*/ 2197601 h 6857155"/>
              <a:gd name="connsiteX74" fmla="*/ 5990615 w 7257486"/>
              <a:gd name="connsiteY74" fmla="*/ 2201824 h 6857155"/>
              <a:gd name="connsiteX75" fmla="*/ 5990615 w 7257486"/>
              <a:gd name="connsiteY75" fmla="*/ 2222094 h 6857155"/>
              <a:gd name="connsiteX76" fmla="*/ 5949231 w 7257486"/>
              <a:gd name="connsiteY76" fmla="*/ 2234762 h 6857155"/>
              <a:gd name="connsiteX77" fmla="*/ 5928116 w 7257486"/>
              <a:gd name="connsiteY77" fmla="*/ 2255032 h 6857155"/>
              <a:gd name="connsiteX78" fmla="*/ 1130050 w 7257486"/>
              <a:gd name="connsiteY78" fmla="*/ 2033752 h 6857155"/>
              <a:gd name="connsiteX79" fmla="*/ 1175657 w 7257486"/>
              <a:gd name="connsiteY79" fmla="*/ 2025306 h 6857155"/>
              <a:gd name="connsiteX80" fmla="*/ 1184103 w 7257486"/>
              <a:gd name="connsiteY80" fmla="*/ 2049799 h 6857155"/>
              <a:gd name="connsiteX81" fmla="*/ 1204373 w 7257486"/>
              <a:gd name="connsiteY81" fmla="*/ 2037130 h 6857155"/>
              <a:gd name="connsiteX82" fmla="*/ 1208596 w 7257486"/>
              <a:gd name="connsiteY82" fmla="*/ 2032907 h 6857155"/>
              <a:gd name="connsiteX83" fmla="*/ 1221265 w 7257486"/>
              <a:gd name="connsiteY83" fmla="*/ 2020238 h 6857155"/>
              <a:gd name="connsiteX84" fmla="*/ 1241535 w 7257486"/>
              <a:gd name="connsiteY84" fmla="*/ 2020238 h 6857155"/>
              <a:gd name="connsiteX85" fmla="*/ 1245757 w 7257486"/>
              <a:gd name="connsiteY85" fmla="*/ 2036286 h 6857155"/>
              <a:gd name="connsiteX86" fmla="*/ 1258426 w 7257486"/>
              <a:gd name="connsiteY86" fmla="*/ 2044731 h 6857155"/>
              <a:gd name="connsiteX87" fmla="*/ 1258426 w 7257486"/>
              <a:gd name="connsiteY87" fmla="*/ 2069224 h 6857155"/>
              <a:gd name="connsiteX88" fmla="*/ 1242379 w 7257486"/>
              <a:gd name="connsiteY88" fmla="*/ 2081893 h 6857155"/>
              <a:gd name="connsiteX89" fmla="*/ 1216197 w 7257486"/>
              <a:gd name="connsiteY89" fmla="*/ 2081893 h 6857155"/>
              <a:gd name="connsiteX90" fmla="*/ 1211974 w 7257486"/>
              <a:gd name="connsiteY90" fmla="*/ 2077670 h 6857155"/>
              <a:gd name="connsiteX91" fmla="*/ 1207751 w 7257486"/>
              <a:gd name="connsiteY91" fmla="*/ 2073447 h 6857155"/>
              <a:gd name="connsiteX92" fmla="*/ 1207751 w 7257486"/>
              <a:gd name="connsiteY92" fmla="*/ 2057400 h 6857155"/>
              <a:gd name="connsiteX93" fmla="*/ 1195083 w 7257486"/>
              <a:gd name="connsiteY93" fmla="*/ 2061623 h 6857155"/>
              <a:gd name="connsiteX94" fmla="*/ 1179036 w 7257486"/>
              <a:gd name="connsiteY94" fmla="*/ 2081893 h 6857155"/>
              <a:gd name="connsiteX95" fmla="*/ 1170590 w 7257486"/>
              <a:gd name="connsiteY95" fmla="*/ 2097940 h 6857155"/>
              <a:gd name="connsiteX96" fmla="*/ 1154543 w 7257486"/>
              <a:gd name="connsiteY96" fmla="*/ 2093717 h 6857155"/>
              <a:gd name="connsiteX97" fmla="*/ 1158766 w 7257486"/>
              <a:gd name="connsiteY97" fmla="*/ 2048954 h 6857155"/>
              <a:gd name="connsiteX98" fmla="*/ 1125827 w 7257486"/>
              <a:gd name="connsiteY98" fmla="*/ 2057400 h 6857155"/>
              <a:gd name="connsiteX99" fmla="*/ 1121604 w 7257486"/>
              <a:gd name="connsiteY99" fmla="*/ 2048954 h 6857155"/>
              <a:gd name="connsiteX100" fmla="*/ 1130050 w 7257486"/>
              <a:gd name="connsiteY100" fmla="*/ 2033752 h 6857155"/>
              <a:gd name="connsiteX101" fmla="*/ 476344 w 7257486"/>
              <a:gd name="connsiteY101" fmla="*/ 3857203 h 6857155"/>
              <a:gd name="connsiteX102" fmla="*/ 521951 w 7257486"/>
              <a:gd name="connsiteY102" fmla="*/ 3857203 h 6857155"/>
              <a:gd name="connsiteX103" fmla="*/ 542221 w 7257486"/>
              <a:gd name="connsiteY103" fmla="*/ 3865649 h 6857155"/>
              <a:gd name="connsiteX104" fmla="*/ 546444 w 7257486"/>
              <a:gd name="connsiteY104" fmla="*/ 3874095 h 6857155"/>
              <a:gd name="connsiteX105" fmla="*/ 546444 w 7257486"/>
              <a:gd name="connsiteY105" fmla="*/ 3902810 h 6857155"/>
              <a:gd name="connsiteX106" fmla="*/ 521951 w 7257486"/>
              <a:gd name="connsiteY106" fmla="*/ 3935749 h 6857155"/>
              <a:gd name="connsiteX107" fmla="*/ 505904 w 7257486"/>
              <a:gd name="connsiteY107" fmla="*/ 3944195 h 6857155"/>
              <a:gd name="connsiteX108" fmla="*/ 452696 w 7257486"/>
              <a:gd name="connsiteY108" fmla="*/ 3948418 h 6857155"/>
              <a:gd name="connsiteX109" fmla="*/ 423980 w 7257486"/>
              <a:gd name="connsiteY109" fmla="*/ 3952641 h 6857155"/>
              <a:gd name="connsiteX110" fmla="*/ 403710 w 7257486"/>
              <a:gd name="connsiteY110" fmla="*/ 3939972 h 6857155"/>
              <a:gd name="connsiteX111" fmla="*/ 399487 w 7257486"/>
              <a:gd name="connsiteY111" fmla="*/ 3919702 h 6857155"/>
              <a:gd name="connsiteX112" fmla="*/ 445094 w 7257486"/>
              <a:gd name="connsiteY112" fmla="*/ 3878317 h 6857155"/>
              <a:gd name="connsiteX113" fmla="*/ 476344 w 7257486"/>
              <a:gd name="connsiteY113" fmla="*/ 3857203 h 6857155"/>
              <a:gd name="connsiteX114" fmla="*/ 3988957 w 7257486"/>
              <a:gd name="connsiteY114" fmla="*/ 369927 h 6857155"/>
              <a:gd name="connsiteX115" fmla="*/ 3931526 w 7257486"/>
              <a:gd name="connsiteY115" fmla="*/ 361481 h 6857155"/>
              <a:gd name="connsiteX116" fmla="*/ 3931526 w 7257486"/>
              <a:gd name="connsiteY116" fmla="*/ 348812 h 6857155"/>
              <a:gd name="connsiteX117" fmla="*/ 3931526 w 7257486"/>
              <a:gd name="connsiteY117" fmla="*/ 324319 h 6857155"/>
              <a:gd name="connsiteX118" fmla="*/ 3951796 w 7257486"/>
              <a:gd name="connsiteY118" fmla="*/ 304049 h 6857155"/>
              <a:gd name="connsiteX119" fmla="*/ 3964464 w 7257486"/>
              <a:gd name="connsiteY119" fmla="*/ 312495 h 6857155"/>
              <a:gd name="connsiteX120" fmla="*/ 3960242 w 7257486"/>
              <a:gd name="connsiteY120" fmla="*/ 345434 h 6857155"/>
              <a:gd name="connsiteX121" fmla="*/ 4005849 w 7257486"/>
              <a:gd name="connsiteY121" fmla="*/ 336988 h 6857155"/>
              <a:gd name="connsiteX122" fmla="*/ 4071726 w 7257486"/>
              <a:gd name="connsiteY122" fmla="*/ 320941 h 6857155"/>
              <a:gd name="connsiteX123" fmla="*/ 4067504 w 7257486"/>
              <a:gd name="connsiteY123" fmla="*/ 336988 h 6857155"/>
              <a:gd name="connsiteX124" fmla="*/ 4021896 w 7257486"/>
              <a:gd name="connsiteY124" fmla="*/ 361481 h 6857155"/>
              <a:gd name="connsiteX125" fmla="*/ 4021896 w 7257486"/>
              <a:gd name="connsiteY125" fmla="*/ 361481 h 6857155"/>
              <a:gd name="connsiteX126" fmla="*/ 3988957 w 7257486"/>
              <a:gd name="connsiteY126" fmla="*/ 369927 h 6857155"/>
              <a:gd name="connsiteX127" fmla="*/ 5776092 w 7257486"/>
              <a:gd name="connsiteY127" fmla="*/ 559113 h 6857155"/>
              <a:gd name="connsiteX128" fmla="*/ 5767646 w 7257486"/>
              <a:gd name="connsiteY128" fmla="*/ 550667 h 6857155"/>
              <a:gd name="connsiteX129" fmla="*/ 5767646 w 7257486"/>
              <a:gd name="connsiteY129" fmla="*/ 513505 h 6857155"/>
              <a:gd name="connsiteX130" fmla="*/ 5787916 w 7257486"/>
              <a:gd name="connsiteY130" fmla="*/ 493235 h 6857155"/>
              <a:gd name="connsiteX131" fmla="*/ 5812409 w 7257486"/>
              <a:gd name="connsiteY131" fmla="*/ 497458 h 6857155"/>
              <a:gd name="connsiteX132" fmla="*/ 5825077 w 7257486"/>
              <a:gd name="connsiteY132" fmla="*/ 513505 h 6857155"/>
              <a:gd name="connsiteX133" fmla="*/ 5825077 w 7257486"/>
              <a:gd name="connsiteY133" fmla="*/ 542221 h 6857155"/>
              <a:gd name="connsiteX134" fmla="*/ 5804807 w 7257486"/>
              <a:gd name="connsiteY134" fmla="*/ 562491 h 6857155"/>
              <a:gd name="connsiteX135" fmla="*/ 5804807 w 7257486"/>
              <a:gd name="connsiteY135" fmla="*/ 562491 h 6857155"/>
              <a:gd name="connsiteX136" fmla="*/ 5776092 w 7257486"/>
              <a:gd name="connsiteY136" fmla="*/ 559113 h 6857155"/>
              <a:gd name="connsiteX137" fmla="*/ 1820073 w 7257486"/>
              <a:gd name="connsiteY137" fmla="*/ 981403 h 6857155"/>
              <a:gd name="connsiteX138" fmla="*/ 1811627 w 7257486"/>
              <a:gd name="connsiteY138" fmla="*/ 972958 h 6857155"/>
              <a:gd name="connsiteX139" fmla="*/ 1815850 w 7257486"/>
              <a:gd name="connsiteY139" fmla="*/ 944242 h 6857155"/>
              <a:gd name="connsiteX140" fmla="*/ 1844565 w 7257486"/>
              <a:gd name="connsiteY140" fmla="*/ 928195 h 6857155"/>
              <a:gd name="connsiteX141" fmla="*/ 1853011 w 7257486"/>
              <a:gd name="connsiteY141" fmla="*/ 923972 h 6857155"/>
              <a:gd name="connsiteX142" fmla="*/ 1885950 w 7257486"/>
              <a:gd name="connsiteY142" fmla="*/ 923972 h 6857155"/>
              <a:gd name="connsiteX143" fmla="*/ 1890173 w 7257486"/>
              <a:gd name="connsiteY143" fmla="*/ 940019 h 6857155"/>
              <a:gd name="connsiteX144" fmla="*/ 1874126 w 7257486"/>
              <a:gd name="connsiteY144" fmla="*/ 964512 h 6857155"/>
              <a:gd name="connsiteX145" fmla="*/ 1853856 w 7257486"/>
              <a:gd name="connsiteY145" fmla="*/ 980559 h 6857155"/>
              <a:gd name="connsiteX146" fmla="*/ 1820073 w 7257486"/>
              <a:gd name="connsiteY146" fmla="*/ 980559 h 6857155"/>
              <a:gd name="connsiteX147" fmla="*/ 6424730 w 7257486"/>
              <a:gd name="connsiteY147" fmla="*/ 2029529 h 6857155"/>
              <a:gd name="connsiteX148" fmla="*/ 6424730 w 7257486"/>
              <a:gd name="connsiteY148" fmla="*/ 2029529 h 6857155"/>
              <a:gd name="connsiteX149" fmla="*/ 6449223 w 7257486"/>
              <a:gd name="connsiteY149" fmla="*/ 2037975 h 6857155"/>
              <a:gd name="connsiteX150" fmla="*/ 6465270 w 7257486"/>
              <a:gd name="connsiteY150" fmla="*/ 2058245 h 6857155"/>
              <a:gd name="connsiteX151" fmla="*/ 6465270 w 7257486"/>
              <a:gd name="connsiteY151" fmla="*/ 2086960 h 6857155"/>
              <a:gd name="connsiteX152" fmla="*/ 6452601 w 7257486"/>
              <a:gd name="connsiteY152" fmla="*/ 2099629 h 6857155"/>
              <a:gd name="connsiteX153" fmla="*/ 6428108 w 7257486"/>
              <a:gd name="connsiteY153" fmla="*/ 2099629 h 6857155"/>
              <a:gd name="connsiteX154" fmla="*/ 6407838 w 7257486"/>
              <a:gd name="connsiteY154" fmla="*/ 2079359 h 6857155"/>
              <a:gd name="connsiteX155" fmla="*/ 6403615 w 7257486"/>
              <a:gd name="connsiteY155" fmla="*/ 2054866 h 6857155"/>
              <a:gd name="connsiteX156" fmla="*/ 6416284 w 7257486"/>
              <a:gd name="connsiteY156" fmla="*/ 2034596 h 6857155"/>
              <a:gd name="connsiteX157" fmla="*/ 6424730 w 7257486"/>
              <a:gd name="connsiteY157" fmla="*/ 2029529 h 6857155"/>
              <a:gd name="connsiteX158" fmla="*/ 1101334 w 7257486"/>
              <a:gd name="connsiteY158" fmla="*/ 710293 h 6857155"/>
              <a:gd name="connsiteX159" fmla="*/ 1076841 w 7257486"/>
              <a:gd name="connsiteY159" fmla="*/ 661307 h 6857155"/>
              <a:gd name="connsiteX160" fmla="*/ 1101334 w 7257486"/>
              <a:gd name="connsiteY160" fmla="*/ 648638 h 6857155"/>
              <a:gd name="connsiteX161" fmla="*/ 1105557 w 7257486"/>
              <a:gd name="connsiteY161" fmla="*/ 644416 h 6857155"/>
              <a:gd name="connsiteX162" fmla="*/ 1125827 w 7257486"/>
              <a:gd name="connsiteY162" fmla="*/ 644416 h 6857155"/>
              <a:gd name="connsiteX163" fmla="*/ 1141874 w 7257486"/>
              <a:gd name="connsiteY163" fmla="*/ 664685 h 6857155"/>
              <a:gd name="connsiteX164" fmla="*/ 1141874 w 7257486"/>
              <a:gd name="connsiteY164" fmla="*/ 701847 h 6857155"/>
              <a:gd name="connsiteX165" fmla="*/ 1129205 w 7257486"/>
              <a:gd name="connsiteY165" fmla="*/ 714516 h 6857155"/>
              <a:gd name="connsiteX166" fmla="*/ 1101334 w 7257486"/>
              <a:gd name="connsiteY166" fmla="*/ 710293 h 6857155"/>
              <a:gd name="connsiteX167" fmla="*/ 4905328 w 7257486"/>
              <a:gd name="connsiteY167" fmla="*/ 509283 h 6857155"/>
              <a:gd name="connsiteX168" fmla="*/ 4901105 w 7257486"/>
              <a:gd name="connsiteY168" fmla="*/ 489013 h 6857155"/>
              <a:gd name="connsiteX169" fmla="*/ 4909551 w 7257486"/>
              <a:gd name="connsiteY169" fmla="*/ 472966 h 6857155"/>
              <a:gd name="connsiteX170" fmla="*/ 4917997 w 7257486"/>
              <a:gd name="connsiteY170" fmla="*/ 468743 h 6857155"/>
              <a:gd name="connsiteX171" fmla="*/ 4942490 w 7257486"/>
              <a:gd name="connsiteY171" fmla="*/ 472966 h 6857155"/>
              <a:gd name="connsiteX172" fmla="*/ 4955159 w 7257486"/>
              <a:gd name="connsiteY172" fmla="*/ 485634 h 6857155"/>
              <a:gd name="connsiteX173" fmla="*/ 4955159 w 7257486"/>
              <a:gd name="connsiteY173" fmla="*/ 534620 h 6857155"/>
              <a:gd name="connsiteX174" fmla="*/ 4950936 w 7257486"/>
              <a:gd name="connsiteY174" fmla="*/ 538843 h 6857155"/>
              <a:gd name="connsiteX175" fmla="*/ 4922220 w 7257486"/>
              <a:gd name="connsiteY175" fmla="*/ 534620 h 6857155"/>
              <a:gd name="connsiteX176" fmla="*/ 4905328 w 7257486"/>
              <a:gd name="connsiteY176" fmla="*/ 509283 h 6857155"/>
              <a:gd name="connsiteX177" fmla="*/ 6626585 w 7257486"/>
              <a:gd name="connsiteY177" fmla="*/ 1137651 h 6857155"/>
              <a:gd name="connsiteX178" fmla="*/ 6618139 w 7257486"/>
              <a:gd name="connsiteY178" fmla="*/ 1129205 h 6857155"/>
              <a:gd name="connsiteX179" fmla="*/ 6618139 w 7257486"/>
              <a:gd name="connsiteY179" fmla="*/ 1100489 h 6857155"/>
              <a:gd name="connsiteX180" fmla="*/ 6642632 w 7257486"/>
              <a:gd name="connsiteY180" fmla="*/ 1067551 h 6857155"/>
              <a:gd name="connsiteX181" fmla="*/ 6662902 w 7257486"/>
              <a:gd name="connsiteY181" fmla="*/ 1051504 h 6857155"/>
              <a:gd name="connsiteX182" fmla="*/ 6691617 w 7257486"/>
              <a:gd name="connsiteY182" fmla="*/ 1055727 h 6857155"/>
              <a:gd name="connsiteX183" fmla="*/ 6707665 w 7257486"/>
              <a:gd name="connsiteY183" fmla="*/ 1075997 h 6857155"/>
              <a:gd name="connsiteX184" fmla="*/ 6716111 w 7257486"/>
              <a:gd name="connsiteY184" fmla="*/ 1096267 h 6857155"/>
              <a:gd name="connsiteX185" fmla="*/ 6711888 w 7257486"/>
              <a:gd name="connsiteY185" fmla="*/ 1133428 h 6857155"/>
              <a:gd name="connsiteX186" fmla="*/ 6691617 w 7257486"/>
              <a:gd name="connsiteY186" fmla="*/ 1149475 h 6857155"/>
              <a:gd name="connsiteX187" fmla="*/ 6683172 w 7257486"/>
              <a:gd name="connsiteY187" fmla="*/ 1153698 h 6857155"/>
              <a:gd name="connsiteX188" fmla="*/ 6650233 w 7257486"/>
              <a:gd name="connsiteY188" fmla="*/ 1153698 h 6857155"/>
              <a:gd name="connsiteX189" fmla="*/ 6650233 w 7257486"/>
              <a:gd name="connsiteY189" fmla="*/ 1153698 h 6857155"/>
              <a:gd name="connsiteX190" fmla="*/ 6626585 w 7257486"/>
              <a:gd name="connsiteY190" fmla="*/ 1137651 h 6857155"/>
              <a:gd name="connsiteX191" fmla="*/ 1976320 w 7257486"/>
              <a:gd name="connsiteY191" fmla="*/ 1277852 h 6857155"/>
              <a:gd name="connsiteX192" fmla="*/ 1988989 w 7257486"/>
              <a:gd name="connsiteY192" fmla="*/ 1261804 h 6857155"/>
              <a:gd name="connsiteX193" fmla="*/ 2017705 w 7257486"/>
              <a:gd name="connsiteY193" fmla="*/ 1249136 h 6857155"/>
              <a:gd name="connsiteX194" fmla="*/ 2037975 w 7257486"/>
              <a:gd name="connsiteY194" fmla="*/ 1233089 h 6857155"/>
              <a:gd name="connsiteX195" fmla="*/ 2066690 w 7257486"/>
              <a:gd name="connsiteY195" fmla="*/ 1237312 h 6857155"/>
              <a:gd name="connsiteX196" fmla="*/ 2070913 w 7257486"/>
              <a:gd name="connsiteY196" fmla="*/ 1221265 h 6857155"/>
              <a:gd name="connsiteX197" fmla="*/ 2103852 w 7257486"/>
              <a:gd name="connsiteY197" fmla="*/ 1225488 h 6857155"/>
              <a:gd name="connsiteX198" fmla="*/ 2108075 w 7257486"/>
              <a:gd name="connsiteY198" fmla="*/ 1212819 h 6857155"/>
              <a:gd name="connsiteX199" fmla="*/ 2136791 w 7257486"/>
              <a:gd name="connsiteY199" fmla="*/ 1212819 h 6857155"/>
              <a:gd name="connsiteX200" fmla="*/ 2141014 w 7257486"/>
              <a:gd name="connsiteY200" fmla="*/ 1228866 h 6857155"/>
              <a:gd name="connsiteX201" fmla="*/ 2145237 w 7257486"/>
              <a:gd name="connsiteY201" fmla="*/ 1277852 h 6857155"/>
              <a:gd name="connsiteX202" fmla="*/ 2103852 w 7257486"/>
              <a:gd name="connsiteY202" fmla="*/ 1306567 h 6857155"/>
              <a:gd name="connsiteX203" fmla="*/ 2017705 w 7257486"/>
              <a:gd name="connsiteY203" fmla="*/ 1347952 h 6857155"/>
              <a:gd name="connsiteX204" fmla="*/ 1976320 w 7257486"/>
              <a:gd name="connsiteY204" fmla="*/ 1380890 h 6857155"/>
              <a:gd name="connsiteX205" fmla="*/ 1939159 w 7257486"/>
              <a:gd name="connsiteY205" fmla="*/ 1396937 h 6857155"/>
              <a:gd name="connsiteX206" fmla="*/ 1923112 w 7257486"/>
              <a:gd name="connsiteY206" fmla="*/ 1396937 h 6857155"/>
              <a:gd name="connsiteX207" fmla="*/ 1923112 w 7257486"/>
              <a:gd name="connsiteY207" fmla="*/ 1368222 h 6857155"/>
              <a:gd name="connsiteX208" fmla="*/ 1927334 w 7257486"/>
              <a:gd name="connsiteY208" fmla="*/ 1363999 h 6857155"/>
              <a:gd name="connsiteX209" fmla="*/ 1956050 w 7257486"/>
              <a:gd name="connsiteY209" fmla="*/ 1363999 h 6857155"/>
              <a:gd name="connsiteX210" fmla="*/ 1964496 w 7257486"/>
              <a:gd name="connsiteY210" fmla="*/ 1339506 h 6857155"/>
              <a:gd name="connsiteX211" fmla="*/ 1988989 w 7257486"/>
              <a:gd name="connsiteY211" fmla="*/ 1310790 h 6857155"/>
              <a:gd name="connsiteX212" fmla="*/ 2033752 w 7257486"/>
              <a:gd name="connsiteY212" fmla="*/ 1286297 h 6857155"/>
              <a:gd name="connsiteX213" fmla="*/ 2070913 w 7257486"/>
              <a:gd name="connsiteY213" fmla="*/ 1261804 h 6857155"/>
              <a:gd name="connsiteX214" fmla="*/ 2086960 w 7257486"/>
              <a:gd name="connsiteY214" fmla="*/ 1253359 h 6857155"/>
              <a:gd name="connsiteX215" fmla="*/ 2091183 w 7257486"/>
              <a:gd name="connsiteY215" fmla="*/ 1240690 h 6857155"/>
              <a:gd name="connsiteX216" fmla="*/ 2070913 w 7257486"/>
              <a:gd name="connsiteY216" fmla="*/ 1253359 h 6857155"/>
              <a:gd name="connsiteX217" fmla="*/ 2033752 w 7257486"/>
              <a:gd name="connsiteY217" fmla="*/ 1266027 h 6857155"/>
              <a:gd name="connsiteX218" fmla="*/ 2017705 w 7257486"/>
              <a:gd name="connsiteY218" fmla="*/ 1282074 h 6857155"/>
              <a:gd name="connsiteX219" fmla="*/ 1980543 w 7257486"/>
              <a:gd name="connsiteY219" fmla="*/ 1294743 h 6857155"/>
              <a:gd name="connsiteX220" fmla="*/ 1980543 w 7257486"/>
              <a:gd name="connsiteY220" fmla="*/ 1294743 h 6857155"/>
              <a:gd name="connsiteX221" fmla="*/ 1976320 w 7257486"/>
              <a:gd name="connsiteY221" fmla="*/ 1277852 h 6857155"/>
              <a:gd name="connsiteX222" fmla="*/ 1881727 w 7257486"/>
              <a:gd name="connsiteY222" fmla="*/ 978025 h 6857155"/>
              <a:gd name="connsiteX223" fmla="*/ 1897774 w 7257486"/>
              <a:gd name="connsiteY223" fmla="*/ 957755 h 6857155"/>
              <a:gd name="connsiteX224" fmla="*/ 1959429 w 7257486"/>
              <a:gd name="connsiteY224" fmla="*/ 937485 h 6857155"/>
              <a:gd name="connsiteX225" fmla="*/ 1963651 w 7257486"/>
              <a:gd name="connsiteY225" fmla="*/ 933262 h 6857155"/>
              <a:gd name="connsiteX226" fmla="*/ 1979698 w 7257486"/>
              <a:gd name="connsiteY226" fmla="*/ 941708 h 6857155"/>
              <a:gd name="connsiteX227" fmla="*/ 1979698 w 7257486"/>
              <a:gd name="connsiteY227" fmla="*/ 966201 h 6857155"/>
              <a:gd name="connsiteX228" fmla="*/ 1963651 w 7257486"/>
              <a:gd name="connsiteY228" fmla="*/ 999140 h 6857155"/>
              <a:gd name="connsiteX229" fmla="*/ 1930713 w 7257486"/>
              <a:gd name="connsiteY229" fmla="*/ 1023633 h 6857155"/>
              <a:gd name="connsiteX230" fmla="*/ 1901997 w 7257486"/>
              <a:gd name="connsiteY230" fmla="*/ 1023633 h 6857155"/>
              <a:gd name="connsiteX231" fmla="*/ 1881727 w 7257486"/>
              <a:gd name="connsiteY231" fmla="*/ 1003363 h 6857155"/>
              <a:gd name="connsiteX232" fmla="*/ 1881727 w 7257486"/>
              <a:gd name="connsiteY232" fmla="*/ 978025 h 6857155"/>
              <a:gd name="connsiteX233" fmla="*/ 1478862 w 7257486"/>
              <a:gd name="connsiteY233" fmla="*/ 1565009 h 6857155"/>
              <a:gd name="connsiteX234" fmla="*/ 1441700 w 7257486"/>
              <a:gd name="connsiteY234" fmla="*/ 1569232 h 6857155"/>
              <a:gd name="connsiteX235" fmla="*/ 1441700 w 7257486"/>
              <a:gd name="connsiteY235" fmla="*/ 1560786 h 6857155"/>
              <a:gd name="connsiteX236" fmla="*/ 1474639 w 7257486"/>
              <a:gd name="connsiteY236" fmla="*/ 1544739 h 6857155"/>
              <a:gd name="connsiteX237" fmla="*/ 1503355 w 7257486"/>
              <a:gd name="connsiteY237" fmla="*/ 1520246 h 6857155"/>
              <a:gd name="connsiteX238" fmla="*/ 1569232 w 7257486"/>
              <a:gd name="connsiteY238" fmla="*/ 1487308 h 6857155"/>
              <a:gd name="connsiteX239" fmla="*/ 1581901 w 7257486"/>
              <a:gd name="connsiteY239" fmla="*/ 1491531 h 6857155"/>
              <a:gd name="connsiteX240" fmla="*/ 1577678 w 7257486"/>
              <a:gd name="connsiteY240" fmla="*/ 1507578 h 6857155"/>
              <a:gd name="connsiteX241" fmla="*/ 1561631 w 7257486"/>
              <a:gd name="connsiteY241" fmla="*/ 1511801 h 6857155"/>
              <a:gd name="connsiteX242" fmla="*/ 1553185 w 7257486"/>
              <a:gd name="connsiteY242" fmla="*/ 1527848 h 6857155"/>
              <a:gd name="connsiteX243" fmla="*/ 1520246 w 7257486"/>
              <a:gd name="connsiteY243" fmla="*/ 1540516 h 6857155"/>
              <a:gd name="connsiteX244" fmla="*/ 1487308 w 7257486"/>
              <a:gd name="connsiteY244" fmla="*/ 1556563 h 6857155"/>
              <a:gd name="connsiteX245" fmla="*/ 1487308 w 7257486"/>
              <a:gd name="connsiteY245" fmla="*/ 1556563 h 6857155"/>
              <a:gd name="connsiteX246" fmla="*/ 1478862 w 7257486"/>
              <a:gd name="connsiteY246" fmla="*/ 1565009 h 6857155"/>
              <a:gd name="connsiteX247" fmla="*/ 739853 w 7257486"/>
              <a:gd name="connsiteY247" fmla="*/ 2312464 h 6857155"/>
              <a:gd name="connsiteX248" fmla="*/ 735630 w 7257486"/>
              <a:gd name="connsiteY248" fmla="*/ 2292194 h 6857155"/>
              <a:gd name="connsiteX249" fmla="*/ 760123 w 7257486"/>
              <a:gd name="connsiteY249" fmla="*/ 2280370 h 6857155"/>
              <a:gd name="connsiteX250" fmla="*/ 788839 w 7257486"/>
              <a:gd name="connsiteY250" fmla="*/ 2260100 h 6857155"/>
              <a:gd name="connsiteX251" fmla="*/ 817555 w 7257486"/>
              <a:gd name="connsiteY251" fmla="*/ 2264323 h 6857155"/>
              <a:gd name="connsiteX252" fmla="*/ 826001 w 7257486"/>
              <a:gd name="connsiteY252" fmla="*/ 2280370 h 6857155"/>
              <a:gd name="connsiteX253" fmla="*/ 780393 w 7257486"/>
              <a:gd name="connsiteY253" fmla="*/ 2309085 h 6857155"/>
              <a:gd name="connsiteX254" fmla="*/ 764346 w 7257486"/>
              <a:gd name="connsiteY254" fmla="*/ 2317531 h 6857155"/>
              <a:gd name="connsiteX255" fmla="*/ 739853 w 7257486"/>
              <a:gd name="connsiteY255" fmla="*/ 2312464 h 6857155"/>
              <a:gd name="connsiteX256" fmla="*/ 6560707 w 7257486"/>
              <a:gd name="connsiteY256" fmla="*/ 2353848 h 6857155"/>
              <a:gd name="connsiteX257" fmla="*/ 6519323 w 7257486"/>
              <a:gd name="connsiteY257" fmla="*/ 2353848 h 6857155"/>
              <a:gd name="connsiteX258" fmla="*/ 6499053 w 7257486"/>
              <a:gd name="connsiteY258" fmla="*/ 2337801 h 6857155"/>
              <a:gd name="connsiteX259" fmla="*/ 6490607 w 7257486"/>
              <a:gd name="connsiteY259" fmla="*/ 2317531 h 6857155"/>
              <a:gd name="connsiteX260" fmla="*/ 6494830 w 7257486"/>
              <a:gd name="connsiteY260" fmla="*/ 2288815 h 6857155"/>
              <a:gd name="connsiteX261" fmla="*/ 6523546 w 7257486"/>
              <a:gd name="connsiteY261" fmla="*/ 2255877 h 6857155"/>
              <a:gd name="connsiteX262" fmla="*/ 6531992 w 7257486"/>
              <a:gd name="connsiteY262" fmla="*/ 2251654 h 6857155"/>
              <a:gd name="connsiteX263" fmla="*/ 6548039 w 7257486"/>
              <a:gd name="connsiteY263" fmla="*/ 2260100 h 6857155"/>
              <a:gd name="connsiteX264" fmla="*/ 6568309 w 7257486"/>
              <a:gd name="connsiteY264" fmla="*/ 2280370 h 6857155"/>
              <a:gd name="connsiteX265" fmla="*/ 6576755 w 7257486"/>
              <a:gd name="connsiteY265" fmla="*/ 2300639 h 6857155"/>
              <a:gd name="connsiteX266" fmla="*/ 6576755 w 7257486"/>
              <a:gd name="connsiteY266" fmla="*/ 2337801 h 6857155"/>
              <a:gd name="connsiteX267" fmla="*/ 6560707 w 7257486"/>
              <a:gd name="connsiteY267" fmla="*/ 2353848 h 6857155"/>
              <a:gd name="connsiteX268" fmla="*/ 6301421 w 7257486"/>
              <a:gd name="connsiteY268" fmla="*/ 505060 h 6857155"/>
              <a:gd name="connsiteX269" fmla="*/ 6321691 w 7257486"/>
              <a:gd name="connsiteY269" fmla="*/ 472121 h 6857155"/>
              <a:gd name="connsiteX270" fmla="*/ 6337738 w 7257486"/>
              <a:gd name="connsiteY270" fmla="*/ 476344 h 6857155"/>
              <a:gd name="connsiteX271" fmla="*/ 6350407 w 7257486"/>
              <a:gd name="connsiteY271" fmla="*/ 513505 h 6857155"/>
              <a:gd name="connsiteX272" fmla="*/ 6350407 w 7257486"/>
              <a:gd name="connsiteY272" fmla="*/ 537998 h 6857155"/>
              <a:gd name="connsiteX273" fmla="*/ 6346184 w 7257486"/>
              <a:gd name="connsiteY273" fmla="*/ 542221 h 6857155"/>
              <a:gd name="connsiteX274" fmla="*/ 6321691 w 7257486"/>
              <a:gd name="connsiteY274" fmla="*/ 542221 h 6857155"/>
              <a:gd name="connsiteX275" fmla="*/ 6297198 w 7257486"/>
              <a:gd name="connsiteY275" fmla="*/ 526174 h 6857155"/>
              <a:gd name="connsiteX276" fmla="*/ 6297198 w 7257486"/>
              <a:gd name="connsiteY276" fmla="*/ 526174 h 6857155"/>
              <a:gd name="connsiteX277" fmla="*/ 6301421 w 7257486"/>
              <a:gd name="connsiteY277" fmla="*/ 505060 h 6857155"/>
              <a:gd name="connsiteX278" fmla="*/ 3270219 w 7257486"/>
              <a:gd name="connsiteY278" fmla="*/ 685800 h 6857155"/>
              <a:gd name="connsiteX279" fmla="*/ 3303157 w 7257486"/>
              <a:gd name="connsiteY279" fmla="*/ 669753 h 6857155"/>
              <a:gd name="connsiteX280" fmla="*/ 3340319 w 7257486"/>
              <a:gd name="connsiteY280" fmla="*/ 665530 h 6857155"/>
              <a:gd name="connsiteX281" fmla="*/ 3356366 w 7257486"/>
              <a:gd name="connsiteY281" fmla="*/ 669753 h 6857155"/>
              <a:gd name="connsiteX282" fmla="*/ 3347920 w 7257486"/>
              <a:gd name="connsiteY282" fmla="*/ 690023 h 6857155"/>
              <a:gd name="connsiteX283" fmla="*/ 3314982 w 7257486"/>
              <a:gd name="connsiteY283" fmla="*/ 706070 h 6857155"/>
              <a:gd name="connsiteX284" fmla="*/ 3273597 w 7257486"/>
              <a:gd name="connsiteY284" fmla="*/ 710293 h 6857155"/>
              <a:gd name="connsiteX285" fmla="*/ 3265151 w 7257486"/>
              <a:gd name="connsiteY285" fmla="*/ 701847 h 6857155"/>
              <a:gd name="connsiteX286" fmla="*/ 3265151 w 7257486"/>
              <a:gd name="connsiteY286" fmla="*/ 701847 h 6857155"/>
              <a:gd name="connsiteX287" fmla="*/ 3270219 w 7257486"/>
              <a:gd name="connsiteY287" fmla="*/ 685800 h 6857155"/>
              <a:gd name="connsiteX288" fmla="*/ 332765 w 7257486"/>
              <a:gd name="connsiteY288" fmla="*/ 5216979 h 6857155"/>
              <a:gd name="connsiteX289" fmla="*/ 336988 w 7257486"/>
              <a:gd name="connsiteY289" fmla="*/ 5225425 h 6857155"/>
              <a:gd name="connsiteX290" fmla="*/ 336988 w 7257486"/>
              <a:gd name="connsiteY290" fmla="*/ 5249917 h 6857155"/>
              <a:gd name="connsiteX291" fmla="*/ 308272 w 7257486"/>
              <a:gd name="connsiteY291" fmla="*/ 5245694 h 6857155"/>
              <a:gd name="connsiteX292" fmla="*/ 299826 w 7257486"/>
              <a:gd name="connsiteY292" fmla="*/ 5208533 h 6857155"/>
              <a:gd name="connsiteX293" fmla="*/ 291381 w 7257486"/>
              <a:gd name="connsiteY293" fmla="*/ 5195864 h 6857155"/>
              <a:gd name="connsiteX294" fmla="*/ 291381 w 7257486"/>
              <a:gd name="connsiteY294" fmla="*/ 5175594 h 6857155"/>
              <a:gd name="connsiteX295" fmla="*/ 304049 w 7257486"/>
              <a:gd name="connsiteY295" fmla="*/ 5167148 h 6857155"/>
              <a:gd name="connsiteX296" fmla="*/ 324319 w 7257486"/>
              <a:gd name="connsiteY296" fmla="*/ 5171371 h 6857155"/>
              <a:gd name="connsiteX297" fmla="*/ 328542 w 7257486"/>
              <a:gd name="connsiteY297" fmla="*/ 5200087 h 6857155"/>
              <a:gd name="connsiteX298" fmla="*/ 328542 w 7257486"/>
              <a:gd name="connsiteY298" fmla="*/ 5200087 h 6857155"/>
              <a:gd name="connsiteX299" fmla="*/ 332765 w 7257486"/>
              <a:gd name="connsiteY299" fmla="*/ 5216979 h 6857155"/>
              <a:gd name="connsiteX300" fmla="*/ 2210269 w 7257486"/>
              <a:gd name="connsiteY300" fmla="*/ 472121 h 6857155"/>
              <a:gd name="connsiteX301" fmla="*/ 2206046 w 7257486"/>
              <a:gd name="connsiteY301" fmla="*/ 467898 h 6857155"/>
              <a:gd name="connsiteX302" fmla="*/ 2210269 w 7257486"/>
              <a:gd name="connsiteY302" fmla="*/ 439182 h 6857155"/>
              <a:gd name="connsiteX303" fmla="*/ 2222938 w 7257486"/>
              <a:gd name="connsiteY303" fmla="*/ 423135 h 6857155"/>
              <a:gd name="connsiteX304" fmla="*/ 2238985 w 7257486"/>
              <a:gd name="connsiteY304" fmla="*/ 427358 h 6857155"/>
              <a:gd name="connsiteX305" fmla="*/ 2259255 w 7257486"/>
              <a:gd name="connsiteY305" fmla="*/ 447628 h 6857155"/>
              <a:gd name="connsiteX306" fmla="*/ 2271924 w 7257486"/>
              <a:gd name="connsiteY306" fmla="*/ 456074 h 6857155"/>
              <a:gd name="connsiteX307" fmla="*/ 2267701 w 7257486"/>
              <a:gd name="connsiteY307" fmla="*/ 476344 h 6857155"/>
              <a:gd name="connsiteX308" fmla="*/ 2267701 w 7257486"/>
              <a:gd name="connsiteY308" fmla="*/ 476344 h 6857155"/>
              <a:gd name="connsiteX309" fmla="*/ 2210269 w 7257486"/>
              <a:gd name="connsiteY309" fmla="*/ 472121 h 6857155"/>
              <a:gd name="connsiteX310" fmla="*/ 6757495 w 7257486"/>
              <a:gd name="connsiteY310" fmla="*/ 1844566 h 6857155"/>
              <a:gd name="connsiteX311" fmla="*/ 6757495 w 7257486"/>
              <a:gd name="connsiteY311" fmla="*/ 1844566 h 6857155"/>
              <a:gd name="connsiteX312" fmla="*/ 6757495 w 7257486"/>
              <a:gd name="connsiteY312" fmla="*/ 1844566 h 6857155"/>
              <a:gd name="connsiteX313" fmla="*/ 6757495 w 7257486"/>
              <a:gd name="connsiteY313" fmla="*/ 1844566 h 6857155"/>
              <a:gd name="connsiteX314" fmla="*/ 6737225 w 7257486"/>
              <a:gd name="connsiteY314" fmla="*/ 1836120 h 6857155"/>
              <a:gd name="connsiteX315" fmla="*/ 6728779 w 7257486"/>
              <a:gd name="connsiteY315" fmla="*/ 1827674 h 6857155"/>
              <a:gd name="connsiteX316" fmla="*/ 6728779 w 7257486"/>
              <a:gd name="connsiteY316" fmla="*/ 1798958 h 6857155"/>
              <a:gd name="connsiteX317" fmla="*/ 6741448 w 7257486"/>
              <a:gd name="connsiteY317" fmla="*/ 1786289 h 6857155"/>
              <a:gd name="connsiteX318" fmla="*/ 6765940 w 7257486"/>
              <a:gd name="connsiteY318" fmla="*/ 1790512 h 6857155"/>
              <a:gd name="connsiteX319" fmla="*/ 6778609 w 7257486"/>
              <a:gd name="connsiteY319" fmla="*/ 1798958 h 6857155"/>
              <a:gd name="connsiteX320" fmla="*/ 6778609 w 7257486"/>
              <a:gd name="connsiteY320" fmla="*/ 1827674 h 6857155"/>
              <a:gd name="connsiteX321" fmla="*/ 6758340 w 7257486"/>
              <a:gd name="connsiteY321" fmla="*/ 1843721 h 6857155"/>
              <a:gd name="connsiteX322" fmla="*/ 6737225 w 7257486"/>
              <a:gd name="connsiteY322" fmla="*/ 1836120 h 6857155"/>
              <a:gd name="connsiteX323" fmla="*/ 771947 w 7257486"/>
              <a:gd name="connsiteY323" fmla="*/ 1758418 h 6857155"/>
              <a:gd name="connsiteX324" fmla="*/ 747454 w 7257486"/>
              <a:gd name="connsiteY324" fmla="*/ 1758418 h 6857155"/>
              <a:gd name="connsiteX325" fmla="*/ 767724 w 7257486"/>
              <a:gd name="connsiteY325" fmla="*/ 1733925 h 6857155"/>
              <a:gd name="connsiteX326" fmla="*/ 787994 w 7257486"/>
              <a:gd name="connsiteY326" fmla="*/ 1729703 h 6857155"/>
              <a:gd name="connsiteX327" fmla="*/ 816710 w 7257486"/>
              <a:gd name="connsiteY327" fmla="*/ 1700987 h 6857155"/>
              <a:gd name="connsiteX328" fmla="*/ 825156 w 7257486"/>
              <a:gd name="connsiteY328" fmla="*/ 1696764 h 6857155"/>
              <a:gd name="connsiteX329" fmla="*/ 833602 w 7257486"/>
              <a:gd name="connsiteY329" fmla="*/ 1700987 h 6857155"/>
              <a:gd name="connsiteX330" fmla="*/ 833602 w 7257486"/>
              <a:gd name="connsiteY330" fmla="*/ 1725480 h 6857155"/>
              <a:gd name="connsiteX331" fmla="*/ 829379 w 7257486"/>
              <a:gd name="connsiteY331" fmla="*/ 1727169 h 6857155"/>
              <a:gd name="connsiteX332" fmla="*/ 829379 w 7257486"/>
              <a:gd name="connsiteY332" fmla="*/ 1728858 h 6857155"/>
              <a:gd name="connsiteX333" fmla="*/ 822622 w 7257486"/>
              <a:gd name="connsiteY333" fmla="*/ 1730547 h 6857155"/>
              <a:gd name="connsiteX334" fmla="*/ 817555 w 7257486"/>
              <a:gd name="connsiteY334" fmla="*/ 1733081 h 6857155"/>
              <a:gd name="connsiteX335" fmla="*/ 809109 w 7257486"/>
              <a:gd name="connsiteY335" fmla="*/ 1733081 h 6857155"/>
              <a:gd name="connsiteX336" fmla="*/ 809109 w 7257486"/>
              <a:gd name="connsiteY336" fmla="*/ 1741527 h 6857155"/>
              <a:gd name="connsiteX337" fmla="*/ 804886 w 7257486"/>
              <a:gd name="connsiteY337" fmla="*/ 1743216 h 6857155"/>
              <a:gd name="connsiteX338" fmla="*/ 800663 w 7257486"/>
              <a:gd name="connsiteY338" fmla="*/ 1754195 h 6857155"/>
              <a:gd name="connsiteX339" fmla="*/ 787994 w 7257486"/>
              <a:gd name="connsiteY339" fmla="*/ 1758418 h 6857155"/>
              <a:gd name="connsiteX340" fmla="*/ 771947 w 7257486"/>
              <a:gd name="connsiteY340" fmla="*/ 1758418 h 6857155"/>
              <a:gd name="connsiteX341" fmla="*/ 2320909 w 7257486"/>
              <a:gd name="connsiteY341" fmla="*/ 833602 h 6857155"/>
              <a:gd name="connsiteX342" fmla="*/ 2312464 w 7257486"/>
              <a:gd name="connsiteY342" fmla="*/ 820933 h 6857155"/>
              <a:gd name="connsiteX343" fmla="*/ 2316686 w 7257486"/>
              <a:gd name="connsiteY343" fmla="*/ 800663 h 6857155"/>
              <a:gd name="connsiteX344" fmla="*/ 2325132 w 7257486"/>
              <a:gd name="connsiteY344" fmla="*/ 787994 h 6857155"/>
              <a:gd name="connsiteX345" fmla="*/ 2349625 w 7257486"/>
              <a:gd name="connsiteY345" fmla="*/ 787994 h 6857155"/>
              <a:gd name="connsiteX346" fmla="*/ 2365672 w 7257486"/>
              <a:gd name="connsiteY346" fmla="*/ 808264 h 6857155"/>
              <a:gd name="connsiteX347" fmla="*/ 2361449 w 7257486"/>
              <a:gd name="connsiteY347" fmla="*/ 824311 h 6857155"/>
              <a:gd name="connsiteX348" fmla="*/ 2353004 w 7257486"/>
              <a:gd name="connsiteY348" fmla="*/ 832757 h 6857155"/>
              <a:gd name="connsiteX349" fmla="*/ 2320909 w 7257486"/>
              <a:gd name="connsiteY349" fmla="*/ 832757 h 6857155"/>
              <a:gd name="connsiteX350" fmla="*/ 6531992 w 7257486"/>
              <a:gd name="connsiteY350" fmla="*/ 233949 h 6857155"/>
              <a:gd name="connsiteX351" fmla="*/ 6523546 w 7257486"/>
              <a:gd name="connsiteY351" fmla="*/ 221280 h 6857155"/>
              <a:gd name="connsiteX352" fmla="*/ 6527769 w 7257486"/>
              <a:gd name="connsiteY352" fmla="*/ 201010 h 6857155"/>
              <a:gd name="connsiteX353" fmla="*/ 6548039 w 7257486"/>
              <a:gd name="connsiteY353" fmla="*/ 188342 h 6857155"/>
              <a:gd name="connsiteX354" fmla="*/ 6568309 w 7257486"/>
              <a:gd name="connsiteY354" fmla="*/ 196787 h 6857155"/>
              <a:gd name="connsiteX355" fmla="*/ 6572532 w 7257486"/>
              <a:gd name="connsiteY355" fmla="*/ 201010 h 6857155"/>
              <a:gd name="connsiteX356" fmla="*/ 6572532 w 7257486"/>
              <a:gd name="connsiteY356" fmla="*/ 225503 h 6857155"/>
              <a:gd name="connsiteX357" fmla="*/ 6559863 w 7257486"/>
              <a:gd name="connsiteY357" fmla="*/ 238172 h 6857155"/>
              <a:gd name="connsiteX358" fmla="*/ 6559863 w 7257486"/>
              <a:gd name="connsiteY358" fmla="*/ 238172 h 6857155"/>
              <a:gd name="connsiteX359" fmla="*/ 6531992 w 7257486"/>
              <a:gd name="connsiteY359" fmla="*/ 233949 h 6857155"/>
              <a:gd name="connsiteX360" fmla="*/ 4905328 w 7257486"/>
              <a:gd name="connsiteY360" fmla="*/ 616544 h 6857155"/>
              <a:gd name="connsiteX361" fmla="*/ 4896882 w 7257486"/>
              <a:gd name="connsiteY361" fmla="*/ 612321 h 6857155"/>
              <a:gd name="connsiteX362" fmla="*/ 4901105 w 7257486"/>
              <a:gd name="connsiteY362" fmla="*/ 583606 h 6857155"/>
              <a:gd name="connsiteX363" fmla="*/ 4913774 w 7257486"/>
              <a:gd name="connsiteY363" fmla="*/ 570937 h 6857155"/>
              <a:gd name="connsiteX364" fmla="*/ 4938267 w 7257486"/>
              <a:gd name="connsiteY364" fmla="*/ 575160 h 6857155"/>
              <a:gd name="connsiteX365" fmla="*/ 4950936 w 7257486"/>
              <a:gd name="connsiteY365" fmla="*/ 599653 h 6857155"/>
              <a:gd name="connsiteX366" fmla="*/ 4938267 w 7257486"/>
              <a:gd name="connsiteY366" fmla="*/ 612321 h 6857155"/>
              <a:gd name="connsiteX367" fmla="*/ 4938267 w 7257486"/>
              <a:gd name="connsiteY367" fmla="*/ 612321 h 6857155"/>
              <a:gd name="connsiteX368" fmla="*/ 4905328 w 7257486"/>
              <a:gd name="connsiteY368" fmla="*/ 616544 h 6857155"/>
              <a:gd name="connsiteX369" fmla="*/ 4095375 w 7257486"/>
              <a:gd name="connsiteY369" fmla="*/ 48986 h 6857155"/>
              <a:gd name="connsiteX370" fmla="*/ 4075105 w 7257486"/>
              <a:gd name="connsiteY370" fmla="*/ 36317 h 6857155"/>
              <a:gd name="connsiteX371" fmla="*/ 4079328 w 7257486"/>
              <a:gd name="connsiteY371" fmla="*/ 16047 h 6857155"/>
              <a:gd name="connsiteX372" fmla="*/ 4095375 w 7257486"/>
              <a:gd name="connsiteY372" fmla="*/ 7601 h 6857155"/>
              <a:gd name="connsiteX373" fmla="*/ 4119867 w 7257486"/>
              <a:gd name="connsiteY373" fmla="*/ 16047 h 6857155"/>
              <a:gd name="connsiteX374" fmla="*/ 4128313 w 7257486"/>
              <a:gd name="connsiteY374" fmla="*/ 24493 h 6857155"/>
              <a:gd name="connsiteX375" fmla="*/ 4124090 w 7257486"/>
              <a:gd name="connsiteY375" fmla="*/ 44763 h 6857155"/>
              <a:gd name="connsiteX376" fmla="*/ 4124090 w 7257486"/>
              <a:gd name="connsiteY376" fmla="*/ 44763 h 6857155"/>
              <a:gd name="connsiteX377" fmla="*/ 4095375 w 7257486"/>
              <a:gd name="connsiteY377" fmla="*/ 48986 h 6857155"/>
              <a:gd name="connsiteX378" fmla="*/ 4674758 w 7257486"/>
              <a:gd name="connsiteY378" fmla="*/ 599653 h 6857155"/>
              <a:gd name="connsiteX379" fmla="*/ 4650264 w 7257486"/>
              <a:gd name="connsiteY379" fmla="*/ 579383 h 6857155"/>
              <a:gd name="connsiteX380" fmla="*/ 4650264 w 7257486"/>
              <a:gd name="connsiteY380" fmla="*/ 559113 h 6857155"/>
              <a:gd name="connsiteX381" fmla="*/ 4662933 w 7257486"/>
              <a:gd name="connsiteY381" fmla="*/ 550667 h 6857155"/>
              <a:gd name="connsiteX382" fmla="*/ 4683203 w 7257486"/>
              <a:gd name="connsiteY382" fmla="*/ 559113 h 6857155"/>
              <a:gd name="connsiteX383" fmla="*/ 4695872 w 7257486"/>
              <a:gd name="connsiteY383" fmla="*/ 587829 h 6857155"/>
              <a:gd name="connsiteX384" fmla="*/ 4691649 w 7257486"/>
              <a:gd name="connsiteY384" fmla="*/ 603876 h 6857155"/>
              <a:gd name="connsiteX385" fmla="*/ 4691649 w 7257486"/>
              <a:gd name="connsiteY385" fmla="*/ 603876 h 6857155"/>
              <a:gd name="connsiteX386" fmla="*/ 4674758 w 7257486"/>
              <a:gd name="connsiteY386" fmla="*/ 599653 h 6857155"/>
              <a:gd name="connsiteX387" fmla="*/ 4605502 w 7257486"/>
              <a:gd name="connsiteY387" fmla="*/ 410467 h 6857155"/>
              <a:gd name="connsiteX388" fmla="*/ 4601279 w 7257486"/>
              <a:gd name="connsiteY388" fmla="*/ 353035 h 6857155"/>
              <a:gd name="connsiteX389" fmla="*/ 4609725 w 7257486"/>
              <a:gd name="connsiteY389" fmla="*/ 348812 h 6857155"/>
              <a:gd name="connsiteX390" fmla="*/ 4629995 w 7257486"/>
              <a:gd name="connsiteY390" fmla="*/ 369082 h 6857155"/>
              <a:gd name="connsiteX391" fmla="*/ 4634218 w 7257486"/>
              <a:gd name="connsiteY391" fmla="*/ 377528 h 6857155"/>
              <a:gd name="connsiteX392" fmla="*/ 4634218 w 7257486"/>
              <a:gd name="connsiteY392" fmla="*/ 402021 h 6857155"/>
              <a:gd name="connsiteX393" fmla="*/ 4621549 w 7257486"/>
              <a:gd name="connsiteY393" fmla="*/ 410467 h 6857155"/>
              <a:gd name="connsiteX394" fmla="*/ 4621549 w 7257486"/>
              <a:gd name="connsiteY394" fmla="*/ 410467 h 6857155"/>
              <a:gd name="connsiteX395" fmla="*/ 4605502 w 7257486"/>
              <a:gd name="connsiteY395" fmla="*/ 410467 h 6857155"/>
              <a:gd name="connsiteX396" fmla="*/ 6675571 w 7257486"/>
              <a:gd name="connsiteY396" fmla="*/ 817555 h 6857155"/>
              <a:gd name="connsiteX397" fmla="*/ 6659523 w 7257486"/>
              <a:gd name="connsiteY397" fmla="*/ 801508 h 6857155"/>
              <a:gd name="connsiteX398" fmla="*/ 6659523 w 7257486"/>
              <a:gd name="connsiteY398" fmla="*/ 777015 h 6857155"/>
              <a:gd name="connsiteX399" fmla="*/ 6667969 w 7257486"/>
              <a:gd name="connsiteY399" fmla="*/ 768569 h 6857155"/>
              <a:gd name="connsiteX400" fmla="*/ 6684017 w 7257486"/>
              <a:gd name="connsiteY400" fmla="*/ 772792 h 6857155"/>
              <a:gd name="connsiteX401" fmla="*/ 6696685 w 7257486"/>
              <a:gd name="connsiteY401" fmla="*/ 785461 h 6857155"/>
              <a:gd name="connsiteX402" fmla="*/ 6696685 w 7257486"/>
              <a:gd name="connsiteY402" fmla="*/ 805731 h 6857155"/>
              <a:gd name="connsiteX403" fmla="*/ 6696685 w 7257486"/>
              <a:gd name="connsiteY403" fmla="*/ 805731 h 6857155"/>
              <a:gd name="connsiteX404" fmla="*/ 6675571 w 7257486"/>
              <a:gd name="connsiteY404" fmla="*/ 817555 h 6857155"/>
              <a:gd name="connsiteX405" fmla="*/ 6540438 w 7257486"/>
              <a:gd name="connsiteY405" fmla="*/ 1910443 h 6857155"/>
              <a:gd name="connsiteX406" fmla="*/ 6540438 w 7257486"/>
              <a:gd name="connsiteY406" fmla="*/ 1910443 h 6857155"/>
              <a:gd name="connsiteX407" fmla="*/ 6548884 w 7257486"/>
              <a:gd name="connsiteY407" fmla="*/ 1906220 h 6857155"/>
              <a:gd name="connsiteX408" fmla="*/ 6569153 w 7257486"/>
              <a:gd name="connsiteY408" fmla="*/ 1910443 h 6857155"/>
              <a:gd name="connsiteX409" fmla="*/ 6577599 w 7257486"/>
              <a:gd name="connsiteY409" fmla="*/ 1918889 h 6857155"/>
              <a:gd name="connsiteX410" fmla="*/ 6573376 w 7257486"/>
              <a:gd name="connsiteY410" fmla="*/ 1943382 h 6857155"/>
              <a:gd name="connsiteX411" fmla="*/ 6548884 w 7257486"/>
              <a:gd name="connsiteY411" fmla="*/ 1947605 h 6857155"/>
              <a:gd name="connsiteX412" fmla="*/ 6536215 w 7257486"/>
              <a:gd name="connsiteY412" fmla="*/ 1934936 h 6857155"/>
              <a:gd name="connsiteX413" fmla="*/ 6540438 w 7257486"/>
              <a:gd name="connsiteY413" fmla="*/ 1910443 h 6857155"/>
              <a:gd name="connsiteX414" fmla="*/ 694246 w 7257486"/>
              <a:gd name="connsiteY414" fmla="*/ 1824296 h 6857155"/>
              <a:gd name="connsiteX415" fmla="*/ 678199 w 7257486"/>
              <a:gd name="connsiteY415" fmla="*/ 1820073 h 6857155"/>
              <a:gd name="connsiteX416" fmla="*/ 678199 w 7257486"/>
              <a:gd name="connsiteY416" fmla="*/ 1798958 h 6857155"/>
              <a:gd name="connsiteX417" fmla="*/ 706915 w 7257486"/>
              <a:gd name="connsiteY417" fmla="*/ 1782911 h 6857155"/>
              <a:gd name="connsiteX418" fmla="*/ 722962 w 7257486"/>
              <a:gd name="connsiteY418" fmla="*/ 1782911 h 6857155"/>
              <a:gd name="connsiteX419" fmla="*/ 727184 w 7257486"/>
              <a:gd name="connsiteY419" fmla="*/ 1803181 h 6857155"/>
              <a:gd name="connsiteX420" fmla="*/ 694246 w 7257486"/>
              <a:gd name="connsiteY420" fmla="*/ 1824296 h 6857155"/>
              <a:gd name="connsiteX421" fmla="*/ 727184 w 7257486"/>
              <a:gd name="connsiteY421" fmla="*/ 1803181 h 6857155"/>
              <a:gd name="connsiteX422" fmla="*/ 727184 w 7257486"/>
              <a:gd name="connsiteY422" fmla="*/ 1803181 h 6857155"/>
              <a:gd name="connsiteX423" fmla="*/ 727184 w 7257486"/>
              <a:gd name="connsiteY423" fmla="*/ 1803181 h 6857155"/>
              <a:gd name="connsiteX424" fmla="*/ 727184 w 7257486"/>
              <a:gd name="connsiteY424" fmla="*/ 1803181 h 6857155"/>
              <a:gd name="connsiteX425" fmla="*/ 2571750 w 7257486"/>
              <a:gd name="connsiteY425" fmla="*/ 994072 h 6857155"/>
              <a:gd name="connsiteX426" fmla="*/ 2567527 w 7257486"/>
              <a:gd name="connsiteY426" fmla="*/ 978025 h 6857155"/>
              <a:gd name="connsiteX427" fmla="*/ 2596243 w 7257486"/>
              <a:gd name="connsiteY427" fmla="*/ 957755 h 6857155"/>
              <a:gd name="connsiteX428" fmla="*/ 2612290 w 7257486"/>
              <a:gd name="connsiteY428" fmla="*/ 961978 h 6857155"/>
              <a:gd name="connsiteX429" fmla="*/ 2608067 w 7257486"/>
              <a:gd name="connsiteY429" fmla="*/ 990694 h 6857155"/>
              <a:gd name="connsiteX430" fmla="*/ 2599621 w 7257486"/>
              <a:gd name="connsiteY430" fmla="*/ 999140 h 6857155"/>
              <a:gd name="connsiteX431" fmla="*/ 2571750 w 7257486"/>
              <a:gd name="connsiteY431" fmla="*/ 994072 h 6857155"/>
              <a:gd name="connsiteX432" fmla="*/ 6285374 w 7257486"/>
              <a:gd name="connsiteY432" fmla="*/ 423135 h 6857155"/>
              <a:gd name="connsiteX433" fmla="*/ 6276928 w 7257486"/>
              <a:gd name="connsiteY433" fmla="*/ 410467 h 6857155"/>
              <a:gd name="connsiteX434" fmla="*/ 6281151 w 7257486"/>
              <a:gd name="connsiteY434" fmla="*/ 390197 h 6857155"/>
              <a:gd name="connsiteX435" fmla="*/ 6285374 w 7257486"/>
              <a:gd name="connsiteY435" fmla="*/ 385974 h 6857155"/>
              <a:gd name="connsiteX436" fmla="*/ 6305644 w 7257486"/>
              <a:gd name="connsiteY436" fmla="*/ 385974 h 6857155"/>
              <a:gd name="connsiteX437" fmla="*/ 6318312 w 7257486"/>
              <a:gd name="connsiteY437" fmla="*/ 398642 h 6857155"/>
              <a:gd name="connsiteX438" fmla="*/ 6318312 w 7257486"/>
              <a:gd name="connsiteY438" fmla="*/ 418912 h 6857155"/>
              <a:gd name="connsiteX439" fmla="*/ 6314090 w 7257486"/>
              <a:gd name="connsiteY439" fmla="*/ 423135 h 6857155"/>
              <a:gd name="connsiteX440" fmla="*/ 6314090 w 7257486"/>
              <a:gd name="connsiteY440" fmla="*/ 423135 h 6857155"/>
              <a:gd name="connsiteX441" fmla="*/ 6285374 w 7257486"/>
              <a:gd name="connsiteY441" fmla="*/ 423135 h 6857155"/>
              <a:gd name="connsiteX442" fmla="*/ 4108043 w 7257486"/>
              <a:gd name="connsiteY442" fmla="*/ 407088 h 6857155"/>
              <a:gd name="connsiteX443" fmla="*/ 4128313 w 7257486"/>
              <a:gd name="connsiteY443" fmla="*/ 386818 h 6857155"/>
              <a:gd name="connsiteX444" fmla="*/ 4140982 w 7257486"/>
              <a:gd name="connsiteY444" fmla="*/ 386818 h 6857155"/>
              <a:gd name="connsiteX445" fmla="*/ 4165475 w 7257486"/>
              <a:gd name="connsiteY445" fmla="*/ 386818 h 6857155"/>
              <a:gd name="connsiteX446" fmla="*/ 4169698 w 7257486"/>
              <a:gd name="connsiteY446" fmla="*/ 402865 h 6857155"/>
              <a:gd name="connsiteX447" fmla="*/ 4149428 w 7257486"/>
              <a:gd name="connsiteY447" fmla="*/ 407088 h 6857155"/>
              <a:gd name="connsiteX448" fmla="*/ 4133381 w 7257486"/>
              <a:gd name="connsiteY448" fmla="*/ 415534 h 6857155"/>
              <a:gd name="connsiteX449" fmla="*/ 4120712 w 7257486"/>
              <a:gd name="connsiteY449" fmla="*/ 423980 h 6857155"/>
              <a:gd name="connsiteX450" fmla="*/ 4104665 w 7257486"/>
              <a:gd name="connsiteY450" fmla="*/ 423980 h 6857155"/>
              <a:gd name="connsiteX451" fmla="*/ 4108043 w 7257486"/>
              <a:gd name="connsiteY451" fmla="*/ 407088 h 6857155"/>
              <a:gd name="connsiteX452" fmla="*/ 870763 w 7257486"/>
              <a:gd name="connsiteY452" fmla="*/ 2259255 h 6857155"/>
              <a:gd name="connsiteX453" fmla="*/ 854716 w 7257486"/>
              <a:gd name="connsiteY453" fmla="*/ 2255032 h 6857155"/>
              <a:gd name="connsiteX454" fmla="*/ 858939 w 7257486"/>
              <a:gd name="connsiteY454" fmla="*/ 2234762 h 6857155"/>
              <a:gd name="connsiteX455" fmla="*/ 874986 w 7257486"/>
              <a:gd name="connsiteY455" fmla="*/ 2210269 h 6857155"/>
              <a:gd name="connsiteX456" fmla="*/ 895256 w 7257486"/>
              <a:gd name="connsiteY456" fmla="*/ 2214492 h 6857155"/>
              <a:gd name="connsiteX457" fmla="*/ 895256 w 7257486"/>
              <a:gd name="connsiteY457" fmla="*/ 2230539 h 6857155"/>
              <a:gd name="connsiteX458" fmla="*/ 882587 w 7257486"/>
              <a:gd name="connsiteY458" fmla="*/ 2238985 h 6857155"/>
              <a:gd name="connsiteX459" fmla="*/ 870763 w 7257486"/>
              <a:gd name="connsiteY459" fmla="*/ 2259255 h 6857155"/>
              <a:gd name="connsiteX460" fmla="*/ 6080141 w 7257486"/>
              <a:gd name="connsiteY460" fmla="*/ 464520 h 6857155"/>
              <a:gd name="connsiteX461" fmla="*/ 6075918 w 7257486"/>
              <a:gd name="connsiteY461" fmla="*/ 456074 h 6857155"/>
              <a:gd name="connsiteX462" fmla="*/ 6075918 w 7257486"/>
              <a:gd name="connsiteY462" fmla="*/ 431581 h 6857155"/>
              <a:gd name="connsiteX463" fmla="*/ 6080141 w 7257486"/>
              <a:gd name="connsiteY463" fmla="*/ 427358 h 6857155"/>
              <a:gd name="connsiteX464" fmla="*/ 6104633 w 7257486"/>
              <a:gd name="connsiteY464" fmla="*/ 431581 h 6857155"/>
              <a:gd name="connsiteX465" fmla="*/ 6108856 w 7257486"/>
              <a:gd name="connsiteY465" fmla="*/ 456074 h 6857155"/>
              <a:gd name="connsiteX466" fmla="*/ 6100411 w 7257486"/>
              <a:gd name="connsiteY466" fmla="*/ 468743 h 6857155"/>
              <a:gd name="connsiteX467" fmla="*/ 6080141 w 7257486"/>
              <a:gd name="connsiteY467" fmla="*/ 464520 h 6857155"/>
              <a:gd name="connsiteX468" fmla="*/ 6523546 w 7257486"/>
              <a:gd name="connsiteY468" fmla="*/ 2391010 h 6857155"/>
              <a:gd name="connsiteX469" fmla="*/ 6543816 w 7257486"/>
              <a:gd name="connsiteY469" fmla="*/ 2395233 h 6857155"/>
              <a:gd name="connsiteX470" fmla="*/ 6548039 w 7257486"/>
              <a:gd name="connsiteY470" fmla="*/ 2415503 h 6857155"/>
              <a:gd name="connsiteX471" fmla="*/ 6539593 w 7257486"/>
              <a:gd name="connsiteY471" fmla="*/ 2431550 h 6857155"/>
              <a:gd name="connsiteX472" fmla="*/ 6519323 w 7257486"/>
              <a:gd name="connsiteY472" fmla="*/ 2427327 h 6857155"/>
              <a:gd name="connsiteX473" fmla="*/ 6510877 w 7257486"/>
              <a:gd name="connsiteY473" fmla="*/ 2407057 h 6857155"/>
              <a:gd name="connsiteX474" fmla="*/ 6510877 w 7257486"/>
              <a:gd name="connsiteY474" fmla="*/ 2407057 h 6857155"/>
              <a:gd name="connsiteX475" fmla="*/ 6523546 w 7257486"/>
              <a:gd name="connsiteY475" fmla="*/ 2391010 h 6857155"/>
              <a:gd name="connsiteX476" fmla="*/ 1002518 w 7257486"/>
              <a:gd name="connsiteY476" fmla="*/ 2131723 h 6857155"/>
              <a:gd name="connsiteX477" fmla="*/ 1015187 w 7257486"/>
              <a:gd name="connsiteY477" fmla="*/ 2151993 h 6857155"/>
              <a:gd name="connsiteX478" fmla="*/ 1015187 w 7257486"/>
              <a:gd name="connsiteY478" fmla="*/ 2160439 h 6857155"/>
              <a:gd name="connsiteX479" fmla="*/ 983093 w 7257486"/>
              <a:gd name="connsiteY479" fmla="*/ 2168040 h 6857155"/>
              <a:gd name="connsiteX480" fmla="*/ 978025 w 7257486"/>
              <a:gd name="connsiteY480" fmla="*/ 2172263 h 6857155"/>
              <a:gd name="connsiteX481" fmla="*/ 969579 w 7257486"/>
              <a:gd name="connsiteY481" fmla="*/ 2172263 h 6857155"/>
              <a:gd name="connsiteX482" fmla="*/ 970424 w 7257486"/>
              <a:gd name="connsiteY482" fmla="*/ 2168040 h 6857155"/>
              <a:gd name="connsiteX483" fmla="*/ 965356 w 7257486"/>
              <a:gd name="connsiteY483" fmla="*/ 2168040 h 6857155"/>
              <a:gd name="connsiteX484" fmla="*/ 969579 w 7257486"/>
              <a:gd name="connsiteY484" fmla="*/ 2151993 h 6857155"/>
              <a:gd name="connsiteX485" fmla="*/ 985626 w 7257486"/>
              <a:gd name="connsiteY485" fmla="*/ 2143547 h 6857155"/>
              <a:gd name="connsiteX486" fmla="*/ 989849 w 7257486"/>
              <a:gd name="connsiteY486" fmla="*/ 2130879 h 6857155"/>
              <a:gd name="connsiteX487" fmla="*/ 989849 w 7257486"/>
              <a:gd name="connsiteY487" fmla="*/ 2130879 h 6857155"/>
              <a:gd name="connsiteX488" fmla="*/ 1002518 w 7257486"/>
              <a:gd name="connsiteY488" fmla="*/ 2130879 h 6857155"/>
              <a:gd name="connsiteX489" fmla="*/ 874986 w 7257486"/>
              <a:gd name="connsiteY489" fmla="*/ 1696764 h 6857155"/>
              <a:gd name="connsiteX490" fmla="*/ 858939 w 7257486"/>
              <a:gd name="connsiteY490" fmla="*/ 1688318 h 6857155"/>
              <a:gd name="connsiteX491" fmla="*/ 863162 w 7257486"/>
              <a:gd name="connsiteY491" fmla="*/ 1672271 h 6857155"/>
              <a:gd name="connsiteX492" fmla="*/ 875831 w 7257486"/>
              <a:gd name="connsiteY492" fmla="*/ 1659602 h 6857155"/>
              <a:gd name="connsiteX493" fmla="*/ 896101 w 7257486"/>
              <a:gd name="connsiteY493" fmla="*/ 1659602 h 6857155"/>
              <a:gd name="connsiteX494" fmla="*/ 900324 w 7257486"/>
              <a:gd name="connsiteY494" fmla="*/ 1663825 h 6857155"/>
              <a:gd name="connsiteX495" fmla="*/ 900324 w 7257486"/>
              <a:gd name="connsiteY495" fmla="*/ 1684095 h 6857155"/>
              <a:gd name="connsiteX496" fmla="*/ 874986 w 7257486"/>
              <a:gd name="connsiteY496" fmla="*/ 1696764 h 6857155"/>
              <a:gd name="connsiteX497" fmla="*/ 1798958 w 7257486"/>
              <a:gd name="connsiteY497" fmla="*/ 1141874 h 6857155"/>
              <a:gd name="connsiteX498" fmla="*/ 1790512 w 7257486"/>
              <a:gd name="connsiteY498" fmla="*/ 1133428 h 6857155"/>
              <a:gd name="connsiteX499" fmla="*/ 1794735 w 7257486"/>
              <a:gd name="connsiteY499" fmla="*/ 1117381 h 6857155"/>
              <a:gd name="connsiteX500" fmla="*/ 1815005 w 7257486"/>
              <a:gd name="connsiteY500" fmla="*/ 1092888 h 6857155"/>
              <a:gd name="connsiteX501" fmla="*/ 1831052 w 7257486"/>
              <a:gd name="connsiteY501" fmla="*/ 1097111 h 6857155"/>
              <a:gd name="connsiteX502" fmla="*/ 1822606 w 7257486"/>
              <a:gd name="connsiteY502" fmla="*/ 1117381 h 6857155"/>
              <a:gd name="connsiteX503" fmla="*/ 1809938 w 7257486"/>
              <a:gd name="connsiteY503" fmla="*/ 1137651 h 6857155"/>
              <a:gd name="connsiteX504" fmla="*/ 1809938 w 7257486"/>
              <a:gd name="connsiteY504" fmla="*/ 1137651 h 6857155"/>
              <a:gd name="connsiteX505" fmla="*/ 1798958 w 7257486"/>
              <a:gd name="connsiteY505" fmla="*/ 1141874 h 6857155"/>
              <a:gd name="connsiteX506" fmla="*/ 923972 w 7257486"/>
              <a:gd name="connsiteY506" fmla="*/ 1524469 h 6857155"/>
              <a:gd name="connsiteX507" fmla="*/ 920594 w 7257486"/>
              <a:gd name="connsiteY507" fmla="*/ 1503355 h 6857155"/>
              <a:gd name="connsiteX508" fmla="*/ 936641 w 7257486"/>
              <a:gd name="connsiteY508" fmla="*/ 1490686 h 6857155"/>
              <a:gd name="connsiteX509" fmla="*/ 952688 w 7257486"/>
              <a:gd name="connsiteY509" fmla="*/ 1499132 h 6857155"/>
              <a:gd name="connsiteX510" fmla="*/ 956911 w 7257486"/>
              <a:gd name="connsiteY510" fmla="*/ 1515179 h 6857155"/>
              <a:gd name="connsiteX511" fmla="*/ 940864 w 7257486"/>
              <a:gd name="connsiteY511" fmla="*/ 1527848 h 6857155"/>
              <a:gd name="connsiteX512" fmla="*/ 923972 w 7257486"/>
              <a:gd name="connsiteY512" fmla="*/ 1524469 h 6857155"/>
              <a:gd name="connsiteX513" fmla="*/ 1853011 w 7257486"/>
              <a:gd name="connsiteY513" fmla="*/ 612321 h 6857155"/>
              <a:gd name="connsiteX514" fmla="*/ 1844565 w 7257486"/>
              <a:gd name="connsiteY514" fmla="*/ 596274 h 6857155"/>
              <a:gd name="connsiteX515" fmla="*/ 1860613 w 7257486"/>
              <a:gd name="connsiteY515" fmla="*/ 580227 h 6857155"/>
              <a:gd name="connsiteX516" fmla="*/ 1880882 w 7257486"/>
              <a:gd name="connsiteY516" fmla="*/ 584450 h 6857155"/>
              <a:gd name="connsiteX517" fmla="*/ 1880882 w 7257486"/>
              <a:gd name="connsiteY517" fmla="*/ 604720 h 6857155"/>
              <a:gd name="connsiteX518" fmla="*/ 1872437 w 7257486"/>
              <a:gd name="connsiteY518" fmla="*/ 613166 h 6857155"/>
              <a:gd name="connsiteX519" fmla="*/ 1872437 w 7257486"/>
              <a:gd name="connsiteY519" fmla="*/ 613166 h 6857155"/>
              <a:gd name="connsiteX520" fmla="*/ 1853011 w 7257486"/>
              <a:gd name="connsiteY520" fmla="*/ 613166 h 6857155"/>
              <a:gd name="connsiteX521" fmla="*/ 5106338 w 7257486"/>
              <a:gd name="connsiteY521" fmla="*/ 316718 h 6857155"/>
              <a:gd name="connsiteX522" fmla="*/ 5102115 w 7257486"/>
              <a:gd name="connsiteY522" fmla="*/ 300671 h 6857155"/>
              <a:gd name="connsiteX523" fmla="*/ 5114784 w 7257486"/>
              <a:gd name="connsiteY523" fmla="*/ 288002 h 6857155"/>
              <a:gd name="connsiteX524" fmla="*/ 5135054 w 7257486"/>
              <a:gd name="connsiteY524" fmla="*/ 300671 h 6857155"/>
              <a:gd name="connsiteX525" fmla="*/ 5135054 w 7257486"/>
              <a:gd name="connsiteY525" fmla="*/ 320941 h 6857155"/>
              <a:gd name="connsiteX526" fmla="*/ 5119007 w 7257486"/>
              <a:gd name="connsiteY526" fmla="*/ 329387 h 6857155"/>
              <a:gd name="connsiteX527" fmla="*/ 5106338 w 7257486"/>
              <a:gd name="connsiteY527" fmla="*/ 316718 h 6857155"/>
              <a:gd name="connsiteX528" fmla="*/ 949309 w 7257486"/>
              <a:gd name="connsiteY528" fmla="*/ 2189999 h 6857155"/>
              <a:gd name="connsiteX529" fmla="*/ 969579 w 7257486"/>
              <a:gd name="connsiteY529" fmla="*/ 2194222 h 6857155"/>
              <a:gd name="connsiteX530" fmla="*/ 961134 w 7257486"/>
              <a:gd name="connsiteY530" fmla="*/ 2214492 h 6857155"/>
              <a:gd name="connsiteX531" fmla="*/ 945086 w 7257486"/>
              <a:gd name="connsiteY531" fmla="*/ 2227161 h 6857155"/>
              <a:gd name="connsiteX532" fmla="*/ 932418 w 7257486"/>
              <a:gd name="connsiteY532" fmla="*/ 2222938 h 6857155"/>
              <a:gd name="connsiteX533" fmla="*/ 936641 w 7257486"/>
              <a:gd name="connsiteY533" fmla="*/ 2198445 h 6857155"/>
              <a:gd name="connsiteX534" fmla="*/ 949309 w 7257486"/>
              <a:gd name="connsiteY534" fmla="*/ 2189999 h 6857155"/>
              <a:gd name="connsiteX535" fmla="*/ 2649452 w 7257486"/>
              <a:gd name="connsiteY535" fmla="*/ 965356 h 6857155"/>
              <a:gd name="connsiteX536" fmla="*/ 2629181 w 7257486"/>
              <a:gd name="connsiteY536" fmla="*/ 961134 h 6857155"/>
              <a:gd name="connsiteX537" fmla="*/ 2633404 w 7257486"/>
              <a:gd name="connsiteY537" fmla="*/ 948465 h 6857155"/>
              <a:gd name="connsiteX538" fmla="*/ 2662120 w 7257486"/>
              <a:gd name="connsiteY538" fmla="*/ 932418 h 6857155"/>
              <a:gd name="connsiteX539" fmla="*/ 2678167 w 7257486"/>
              <a:gd name="connsiteY539" fmla="*/ 932418 h 6857155"/>
              <a:gd name="connsiteX540" fmla="*/ 2673944 w 7257486"/>
              <a:gd name="connsiteY540" fmla="*/ 948465 h 6857155"/>
              <a:gd name="connsiteX541" fmla="*/ 2649452 w 7257486"/>
              <a:gd name="connsiteY541" fmla="*/ 965356 h 6857155"/>
              <a:gd name="connsiteX542" fmla="*/ 4917152 w 7257486"/>
              <a:gd name="connsiteY542" fmla="*/ 348812 h 6857155"/>
              <a:gd name="connsiteX543" fmla="*/ 4912930 w 7257486"/>
              <a:gd name="connsiteY543" fmla="*/ 324319 h 6857155"/>
              <a:gd name="connsiteX544" fmla="*/ 4921375 w 7257486"/>
              <a:gd name="connsiteY544" fmla="*/ 315873 h 6857155"/>
              <a:gd name="connsiteX545" fmla="*/ 4937422 w 7257486"/>
              <a:gd name="connsiteY545" fmla="*/ 320096 h 6857155"/>
              <a:gd name="connsiteX546" fmla="*/ 4945868 w 7257486"/>
              <a:gd name="connsiteY546" fmla="*/ 344589 h 6857155"/>
              <a:gd name="connsiteX547" fmla="*/ 4941645 w 7257486"/>
              <a:gd name="connsiteY547" fmla="*/ 353035 h 6857155"/>
              <a:gd name="connsiteX548" fmla="*/ 4941645 w 7257486"/>
              <a:gd name="connsiteY548" fmla="*/ 353035 h 6857155"/>
              <a:gd name="connsiteX549" fmla="*/ 4917152 w 7257486"/>
              <a:gd name="connsiteY549" fmla="*/ 348812 h 6857155"/>
              <a:gd name="connsiteX550" fmla="*/ 5759200 w 7257486"/>
              <a:gd name="connsiteY550" fmla="*/ 2370740 h 6857155"/>
              <a:gd name="connsiteX551" fmla="*/ 5763423 w 7257486"/>
              <a:gd name="connsiteY551" fmla="*/ 2350470 h 6857155"/>
              <a:gd name="connsiteX552" fmla="*/ 5787916 w 7257486"/>
              <a:gd name="connsiteY552" fmla="*/ 2334423 h 6857155"/>
              <a:gd name="connsiteX553" fmla="*/ 5800584 w 7257486"/>
              <a:gd name="connsiteY553" fmla="*/ 2338646 h 6857155"/>
              <a:gd name="connsiteX554" fmla="*/ 5796361 w 7257486"/>
              <a:gd name="connsiteY554" fmla="*/ 2354693 h 6857155"/>
              <a:gd name="connsiteX555" fmla="*/ 5780315 w 7257486"/>
              <a:gd name="connsiteY555" fmla="*/ 2367361 h 6857155"/>
              <a:gd name="connsiteX556" fmla="*/ 5759200 w 7257486"/>
              <a:gd name="connsiteY556" fmla="*/ 2370740 h 6857155"/>
              <a:gd name="connsiteX557" fmla="*/ 5763423 w 7257486"/>
              <a:gd name="connsiteY557" fmla="*/ 2349625 h 6857155"/>
              <a:gd name="connsiteX558" fmla="*/ 5763423 w 7257486"/>
              <a:gd name="connsiteY558" fmla="*/ 2349625 h 6857155"/>
              <a:gd name="connsiteX559" fmla="*/ 5763423 w 7257486"/>
              <a:gd name="connsiteY559" fmla="*/ 2349625 h 6857155"/>
              <a:gd name="connsiteX560" fmla="*/ 5763423 w 7257486"/>
              <a:gd name="connsiteY560" fmla="*/ 2349625 h 6857155"/>
              <a:gd name="connsiteX561" fmla="*/ 4387600 w 7257486"/>
              <a:gd name="connsiteY561" fmla="*/ 858939 h 6857155"/>
              <a:gd name="connsiteX562" fmla="*/ 4403647 w 7257486"/>
              <a:gd name="connsiteY562" fmla="*/ 863162 h 6857155"/>
              <a:gd name="connsiteX563" fmla="*/ 4399424 w 7257486"/>
              <a:gd name="connsiteY563" fmla="*/ 891878 h 6857155"/>
              <a:gd name="connsiteX564" fmla="*/ 4383377 w 7257486"/>
              <a:gd name="connsiteY564" fmla="*/ 900324 h 6857155"/>
              <a:gd name="connsiteX565" fmla="*/ 4374931 w 7257486"/>
              <a:gd name="connsiteY565" fmla="*/ 891878 h 6857155"/>
              <a:gd name="connsiteX566" fmla="*/ 4379154 w 7257486"/>
              <a:gd name="connsiteY566" fmla="*/ 867385 h 6857155"/>
              <a:gd name="connsiteX567" fmla="*/ 4387600 w 7257486"/>
              <a:gd name="connsiteY567" fmla="*/ 858939 h 6857155"/>
              <a:gd name="connsiteX568" fmla="*/ 821778 w 7257486"/>
              <a:gd name="connsiteY568" fmla="*/ 1282074 h 6857155"/>
              <a:gd name="connsiteX569" fmla="*/ 813332 w 7257486"/>
              <a:gd name="connsiteY569" fmla="*/ 1266027 h 6857155"/>
              <a:gd name="connsiteX570" fmla="*/ 829379 w 7257486"/>
              <a:gd name="connsiteY570" fmla="*/ 1249980 h 6857155"/>
              <a:gd name="connsiteX571" fmla="*/ 842048 w 7257486"/>
              <a:gd name="connsiteY571" fmla="*/ 1258426 h 6857155"/>
              <a:gd name="connsiteX572" fmla="*/ 846270 w 7257486"/>
              <a:gd name="connsiteY572" fmla="*/ 1287142 h 6857155"/>
              <a:gd name="connsiteX573" fmla="*/ 821778 w 7257486"/>
              <a:gd name="connsiteY573" fmla="*/ 1282074 h 6857155"/>
              <a:gd name="connsiteX574" fmla="*/ 2337801 w 7257486"/>
              <a:gd name="connsiteY574" fmla="*/ 1146097 h 6857155"/>
              <a:gd name="connsiteX575" fmla="*/ 2358071 w 7257486"/>
              <a:gd name="connsiteY575" fmla="*/ 1146097 h 6857155"/>
              <a:gd name="connsiteX576" fmla="*/ 2353848 w 7257486"/>
              <a:gd name="connsiteY576" fmla="*/ 1121604 h 6857155"/>
              <a:gd name="connsiteX577" fmla="*/ 2358071 w 7257486"/>
              <a:gd name="connsiteY577" fmla="*/ 1117381 h 6857155"/>
              <a:gd name="connsiteX578" fmla="*/ 2374118 w 7257486"/>
              <a:gd name="connsiteY578" fmla="*/ 1117381 h 6857155"/>
              <a:gd name="connsiteX579" fmla="*/ 2361449 w 7257486"/>
              <a:gd name="connsiteY579" fmla="*/ 1166367 h 6857155"/>
              <a:gd name="connsiteX580" fmla="*/ 2341179 w 7257486"/>
              <a:gd name="connsiteY580" fmla="*/ 1157921 h 6857155"/>
              <a:gd name="connsiteX581" fmla="*/ 2341179 w 7257486"/>
              <a:gd name="connsiteY581" fmla="*/ 1157921 h 6857155"/>
              <a:gd name="connsiteX582" fmla="*/ 2337801 w 7257486"/>
              <a:gd name="connsiteY582" fmla="*/ 1146097 h 6857155"/>
              <a:gd name="connsiteX583" fmla="*/ 1524469 w 7257486"/>
              <a:gd name="connsiteY583" fmla="*/ 952688 h 6857155"/>
              <a:gd name="connsiteX584" fmla="*/ 1495754 w 7257486"/>
              <a:gd name="connsiteY584" fmla="*/ 948465 h 6857155"/>
              <a:gd name="connsiteX585" fmla="*/ 1495754 w 7257486"/>
              <a:gd name="connsiteY585" fmla="*/ 935796 h 6857155"/>
              <a:gd name="connsiteX586" fmla="*/ 1499976 w 7257486"/>
              <a:gd name="connsiteY586" fmla="*/ 931573 h 6857155"/>
              <a:gd name="connsiteX587" fmla="*/ 1537138 w 7257486"/>
              <a:gd name="connsiteY587" fmla="*/ 931573 h 6857155"/>
              <a:gd name="connsiteX588" fmla="*/ 1545584 w 7257486"/>
              <a:gd name="connsiteY588" fmla="*/ 947620 h 6857155"/>
              <a:gd name="connsiteX589" fmla="*/ 1524469 w 7257486"/>
              <a:gd name="connsiteY589" fmla="*/ 952688 h 6857155"/>
              <a:gd name="connsiteX590" fmla="*/ 685800 w 7257486"/>
              <a:gd name="connsiteY590" fmla="*/ 2325132 h 6857155"/>
              <a:gd name="connsiteX591" fmla="*/ 698469 w 7257486"/>
              <a:gd name="connsiteY591" fmla="*/ 2325132 h 6857155"/>
              <a:gd name="connsiteX592" fmla="*/ 690023 w 7257486"/>
              <a:gd name="connsiteY592" fmla="*/ 2349625 h 6857155"/>
              <a:gd name="connsiteX593" fmla="*/ 677354 w 7257486"/>
              <a:gd name="connsiteY593" fmla="*/ 2365672 h 6857155"/>
              <a:gd name="connsiteX594" fmla="*/ 657084 w 7257486"/>
              <a:gd name="connsiteY594" fmla="*/ 2361449 h 6857155"/>
              <a:gd name="connsiteX595" fmla="*/ 661307 w 7257486"/>
              <a:gd name="connsiteY595" fmla="*/ 2348781 h 6857155"/>
              <a:gd name="connsiteX596" fmla="*/ 681577 w 7257486"/>
              <a:gd name="connsiteY596" fmla="*/ 2328511 h 6857155"/>
              <a:gd name="connsiteX597" fmla="*/ 685800 w 7257486"/>
              <a:gd name="connsiteY597" fmla="*/ 2325132 h 6857155"/>
              <a:gd name="connsiteX598" fmla="*/ 6708509 w 7257486"/>
              <a:gd name="connsiteY598" fmla="*/ 2230539 h 6857155"/>
              <a:gd name="connsiteX599" fmla="*/ 6724556 w 7257486"/>
              <a:gd name="connsiteY599" fmla="*/ 2238985 h 6857155"/>
              <a:gd name="connsiteX600" fmla="*/ 6728779 w 7257486"/>
              <a:gd name="connsiteY600" fmla="*/ 2251654 h 6857155"/>
              <a:gd name="connsiteX601" fmla="*/ 6720333 w 7257486"/>
              <a:gd name="connsiteY601" fmla="*/ 2264323 h 6857155"/>
              <a:gd name="connsiteX602" fmla="*/ 6700063 w 7257486"/>
              <a:gd name="connsiteY602" fmla="*/ 2260100 h 6857155"/>
              <a:gd name="connsiteX603" fmla="*/ 6695840 w 7257486"/>
              <a:gd name="connsiteY603" fmla="*/ 2244053 h 6857155"/>
              <a:gd name="connsiteX604" fmla="*/ 6708509 w 7257486"/>
              <a:gd name="connsiteY604" fmla="*/ 2230539 h 6857155"/>
              <a:gd name="connsiteX605" fmla="*/ 760123 w 7257486"/>
              <a:gd name="connsiteY605" fmla="*/ 2045576 h 6857155"/>
              <a:gd name="connsiteX606" fmla="*/ 760123 w 7257486"/>
              <a:gd name="connsiteY606" fmla="*/ 2045576 h 6857155"/>
              <a:gd name="connsiteX607" fmla="*/ 776170 w 7257486"/>
              <a:gd name="connsiteY607" fmla="*/ 2032907 h 6857155"/>
              <a:gd name="connsiteX608" fmla="*/ 796440 w 7257486"/>
              <a:gd name="connsiteY608" fmla="*/ 2032907 h 6857155"/>
              <a:gd name="connsiteX609" fmla="*/ 787994 w 7257486"/>
              <a:gd name="connsiteY609" fmla="*/ 2048954 h 6857155"/>
              <a:gd name="connsiteX610" fmla="*/ 767724 w 7257486"/>
              <a:gd name="connsiteY610" fmla="*/ 2065001 h 6857155"/>
              <a:gd name="connsiteX611" fmla="*/ 755056 w 7257486"/>
              <a:gd name="connsiteY611" fmla="*/ 2065001 h 6857155"/>
              <a:gd name="connsiteX612" fmla="*/ 760123 w 7257486"/>
              <a:gd name="connsiteY612" fmla="*/ 2045576 h 6857155"/>
              <a:gd name="connsiteX613" fmla="*/ 1035457 w 7257486"/>
              <a:gd name="connsiteY613" fmla="*/ 1372445 h 6857155"/>
              <a:gd name="connsiteX614" fmla="*/ 1031234 w 7257486"/>
              <a:gd name="connsiteY614" fmla="*/ 1356398 h 6857155"/>
              <a:gd name="connsiteX615" fmla="*/ 1039680 w 7257486"/>
              <a:gd name="connsiteY615" fmla="*/ 1343729 h 6857155"/>
              <a:gd name="connsiteX616" fmla="*/ 1059950 w 7257486"/>
              <a:gd name="connsiteY616" fmla="*/ 1347952 h 6857155"/>
              <a:gd name="connsiteX617" fmla="*/ 1059950 w 7257486"/>
              <a:gd name="connsiteY617" fmla="*/ 1368222 h 6857155"/>
              <a:gd name="connsiteX618" fmla="*/ 1051504 w 7257486"/>
              <a:gd name="connsiteY618" fmla="*/ 1376668 h 6857155"/>
              <a:gd name="connsiteX619" fmla="*/ 1051504 w 7257486"/>
              <a:gd name="connsiteY619" fmla="*/ 1376668 h 6857155"/>
              <a:gd name="connsiteX620" fmla="*/ 1035457 w 7257486"/>
              <a:gd name="connsiteY620" fmla="*/ 1372445 h 6857155"/>
              <a:gd name="connsiteX621" fmla="*/ 1047281 w 7257486"/>
              <a:gd name="connsiteY621" fmla="*/ 2025306 h 6857155"/>
              <a:gd name="connsiteX622" fmla="*/ 1022788 w 7257486"/>
              <a:gd name="connsiteY622" fmla="*/ 2058245 h 6857155"/>
              <a:gd name="connsiteX623" fmla="*/ 1002518 w 7257486"/>
              <a:gd name="connsiteY623" fmla="*/ 2058245 h 6857155"/>
              <a:gd name="connsiteX624" fmla="*/ 1002518 w 7257486"/>
              <a:gd name="connsiteY624" fmla="*/ 2045576 h 6857155"/>
              <a:gd name="connsiteX625" fmla="*/ 1018565 w 7257486"/>
              <a:gd name="connsiteY625" fmla="*/ 2041353 h 6857155"/>
              <a:gd name="connsiteX626" fmla="*/ 1027011 w 7257486"/>
              <a:gd name="connsiteY626" fmla="*/ 2025306 h 6857155"/>
              <a:gd name="connsiteX627" fmla="*/ 1031234 w 7257486"/>
              <a:gd name="connsiteY627" fmla="*/ 2021083 h 6857155"/>
              <a:gd name="connsiteX628" fmla="*/ 1031234 w 7257486"/>
              <a:gd name="connsiteY628" fmla="*/ 2021083 h 6857155"/>
              <a:gd name="connsiteX629" fmla="*/ 1047281 w 7257486"/>
              <a:gd name="connsiteY629" fmla="*/ 2025306 h 6857155"/>
              <a:gd name="connsiteX630" fmla="*/ 3257550 w 7257486"/>
              <a:gd name="connsiteY630" fmla="*/ 669753 h 6857155"/>
              <a:gd name="connsiteX631" fmla="*/ 3241503 w 7257486"/>
              <a:gd name="connsiteY631" fmla="*/ 665530 h 6857155"/>
              <a:gd name="connsiteX632" fmla="*/ 3245726 w 7257486"/>
              <a:gd name="connsiteY632" fmla="*/ 652861 h 6857155"/>
              <a:gd name="connsiteX633" fmla="*/ 3265996 w 7257486"/>
              <a:gd name="connsiteY633" fmla="*/ 640193 h 6857155"/>
              <a:gd name="connsiteX634" fmla="*/ 3282043 w 7257486"/>
              <a:gd name="connsiteY634" fmla="*/ 640193 h 6857155"/>
              <a:gd name="connsiteX635" fmla="*/ 3282043 w 7257486"/>
              <a:gd name="connsiteY635" fmla="*/ 656240 h 6857155"/>
              <a:gd name="connsiteX636" fmla="*/ 3257550 w 7257486"/>
              <a:gd name="connsiteY636" fmla="*/ 669753 h 6857155"/>
              <a:gd name="connsiteX637" fmla="*/ 4576786 w 7257486"/>
              <a:gd name="connsiteY637" fmla="*/ 41384 h 6857155"/>
              <a:gd name="connsiteX638" fmla="*/ 4568340 w 7257486"/>
              <a:gd name="connsiteY638" fmla="*/ 32939 h 6857155"/>
              <a:gd name="connsiteX639" fmla="*/ 4568340 w 7257486"/>
              <a:gd name="connsiteY639" fmla="*/ 4223 h 6857155"/>
              <a:gd name="connsiteX640" fmla="*/ 4572563 w 7257486"/>
              <a:gd name="connsiteY640" fmla="*/ 0 h 6857155"/>
              <a:gd name="connsiteX641" fmla="*/ 4588610 w 7257486"/>
              <a:gd name="connsiteY641" fmla="*/ 4223 h 6857155"/>
              <a:gd name="connsiteX642" fmla="*/ 4588610 w 7257486"/>
              <a:gd name="connsiteY642" fmla="*/ 32939 h 6857155"/>
              <a:gd name="connsiteX643" fmla="*/ 4576786 w 7257486"/>
              <a:gd name="connsiteY643" fmla="*/ 41384 h 6857155"/>
              <a:gd name="connsiteX644" fmla="*/ 6124904 w 7257486"/>
              <a:gd name="connsiteY644" fmla="*/ 127532 h 6857155"/>
              <a:gd name="connsiteX645" fmla="*/ 6104633 w 7257486"/>
              <a:gd name="connsiteY645" fmla="*/ 123309 h 6857155"/>
              <a:gd name="connsiteX646" fmla="*/ 6108856 w 7257486"/>
              <a:gd name="connsiteY646" fmla="*/ 98816 h 6857155"/>
              <a:gd name="connsiteX647" fmla="*/ 6124904 w 7257486"/>
              <a:gd name="connsiteY647" fmla="*/ 98816 h 6857155"/>
              <a:gd name="connsiteX648" fmla="*/ 6129127 w 7257486"/>
              <a:gd name="connsiteY648" fmla="*/ 119086 h 6857155"/>
              <a:gd name="connsiteX649" fmla="*/ 6129127 w 7257486"/>
              <a:gd name="connsiteY649" fmla="*/ 119086 h 6857155"/>
              <a:gd name="connsiteX650" fmla="*/ 6124904 w 7257486"/>
              <a:gd name="connsiteY650" fmla="*/ 127532 h 6857155"/>
              <a:gd name="connsiteX651" fmla="*/ 583606 w 7257486"/>
              <a:gd name="connsiteY651" fmla="*/ 2456887 h 6857155"/>
              <a:gd name="connsiteX652" fmla="*/ 567559 w 7257486"/>
              <a:gd name="connsiteY652" fmla="*/ 2452664 h 6857155"/>
              <a:gd name="connsiteX653" fmla="*/ 567559 w 7257486"/>
              <a:gd name="connsiteY653" fmla="*/ 2423948 h 6857155"/>
              <a:gd name="connsiteX654" fmla="*/ 571782 w 7257486"/>
              <a:gd name="connsiteY654" fmla="*/ 2419725 h 6857155"/>
              <a:gd name="connsiteX655" fmla="*/ 587829 w 7257486"/>
              <a:gd name="connsiteY655" fmla="*/ 2423948 h 6857155"/>
              <a:gd name="connsiteX656" fmla="*/ 583606 w 7257486"/>
              <a:gd name="connsiteY656" fmla="*/ 2456887 h 6857155"/>
              <a:gd name="connsiteX657" fmla="*/ 1343729 w 7257486"/>
              <a:gd name="connsiteY657" fmla="*/ 2045576 h 6857155"/>
              <a:gd name="connsiteX658" fmla="*/ 1306567 w 7257486"/>
              <a:gd name="connsiteY658" fmla="*/ 2058245 h 6857155"/>
              <a:gd name="connsiteX659" fmla="*/ 1306567 w 7257486"/>
              <a:gd name="connsiteY659" fmla="*/ 2037975 h 6857155"/>
              <a:gd name="connsiteX660" fmla="*/ 1315013 w 7257486"/>
              <a:gd name="connsiteY660" fmla="*/ 2033752 h 6857155"/>
              <a:gd name="connsiteX661" fmla="*/ 1343729 w 7257486"/>
              <a:gd name="connsiteY661" fmla="*/ 2033752 h 6857155"/>
              <a:gd name="connsiteX662" fmla="*/ 1343729 w 7257486"/>
              <a:gd name="connsiteY662" fmla="*/ 2045576 h 6857155"/>
              <a:gd name="connsiteX663" fmla="*/ 2267701 w 7257486"/>
              <a:gd name="connsiteY663" fmla="*/ 1064172 h 6857155"/>
              <a:gd name="connsiteX664" fmla="*/ 2280370 w 7257486"/>
              <a:gd name="connsiteY664" fmla="*/ 1068395 h 6857155"/>
              <a:gd name="connsiteX665" fmla="*/ 2271924 w 7257486"/>
              <a:gd name="connsiteY665" fmla="*/ 1088665 h 6857155"/>
              <a:gd name="connsiteX666" fmla="*/ 2251654 w 7257486"/>
              <a:gd name="connsiteY666" fmla="*/ 1092888 h 6857155"/>
              <a:gd name="connsiteX667" fmla="*/ 2255877 w 7257486"/>
              <a:gd name="connsiteY667" fmla="*/ 1072618 h 6857155"/>
              <a:gd name="connsiteX668" fmla="*/ 2267701 w 7257486"/>
              <a:gd name="connsiteY668" fmla="*/ 1064172 h 6857155"/>
              <a:gd name="connsiteX669" fmla="*/ 6478783 w 7257486"/>
              <a:gd name="connsiteY669" fmla="*/ 2148615 h 6857155"/>
              <a:gd name="connsiteX670" fmla="*/ 6458513 w 7257486"/>
              <a:gd name="connsiteY670" fmla="*/ 2148615 h 6857155"/>
              <a:gd name="connsiteX671" fmla="*/ 6458513 w 7257486"/>
              <a:gd name="connsiteY671" fmla="*/ 2132568 h 6857155"/>
              <a:gd name="connsiteX672" fmla="*/ 6462736 w 7257486"/>
              <a:gd name="connsiteY672" fmla="*/ 2128345 h 6857155"/>
              <a:gd name="connsiteX673" fmla="*/ 6483006 w 7257486"/>
              <a:gd name="connsiteY673" fmla="*/ 2132568 h 6857155"/>
              <a:gd name="connsiteX674" fmla="*/ 6478783 w 7257486"/>
              <a:gd name="connsiteY674" fmla="*/ 2148615 h 6857155"/>
              <a:gd name="connsiteX675" fmla="*/ 1130050 w 7257486"/>
              <a:gd name="connsiteY675" fmla="*/ 2111453 h 6857155"/>
              <a:gd name="connsiteX676" fmla="*/ 1130050 w 7257486"/>
              <a:gd name="connsiteY676" fmla="*/ 2111453 h 6857155"/>
              <a:gd name="connsiteX677" fmla="*/ 1146097 w 7257486"/>
              <a:gd name="connsiteY677" fmla="*/ 2119899 h 6857155"/>
              <a:gd name="connsiteX678" fmla="*/ 1162144 w 7257486"/>
              <a:gd name="connsiteY678" fmla="*/ 2135946 h 6857155"/>
              <a:gd name="connsiteX679" fmla="*/ 1149475 w 7257486"/>
              <a:gd name="connsiteY679" fmla="*/ 2135946 h 6857155"/>
              <a:gd name="connsiteX680" fmla="*/ 1124982 w 7257486"/>
              <a:gd name="connsiteY680" fmla="*/ 2131723 h 6857155"/>
              <a:gd name="connsiteX681" fmla="*/ 1130050 w 7257486"/>
              <a:gd name="connsiteY681" fmla="*/ 2111453 h 6857155"/>
              <a:gd name="connsiteX682" fmla="*/ 1113158 w 7257486"/>
              <a:gd name="connsiteY682" fmla="*/ 1979699 h 6857155"/>
              <a:gd name="connsiteX683" fmla="*/ 1113158 w 7257486"/>
              <a:gd name="connsiteY683" fmla="*/ 1979699 h 6857155"/>
              <a:gd name="connsiteX684" fmla="*/ 1113158 w 7257486"/>
              <a:gd name="connsiteY684" fmla="*/ 1979699 h 6857155"/>
              <a:gd name="connsiteX685" fmla="*/ 1113158 w 7257486"/>
              <a:gd name="connsiteY685" fmla="*/ 1979699 h 6857155"/>
              <a:gd name="connsiteX686" fmla="*/ 1108935 w 7257486"/>
              <a:gd name="connsiteY686" fmla="*/ 2000813 h 6857155"/>
              <a:gd name="connsiteX687" fmla="*/ 1088665 w 7257486"/>
              <a:gd name="connsiteY687" fmla="*/ 1996590 h 6857155"/>
              <a:gd name="connsiteX688" fmla="*/ 1092888 w 7257486"/>
              <a:gd name="connsiteY688" fmla="*/ 1980543 h 6857155"/>
              <a:gd name="connsiteX689" fmla="*/ 1101334 w 7257486"/>
              <a:gd name="connsiteY689" fmla="*/ 1976320 h 6857155"/>
              <a:gd name="connsiteX690" fmla="*/ 1114003 w 7257486"/>
              <a:gd name="connsiteY690" fmla="*/ 1980543 h 6857155"/>
              <a:gd name="connsiteX691" fmla="*/ 1108935 w 7257486"/>
              <a:gd name="connsiteY691" fmla="*/ 2000813 h 6857155"/>
              <a:gd name="connsiteX692" fmla="*/ 1540516 w 7257486"/>
              <a:gd name="connsiteY692" fmla="*/ 1256737 h 6857155"/>
              <a:gd name="connsiteX693" fmla="*/ 1560786 w 7257486"/>
              <a:gd name="connsiteY693" fmla="*/ 1260960 h 6857155"/>
              <a:gd name="connsiteX694" fmla="*/ 1560786 w 7257486"/>
              <a:gd name="connsiteY694" fmla="*/ 1277007 h 6857155"/>
              <a:gd name="connsiteX695" fmla="*/ 1532070 w 7257486"/>
              <a:gd name="connsiteY695" fmla="*/ 1277007 h 6857155"/>
              <a:gd name="connsiteX696" fmla="*/ 1536293 w 7257486"/>
              <a:gd name="connsiteY696" fmla="*/ 1260960 h 6857155"/>
              <a:gd name="connsiteX697" fmla="*/ 1540516 w 7257486"/>
              <a:gd name="connsiteY697" fmla="*/ 1256737 h 6857155"/>
              <a:gd name="connsiteX698" fmla="*/ 521951 w 7257486"/>
              <a:gd name="connsiteY698" fmla="*/ 1992367 h 6857155"/>
              <a:gd name="connsiteX699" fmla="*/ 493235 w 7257486"/>
              <a:gd name="connsiteY699" fmla="*/ 1996590 h 6857155"/>
              <a:gd name="connsiteX700" fmla="*/ 497458 w 7257486"/>
              <a:gd name="connsiteY700" fmla="*/ 1980543 h 6857155"/>
              <a:gd name="connsiteX701" fmla="*/ 513505 w 7257486"/>
              <a:gd name="connsiteY701" fmla="*/ 1976320 h 6857155"/>
              <a:gd name="connsiteX702" fmla="*/ 526174 w 7257486"/>
              <a:gd name="connsiteY702" fmla="*/ 1980543 h 6857155"/>
              <a:gd name="connsiteX703" fmla="*/ 521951 w 7257486"/>
              <a:gd name="connsiteY703" fmla="*/ 1992367 h 6857155"/>
              <a:gd name="connsiteX704" fmla="*/ 6461891 w 7257486"/>
              <a:gd name="connsiteY704" fmla="*/ 1877504 h 6857155"/>
              <a:gd name="connsiteX705" fmla="*/ 6466114 w 7257486"/>
              <a:gd name="connsiteY705" fmla="*/ 1861457 h 6857155"/>
              <a:gd name="connsiteX706" fmla="*/ 6466114 w 7257486"/>
              <a:gd name="connsiteY706" fmla="*/ 1861457 h 6857155"/>
              <a:gd name="connsiteX707" fmla="*/ 6470337 w 7257486"/>
              <a:gd name="connsiteY707" fmla="*/ 1857234 h 6857155"/>
              <a:gd name="connsiteX708" fmla="*/ 6483006 w 7257486"/>
              <a:gd name="connsiteY708" fmla="*/ 1857234 h 6857155"/>
              <a:gd name="connsiteX709" fmla="*/ 6487229 w 7257486"/>
              <a:gd name="connsiteY709" fmla="*/ 1869903 h 6857155"/>
              <a:gd name="connsiteX710" fmla="*/ 6478783 w 7257486"/>
              <a:gd name="connsiteY710" fmla="*/ 1882572 h 6857155"/>
              <a:gd name="connsiteX711" fmla="*/ 6461891 w 7257486"/>
              <a:gd name="connsiteY711" fmla="*/ 1877504 h 6857155"/>
              <a:gd name="connsiteX712" fmla="*/ 1183258 w 7257486"/>
              <a:gd name="connsiteY712" fmla="*/ 1676494 h 6857155"/>
              <a:gd name="connsiteX713" fmla="*/ 1179036 w 7257486"/>
              <a:gd name="connsiteY713" fmla="*/ 1663825 h 6857155"/>
              <a:gd name="connsiteX714" fmla="*/ 1183258 w 7257486"/>
              <a:gd name="connsiteY714" fmla="*/ 1639332 h 6857155"/>
              <a:gd name="connsiteX715" fmla="*/ 1184103 w 7257486"/>
              <a:gd name="connsiteY715" fmla="*/ 1643555 h 6857155"/>
              <a:gd name="connsiteX716" fmla="*/ 1187481 w 7257486"/>
              <a:gd name="connsiteY716" fmla="*/ 1630887 h 6857155"/>
              <a:gd name="connsiteX717" fmla="*/ 1200150 w 7257486"/>
              <a:gd name="connsiteY717" fmla="*/ 1618218 h 6857155"/>
              <a:gd name="connsiteX718" fmla="*/ 1216197 w 7257486"/>
              <a:gd name="connsiteY718" fmla="*/ 1622441 h 6857155"/>
              <a:gd name="connsiteX719" fmla="*/ 1211974 w 7257486"/>
              <a:gd name="connsiteY719" fmla="*/ 1646934 h 6857155"/>
              <a:gd name="connsiteX720" fmla="*/ 1199305 w 7257486"/>
              <a:gd name="connsiteY720" fmla="*/ 1655379 h 6857155"/>
              <a:gd name="connsiteX721" fmla="*/ 1199305 w 7257486"/>
              <a:gd name="connsiteY721" fmla="*/ 1679872 h 6857155"/>
              <a:gd name="connsiteX722" fmla="*/ 1183258 w 7257486"/>
              <a:gd name="connsiteY722" fmla="*/ 1676494 h 6857155"/>
              <a:gd name="connsiteX723" fmla="*/ 1466193 w 7257486"/>
              <a:gd name="connsiteY723" fmla="*/ 1429876 h 6857155"/>
              <a:gd name="connsiteX724" fmla="*/ 1461970 w 7257486"/>
              <a:gd name="connsiteY724" fmla="*/ 1409606 h 6857155"/>
              <a:gd name="connsiteX725" fmla="*/ 1466193 w 7257486"/>
              <a:gd name="connsiteY725" fmla="*/ 1405383 h 6857155"/>
              <a:gd name="connsiteX726" fmla="*/ 1482240 w 7257486"/>
              <a:gd name="connsiteY726" fmla="*/ 1413829 h 6857155"/>
              <a:gd name="connsiteX727" fmla="*/ 1478017 w 7257486"/>
              <a:gd name="connsiteY727" fmla="*/ 1434099 h 6857155"/>
              <a:gd name="connsiteX728" fmla="*/ 1466193 w 7257486"/>
              <a:gd name="connsiteY728" fmla="*/ 1429876 h 6857155"/>
              <a:gd name="connsiteX729" fmla="*/ 3491499 w 7257486"/>
              <a:gd name="connsiteY729" fmla="*/ 595430 h 6857155"/>
              <a:gd name="connsiteX730" fmla="*/ 3524438 w 7257486"/>
              <a:gd name="connsiteY730" fmla="*/ 579383 h 6857155"/>
              <a:gd name="connsiteX731" fmla="*/ 3544708 w 7257486"/>
              <a:gd name="connsiteY731" fmla="*/ 566714 h 6857155"/>
              <a:gd name="connsiteX732" fmla="*/ 3573423 w 7257486"/>
              <a:gd name="connsiteY732" fmla="*/ 562491 h 6857155"/>
              <a:gd name="connsiteX733" fmla="*/ 3577646 w 7257486"/>
              <a:gd name="connsiteY733" fmla="*/ 549822 h 6857155"/>
              <a:gd name="connsiteX734" fmla="*/ 3597916 w 7257486"/>
              <a:gd name="connsiteY734" fmla="*/ 545600 h 6857155"/>
              <a:gd name="connsiteX735" fmla="*/ 3602139 w 7257486"/>
              <a:gd name="connsiteY735" fmla="*/ 525330 h 6857155"/>
              <a:gd name="connsiteX736" fmla="*/ 3626632 w 7257486"/>
              <a:gd name="connsiteY736" fmla="*/ 521107 h 6857155"/>
              <a:gd name="connsiteX737" fmla="*/ 3655348 w 7257486"/>
              <a:gd name="connsiteY737" fmla="*/ 516884 h 6857155"/>
              <a:gd name="connsiteX738" fmla="*/ 3663794 w 7257486"/>
              <a:gd name="connsiteY738" fmla="*/ 504215 h 6857155"/>
              <a:gd name="connsiteX739" fmla="*/ 3712779 w 7257486"/>
              <a:gd name="connsiteY739" fmla="*/ 491546 h 6857155"/>
              <a:gd name="connsiteX740" fmla="*/ 3721225 w 7257486"/>
              <a:gd name="connsiteY740" fmla="*/ 471276 h 6857155"/>
              <a:gd name="connsiteX741" fmla="*/ 3778657 w 7257486"/>
              <a:gd name="connsiteY741" fmla="*/ 442561 h 6857155"/>
              <a:gd name="connsiteX742" fmla="*/ 3820041 w 7257486"/>
              <a:gd name="connsiteY742" fmla="*/ 442561 h 6857155"/>
              <a:gd name="connsiteX743" fmla="*/ 3840311 w 7257486"/>
              <a:gd name="connsiteY743" fmla="*/ 434115 h 6857155"/>
              <a:gd name="connsiteX744" fmla="*/ 3824264 w 7257486"/>
              <a:gd name="connsiteY744" fmla="*/ 425669 h 6857155"/>
              <a:gd name="connsiteX745" fmla="*/ 3828487 w 7257486"/>
              <a:gd name="connsiteY745" fmla="*/ 413000 h 6857155"/>
              <a:gd name="connsiteX746" fmla="*/ 3836933 w 7257486"/>
              <a:gd name="connsiteY746" fmla="*/ 408777 h 6857155"/>
              <a:gd name="connsiteX747" fmla="*/ 3857203 w 7257486"/>
              <a:gd name="connsiteY747" fmla="*/ 408777 h 6857155"/>
              <a:gd name="connsiteX748" fmla="*/ 3861426 w 7257486"/>
              <a:gd name="connsiteY748" fmla="*/ 424824 h 6857155"/>
              <a:gd name="connsiteX749" fmla="*/ 3910411 w 7257486"/>
              <a:gd name="connsiteY749" fmla="*/ 404554 h 6857155"/>
              <a:gd name="connsiteX750" fmla="*/ 3947573 w 7257486"/>
              <a:gd name="connsiteY750" fmla="*/ 400332 h 6857155"/>
              <a:gd name="connsiteX751" fmla="*/ 3967843 w 7257486"/>
              <a:gd name="connsiteY751" fmla="*/ 396109 h 6857155"/>
              <a:gd name="connsiteX752" fmla="*/ 4005005 w 7257486"/>
              <a:gd name="connsiteY752" fmla="*/ 391886 h 6857155"/>
              <a:gd name="connsiteX753" fmla="*/ 4017673 w 7257486"/>
              <a:gd name="connsiteY753" fmla="*/ 379217 h 6857155"/>
              <a:gd name="connsiteX754" fmla="*/ 4054835 w 7257486"/>
              <a:gd name="connsiteY754" fmla="*/ 366548 h 6857155"/>
              <a:gd name="connsiteX755" fmla="*/ 4070882 w 7257486"/>
              <a:gd name="connsiteY755" fmla="*/ 346278 h 6857155"/>
              <a:gd name="connsiteX756" fmla="*/ 4091152 w 7257486"/>
              <a:gd name="connsiteY756" fmla="*/ 337833 h 6857155"/>
              <a:gd name="connsiteX757" fmla="*/ 4115644 w 7257486"/>
              <a:gd name="connsiteY757" fmla="*/ 342055 h 6857155"/>
              <a:gd name="connsiteX758" fmla="*/ 4119867 w 7257486"/>
              <a:gd name="connsiteY758" fmla="*/ 354724 h 6857155"/>
              <a:gd name="connsiteX759" fmla="*/ 4111422 w 7257486"/>
              <a:gd name="connsiteY759" fmla="*/ 367393 h 6857155"/>
              <a:gd name="connsiteX760" fmla="*/ 4086929 w 7257486"/>
              <a:gd name="connsiteY760" fmla="*/ 375839 h 6857155"/>
              <a:gd name="connsiteX761" fmla="*/ 4066659 w 7257486"/>
              <a:gd name="connsiteY761" fmla="*/ 391886 h 6857155"/>
              <a:gd name="connsiteX762" fmla="*/ 4033720 w 7257486"/>
              <a:gd name="connsiteY762" fmla="*/ 407933 h 6857155"/>
              <a:gd name="connsiteX763" fmla="*/ 4005005 w 7257486"/>
              <a:gd name="connsiteY763" fmla="*/ 436649 h 6857155"/>
              <a:gd name="connsiteX764" fmla="*/ 3996559 w 7257486"/>
              <a:gd name="connsiteY764" fmla="*/ 436649 h 6857155"/>
              <a:gd name="connsiteX765" fmla="*/ 3996559 w 7257486"/>
              <a:gd name="connsiteY765" fmla="*/ 443405 h 6857155"/>
              <a:gd name="connsiteX766" fmla="*/ 4009227 w 7257486"/>
              <a:gd name="connsiteY766" fmla="*/ 439182 h 6857155"/>
              <a:gd name="connsiteX767" fmla="*/ 4033720 w 7257486"/>
              <a:gd name="connsiteY767" fmla="*/ 428203 h 6857155"/>
              <a:gd name="connsiteX768" fmla="*/ 4066659 w 7257486"/>
              <a:gd name="connsiteY768" fmla="*/ 419757 h 6857155"/>
              <a:gd name="connsiteX769" fmla="*/ 4086929 w 7257486"/>
              <a:gd name="connsiteY769" fmla="*/ 423980 h 6857155"/>
              <a:gd name="connsiteX770" fmla="*/ 4091152 w 7257486"/>
              <a:gd name="connsiteY770" fmla="*/ 448473 h 6857155"/>
              <a:gd name="connsiteX771" fmla="*/ 4070882 w 7257486"/>
              <a:gd name="connsiteY771" fmla="*/ 468743 h 6857155"/>
              <a:gd name="connsiteX772" fmla="*/ 4046389 w 7257486"/>
              <a:gd name="connsiteY772" fmla="*/ 464520 h 6857155"/>
              <a:gd name="connsiteX773" fmla="*/ 4013450 w 7257486"/>
              <a:gd name="connsiteY773" fmla="*/ 497458 h 6857155"/>
              <a:gd name="connsiteX774" fmla="*/ 3976289 w 7257486"/>
              <a:gd name="connsiteY774" fmla="*/ 510127 h 6857155"/>
              <a:gd name="connsiteX775" fmla="*/ 3956019 w 7257486"/>
              <a:gd name="connsiteY775" fmla="*/ 522796 h 6857155"/>
              <a:gd name="connsiteX776" fmla="*/ 3914634 w 7257486"/>
              <a:gd name="connsiteY776" fmla="*/ 538843 h 6857155"/>
              <a:gd name="connsiteX777" fmla="*/ 3865649 w 7257486"/>
              <a:gd name="connsiteY777" fmla="*/ 559113 h 6857155"/>
              <a:gd name="connsiteX778" fmla="*/ 3852980 w 7257486"/>
              <a:gd name="connsiteY778" fmla="*/ 571782 h 6857155"/>
              <a:gd name="connsiteX779" fmla="*/ 3832710 w 7257486"/>
              <a:gd name="connsiteY779" fmla="*/ 580227 h 6857155"/>
              <a:gd name="connsiteX780" fmla="*/ 3812440 w 7257486"/>
              <a:gd name="connsiteY780" fmla="*/ 576004 h 6857155"/>
              <a:gd name="connsiteX781" fmla="*/ 3803994 w 7257486"/>
              <a:gd name="connsiteY781" fmla="*/ 559957 h 6857155"/>
              <a:gd name="connsiteX782" fmla="*/ 3808217 w 7257486"/>
              <a:gd name="connsiteY782" fmla="*/ 543910 h 6857155"/>
              <a:gd name="connsiteX783" fmla="*/ 3820886 w 7257486"/>
              <a:gd name="connsiteY783" fmla="*/ 531242 h 6857155"/>
              <a:gd name="connsiteX784" fmla="*/ 3862270 w 7257486"/>
              <a:gd name="connsiteY784" fmla="*/ 518573 h 6857155"/>
              <a:gd name="connsiteX785" fmla="*/ 3895209 w 7257486"/>
              <a:gd name="connsiteY785" fmla="*/ 494080 h 6857155"/>
              <a:gd name="connsiteX786" fmla="*/ 3948418 w 7257486"/>
              <a:gd name="connsiteY786" fmla="*/ 478033 h 6857155"/>
              <a:gd name="connsiteX787" fmla="*/ 3968687 w 7257486"/>
              <a:gd name="connsiteY787" fmla="*/ 465364 h 6857155"/>
              <a:gd name="connsiteX788" fmla="*/ 3977133 w 7257486"/>
              <a:gd name="connsiteY788" fmla="*/ 461141 h 6857155"/>
              <a:gd name="connsiteX789" fmla="*/ 3981356 w 7257486"/>
              <a:gd name="connsiteY789" fmla="*/ 448473 h 6857155"/>
              <a:gd name="connsiteX790" fmla="*/ 3956863 w 7257486"/>
              <a:gd name="connsiteY790" fmla="*/ 452696 h 6857155"/>
              <a:gd name="connsiteX791" fmla="*/ 3907878 w 7257486"/>
              <a:gd name="connsiteY791" fmla="*/ 472966 h 6857155"/>
              <a:gd name="connsiteX792" fmla="*/ 3846223 w 7257486"/>
              <a:gd name="connsiteY792" fmla="*/ 505904 h 6857155"/>
              <a:gd name="connsiteX793" fmla="*/ 3797238 w 7257486"/>
              <a:gd name="connsiteY793" fmla="*/ 530397 h 6857155"/>
              <a:gd name="connsiteX794" fmla="*/ 3755853 w 7257486"/>
              <a:gd name="connsiteY794" fmla="*/ 546444 h 6857155"/>
              <a:gd name="connsiteX795" fmla="*/ 3755853 w 7257486"/>
              <a:gd name="connsiteY795" fmla="*/ 562491 h 6857155"/>
              <a:gd name="connsiteX796" fmla="*/ 3760076 w 7257486"/>
              <a:gd name="connsiteY796" fmla="*/ 578538 h 6857155"/>
              <a:gd name="connsiteX797" fmla="*/ 3722914 w 7257486"/>
              <a:gd name="connsiteY797" fmla="*/ 603031 h 6857155"/>
              <a:gd name="connsiteX798" fmla="*/ 3702644 w 7257486"/>
              <a:gd name="connsiteY798" fmla="*/ 615700 h 6857155"/>
              <a:gd name="connsiteX799" fmla="*/ 3669706 w 7257486"/>
              <a:gd name="connsiteY799" fmla="*/ 631747 h 6857155"/>
              <a:gd name="connsiteX800" fmla="*/ 3661260 w 7257486"/>
              <a:gd name="connsiteY800" fmla="*/ 647794 h 6857155"/>
              <a:gd name="connsiteX801" fmla="*/ 3624098 w 7257486"/>
              <a:gd name="connsiteY801" fmla="*/ 639348 h 6857155"/>
              <a:gd name="connsiteX802" fmla="*/ 3628321 w 7257486"/>
              <a:gd name="connsiteY802" fmla="*/ 663841 h 6857155"/>
              <a:gd name="connsiteX803" fmla="*/ 3595383 w 7257486"/>
              <a:gd name="connsiteY803" fmla="*/ 643571 h 6857155"/>
              <a:gd name="connsiteX804" fmla="*/ 3599606 w 7257486"/>
              <a:gd name="connsiteY804" fmla="*/ 619078 h 6857155"/>
              <a:gd name="connsiteX805" fmla="*/ 3612274 w 7257486"/>
              <a:gd name="connsiteY805" fmla="*/ 606409 h 6857155"/>
              <a:gd name="connsiteX806" fmla="*/ 3636767 w 7257486"/>
              <a:gd name="connsiteY806" fmla="*/ 590362 h 6857155"/>
              <a:gd name="connsiteX807" fmla="*/ 3640990 w 7257486"/>
              <a:gd name="connsiteY807" fmla="*/ 581917 h 6857155"/>
              <a:gd name="connsiteX808" fmla="*/ 3698421 w 7257486"/>
              <a:gd name="connsiteY808" fmla="*/ 569248 h 6857155"/>
              <a:gd name="connsiteX809" fmla="*/ 3698421 w 7257486"/>
              <a:gd name="connsiteY809" fmla="*/ 553201 h 6857155"/>
              <a:gd name="connsiteX810" fmla="*/ 3669706 w 7257486"/>
              <a:gd name="connsiteY810" fmla="*/ 553201 h 6857155"/>
              <a:gd name="connsiteX811" fmla="*/ 3620720 w 7257486"/>
              <a:gd name="connsiteY811" fmla="*/ 544755 h 6857155"/>
              <a:gd name="connsiteX812" fmla="*/ 3620720 w 7257486"/>
              <a:gd name="connsiteY812" fmla="*/ 573471 h 6857155"/>
              <a:gd name="connsiteX813" fmla="*/ 3608051 w 7257486"/>
              <a:gd name="connsiteY813" fmla="*/ 581917 h 6857155"/>
              <a:gd name="connsiteX814" fmla="*/ 3566667 w 7257486"/>
              <a:gd name="connsiteY814" fmla="*/ 581917 h 6857155"/>
              <a:gd name="connsiteX815" fmla="*/ 3550620 w 7257486"/>
              <a:gd name="connsiteY815" fmla="*/ 590362 h 6857155"/>
              <a:gd name="connsiteX816" fmla="*/ 3513458 w 7257486"/>
              <a:gd name="connsiteY816" fmla="*/ 598808 h 6857155"/>
              <a:gd name="connsiteX817" fmla="*/ 3505012 w 7257486"/>
              <a:gd name="connsiteY817" fmla="*/ 603031 h 6857155"/>
              <a:gd name="connsiteX818" fmla="*/ 3492344 w 7257486"/>
              <a:gd name="connsiteY818" fmla="*/ 603031 h 6857155"/>
              <a:gd name="connsiteX819" fmla="*/ 3492344 w 7257486"/>
              <a:gd name="connsiteY819" fmla="*/ 595430 h 6857155"/>
              <a:gd name="connsiteX820" fmla="*/ 505060 w 7257486"/>
              <a:gd name="connsiteY820" fmla="*/ 2419725 h 6857155"/>
              <a:gd name="connsiteX821" fmla="*/ 484790 w 7257486"/>
              <a:gd name="connsiteY821" fmla="*/ 2419725 h 6857155"/>
              <a:gd name="connsiteX822" fmla="*/ 484790 w 7257486"/>
              <a:gd name="connsiteY822" fmla="*/ 2403679 h 6857155"/>
              <a:gd name="connsiteX823" fmla="*/ 493235 w 7257486"/>
              <a:gd name="connsiteY823" fmla="*/ 2399456 h 6857155"/>
              <a:gd name="connsiteX824" fmla="*/ 509283 w 7257486"/>
              <a:gd name="connsiteY824" fmla="*/ 2403679 h 6857155"/>
              <a:gd name="connsiteX825" fmla="*/ 505060 w 7257486"/>
              <a:gd name="connsiteY825" fmla="*/ 2419725 h 6857155"/>
              <a:gd name="connsiteX826" fmla="*/ 1125827 w 7257486"/>
              <a:gd name="connsiteY826" fmla="*/ 1622441 h 6857155"/>
              <a:gd name="connsiteX827" fmla="*/ 1134273 w 7257486"/>
              <a:gd name="connsiteY827" fmla="*/ 1622441 h 6857155"/>
              <a:gd name="connsiteX828" fmla="*/ 1138496 w 7257486"/>
              <a:gd name="connsiteY828" fmla="*/ 1642711 h 6857155"/>
              <a:gd name="connsiteX829" fmla="*/ 1134273 w 7257486"/>
              <a:gd name="connsiteY829" fmla="*/ 1651156 h 6857155"/>
              <a:gd name="connsiteX830" fmla="*/ 1118226 w 7257486"/>
              <a:gd name="connsiteY830" fmla="*/ 1646934 h 6857155"/>
              <a:gd name="connsiteX831" fmla="*/ 1125827 w 7257486"/>
              <a:gd name="connsiteY831" fmla="*/ 1622441 h 6857155"/>
              <a:gd name="connsiteX832" fmla="*/ 1368222 w 7257486"/>
              <a:gd name="connsiteY832" fmla="*/ 1404539 h 6857155"/>
              <a:gd name="connsiteX833" fmla="*/ 1352175 w 7257486"/>
              <a:gd name="connsiteY833" fmla="*/ 1408762 h 6857155"/>
              <a:gd name="connsiteX834" fmla="*/ 1356398 w 7257486"/>
              <a:gd name="connsiteY834" fmla="*/ 1384269 h 6857155"/>
              <a:gd name="connsiteX835" fmla="*/ 1372445 w 7257486"/>
              <a:gd name="connsiteY835" fmla="*/ 1384269 h 6857155"/>
              <a:gd name="connsiteX836" fmla="*/ 1368222 w 7257486"/>
              <a:gd name="connsiteY836" fmla="*/ 1404539 h 6857155"/>
              <a:gd name="connsiteX837" fmla="*/ 6560707 w 7257486"/>
              <a:gd name="connsiteY837" fmla="*/ 1130050 h 6857155"/>
              <a:gd name="connsiteX838" fmla="*/ 6560707 w 7257486"/>
              <a:gd name="connsiteY838" fmla="*/ 1130050 h 6857155"/>
              <a:gd name="connsiteX839" fmla="*/ 6560707 w 7257486"/>
              <a:gd name="connsiteY839" fmla="*/ 1130050 h 6857155"/>
              <a:gd name="connsiteX840" fmla="*/ 6560707 w 7257486"/>
              <a:gd name="connsiteY840" fmla="*/ 1130050 h 6857155"/>
              <a:gd name="connsiteX841" fmla="*/ 6572532 w 7257486"/>
              <a:gd name="connsiteY841" fmla="*/ 1101334 h 6857155"/>
              <a:gd name="connsiteX842" fmla="*/ 6580978 w 7257486"/>
              <a:gd name="connsiteY842" fmla="*/ 1101334 h 6857155"/>
              <a:gd name="connsiteX843" fmla="*/ 6576755 w 7257486"/>
              <a:gd name="connsiteY843" fmla="*/ 1125827 h 6857155"/>
              <a:gd name="connsiteX844" fmla="*/ 6560707 w 7257486"/>
              <a:gd name="connsiteY844" fmla="*/ 1130050 h 6857155"/>
              <a:gd name="connsiteX845" fmla="*/ 6564930 w 7257486"/>
              <a:gd name="connsiteY845" fmla="*/ 1105557 h 6857155"/>
              <a:gd name="connsiteX846" fmla="*/ 6572532 w 7257486"/>
              <a:gd name="connsiteY846" fmla="*/ 1101334 h 6857155"/>
              <a:gd name="connsiteX847" fmla="*/ 2029529 w 7257486"/>
              <a:gd name="connsiteY847" fmla="*/ 1039680 h 6857155"/>
              <a:gd name="connsiteX848" fmla="*/ 2054022 w 7257486"/>
              <a:gd name="connsiteY848" fmla="*/ 1023633 h 6857155"/>
              <a:gd name="connsiteX849" fmla="*/ 2066690 w 7257486"/>
              <a:gd name="connsiteY849" fmla="*/ 1023633 h 6857155"/>
              <a:gd name="connsiteX850" fmla="*/ 2058245 w 7257486"/>
              <a:gd name="connsiteY850" fmla="*/ 1039680 h 6857155"/>
              <a:gd name="connsiteX851" fmla="*/ 2037975 w 7257486"/>
              <a:gd name="connsiteY851" fmla="*/ 1052348 h 6857155"/>
              <a:gd name="connsiteX852" fmla="*/ 2029529 w 7257486"/>
              <a:gd name="connsiteY852" fmla="*/ 1052348 h 6857155"/>
              <a:gd name="connsiteX853" fmla="*/ 2029529 w 7257486"/>
              <a:gd name="connsiteY853" fmla="*/ 1039680 h 6857155"/>
              <a:gd name="connsiteX854" fmla="*/ 341211 w 7257486"/>
              <a:gd name="connsiteY854" fmla="*/ 2423948 h 6857155"/>
              <a:gd name="connsiteX855" fmla="*/ 325164 w 7257486"/>
              <a:gd name="connsiteY855" fmla="*/ 2419725 h 6857155"/>
              <a:gd name="connsiteX856" fmla="*/ 329387 w 7257486"/>
              <a:gd name="connsiteY856" fmla="*/ 2403679 h 6857155"/>
              <a:gd name="connsiteX857" fmla="*/ 333610 w 7257486"/>
              <a:gd name="connsiteY857" fmla="*/ 2399456 h 6857155"/>
              <a:gd name="connsiteX858" fmla="*/ 346278 w 7257486"/>
              <a:gd name="connsiteY858" fmla="*/ 2403679 h 6857155"/>
              <a:gd name="connsiteX859" fmla="*/ 341211 w 7257486"/>
              <a:gd name="connsiteY859" fmla="*/ 2423948 h 6857155"/>
              <a:gd name="connsiteX860" fmla="*/ 3376636 w 7257486"/>
              <a:gd name="connsiteY860" fmla="*/ 657084 h 6857155"/>
              <a:gd name="connsiteX861" fmla="*/ 3372413 w 7257486"/>
              <a:gd name="connsiteY861" fmla="*/ 641037 h 6857155"/>
              <a:gd name="connsiteX862" fmla="*/ 3376636 w 7257486"/>
              <a:gd name="connsiteY862" fmla="*/ 636814 h 6857155"/>
              <a:gd name="connsiteX863" fmla="*/ 3396906 w 7257486"/>
              <a:gd name="connsiteY863" fmla="*/ 636814 h 6857155"/>
              <a:gd name="connsiteX864" fmla="*/ 3396906 w 7257486"/>
              <a:gd name="connsiteY864" fmla="*/ 649483 h 6857155"/>
              <a:gd name="connsiteX865" fmla="*/ 3376636 w 7257486"/>
              <a:gd name="connsiteY865" fmla="*/ 657084 h 6857155"/>
              <a:gd name="connsiteX866" fmla="*/ 3249104 w 7257486"/>
              <a:gd name="connsiteY866" fmla="*/ 706915 h 6857155"/>
              <a:gd name="connsiteX867" fmla="*/ 3273597 w 7257486"/>
              <a:gd name="connsiteY867" fmla="*/ 719583 h 6857155"/>
              <a:gd name="connsiteX868" fmla="*/ 3273597 w 7257486"/>
              <a:gd name="connsiteY868" fmla="*/ 728029 h 6857155"/>
              <a:gd name="connsiteX869" fmla="*/ 3249104 w 7257486"/>
              <a:gd name="connsiteY869" fmla="*/ 728029 h 6857155"/>
              <a:gd name="connsiteX870" fmla="*/ 3244881 w 7257486"/>
              <a:gd name="connsiteY870" fmla="*/ 711982 h 6857155"/>
              <a:gd name="connsiteX871" fmla="*/ 3249104 w 7257486"/>
              <a:gd name="connsiteY871" fmla="*/ 706915 h 6857155"/>
              <a:gd name="connsiteX872" fmla="*/ 3245726 w 7257486"/>
              <a:gd name="connsiteY872" fmla="*/ 710293 h 6857155"/>
              <a:gd name="connsiteX873" fmla="*/ 3245726 w 7257486"/>
              <a:gd name="connsiteY873" fmla="*/ 710293 h 6857155"/>
              <a:gd name="connsiteX874" fmla="*/ 3245726 w 7257486"/>
              <a:gd name="connsiteY874" fmla="*/ 710293 h 6857155"/>
              <a:gd name="connsiteX875" fmla="*/ 3245726 w 7257486"/>
              <a:gd name="connsiteY875" fmla="*/ 710293 h 6857155"/>
              <a:gd name="connsiteX876" fmla="*/ 2037975 w 7257486"/>
              <a:gd name="connsiteY876" fmla="*/ 537998 h 6857155"/>
              <a:gd name="connsiteX877" fmla="*/ 2021928 w 7257486"/>
              <a:gd name="connsiteY877" fmla="*/ 533775 h 6857155"/>
              <a:gd name="connsiteX878" fmla="*/ 2026150 w 7257486"/>
              <a:gd name="connsiteY878" fmla="*/ 517728 h 6857155"/>
              <a:gd name="connsiteX879" fmla="*/ 2042198 w 7257486"/>
              <a:gd name="connsiteY879" fmla="*/ 517728 h 6857155"/>
              <a:gd name="connsiteX880" fmla="*/ 2046420 w 7257486"/>
              <a:gd name="connsiteY880" fmla="*/ 530397 h 6857155"/>
              <a:gd name="connsiteX881" fmla="*/ 2037975 w 7257486"/>
              <a:gd name="connsiteY881" fmla="*/ 537998 h 6857155"/>
              <a:gd name="connsiteX882" fmla="*/ 4108043 w 7257486"/>
              <a:gd name="connsiteY882" fmla="*/ 312495 h 6857155"/>
              <a:gd name="connsiteX883" fmla="*/ 4124090 w 7257486"/>
              <a:gd name="connsiteY883" fmla="*/ 316718 h 6857155"/>
              <a:gd name="connsiteX884" fmla="*/ 4124090 w 7257486"/>
              <a:gd name="connsiteY884" fmla="*/ 325164 h 6857155"/>
              <a:gd name="connsiteX885" fmla="*/ 4095375 w 7257486"/>
              <a:gd name="connsiteY885" fmla="*/ 329387 h 6857155"/>
              <a:gd name="connsiteX886" fmla="*/ 4095375 w 7257486"/>
              <a:gd name="connsiteY886" fmla="*/ 316718 h 6857155"/>
              <a:gd name="connsiteX887" fmla="*/ 4108043 w 7257486"/>
              <a:gd name="connsiteY887" fmla="*/ 312495 h 6857155"/>
              <a:gd name="connsiteX888" fmla="*/ 6585200 w 7257486"/>
              <a:gd name="connsiteY888" fmla="*/ 1412985 h 6857155"/>
              <a:gd name="connsiteX889" fmla="*/ 6585200 w 7257486"/>
              <a:gd name="connsiteY889" fmla="*/ 1412985 h 6857155"/>
              <a:gd name="connsiteX890" fmla="*/ 6585200 w 7257486"/>
              <a:gd name="connsiteY890" fmla="*/ 1412985 h 6857155"/>
              <a:gd name="connsiteX891" fmla="*/ 6585200 w 7257486"/>
              <a:gd name="connsiteY891" fmla="*/ 1412985 h 6857155"/>
              <a:gd name="connsiteX892" fmla="*/ 6580978 w 7257486"/>
              <a:gd name="connsiteY892" fmla="*/ 1429876 h 6857155"/>
              <a:gd name="connsiteX893" fmla="*/ 6564930 w 7257486"/>
              <a:gd name="connsiteY893" fmla="*/ 1425653 h 6857155"/>
              <a:gd name="connsiteX894" fmla="*/ 6569153 w 7257486"/>
              <a:gd name="connsiteY894" fmla="*/ 1409606 h 6857155"/>
              <a:gd name="connsiteX895" fmla="*/ 6585200 w 7257486"/>
              <a:gd name="connsiteY895" fmla="*/ 1413829 h 6857155"/>
              <a:gd name="connsiteX896" fmla="*/ 6580978 w 7257486"/>
              <a:gd name="connsiteY896" fmla="*/ 1429876 h 6857155"/>
              <a:gd name="connsiteX897" fmla="*/ 1963651 w 7257486"/>
              <a:gd name="connsiteY897" fmla="*/ 1084442 h 6857155"/>
              <a:gd name="connsiteX898" fmla="*/ 1943382 w 7257486"/>
              <a:gd name="connsiteY898" fmla="*/ 1080220 h 6857155"/>
              <a:gd name="connsiteX899" fmla="*/ 1947604 w 7257486"/>
              <a:gd name="connsiteY899" fmla="*/ 1067551 h 6857155"/>
              <a:gd name="connsiteX900" fmla="*/ 1967874 w 7257486"/>
              <a:gd name="connsiteY900" fmla="*/ 1067551 h 6857155"/>
              <a:gd name="connsiteX901" fmla="*/ 1963651 w 7257486"/>
              <a:gd name="connsiteY901" fmla="*/ 1084442 h 6857155"/>
              <a:gd name="connsiteX902" fmla="*/ 2267701 w 7257486"/>
              <a:gd name="connsiteY902" fmla="*/ 1014342 h 6857155"/>
              <a:gd name="connsiteX903" fmla="*/ 2251654 w 7257486"/>
              <a:gd name="connsiteY903" fmla="*/ 1014342 h 6857155"/>
              <a:gd name="connsiteX904" fmla="*/ 2251654 w 7257486"/>
              <a:gd name="connsiteY904" fmla="*/ 998295 h 6857155"/>
              <a:gd name="connsiteX905" fmla="*/ 2271924 w 7257486"/>
              <a:gd name="connsiteY905" fmla="*/ 998295 h 6857155"/>
              <a:gd name="connsiteX906" fmla="*/ 2267701 w 7257486"/>
              <a:gd name="connsiteY906" fmla="*/ 1014342 h 6857155"/>
              <a:gd name="connsiteX907" fmla="*/ 4206860 w 7257486"/>
              <a:gd name="connsiteY907" fmla="*/ 858939 h 6857155"/>
              <a:gd name="connsiteX908" fmla="*/ 4211082 w 7257486"/>
              <a:gd name="connsiteY908" fmla="*/ 854716 h 6857155"/>
              <a:gd name="connsiteX909" fmla="*/ 4223751 w 7257486"/>
              <a:gd name="connsiteY909" fmla="*/ 854716 h 6857155"/>
              <a:gd name="connsiteX910" fmla="*/ 4219528 w 7257486"/>
              <a:gd name="connsiteY910" fmla="*/ 874986 h 6857155"/>
              <a:gd name="connsiteX911" fmla="*/ 4203481 w 7257486"/>
              <a:gd name="connsiteY911" fmla="*/ 874986 h 6857155"/>
              <a:gd name="connsiteX912" fmla="*/ 4203481 w 7257486"/>
              <a:gd name="connsiteY912" fmla="*/ 874986 h 6857155"/>
              <a:gd name="connsiteX913" fmla="*/ 4206860 w 7257486"/>
              <a:gd name="connsiteY913" fmla="*/ 858939 h 6857155"/>
              <a:gd name="connsiteX914" fmla="*/ 4280338 w 7257486"/>
              <a:gd name="connsiteY914" fmla="*/ 940864 h 6857155"/>
              <a:gd name="connsiteX915" fmla="*/ 4280338 w 7257486"/>
              <a:gd name="connsiteY915" fmla="*/ 953532 h 6857155"/>
              <a:gd name="connsiteX916" fmla="*/ 4260068 w 7257486"/>
              <a:gd name="connsiteY916" fmla="*/ 949309 h 6857155"/>
              <a:gd name="connsiteX917" fmla="*/ 4264291 w 7257486"/>
              <a:gd name="connsiteY917" fmla="*/ 933262 h 6857155"/>
              <a:gd name="connsiteX918" fmla="*/ 4280338 w 7257486"/>
              <a:gd name="connsiteY918" fmla="*/ 940864 h 6857155"/>
              <a:gd name="connsiteX919" fmla="*/ 3693354 w 7257486"/>
              <a:gd name="connsiteY919" fmla="*/ 423135 h 6857155"/>
              <a:gd name="connsiteX920" fmla="*/ 3680685 w 7257486"/>
              <a:gd name="connsiteY920" fmla="*/ 418912 h 6857155"/>
              <a:gd name="connsiteX921" fmla="*/ 3684908 w 7257486"/>
              <a:gd name="connsiteY921" fmla="*/ 398642 h 6857155"/>
              <a:gd name="connsiteX922" fmla="*/ 3697577 w 7257486"/>
              <a:gd name="connsiteY922" fmla="*/ 402865 h 6857155"/>
              <a:gd name="connsiteX923" fmla="*/ 3697577 w 7257486"/>
              <a:gd name="connsiteY923" fmla="*/ 402865 h 6857155"/>
              <a:gd name="connsiteX924" fmla="*/ 3693354 w 7257486"/>
              <a:gd name="connsiteY924" fmla="*/ 423135 h 6857155"/>
              <a:gd name="connsiteX925" fmla="*/ 365704 w 7257486"/>
              <a:gd name="connsiteY925" fmla="*/ 2325132 h 6857155"/>
              <a:gd name="connsiteX926" fmla="*/ 349657 w 7257486"/>
              <a:gd name="connsiteY926" fmla="*/ 2320909 h 6857155"/>
              <a:gd name="connsiteX927" fmla="*/ 358102 w 7257486"/>
              <a:gd name="connsiteY927" fmla="*/ 2304862 h 6857155"/>
              <a:gd name="connsiteX928" fmla="*/ 370771 w 7257486"/>
              <a:gd name="connsiteY928" fmla="*/ 2309085 h 6857155"/>
              <a:gd name="connsiteX929" fmla="*/ 365704 w 7257486"/>
              <a:gd name="connsiteY929" fmla="*/ 2325132 h 6857155"/>
              <a:gd name="connsiteX930" fmla="*/ 681577 w 7257486"/>
              <a:gd name="connsiteY930" fmla="*/ 2103008 h 6857155"/>
              <a:gd name="connsiteX931" fmla="*/ 661307 w 7257486"/>
              <a:gd name="connsiteY931" fmla="*/ 2111453 h 6857155"/>
              <a:gd name="connsiteX932" fmla="*/ 665530 w 7257486"/>
              <a:gd name="connsiteY932" fmla="*/ 2098785 h 6857155"/>
              <a:gd name="connsiteX933" fmla="*/ 673976 w 7257486"/>
              <a:gd name="connsiteY933" fmla="*/ 2098785 h 6857155"/>
              <a:gd name="connsiteX934" fmla="*/ 673976 w 7257486"/>
              <a:gd name="connsiteY934" fmla="*/ 2090339 h 6857155"/>
              <a:gd name="connsiteX935" fmla="*/ 682422 w 7257486"/>
              <a:gd name="connsiteY935" fmla="*/ 2086116 h 6857155"/>
              <a:gd name="connsiteX936" fmla="*/ 695090 w 7257486"/>
              <a:gd name="connsiteY936" fmla="*/ 2090339 h 6857155"/>
              <a:gd name="connsiteX937" fmla="*/ 695090 w 7257486"/>
              <a:gd name="connsiteY937" fmla="*/ 2090339 h 6857155"/>
              <a:gd name="connsiteX938" fmla="*/ 681577 w 7257486"/>
              <a:gd name="connsiteY938" fmla="*/ 2103008 h 6857155"/>
              <a:gd name="connsiteX939" fmla="*/ 2448441 w 7257486"/>
              <a:gd name="connsiteY939" fmla="*/ 1055727 h 6857155"/>
              <a:gd name="connsiteX940" fmla="*/ 2428171 w 7257486"/>
              <a:gd name="connsiteY940" fmla="*/ 1055727 h 6857155"/>
              <a:gd name="connsiteX941" fmla="*/ 2436617 w 7257486"/>
              <a:gd name="connsiteY941" fmla="*/ 1039680 h 6857155"/>
              <a:gd name="connsiteX942" fmla="*/ 2452664 w 7257486"/>
              <a:gd name="connsiteY942" fmla="*/ 1039680 h 6857155"/>
              <a:gd name="connsiteX943" fmla="*/ 2448441 w 7257486"/>
              <a:gd name="connsiteY943" fmla="*/ 1055727 h 6857155"/>
              <a:gd name="connsiteX944" fmla="*/ 2128345 w 7257486"/>
              <a:gd name="connsiteY944" fmla="*/ 998295 h 6857155"/>
              <a:gd name="connsiteX945" fmla="*/ 2115676 w 7257486"/>
              <a:gd name="connsiteY945" fmla="*/ 994072 h 6857155"/>
              <a:gd name="connsiteX946" fmla="*/ 2140169 w 7257486"/>
              <a:gd name="connsiteY946" fmla="*/ 978025 h 6857155"/>
              <a:gd name="connsiteX947" fmla="*/ 2152838 w 7257486"/>
              <a:gd name="connsiteY947" fmla="*/ 982248 h 6857155"/>
              <a:gd name="connsiteX948" fmla="*/ 2128345 w 7257486"/>
              <a:gd name="connsiteY948" fmla="*/ 998295 h 6857155"/>
              <a:gd name="connsiteX949" fmla="*/ 6576755 w 7257486"/>
              <a:gd name="connsiteY949" fmla="*/ 2177331 h 6857155"/>
              <a:gd name="connsiteX950" fmla="*/ 6589423 w 7257486"/>
              <a:gd name="connsiteY950" fmla="*/ 2181553 h 6857155"/>
              <a:gd name="connsiteX951" fmla="*/ 6589423 w 7257486"/>
              <a:gd name="connsiteY951" fmla="*/ 2181553 h 6857155"/>
              <a:gd name="connsiteX952" fmla="*/ 6585200 w 7257486"/>
              <a:gd name="connsiteY952" fmla="*/ 2197601 h 6857155"/>
              <a:gd name="connsiteX953" fmla="*/ 6569153 w 7257486"/>
              <a:gd name="connsiteY953" fmla="*/ 2189155 h 6857155"/>
              <a:gd name="connsiteX954" fmla="*/ 6569153 w 7257486"/>
              <a:gd name="connsiteY954" fmla="*/ 2180709 h 6857155"/>
              <a:gd name="connsiteX955" fmla="*/ 6576755 w 7257486"/>
              <a:gd name="connsiteY955" fmla="*/ 2177331 h 6857155"/>
              <a:gd name="connsiteX956" fmla="*/ 1084442 w 7257486"/>
              <a:gd name="connsiteY956" fmla="*/ 2070069 h 6857155"/>
              <a:gd name="connsiteX957" fmla="*/ 1092888 w 7257486"/>
              <a:gd name="connsiteY957" fmla="*/ 2070069 h 6857155"/>
              <a:gd name="connsiteX958" fmla="*/ 1088665 w 7257486"/>
              <a:gd name="connsiteY958" fmla="*/ 2086116 h 6857155"/>
              <a:gd name="connsiteX959" fmla="*/ 1072618 w 7257486"/>
              <a:gd name="connsiteY959" fmla="*/ 2086116 h 6857155"/>
              <a:gd name="connsiteX960" fmla="*/ 1072618 w 7257486"/>
              <a:gd name="connsiteY960" fmla="*/ 2073447 h 6857155"/>
              <a:gd name="connsiteX961" fmla="*/ 1084442 w 7257486"/>
              <a:gd name="connsiteY961" fmla="*/ 2070069 h 6857155"/>
              <a:gd name="connsiteX962" fmla="*/ 4206860 w 7257486"/>
              <a:gd name="connsiteY962" fmla="*/ 390197 h 6857155"/>
              <a:gd name="connsiteX963" fmla="*/ 4206860 w 7257486"/>
              <a:gd name="connsiteY963" fmla="*/ 390197 h 6857155"/>
              <a:gd name="connsiteX964" fmla="*/ 4194191 w 7257486"/>
              <a:gd name="connsiteY964" fmla="*/ 385974 h 6857155"/>
              <a:gd name="connsiteX965" fmla="*/ 4198414 w 7257486"/>
              <a:gd name="connsiteY965" fmla="*/ 369927 h 6857155"/>
              <a:gd name="connsiteX966" fmla="*/ 4214461 w 7257486"/>
              <a:gd name="connsiteY966" fmla="*/ 369927 h 6857155"/>
              <a:gd name="connsiteX967" fmla="*/ 4206860 w 7257486"/>
              <a:gd name="connsiteY967" fmla="*/ 390197 h 6857155"/>
              <a:gd name="connsiteX968" fmla="*/ 661307 w 7257486"/>
              <a:gd name="connsiteY968" fmla="*/ 2144392 h 6857155"/>
              <a:gd name="connsiteX969" fmla="*/ 645260 w 7257486"/>
              <a:gd name="connsiteY969" fmla="*/ 2140169 h 6857155"/>
              <a:gd name="connsiteX970" fmla="*/ 649483 w 7257486"/>
              <a:gd name="connsiteY970" fmla="*/ 2127500 h 6857155"/>
              <a:gd name="connsiteX971" fmla="*/ 665530 w 7257486"/>
              <a:gd name="connsiteY971" fmla="*/ 2127500 h 6857155"/>
              <a:gd name="connsiteX972" fmla="*/ 661307 w 7257486"/>
              <a:gd name="connsiteY972" fmla="*/ 2144392 h 6857155"/>
              <a:gd name="connsiteX973" fmla="*/ 1203528 w 7257486"/>
              <a:gd name="connsiteY973" fmla="*/ 1979699 h 6857155"/>
              <a:gd name="connsiteX974" fmla="*/ 1187481 w 7257486"/>
              <a:gd name="connsiteY974" fmla="*/ 1979699 h 6857155"/>
              <a:gd name="connsiteX975" fmla="*/ 1191704 w 7257486"/>
              <a:gd name="connsiteY975" fmla="*/ 1963652 h 6857155"/>
              <a:gd name="connsiteX976" fmla="*/ 1207751 w 7257486"/>
              <a:gd name="connsiteY976" fmla="*/ 1967874 h 6857155"/>
              <a:gd name="connsiteX977" fmla="*/ 1203528 w 7257486"/>
              <a:gd name="connsiteY977" fmla="*/ 1979699 h 6857155"/>
              <a:gd name="connsiteX978" fmla="*/ 603876 w 7257486"/>
              <a:gd name="connsiteY978" fmla="*/ 1869058 h 6857155"/>
              <a:gd name="connsiteX979" fmla="*/ 608099 w 7257486"/>
              <a:gd name="connsiteY979" fmla="*/ 1853011 h 6857155"/>
              <a:gd name="connsiteX980" fmla="*/ 628368 w 7257486"/>
              <a:gd name="connsiteY980" fmla="*/ 1853011 h 6857155"/>
              <a:gd name="connsiteX981" fmla="*/ 615700 w 7257486"/>
              <a:gd name="connsiteY981" fmla="*/ 1869058 h 6857155"/>
              <a:gd name="connsiteX982" fmla="*/ 615700 w 7257486"/>
              <a:gd name="connsiteY982" fmla="*/ 1869058 h 6857155"/>
              <a:gd name="connsiteX983" fmla="*/ 603876 w 7257486"/>
              <a:gd name="connsiteY983" fmla="*/ 1869058 h 6857155"/>
              <a:gd name="connsiteX984" fmla="*/ 587829 w 7257486"/>
              <a:gd name="connsiteY984" fmla="*/ 1721257 h 6857155"/>
              <a:gd name="connsiteX985" fmla="*/ 579383 w 7257486"/>
              <a:gd name="connsiteY985" fmla="*/ 1708588 h 6857155"/>
              <a:gd name="connsiteX986" fmla="*/ 583606 w 7257486"/>
              <a:gd name="connsiteY986" fmla="*/ 1704365 h 6857155"/>
              <a:gd name="connsiteX987" fmla="*/ 599653 w 7257486"/>
              <a:gd name="connsiteY987" fmla="*/ 1704365 h 6857155"/>
              <a:gd name="connsiteX988" fmla="*/ 603876 w 7257486"/>
              <a:gd name="connsiteY988" fmla="*/ 1717034 h 6857155"/>
              <a:gd name="connsiteX989" fmla="*/ 587829 w 7257486"/>
              <a:gd name="connsiteY989" fmla="*/ 1721257 h 6857155"/>
              <a:gd name="connsiteX990" fmla="*/ 402865 w 7257486"/>
              <a:gd name="connsiteY990" fmla="*/ 1606394 h 6857155"/>
              <a:gd name="connsiteX991" fmla="*/ 398642 w 7257486"/>
              <a:gd name="connsiteY991" fmla="*/ 1593725 h 6857155"/>
              <a:gd name="connsiteX992" fmla="*/ 402865 w 7257486"/>
              <a:gd name="connsiteY992" fmla="*/ 1589502 h 6857155"/>
              <a:gd name="connsiteX993" fmla="*/ 418912 w 7257486"/>
              <a:gd name="connsiteY993" fmla="*/ 1589502 h 6857155"/>
              <a:gd name="connsiteX994" fmla="*/ 418912 w 7257486"/>
              <a:gd name="connsiteY994" fmla="*/ 1605549 h 6857155"/>
              <a:gd name="connsiteX995" fmla="*/ 402865 w 7257486"/>
              <a:gd name="connsiteY995" fmla="*/ 1605549 h 6857155"/>
              <a:gd name="connsiteX996" fmla="*/ 1959429 w 7257486"/>
              <a:gd name="connsiteY996" fmla="*/ 1174813 h 6857155"/>
              <a:gd name="connsiteX997" fmla="*/ 1959429 w 7257486"/>
              <a:gd name="connsiteY997" fmla="*/ 1174813 h 6857155"/>
              <a:gd name="connsiteX998" fmla="*/ 1946760 w 7257486"/>
              <a:gd name="connsiteY998" fmla="*/ 1170590 h 6857155"/>
              <a:gd name="connsiteX999" fmla="*/ 1950983 w 7257486"/>
              <a:gd name="connsiteY999" fmla="*/ 1154543 h 6857155"/>
              <a:gd name="connsiteX1000" fmla="*/ 1963651 w 7257486"/>
              <a:gd name="connsiteY1000" fmla="*/ 1154543 h 6857155"/>
              <a:gd name="connsiteX1001" fmla="*/ 1959429 w 7257486"/>
              <a:gd name="connsiteY1001" fmla="*/ 1174813 h 6857155"/>
              <a:gd name="connsiteX1002" fmla="*/ 2218715 w 7257486"/>
              <a:gd name="connsiteY1002" fmla="*/ 1154543 h 6857155"/>
              <a:gd name="connsiteX1003" fmla="*/ 2218715 w 7257486"/>
              <a:gd name="connsiteY1003" fmla="*/ 1138496 h 6857155"/>
              <a:gd name="connsiteX1004" fmla="*/ 2234762 w 7257486"/>
              <a:gd name="connsiteY1004" fmla="*/ 1142719 h 6857155"/>
              <a:gd name="connsiteX1005" fmla="*/ 2234762 w 7257486"/>
              <a:gd name="connsiteY1005" fmla="*/ 1158766 h 6857155"/>
              <a:gd name="connsiteX1006" fmla="*/ 2218715 w 7257486"/>
              <a:gd name="connsiteY1006" fmla="*/ 1154543 h 6857155"/>
              <a:gd name="connsiteX1007" fmla="*/ 3565822 w 7257486"/>
              <a:gd name="connsiteY1007" fmla="*/ 649483 h 6857155"/>
              <a:gd name="connsiteX1008" fmla="*/ 3570045 w 7257486"/>
              <a:gd name="connsiteY1008" fmla="*/ 636814 h 6857155"/>
              <a:gd name="connsiteX1009" fmla="*/ 3586092 w 7257486"/>
              <a:gd name="connsiteY1009" fmla="*/ 641037 h 6857155"/>
              <a:gd name="connsiteX1010" fmla="*/ 3586092 w 7257486"/>
              <a:gd name="connsiteY1010" fmla="*/ 653706 h 6857155"/>
              <a:gd name="connsiteX1011" fmla="*/ 3565822 w 7257486"/>
              <a:gd name="connsiteY1011" fmla="*/ 649483 h 6857155"/>
              <a:gd name="connsiteX1012" fmla="*/ 1700987 w 7257486"/>
              <a:gd name="connsiteY1012" fmla="*/ 1125827 h 6857155"/>
              <a:gd name="connsiteX1013" fmla="*/ 1684940 w 7257486"/>
              <a:gd name="connsiteY1013" fmla="*/ 1121604 h 6857155"/>
              <a:gd name="connsiteX1014" fmla="*/ 1689163 w 7257486"/>
              <a:gd name="connsiteY1014" fmla="*/ 1108935 h 6857155"/>
              <a:gd name="connsiteX1015" fmla="*/ 1705210 w 7257486"/>
              <a:gd name="connsiteY1015" fmla="*/ 1113158 h 6857155"/>
              <a:gd name="connsiteX1016" fmla="*/ 1700987 w 7257486"/>
              <a:gd name="connsiteY1016" fmla="*/ 1125827 h 6857155"/>
              <a:gd name="connsiteX1017" fmla="*/ 4826782 w 7257486"/>
              <a:gd name="connsiteY1017" fmla="*/ 722962 h 6857155"/>
              <a:gd name="connsiteX1018" fmla="*/ 4822559 w 7257486"/>
              <a:gd name="connsiteY1018" fmla="*/ 710293 h 6857155"/>
              <a:gd name="connsiteX1019" fmla="*/ 4842829 w 7257486"/>
              <a:gd name="connsiteY1019" fmla="*/ 714516 h 6857155"/>
              <a:gd name="connsiteX1020" fmla="*/ 4842829 w 7257486"/>
              <a:gd name="connsiteY1020" fmla="*/ 727185 h 6857155"/>
              <a:gd name="connsiteX1021" fmla="*/ 4842829 w 7257486"/>
              <a:gd name="connsiteY1021" fmla="*/ 727185 h 6857155"/>
              <a:gd name="connsiteX1022" fmla="*/ 4826782 w 7257486"/>
              <a:gd name="connsiteY1022" fmla="*/ 722962 h 6857155"/>
              <a:gd name="connsiteX1023" fmla="*/ 5895177 w 7257486"/>
              <a:gd name="connsiteY1023" fmla="*/ 533775 h 6857155"/>
              <a:gd name="connsiteX1024" fmla="*/ 5882509 w 7257486"/>
              <a:gd name="connsiteY1024" fmla="*/ 533775 h 6857155"/>
              <a:gd name="connsiteX1025" fmla="*/ 5886732 w 7257486"/>
              <a:gd name="connsiteY1025" fmla="*/ 513505 h 6857155"/>
              <a:gd name="connsiteX1026" fmla="*/ 5899400 w 7257486"/>
              <a:gd name="connsiteY1026" fmla="*/ 517728 h 6857155"/>
              <a:gd name="connsiteX1027" fmla="*/ 5899400 w 7257486"/>
              <a:gd name="connsiteY1027" fmla="*/ 517728 h 6857155"/>
              <a:gd name="connsiteX1028" fmla="*/ 5895177 w 7257486"/>
              <a:gd name="connsiteY1028" fmla="*/ 533775 h 6857155"/>
              <a:gd name="connsiteX1029" fmla="*/ 2131723 w 7257486"/>
              <a:gd name="connsiteY1029" fmla="*/ 1195083 h 6857155"/>
              <a:gd name="connsiteX1030" fmla="*/ 2111453 w 7257486"/>
              <a:gd name="connsiteY1030" fmla="*/ 1203528 h 6857155"/>
              <a:gd name="connsiteX1031" fmla="*/ 2115676 w 7257486"/>
              <a:gd name="connsiteY1031" fmla="*/ 1187481 h 6857155"/>
              <a:gd name="connsiteX1032" fmla="*/ 2124122 w 7257486"/>
              <a:gd name="connsiteY1032" fmla="*/ 1183258 h 6857155"/>
              <a:gd name="connsiteX1033" fmla="*/ 2132568 w 7257486"/>
              <a:gd name="connsiteY1033" fmla="*/ 1187481 h 6857155"/>
              <a:gd name="connsiteX1034" fmla="*/ 2132568 w 7257486"/>
              <a:gd name="connsiteY1034" fmla="*/ 1187481 h 6857155"/>
              <a:gd name="connsiteX1035" fmla="*/ 2132568 w 7257486"/>
              <a:gd name="connsiteY1035" fmla="*/ 1195083 h 6857155"/>
              <a:gd name="connsiteX1036" fmla="*/ 2464488 w 7257486"/>
              <a:gd name="connsiteY1036" fmla="*/ 1035457 h 6857155"/>
              <a:gd name="connsiteX1037" fmla="*/ 2472934 w 7257486"/>
              <a:gd name="connsiteY1037" fmla="*/ 1019410 h 6857155"/>
              <a:gd name="connsiteX1038" fmla="*/ 2481380 w 7257486"/>
              <a:gd name="connsiteY1038" fmla="*/ 1019410 h 6857155"/>
              <a:gd name="connsiteX1039" fmla="*/ 2477157 w 7257486"/>
              <a:gd name="connsiteY1039" fmla="*/ 1039680 h 6857155"/>
              <a:gd name="connsiteX1040" fmla="*/ 2464488 w 7257486"/>
              <a:gd name="connsiteY1040" fmla="*/ 1035457 h 6857155"/>
              <a:gd name="connsiteX1041" fmla="*/ 2395233 w 7257486"/>
              <a:gd name="connsiteY1041" fmla="*/ 923972 h 6857155"/>
              <a:gd name="connsiteX1042" fmla="*/ 2379186 w 7257486"/>
              <a:gd name="connsiteY1042" fmla="*/ 923972 h 6857155"/>
              <a:gd name="connsiteX1043" fmla="*/ 2383409 w 7257486"/>
              <a:gd name="connsiteY1043" fmla="*/ 907925 h 6857155"/>
              <a:gd name="connsiteX1044" fmla="*/ 2396077 w 7257486"/>
              <a:gd name="connsiteY1044" fmla="*/ 907925 h 6857155"/>
              <a:gd name="connsiteX1045" fmla="*/ 2396077 w 7257486"/>
              <a:gd name="connsiteY1045" fmla="*/ 923972 h 6857155"/>
              <a:gd name="connsiteX1046" fmla="*/ 936641 w 7257486"/>
              <a:gd name="connsiteY1046" fmla="*/ 2168885 h 6857155"/>
              <a:gd name="connsiteX1047" fmla="*/ 945086 w 7257486"/>
              <a:gd name="connsiteY1047" fmla="*/ 2168885 h 6857155"/>
              <a:gd name="connsiteX1048" fmla="*/ 940864 w 7257486"/>
              <a:gd name="connsiteY1048" fmla="*/ 2189155 h 6857155"/>
              <a:gd name="connsiteX1049" fmla="*/ 928195 w 7257486"/>
              <a:gd name="connsiteY1049" fmla="*/ 2189155 h 6857155"/>
              <a:gd name="connsiteX1050" fmla="*/ 936641 w 7257486"/>
              <a:gd name="connsiteY1050" fmla="*/ 2168885 h 6857155"/>
              <a:gd name="connsiteX1051" fmla="*/ 217902 w 7257486"/>
              <a:gd name="connsiteY1051" fmla="*/ 1524469 h 6857155"/>
              <a:gd name="connsiteX1052" fmla="*/ 201855 w 7257486"/>
              <a:gd name="connsiteY1052" fmla="*/ 1524469 h 6857155"/>
              <a:gd name="connsiteX1053" fmla="*/ 206078 w 7257486"/>
              <a:gd name="connsiteY1053" fmla="*/ 1508422 h 6857155"/>
              <a:gd name="connsiteX1054" fmla="*/ 218747 w 7257486"/>
              <a:gd name="connsiteY1054" fmla="*/ 1512645 h 6857155"/>
              <a:gd name="connsiteX1055" fmla="*/ 218747 w 7257486"/>
              <a:gd name="connsiteY1055" fmla="*/ 1524469 h 6857155"/>
              <a:gd name="connsiteX1056" fmla="*/ 1318391 w 7257486"/>
              <a:gd name="connsiteY1056" fmla="*/ 850493 h 6857155"/>
              <a:gd name="connsiteX1057" fmla="*/ 1305723 w 7257486"/>
              <a:gd name="connsiteY1057" fmla="*/ 846270 h 6857155"/>
              <a:gd name="connsiteX1058" fmla="*/ 1305723 w 7257486"/>
              <a:gd name="connsiteY1058" fmla="*/ 833602 h 6857155"/>
              <a:gd name="connsiteX1059" fmla="*/ 1321770 w 7257486"/>
              <a:gd name="connsiteY1059" fmla="*/ 833602 h 6857155"/>
              <a:gd name="connsiteX1060" fmla="*/ 1318391 w 7257486"/>
              <a:gd name="connsiteY1060" fmla="*/ 850493 h 6857155"/>
              <a:gd name="connsiteX1061" fmla="*/ 5833523 w 7257486"/>
              <a:gd name="connsiteY1061" fmla="*/ 583606 h 6857155"/>
              <a:gd name="connsiteX1062" fmla="*/ 5829300 w 7257486"/>
              <a:gd name="connsiteY1062" fmla="*/ 570937 h 6857155"/>
              <a:gd name="connsiteX1063" fmla="*/ 5833523 w 7257486"/>
              <a:gd name="connsiteY1063" fmla="*/ 562491 h 6857155"/>
              <a:gd name="connsiteX1064" fmla="*/ 5846192 w 7257486"/>
              <a:gd name="connsiteY1064" fmla="*/ 566714 h 6857155"/>
              <a:gd name="connsiteX1065" fmla="*/ 5841969 w 7257486"/>
              <a:gd name="connsiteY1065" fmla="*/ 582761 h 6857155"/>
              <a:gd name="connsiteX1066" fmla="*/ 5841969 w 7257486"/>
              <a:gd name="connsiteY1066" fmla="*/ 582761 h 6857155"/>
              <a:gd name="connsiteX1067" fmla="*/ 5833523 w 7257486"/>
              <a:gd name="connsiteY1067" fmla="*/ 582761 h 6857155"/>
              <a:gd name="connsiteX1068" fmla="*/ 6363076 w 7257486"/>
              <a:gd name="connsiteY1068" fmla="*/ 2283748 h 6857155"/>
              <a:gd name="connsiteX1069" fmla="*/ 6375744 w 7257486"/>
              <a:gd name="connsiteY1069" fmla="*/ 2283748 h 6857155"/>
              <a:gd name="connsiteX1070" fmla="*/ 6371521 w 7257486"/>
              <a:gd name="connsiteY1070" fmla="*/ 2299795 h 6857155"/>
              <a:gd name="connsiteX1071" fmla="*/ 6358853 w 7257486"/>
              <a:gd name="connsiteY1071" fmla="*/ 2295572 h 6857155"/>
              <a:gd name="connsiteX1072" fmla="*/ 6358853 w 7257486"/>
              <a:gd name="connsiteY1072" fmla="*/ 2295572 h 6857155"/>
              <a:gd name="connsiteX1073" fmla="*/ 6363076 w 7257486"/>
              <a:gd name="connsiteY1073" fmla="*/ 2283748 h 6857155"/>
              <a:gd name="connsiteX1074" fmla="*/ 6281151 w 7257486"/>
              <a:gd name="connsiteY1074" fmla="*/ 2181553 h 6857155"/>
              <a:gd name="connsiteX1075" fmla="*/ 6285374 w 7257486"/>
              <a:gd name="connsiteY1075" fmla="*/ 2194222 h 6857155"/>
              <a:gd name="connsiteX1076" fmla="*/ 6269327 w 7257486"/>
              <a:gd name="connsiteY1076" fmla="*/ 2198445 h 6857155"/>
              <a:gd name="connsiteX1077" fmla="*/ 6269327 w 7257486"/>
              <a:gd name="connsiteY1077" fmla="*/ 2198445 h 6857155"/>
              <a:gd name="connsiteX1078" fmla="*/ 6269327 w 7257486"/>
              <a:gd name="connsiteY1078" fmla="*/ 2182398 h 6857155"/>
              <a:gd name="connsiteX1079" fmla="*/ 6281151 w 7257486"/>
              <a:gd name="connsiteY1079" fmla="*/ 2182398 h 6857155"/>
              <a:gd name="connsiteX1080" fmla="*/ 1256737 w 7257486"/>
              <a:gd name="connsiteY1080" fmla="*/ 1536293 h 6857155"/>
              <a:gd name="connsiteX1081" fmla="*/ 1240690 w 7257486"/>
              <a:gd name="connsiteY1081" fmla="*/ 1532070 h 6857155"/>
              <a:gd name="connsiteX1082" fmla="*/ 1244913 w 7257486"/>
              <a:gd name="connsiteY1082" fmla="*/ 1519402 h 6857155"/>
              <a:gd name="connsiteX1083" fmla="*/ 1257582 w 7257486"/>
              <a:gd name="connsiteY1083" fmla="*/ 1523625 h 6857155"/>
              <a:gd name="connsiteX1084" fmla="*/ 1257582 w 7257486"/>
              <a:gd name="connsiteY1084" fmla="*/ 1523625 h 6857155"/>
              <a:gd name="connsiteX1085" fmla="*/ 1257582 w 7257486"/>
              <a:gd name="connsiteY1085" fmla="*/ 1536293 h 6857155"/>
              <a:gd name="connsiteX1086" fmla="*/ 2493204 w 7257486"/>
              <a:gd name="connsiteY1086" fmla="*/ 702692 h 6857155"/>
              <a:gd name="connsiteX1087" fmla="*/ 2488981 w 7257486"/>
              <a:gd name="connsiteY1087" fmla="*/ 678199 h 6857155"/>
              <a:gd name="connsiteX1088" fmla="*/ 2505028 w 7257486"/>
              <a:gd name="connsiteY1088" fmla="*/ 694246 h 6857155"/>
              <a:gd name="connsiteX1089" fmla="*/ 2500805 w 7257486"/>
              <a:gd name="connsiteY1089" fmla="*/ 706915 h 6857155"/>
              <a:gd name="connsiteX1090" fmla="*/ 2493204 w 7257486"/>
              <a:gd name="connsiteY1090" fmla="*/ 702692 h 6857155"/>
              <a:gd name="connsiteX1091" fmla="*/ 619923 w 7257486"/>
              <a:gd name="connsiteY1091" fmla="*/ 2135946 h 6857155"/>
              <a:gd name="connsiteX1092" fmla="*/ 632591 w 7257486"/>
              <a:gd name="connsiteY1092" fmla="*/ 2135946 h 6857155"/>
              <a:gd name="connsiteX1093" fmla="*/ 624146 w 7257486"/>
              <a:gd name="connsiteY1093" fmla="*/ 2151993 h 6857155"/>
              <a:gd name="connsiteX1094" fmla="*/ 615700 w 7257486"/>
              <a:gd name="connsiteY1094" fmla="*/ 2151993 h 6857155"/>
              <a:gd name="connsiteX1095" fmla="*/ 619923 w 7257486"/>
              <a:gd name="connsiteY1095" fmla="*/ 2135946 h 6857155"/>
              <a:gd name="connsiteX1096" fmla="*/ 6556484 w 7257486"/>
              <a:gd name="connsiteY1096" fmla="*/ 1663825 h 6857155"/>
              <a:gd name="connsiteX1097" fmla="*/ 6572532 w 7257486"/>
              <a:gd name="connsiteY1097" fmla="*/ 1668048 h 6857155"/>
              <a:gd name="connsiteX1098" fmla="*/ 6564086 w 7257486"/>
              <a:gd name="connsiteY1098" fmla="*/ 1680717 h 6857155"/>
              <a:gd name="connsiteX1099" fmla="*/ 6555640 w 7257486"/>
              <a:gd name="connsiteY1099" fmla="*/ 1680717 h 6857155"/>
              <a:gd name="connsiteX1100" fmla="*/ 6555640 w 7257486"/>
              <a:gd name="connsiteY1100" fmla="*/ 1663825 h 6857155"/>
              <a:gd name="connsiteX1101" fmla="*/ 1043058 w 7257486"/>
              <a:gd name="connsiteY1101" fmla="*/ 1651156 h 6857155"/>
              <a:gd name="connsiteX1102" fmla="*/ 1027011 w 7257486"/>
              <a:gd name="connsiteY1102" fmla="*/ 1646934 h 6857155"/>
              <a:gd name="connsiteX1103" fmla="*/ 1031234 w 7257486"/>
              <a:gd name="connsiteY1103" fmla="*/ 1638488 h 6857155"/>
              <a:gd name="connsiteX1104" fmla="*/ 1047281 w 7257486"/>
              <a:gd name="connsiteY1104" fmla="*/ 1638488 h 6857155"/>
              <a:gd name="connsiteX1105" fmla="*/ 1043058 w 7257486"/>
              <a:gd name="connsiteY1105" fmla="*/ 1651156 h 6857155"/>
              <a:gd name="connsiteX1106" fmla="*/ 1655379 w 7257486"/>
              <a:gd name="connsiteY1106" fmla="*/ 1454369 h 6857155"/>
              <a:gd name="connsiteX1107" fmla="*/ 1642711 w 7257486"/>
              <a:gd name="connsiteY1107" fmla="*/ 1454369 h 6857155"/>
              <a:gd name="connsiteX1108" fmla="*/ 1642711 w 7257486"/>
              <a:gd name="connsiteY1108" fmla="*/ 1441700 h 6857155"/>
              <a:gd name="connsiteX1109" fmla="*/ 1651156 w 7257486"/>
              <a:gd name="connsiteY1109" fmla="*/ 1437477 h 6857155"/>
              <a:gd name="connsiteX1110" fmla="*/ 1659602 w 7257486"/>
              <a:gd name="connsiteY1110" fmla="*/ 1441700 h 6857155"/>
              <a:gd name="connsiteX1111" fmla="*/ 1655379 w 7257486"/>
              <a:gd name="connsiteY1111" fmla="*/ 1454369 h 6857155"/>
              <a:gd name="connsiteX1112" fmla="*/ 1269406 w 7257486"/>
              <a:gd name="connsiteY1112" fmla="*/ 1454369 h 6857155"/>
              <a:gd name="connsiteX1113" fmla="*/ 1256737 w 7257486"/>
              <a:gd name="connsiteY1113" fmla="*/ 1450146 h 6857155"/>
              <a:gd name="connsiteX1114" fmla="*/ 1260960 w 7257486"/>
              <a:gd name="connsiteY1114" fmla="*/ 1437477 h 6857155"/>
              <a:gd name="connsiteX1115" fmla="*/ 1273629 w 7257486"/>
              <a:gd name="connsiteY1115" fmla="*/ 1441700 h 6857155"/>
              <a:gd name="connsiteX1116" fmla="*/ 1273629 w 7257486"/>
              <a:gd name="connsiteY1116" fmla="*/ 1441700 h 6857155"/>
              <a:gd name="connsiteX1117" fmla="*/ 1269406 w 7257486"/>
              <a:gd name="connsiteY1117" fmla="*/ 1454369 h 6857155"/>
              <a:gd name="connsiteX1118" fmla="*/ 1408762 w 7257486"/>
              <a:gd name="connsiteY1118" fmla="*/ 1355553 h 6857155"/>
              <a:gd name="connsiteX1119" fmla="*/ 1396093 w 7257486"/>
              <a:gd name="connsiteY1119" fmla="*/ 1359776 h 6857155"/>
              <a:gd name="connsiteX1120" fmla="*/ 1396093 w 7257486"/>
              <a:gd name="connsiteY1120" fmla="*/ 1343729 h 6857155"/>
              <a:gd name="connsiteX1121" fmla="*/ 1408762 w 7257486"/>
              <a:gd name="connsiteY1121" fmla="*/ 1343729 h 6857155"/>
              <a:gd name="connsiteX1122" fmla="*/ 1408762 w 7257486"/>
              <a:gd name="connsiteY1122" fmla="*/ 1355553 h 6857155"/>
              <a:gd name="connsiteX1123" fmla="*/ 1860613 w 7257486"/>
              <a:gd name="connsiteY1123" fmla="*/ 1072618 h 6857155"/>
              <a:gd name="connsiteX1124" fmla="*/ 1860613 w 7257486"/>
              <a:gd name="connsiteY1124" fmla="*/ 1088665 h 6857155"/>
              <a:gd name="connsiteX1125" fmla="*/ 1847944 w 7257486"/>
              <a:gd name="connsiteY1125" fmla="*/ 1088665 h 6857155"/>
              <a:gd name="connsiteX1126" fmla="*/ 1847944 w 7257486"/>
              <a:gd name="connsiteY1126" fmla="*/ 1072618 h 6857155"/>
              <a:gd name="connsiteX1127" fmla="*/ 1860613 w 7257486"/>
              <a:gd name="connsiteY1127" fmla="*/ 1072618 h 6857155"/>
              <a:gd name="connsiteX1128" fmla="*/ 3109748 w 7257486"/>
              <a:gd name="connsiteY1128" fmla="*/ 743232 h 6857155"/>
              <a:gd name="connsiteX1129" fmla="*/ 3097080 w 7257486"/>
              <a:gd name="connsiteY1129" fmla="*/ 743232 h 6857155"/>
              <a:gd name="connsiteX1130" fmla="*/ 3101303 w 7257486"/>
              <a:gd name="connsiteY1130" fmla="*/ 727185 h 6857155"/>
              <a:gd name="connsiteX1131" fmla="*/ 3113971 w 7257486"/>
              <a:gd name="connsiteY1131" fmla="*/ 731407 h 6857155"/>
              <a:gd name="connsiteX1132" fmla="*/ 3109748 w 7257486"/>
              <a:gd name="connsiteY1132" fmla="*/ 743232 h 6857155"/>
              <a:gd name="connsiteX1133" fmla="*/ 5048907 w 7257486"/>
              <a:gd name="connsiteY1133" fmla="*/ 489013 h 6857155"/>
              <a:gd name="connsiteX1134" fmla="*/ 5040461 w 7257486"/>
              <a:gd name="connsiteY1134" fmla="*/ 484790 h 6857155"/>
              <a:gd name="connsiteX1135" fmla="*/ 5044684 w 7257486"/>
              <a:gd name="connsiteY1135" fmla="*/ 468743 h 6857155"/>
              <a:gd name="connsiteX1136" fmla="*/ 5053130 w 7257486"/>
              <a:gd name="connsiteY1136" fmla="*/ 468743 h 6857155"/>
              <a:gd name="connsiteX1137" fmla="*/ 5048907 w 7257486"/>
              <a:gd name="connsiteY1137" fmla="*/ 489013 h 6857155"/>
              <a:gd name="connsiteX1138" fmla="*/ 587829 w 7257486"/>
              <a:gd name="connsiteY1138" fmla="*/ 2337801 h 6857155"/>
              <a:gd name="connsiteX1139" fmla="*/ 596274 w 7257486"/>
              <a:gd name="connsiteY1139" fmla="*/ 2325132 h 6857155"/>
              <a:gd name="connsiteX1140" fmla="*/ 604720 w 7257486"/>
              <a:gd name="connsiteY1140" fmla="*/ 2329355 h 6857155"/>
              <a:gd name="connsiteX1141" fmla="*/ 604720 w 7257486"/>
              <a:gd name="connsiteY1141" fmla="*/ 2342024 h 6857155"/>
              <a:gd name="connsiteX1142" fmla="*/ 587829 w 7257486"/>
              <a:gd name="connsiteY1142" fmla="*/ 2337801 h 6857155"/>
              <a:gd name="connsiteX1143" fmla="*/ 5677276 w 7257486"/>
              <a:gd name="connsiteY1143" fmla="*/ 2329355 h 6857155"/>
              <a:gd name="connsiteX1144" fmla="*/ 5677276 w 7257486"/>
              <a:gd name="connsiteY1144" fmla="*/ 2320909 h 6857155"/>
              <a:gd name="connsiteX1145" fmla="*/ 5693322 w 7257486"/>
              <a:gd name="connsiteY1145" fmla="*/ 2320909 h 6857155"/>
              <a:gd name="connsiteX1146" fmla="*/ 5693322 w 7257486"/>
              <a:gd name="connsiteY1146" fmla="*/ 2333578 h 6857155"/>
              <a:gd name="connsiteX1147" fmla="*/ 5677276 w 7257486"/>
              <a:gd name="connsiteY1147" fmla="*/ 2329355 h 6857155"/>
              <a:gd name="connsiteX1148" fmla="*/ 464520 w 7257486"/>
              <a:gd name="connsiteY1148" fmla="*/ 2009259 h 6857155"/>
              <a:gd name="connsiteX1149" fmla="*/ 456074 w 7257486"/>
              <a:gd name="connsiteY1149" fmla="*/ 2009259 h 6857155"/>
              <a:gd name="connsiteX1150" fmla="*/ 460297 w 7257486"/>
              <a:gd name="connsiteY1150" fmla="*/ 1993212 h 6857155"/>
              <a:gd name="connsiteX1151" fmla="*/ 472966 w 7257486"/>
              <a:gd name="connsiteY1151" fmla="*/ 1997435 h 6857155"/>
              <a:gd name="connsiteX1152" fmla="*/ 464520 w 7257486"/>
              <a:gd name="connsiteY1152" fmla="*/ 2009259 h 6857155"/>
              <a:gd name="connsiteX1153" fmla="*/ 862317 w 7257486"/>
              <a:gd name="connsiteY1153" fmla="*/ 1877504 h 6857155"/>
              <a:gd name="connsiteX1154" fmla="*/ 849649 w 7257486"/>
              <a:gd name="connsiteY1154" fmla="*/ 1877504 h 6857155"/>
              <a:gd name="connsiteX1155" fmla="*/ 853872 w 7257486"/>
              <a:gd name="connsiteY1155" fmla="*/ 1861457 h 6857155"/>
              <a:gd name="connsiteX1156" fmla="*/ 862317 w 7257486"/>
              <a:gd name="connsiteY1156" fmla="*/ 1861457 h 6857155"/>
              <a:gd name="connsiteX1157" fmla="*/ 862317 w 7257486"/>
              <a:gd name="connsiteY1157" fmla="*/ 1877504 h 6857155"/>
              <a:gd name="connsiteX1158" fmla="*/ 1864836 w 7257486"/>
              <a:gd name="connsiteY1158" fmla="*/ 1133428 h 6857155"/>
              <a:gd name="connsiteX1159" fmla="*/ 1852167 w 7257486"/>
              <a:gd name="connsiteY1159" fmla="*/ 1129205 h 6857155"/>
              <a:gd name="connsiteX1160" fmla="*/ 1864836 w 7257486"/>
              <a:gd name="connsiteY1160" fmla="*/ 1116536 h 6857155"/>
              <a:gd name="connsiteX1161" fmla="*/ 1873281 w 7257486"/>
              <a:gd name="connsiteY1161" fmla="*/ 1124982 h 6857155"/>
              <a:gd name="connsiteX1162" fmla="*/ 1864836 w 7257486"/>
              <a:gd name="connsiteY1162" fmla="*/ 1133428 h 6857155"/>
              <a:gd name="connsiteX1163" fmla="*/ 1737304 w 7257486"/>
              <a:gd name="connsiteY1163" fmla="*/ 1088665 h 6857155"/>
              <a:gd name="connsiteX1164" fmla="*/ 1724635 w 7257486"/>
              <a:gd name="connsiteY1164" fmla="*/ 1075997 h 6857155"/>
              <a:gd name="connsiteX1165" fmla="*/ 1728858 w 7257486"/>
              <a:gd name="connsiteY1165" fmla="*/ 1071774 h 6857155"/>
              <a:gd name="connsiteX1166" fmla="*/ 1741527 w 7257486"/>
              <a:gd name="connsiteY1166" fmla="*/ 1071774 h 6857155"/>
              <a:gd name="connsiteX1167" fmla="*/ 1737304 w 7257486"/>
              <a:gd name="connsiteY1167" fmla="*/ 1088665 h 6857155"/>
              <a:gd name="connsiteX1168" fmla="*/ 899479 w 7257486"/>
              <a:gd name="connsiteY1168" fmla="*/ 2140169 h 6857155"/>
              <a:gd name="connsiteX1169" fmla="*/ 903702 w 7257486"/>
              <a:gd name="connsiteY1169" fmla="*/ 2127500 h 6857155"/>
              <a:gd name="connsiteX1170" fmla="*/ 916371 w 7257486"/>
              <a:gd name="connsiteY1170" fmla="*/ 2131723 h 6857155"/>
              <a:gd name="connsiteX1171" fmla="*/ 916371 w 7257486"/>
              <a:gd name="connsiteY1171" fmla="*/ 2140169 h 6857155"/>
              <a:gd name="connsiteX1172" fmla="*/ 899479 w 7257486"/>
              <a:gd name="connsiteY1172" fmla="*/ 2140169 h 6857155"/>
              <a:gd name="connsiteX1173" fmla="*/ 2276147 w 7257486"/>
              <a:gd name="connsiteY1173" fmla="*/ 1170590 h 6857155"/>
              <a:gd name="connsiteX1174" fmla="*/ 2292194 w 7257486"/>
              <a:gd name="connsiteY1174" fmla="*/ 1170590 h 6857155"/>
              <a:gd name="connsiteX1175" fmla="*/ 2287971 w 7257486"/>
              <a:gd name="connsiteY1175" fmla="*/ 1183258 h 6857155"/>
              <a:gd name="connsiteX1176" fmla="*/ 2275302 w 7257486"/>
              <a:gd name="connsiteY1176" fmla="*/ 1179036 h 6857155"/>
              <a:gd name="connsiteX1177" fmla="*/ 2275302 w 7257486"/>
              <a:gd name="connsiteY1177" fmla="*/ 1179036 h 6857155"/>
              <a:gd name="connsiteX1178" fmla="*/ 2275302 w 7257486"/>
              <a:gd name="connsiteY1178" fmla="*/ 1170590 h 6857155"/>
              <a:gd name="connsiteX1179" fmla="*/ 2752490 w 7257486"/>
              <a:gd name="connsiteY1179" fmla="*/ 846270 h 6857155"/>
              <a:gd name="connsiteX1180" fmla="*/ 2736443 w 7257486"/>
              <a:gd name="connsiteY1180" fmla="*/ 846270 h 6857155"/>
              <a:gd name="connsiteX1181" fmla="*/ 2740666 w 7257486"/>
              <a:gd name="connsiteY1181" fmla="*/ 833602 h 6857155"/>
              <a:gd name="connsiteX1182" fmla="*/ 2752490 w 7257486"/>
              <a:gd name="connsiteY1182" fmla="*/ 846270 h 6857155"/>
              <a:gd name="connsiteX1183" fmla="*/ 6096188 w 7257486"/>
              <a:gd name="connsiteY1183" fmla="*/ 246618 h 6857155"/>
              <a:gd name="connsiteX1184" fmla="*/ 6087742 w 7257486"/>
              <a:gd name="connsiteY1184" fmla="*/ 246618 h 6857155"/>
              <a:gd name="connsiteX1185" fmla="*/ 6087742 w 7257486"/>
              <a:gd name="connsiteY1185" fmla="*/ 230571 h 6857155"/>
              <a:gd name="connsiteX1186" fmla="*/ 6100411 w 7257486"/>
              <a:gd name="connsiteY1186" fmla="*/ 234794 h 6857155"/>
              <a:gd name="connsiteX1187" fmla="*/ 6096188 w 7257486"/>
              <a:gd name="connsiteY1187" fmla="*/ 246618 h 6857155"/>
              <a:gd name="connsiteX1188" fmla="*/ 6243989 w 7257486"/>
              <a:gd name="connsiteY1188" fmla="*/ 242395 h 6857155"/>
              <a:gd name="connsiteX1189" fmla="*/ 6235544 w 7257486"/>
              <a:gd name="connsiteY1189" fmla="*/ 242395 h 6857155"/>
              <a:gd name="connsiteX1190" fmla="*/ 6235544 w 7257486"/>
              <a:gd name="connsiteY1190" fmla="*/ 226348 h 6857155"/>
              <a:gd name="connsiteX1191" fmla="*/ 6248212 w 7257486"/>
              <a:gd name="connsiteY1191" fmla="*/ 230571 h 6857155"/>
              <a:gd name="connsiteX1192" fmla="*/ 6243989 w 7257486"/>
              <a:gd name="connsiteY1192" fmla="*/ 242395 h 6857155"/>
              <a:gd name="connsiteX1193" fmla="*/ 513505 w 7257486"/>
              <a:gd name="connsiteY1193" fmla="*/ 3713624 h 6857155"/>
              <a:gd name="connsiteX1194" fmla="*/ 509283 w 7257486"/>
              <a:gd name="connsiteY1194" fmla="*/ 3729671 h 6857155"/>
              <a:gd name="connsiteX1195" fmla="*/ 500837 w 7257486"/>
              <a:gd name="connsiteY1195" fmla="*/ 3725448 h 6857155"/>
              <a:gd name="connsiteX1196" fmla="*/ 505060 w 7257486"/>
              <a:gd name="connsiteY1196" fmla="*/ 3712779 h 6857155"/>
              <a:gd name="connsiteX1197" fmla="*/ 505060 w 7257486"/>
              <a:gd name="connsiteY1197" fmla="*/ 3712779 h 6857155"/>
              <a:gd name="connsiteX1198" fmla="*/ 513505 w 7257486"/>
              <a:gd name="connsiteY1198" fmla="*/ 3712779 h 6857155"/>
              <a:gd name="connsiteX1199" fmla="*/ 6864757 w 7257486"/>
              <a:gd name="connsiteY1199" fmla="*/ 2222094 h 6857155"/>
              <a:gd name="connsiteX1200" fmla="*/ 6852088 w 7257486"/>
              <a:gd name="connsiteY1200" fmla="*/ 2222094 h 6857155"/>
              <a:gd name="connsiteX1201" fmla="*/ 6852088 w 7257486"/>
              <a:gd name="connsiteY1201" fmla="*/ 2209425 h 6857155"/>
              <a:gd name="connsiteX1202" fmla="*/ 6864757 w 7257486"/>
              <a:gd name="connsiteY1202" fmla="*/ 2209425 h 6857155"/>
              <a:gd name="connsiteX1203" fmla="*/ 6864757 w 7257486"/>
              <a:gd name="connsiteY1203" fmla="*/ 2222094 h 6857155"/>
              <a:gd name="connsiteX1204" fmla="*/ 6646855 w 7257486"/>
              <a:gd name="connsiteY1204" fmla="*/ 2218715 h 6857155"/>
              <a:gd name="connsiteX1205" fmla="*/ 6651078 w 7257486"/>
              <a:gd name="connsiteY1205" fmla="*/ 2202668 h 6857155"/>
              <a:gd name="connsiteX1206" fmla="*/ 6659523 w 7257486"/>
              <a:gd name="connsiteY1206" fmla="*/ 2206891 h 6857155"/>
              <a:gd name="connsiteX1207" fmla="*/ 6655301 w 7257486"/>
              <a:gd name="connsiteY1207" fmla="*/ 2219560 h 6857155"/>
              <a:gd name="connsiteX1208" fmla="*/ 6646855 w 7257486"/>
              <a:gd name="connsiteY1208" fmla="*/ 2219560 h 6857155"/>
              <a:gd name="connsiteX1209" fmla="*/ 1269406 w 7257486"/>
              <a:gd name="connsiteY1209" fmla="*/ 1827674 h 6857155"/>
              <a:gd name="connsiteX1210" fmla="*/ 1265183 w 7257486"/>
              <a:gd name="connsiteY1210" fmla="*/ 1811627 h 6857155"/>
              <a:gd name="connsiteX1211" fmla="*/ 1277852 w 7257486"/>
              <a:gd name="connsiteY1211" fmla="*/ 1811627 h 6857155"/>
              <a:gd name="connsiteX1212" fmla="*/ 1269406 w 7257486"/>
              <a:gd name="connsiteY1212" fmla="*/ 1827674 h 6857155"/>
              <a:gd name="connsiteX1213" fmla="*/ 1002518 w 7257486"/>
              <a:gd name="connsiteY1213" fmla="*/ 1676494 h 6857155"/>
              <a:gd name="connsiteX1214" fmla="*/ 998295 w 7257486"/>
              <a:gd name="connsiteY1214" fmla="*/ 1663825 h 6857155"/>
              <a:gd name="connsiteX1215" fmla="*/ 1002518 w 7257486"/>
              <a:gd name="connsiteY1215" fmla="*/ 1659602 h 6857155"/>
              <a:gd name="connsiteX1216" fmla="*/ 1015187 w 7257486"/>
              <a:gd name="connsiteY1216" fmla="*/ 1672271 h 6857155"/>
              <a:gd name="connsiteX1217" fmla="*/ 1015187 w 7257486"/>
              <a:gd name="connsiteY1217" fmla="*/ 1672271 h 6857155"/>
              <a:gd name="connsiteX1218" fmla="*/ 1002518 w 7257486"/>
              <a:gd name="connsiteY1218" fmla="*/ 1676494 h 6857155"/>
              <a:gd name="connsiteX1219" fmla="*/ 2875799 w 7257486"/>
              <a:gd name="connsiteY1219" fmla="*/ 916371 h 6857155"/>
              <a:gd name="connsiteX1220" fmla="*/ 2859752 w 7257486"/>
              <a:gd name="connsiteY1220" fmla="*/ 912148 h 6857155"/>
              <a:gd name="connsiteX1221" fmla="*/ 2859752 w 7257486"/>
              <a:gd name="connsiteY1221" fmla="*/ 903702 h 6857155"/>
              <a:gd name="connsiteX1222" fmla="*/ 2875799 w 7257486"/>
              <a:gd name="connsiteY1222" fmla="*/ 907925 h 6857155"/>
              <a:gd name="connsiteX1223" fmla="*/ 2875799 w 7257486"/>
              <a:gd name="connsiteY1223" fmla="*/ 916371 h 6857155"/>
              <a:gd name="connsiteX1224" fmla="*/ 3775278 w 7257486"/>
              <a:gd name="connsiteY1224" fmla="*/ 566714 h 6857155"/>
              <a:gd name="connsiteX1225" fmla="*/ 3783724 w 7257486"/>
              <a:gd name="connsiteY1225" fmla="*/ 558268 h 6857155"/>
              <a:gd name="connsiteX1226" fmla="*/ 3796393 w 7257486"/>
              <a:gd name="connsiteY1226" fmla="*/ 562491 h 6857155"/>
              <a:gd name="connsiteX1227" fmla="*/ 3787947 w 7257486"/>
              <a:gd name="connsiteY1227" fmla="*/ 570937 h 6857155"/>
              <a:gd name="connsiteX1228" fmla="*/ 3775278 w 7257486"/>
              <a:gd name="connsiteY1228" fmla="*/ 566714 h 6857155"/>
              <a:gd name="connsiteX1229" fmla="*/ 830223 w 7257486"/>
              <a:gd name="connsiteY1229" fmla="*/ 1454369 h 6857155"/>
              <a:gd name="connsiteX1230" fmla="*/ 830223 w 7257486"/>
              <a:gd name="connsiteY1230" fmla="*/ 1441700 h 6857155"/>
              <a:gd name="connsiteX1231" fmla="*/ 842892 w 7257486"/>
              <a:gd name="connsiteY1231" fmla="*/ 1441700 h 6857155"/>
              <a:gd name="connsiteX1232" fmla="*/ 838669 w 7257486"/>
              <a:gd name="connsiteY1232" fmla="*/ 1454369 h 6857155"/>
              <a:gd name="connsiteX1233" fmla="*/ 830223 w 7257486"/>
              <a:gd name="connsiteY1233" fmla="*/ 1454369 h 6857155"/>
              <a:gd name="connsiteX1234" fmla="*/ 467898 w 7257486"/>
              <a:gd name="connsiteY1234" fmla="*/ 1285453 h 6857155"/>
              <a:gd name="connsiteX1235" fmla="*/ 459452 w 7257486"/>
              <a:gd name="connsiteY1235" fmla="*/ 1281230 h 6857155"/>
              <a:gd name="connsiteX1236" fmla="*/ 463675 w 7257486"/>
              <a:gd name="connsiteY1236" fmla="*/ 1268561 h 6857155"/>
              <a:gd name="connsiteX1237" fmla="*/ 472121 w 7257486"/>
              <a:gd name="connsiteY1237" fmla="*/ 1272784 h 6857155"/>
              <a:gd name="connsiteX1238" fmla="*/ 467898 w 7257486"/>
              <a:gd name="connsiteY1238" fmla="*/ 1285453 h 6857155"/>
              <a:gd name="connsiteX1239" fmla="*/ 830223 w 7257486"/>
              <a:gd name="connsiteY1239" fmla="*/ 5258363 h 6857155"/>
              <a:gd name="connsiteX1240" fmla="*/ 830223 w 7257486"/>
              <a:gd name="connsiteY1240" fmla="*/ 5266809 h 6857155"/>
              <a:gd name="connsiteX1241" fmla="*/ 817555 w 7257486"/>
              <a:gd name="connsiteY1241" fmla="*/ 5266809 h 6857155"/>
              <a:gd name="connsiteX1242" fmla="*/ 821778 w 7257486"/>
              <a:gd name="connsiteY1242" fmla="*/ 5254140 h 6857155"/>
              <a:gd name="connsiteX1243" fmla="*/ 830223 w 7257486"/>
              <a:gd name="connsiteY1243" fmla="*/ 5258363 h 6857155"/>
              <a:gd name="connsiteX1244" fmla="*/ 5874907 w 7257486"/>
              <a:gd name="connsiteY1244" fmla="*/ 2320909 h 6857155"/>
              <a:gd name="connsiteX1245" fmla="*/ 5883353 w 7257486"/>
              <a:gd name="connsiteY1245" fmla="*/ 2325132 h 6857155"/>
              <a:gd name="connsiteX1246" fmla="*/ 5883353 w 7257486"/>
              <a:gd name="connsiteY1246" fmla="*/ 2333578 h 6857155"/>
              <a:gd name="connsiteX1247" fmla="*/ 5870684 w 7257486"/>
              <a:gd name="connsiteY1247" fmla="*/ 2333578 h 6857155"/>
              <a:gd name="connsiteX1248" fmla="*/ 5874907 w 7257486"/>
              <a:gd name="connsiteY1248" fmla="*/ 2320909 h 6857155"/>
              <a:gd name="connsiteX1249" fmla="*/ 702692 w 7257486"/>
              <a:gd name="connsiteY1249" fmla="*/ 1934936 h 6857155"/>
              <a:gd name="connsiteX1250" fmla="*/ 711137 w 7257486"/>
              <a:gd name="connsiteY1250" fmla="*/ 1918889 h 6857155"/>
              <a:gd name="connsiteX1251" fmla="*/ 715360 w 7257486"/>
              <a:gd name="connsiteY1251" fmla="*/ 1931557 h 6857155"/>
              <a:gd name="connsiteX1252" fmla="*/ 702692 w 7257486"/>
              <a:gd name="connsiteY1252" fmla="*/ 1934936 h 6857155"/>
              <a:gd name="connsiteX1253" fmla="*/ 1679872 w 7257486"/>
              <a:gd name="connsiteY1253" fmla="*/ 1434099 h 6857155"/>
              <a:gd name="connsiteX1254" fmla="*/ 1671426 w 7257486"/>
              <a:gd name="connsiteY1254" fmla="*/ 1434099 h 6857155"/>
              <a:gd name="connsiteX1255" fmla="*/ 1675649 w 7257486"/>
              <a:gd name="connsiteY1255" fmla="*/ 1421430 h 6857155"/>
              <a:gd name="connsiteX1256" fmla="*/ 1684095 w 7257486"/>
              <a:gd name="connsiteY1256" fmla="*/ 1421430 h 6857155"/>
              <a:gd name="connsiteX1257" fmla="*/ 1679872 w 7257486"/>
              <a:gd name="connsiteY1257" fmla="*/ 1434099 h 6857155"/>
              <a:gd name="connsiteX1258" fmla="*/ 2600466 w 7257486"/>
              <a:gd name="connsiteY1258" fmla="*/ 1027011 h 6857155"/>
              <a:gd name="connsiteX1259" fmla="*/ 2584419 w 7257486"/>
              <a:gd name="connsiteY1259" fmla="*/ 1031234 h 6857155"/>
              <a:gd name="connsiteX1260" fmla="*/ 2584419 w 7257486"/>
              <a:gd name="connsiteY1260" fmla="*/ 1022788 h 6857155"/>
              <a:gd name="connsiteX1261" fmla="*/ 2600466 w 7257486"/>
              <a:gd name="connsiteY1261" fmla="*/ 1027011 h 6857155"/>
              <a:gd name="connsiteX1262" fmla="*/ 4227129 w 7257486"/>
              <a:gd name="connsiteY1262" fmla="*/ 952688 h 6857155"/>
              <a:gd name="connsiteX1263" fmla="*/ 4227129 w 7257486"/>
              <a:gd name="connsiteY1263" fmla="*/ 944242 h 6857155"/>
              <a:gd name="connsiteX1264" fmla="*/ 4239798 w 7257486"/>
              <a:gd name="connsiteY1264" fmla="*/ 944242 h 6857155"/>
              <a:gd name="connsiteX1265" fmla="*/ 4235575 w 7257486"/>
              <a:gd name="connsiteY1265" fmla="*/ 956911 h 6857155"/>
              <a:gd name="connsiteX1266" fmla="*/ 4227129 w 7257486"/>
              <a:gd name="connsiteY1266" fmla="*/ 952688 h 6857155"/>
              <a:gd name="connsiteX1267" fmla="*/ 4227129 w 7257486"/>
              <a:gd name="connsiteY1267" fmla="*/ 952688 h 6857155"/>
              <a:gd name="connsiteX1268" fmla="*/ 6659523 w 7257486"/>
              <a:gd name="connsiteY1268" fmla="*/ 2140169 h 6857155"/>
              <a:gd name="connsiteX1269" fmla="*/ 6646855 w 7257486"/>
              <a:gd name="connsiteY1269" fmla="*/ 2135946 h 6857155"/>
              <a:gd name="connsiteX1270" fmla="*/ 6651078 w 7257486"/>
              <a:gd name="connsiteY1270" fmla="*/ 2127500 h 6857155"/>
              <a:gd name="connsiteX1271" fmla="*/ 6659523 w 7257486"/>
              <a:gd name="connsiteY1271" fmla="*/ 2131723 h 6857155"/>
              <a:gd name="connsiteX1272" fmla="*/ 6659523 w 7257486"/>
              <a:gd name="connsiteY1272" fmla="*/ 2140169 h 6857155"/>
              <a:gd name="connsiteX1273" fmla="*/ 6494830 w 7257486"/>
              <a:gd name="connsiteY1273" fmla="*/ 1926490 h 6857155"/>
              <a:gd name="connsiteX1274" fmla="*/ 6507499 w 7257486"/>
              <a:gd name="connsiteY1274" fmla="*/ 1926490 h 6857155"/>
              <a:gd name="connsiteX1275" fmla="*/ 6507499 w 7257486"/>
              <a:gd name="connsiteY1275" fmla="*/ 1934936 h 6857155"/>
              <a:gd name="connsiteX1276" fmla="*/ 6494830 w 7257486"/>
              <a:gd name="connsiteY1276" fmla="*/ 1934936 h 6857155"/>
              <a:gd name="connsiteX1277" fmla="*/ 6494830 w 7257486"/>
              <a:gd name="connsiteY1277" fmla="*/ 1926490 h 6857155"/>
              <a:gd name="connsiteX1278" fmla="*/ 312495 w 7257486"/>
              <a:gd name="connsiteY1278" fmla="*/ 1901997 h 6857155"/>
              <a:gd name="connsiteX1279" fmla="*/ 299826 w 7257486"/>
              <a:gd name="connsiteY1279" fmla="*/ 1901997 h 6857155"/>
              <a:gd name="connsiteX1280" fmla="*/ 299826 w 7257486"/>
              <a:gd name="connsiteY1280" fmla="*/ 1893551 h 6857155"/>
              <a:gd name="connsiteX1281" fmla="*/ 312495 w 7257486"/>
              <a:gd name="connsiteY1281" fmla="*/ 1893551 h 6857155"/>
              <a:gd name="connsiteX1282" fmla="*/ 312495 w 7257486"/>
              <a:gd name="connsiteY1282" fmla="*/ 1901997 h 6857155"/>
              <a:gd name="connsiteX1283" fmla="*/ 1108935 w 7257486"/>
              <a:gd name="connsiteY1283" fmla="*/ 1380046 h 6857155"/>
              <a:gd name="connsiteX1284" fmla="*/ 1100489 w 7257486"/>
              <a:gd name="connsiteY1284" fmla="*/ 1380046 h 6857155"/>
              <a:gd name="connsiteX1285" fmla="*/ 1100489 w 7257486"/>
              <a:gd name="connsiteY1285" fmla="*/ 1368222 h 6857155"/>
              <a:gd name="connsiteX1286" fmla="*/ 1108935 w 7257486"/>
              <a:gd name="connsiteY1286" fmla="*/ 1368222 h 6857155"/>
              <a:gd name="connsiteX1287" fmla="*/ 1108935 w 7257486"/>
              <a:gd name="connsiteY1287" fmla="*/ 1380046 h 6857155"/>
              <a:gd name="connsiteX1288" fmla="*/ 2395233 w 7257486"/>
              <a:gd name="connsiteY1288" fmla="*/ 1130050 h 6857155"/>
              <a:gd name="connsiteX1289" fmla="*/ 2407901 w 7257486"/>
              <a:gd name="connsiteY1289" fmla="*/ 1130050 h 6857155"/>
              <a:gd name="connsiteX1290" fmla="*/ 2407901 w 7257486"/>
              <a:gd name="connsiteY1290" fmla="*/ 1138496 h 6857155"/>
              <a:gd name="connsiteX1291" fmla="*/ 2395233 w 7257486"/>
              <a:gd name="connsiteY1291" fmla="*/ 1138496 h 6857155"/>
              <a:gd name="connsiteX1292" fmla="*/ 2395233 w 7257486"/>
              <a:gd name="connsiteY1292" fmla="*/ 1130050 h 6857155"/>
              <a:gd name="connsiteX1293" fmla="*/ 1901997 w 7257486"/>
              <a:gd name="connsiteY1293" fmla="*/ 1113158 h 6857155"/>
              <a:gd name="connsiteX1294" fmla="*/ 1906220 w 7257486"/>
              <a:gd name="connsiteY1294" fmla="*/ 1100489 h 6857155"/>
              <a:gd name="connsiteX1295" fmla="*/ 1914666 w 7257486"/>
              <a:gd name="connsiteY1295" fmla="*/ 1108935 h 6857155"/>
              <a:gd name="connsiteX1296" fmla="*/ 1901997 w 7257486"/>
              <a:gd name="connsiteY1296" fmla="*/ 1113158 h 6857155"/>
              <a:gd name="connsiteX1297" fmla="*/ 6572532 w 7257486"/>
              <a:gd name="connsiteY1297" fmla="*/ 521951 h 6857155"/>
              <a:gd name="connsiteX1298" fmla="*/ 6585200 w 7257486"/>
              <a:gd name="connsiteY1298" fmla="*/ 526174 h 6857155"/>
              <a:gd name="connsiteX1299" fmla="*/ 6576755 w 7257486"/>
              <a:gd name="connsiteY1299" fmla="*/ 534620 h 6857155"/>
              <a:gd name="connsiteX1300" fmla="*/ 6572532 w 7257486"/>
              <a:gd name="connsiteY1300" fmla="*/ 521951 h 6857155"/>
              <a:gd name="connsiteX1301" fmla="*/ 6338583 w 7257486"/>
              <a:gd name="connsiteY1301" fmla="*/ 2402834 h 6857155"/>
              <a:gd name="connsiteX1302" fmla="*/ 6342805 w 7257486"/>
              <a:gd name="connsiteY1302" fmla="*/ 2394388 h 6857155"/>
              <a:gd name="connsiteX1303" fmla="*/ 6351251 w 7257486"/>
              <a:gd name="connsiteY1303" fmla="*/ 2402834 h 6857155"/>
              <a:gd name="connsiteX1304" fmla="*/ 6338583 w 7257486"/>
              <a:gd name="connsiteY1304" fmla="*/ 2402834 h 6857155"/>
              <a:gd name="connsiteX1305" fmla="*/ 1146097 w 7257486"/>
              <a:gd name="connsiteY1305" fmla="*/ 1983921 h 6857155"/>
              <a:gd name="connsiteX1306" fmla="*/ 1150320 w 7257486"/>
              <a:gd name="connsiteY1306" fmla="*/ 1996590 h 6857155"/>
              <a:gd name="connsiteX1307" fmla="*/ 1141874 w 7257486"/>
              <a:gd name="connsiteY1307" fmla="*/ 1996590 h 6857155"/>
              <a:gd name="connsiteX1308" fmla="*/ 1146097 w 7257486"/>
              <a:gd name="connsiteY1308" fmla="*/ 1983921 h 6857155"/>
              <a:gd name="connsiteX1309" fmla="*/ 546444 w 7257486"/>
              <a:gd name="connsiteY1309" fmla="*/ 1914666 h 6857155"/>
              <a:gd name="connsiteX1310" fmla="*/ 533775 w 7257486"/>
              <a:gd name="connsiteY1310" fmla="*/ 1914666 h 6857155"/>
              <a:gd name="connsiteX1311" fmla="*/ 537998 w 7257486"/>
              <a:gd name="connsiteY1311" fmla="*/ 1906220 h 6857155"/>
              <a:gd name="connsiteX1312" fmla="*/ 546444 w 7257486"/>
              <a:gd name="connsiteY1312" fmla="*/ 1914666 h 6857155"/>
              <a:gd name="connsiteX1313" fmla="*/ 2168885 w 7257486"/>
              <a:gd name="connsiteY1313" fmla="*/ 965356 h 6857155"/>
              <a:gd name="connsiteX1314" fmla="*/ 2181553 w 7257486"/>
              <a:gd name="connsiteY1314" fmla="*/ 969579 h 6857155"/>
              <a:gd name="connsiteX1315" fmla="*/ 2168885 w 7257486"/>
              <a:gd name="connsiteY1315" fmla="*/ 973802 h 6857155"/>
              <a:gd name="connsiteX1316" fmla="*/ 2168885 w 7257486"/>
              <a:gd name="connsiteY1316" fmla="*/ 965356 h 6857155"/>
              <a:gd name="connsiteX1317" fmla="*/ 3458560 w 7257486"/>
              <a:gd name="connsiteY1317" fmla="*/ 628369 h 6857155"/>
              <a:gd name="connsiteX1318" fmla="*/ 3445892 w 7257486"/>
              <a:gd name="connsiteY1318" fmla="*/ 624146 h 6857155"/>
              <a:gd name="connsiteX1319" fmla="*/ 3450115 w 7257486"/>
              <a:gd name="connsiteY1319" fmla="*/ 619923 h 6857155"/>
              <a:gd name="connsiteX1320" fmla="*/ 3458560 w 7257486"/>
              <a:gd name="connsiteY1320" fmla="*/ 619923 h 6857155"/>
              <a:gd name="connsiteX1321" fmla="*/ 3458560 w 7257486"/>
              <a:gd name="connsiteY1321" fmla="*/ 628369 h 6857155"/>
              <a:gd name="connsiteX1322" fmla="*/ 3499945 w 7257486"/>
              <a:gd name="connsiteY1322" fmla="*/ 546444 h 6857155"/>
              <a:gd name="connsiteX1323" fmla="*/ 3487276 w 7257486"/>
              <a:gd name="connsiteY1323" fmla="*/ 542221 h 6857155"/>
              <a:gd name="connsiteX1324" fmla="*/ 3491499 w 7257486"/>
              <a:gd name="connsiteY1324" fmla="*/ 537998 h 6857155"/>
              <a:gd name="connsiteX1325" fmla="*/ 3499945 w 7257486"/>
              <a:gd name="connsiteY1325" fmla="*/ 537998 h 6857155"/>
              <a:gd name="connsiteX1326" fmla="*/ 3499945 w 7257486"/>
              <a:gd name="connsiteY1326" fmla="*/ 546444 h 6857155"/>
              <a:gd name="connsiteX1327" fmla="*/ 3808217 w 7257486"/>
              <a:gd name="connsiteY1327" fmla="*/ 41384 h 6857155"/>
              <a:gd name="connsiteX1328" fmla="*/ 3795548 w 7257486"/>
              <a:gd name="connsiteY1328" fmla="*/ 41384 h 6857155"/>
              <a:gd name="connsiteX1329" fmla="*/ 3799771 w 7257486"/>
              <a:gd name="connsiteY1329" fmla="*/ 32939 h 6857155"/>
              <a:gd name="connsiteX1330" fmla="*/ 3808217 w 7257486"/>
              <a:gd name="connsiteY1330" fmla="*/ 41384 h 6857155"/>
              <a:gd name="connsiteX1331" fmla="*/ 467898 w 7257486"/>
              <a:gd name="connsiteY1331" fmla="*/ 4383377 h 6857155"/>
              <a:gd name="connsiteX1332" fmla="*/ 467898 w 7257486"/>
              <a:gd name="connsiteY1332" fmla="*/ 4374931 h 6857155"/>
              <a:gd name="connsiteX1333" fmla="*/ 476344 w 7257486"/>
              <a:gd name="connsiteY1333" fmla="*/ 4374931 h 6857155"/>
              <a:gd name="connsiteX1334" fmla="*/ 476344 w 7257486"/>
              <a:gd name="connsiteY1334" fmla="*/ 4383377 h 6857155"/>
              <a:gd name="connsiteX1335" fmla="*/ 467898 w 7257486"/>
              <a:gd name="connsiteY1335" fmla="*/ 4383377 h 6857155"/>
              <a:gd name="connsiteX1336" fmla="*/ 341211 w 7257486"/>
              <a:gd name="connsiteY1336" fmla="*/ 3413798 h 6857155"/>
              <a:gd name="connsiteX1337" fmla="*/ 349657 w 7257486"/>
              <a:gd name="connsiteY1337" fmla="*/ 3413798 h 6857155"/>
              <a:gd name="connsiteX1338" fmla="*/ 349657 w 7257486"/>
              <a:gd name="connsiteY1338" fmla="*/ 3422244 h 6857155"/>
              <a:gd name="connsiteX1339" fmla="*/ 341211 w 7257486"/>
              <a:gd name="connsiteY1339" fmla="*/ 3422244 h 6857155"/>
              <a:gd name="connsiteX1340" fmla="*/ 341211 w 7257486"/>
              <a:gd name="connsiteY1340" fmla="*/ 3413798 h 6857155"/>
              <a:gd name="connsiteX1341" fmla="*/ 287158 w 7257486"/>
              <a:gd name="connsiteY1341" fmla="*/ 2653675 h 6857155"/>
              <a:gd name="connsiteX1342" fmla="*/ 278712 w 7257486"/>
              <a:gd name="connsiteY1342" fmla="*/ 2653675 h 6857155"/>
              <a:gd name="connsiteX1343" fmla="*/ 278712 w 7257486"/>
              <a:gd name="connsiteY1343" fmla="*/ 2645229 h 6857155"/>
              <a:gd name="connsiteX1344" fmla="*/ 287158 w 7257486"/>
              <a:gd name="connsiteY1344" fmla="*/ 2645229 h 6857155"/>
              <a:gd name="connsiteX1345" fmla="*/ 287158 w 7257486"/>
              <a:gd name="connsiteY1345" fmla="*/ 2653675 h 6857155"/>
              <a:gd name="connsiteX1346" fmla="*/ 6453445 w 7257486"/>
              <a:gd name="connsiteY1346" fmla="*/ 2271924 h 6857155"/>
              <a:gd name="connsiteX1347" fmla="*/ 6453445 w 7257486"/>
              <a:gd name="connsiteY1347" fmla="*/ 2259255 h 6857155"/>
              <a:gd name="connsiteX1348" fmla="*/ 6461891 w 7257486"/>
              <a:gd name="connsiteY1348" fmla="*/ 2267701 h 6857155"/>
              <a:gd name="connsiteX1349" fmla="*/ 6453445 w 7257486"/>
              <a:gd name="connsiteY1349" fmla="*/ 2271924 h 6857155"/>
              <a:gd name="connsiteX1350" fmla="*/ 6531992 w 7257486"/>
              <a:gd name="connsiteY1350" fmla="*/ 2230539 h 6857155"/>
              <a:gd name="connsiteX1351" fmla="*/ 6540438 w 7257486"/>
              <a:gd name="connsiteY1351" fmla="*/ 2230539 h 6857155"/>
              <a:gd name="connsiteX1352" fmla="*/ 6540438 w 7257486"/>
              <a:gd name="connsiteY1352" fmla="*/ 2238985 h 6857155"/>
              <a:gd name="connsiteX1353" fmla="*/ 6531992 w 7257486"/>
              <a:gd name="connsiteY1353" fmla="*/ 2238985 h 6857155"/>
              <a:gd name="connsiteX1354" fmla="*/ 6531992 w 7257486"/>
              <a:gd name="connsiteY1354" fmla="*/ 2230539 h 6857155"/>
              <a:gd name="connsiteX1355" fmla="*/ 6823372 w 7257486"/>
              <a:gd name="connsiteY1355" fmla="*/ 2152838 h 6857155"/>
              <a:gd name="connsiteX1356" fmla="*/ 6814927 w 7257486"/>
              <a:gd name="connsiteY1356" fmla="*/ 2152838 h 6857155"/>
              <a:gd name="connsiteX1357" fmla="*/ 6814927 w 7257486"/>
              <a:gd name="connsiteY1357" fmla="*/ 2144392 h 6857155"/>
              <a:gd name="connsiteX1358" fmla="*/ 6823372 w 7257486"/>
              <a:gd name="connsiteY1358" fmla="*/ 2144392 h 6857155"/>
              <a:gd name="connsiteX1359" fmla="*/ 6823372 w 7257486"/>
              <a:gd name="connsiteY1359" fmla="*/ 2152838 h 6857155"/>
              <a:gd name="connsiteX1360" fmla="*/ 1068395 w 7257486"/>
              <a:gd name="connsiteY1360" fmla="*/ 1976320 h 6857155"/>
              <a:gd name="connsiteX1361" fmla="*/ 1076841 w 7257486"/>
              <a:gd name="connsiteY1361" fmla="*/ 1976320 h 6857155"/>
              <a:gd name="connsiteX1362" fmla="*/ 1076841 w 7257486"/>
              <a:gd name="connsiteY1362" fmla="*/ 1984766 h 6857155"/>
              <a:gd name="connsiteX1363" fmla="*/ 1068395 w 7257486"/>
              <a:gd name="connsiteY1363" fmla="*/ 1984766 h 6857155"/>
              <a:gd name="connsiteX1364" fmla="*/ 1068395 w 7257486"/>
              <a:gd name="connsiteY1364" fmla="*/ 1976320 h 6857155"/>
              <a:gd name="connsiteX1365" fmla="*/ 1101334 w 7257486"/>
              <a:gd name="connsiteY1365" fmla="*/ 1655379 h 6857155"/>
              <a:gd name="connsiteX1366" fmla="*/ 1101334 w 7257486"/>
              <a:gd name="connsiteY1366" fmla="*/ 1646934 h 6857155"/>
              <a:gd name="connsiteX1367" fmla="*/ 1109780 w 7257486"/>
              <a:gd name="connsiteY1367" fmla="*/ 1646934 h 6857155"/>
              <a:gd name="connsiteX1368" fmla="*/ 1109780 w 7257486"/>
              <a:gd name="connsiteY1368" fmla="*/ 1655379 h 6857155"/>
              <a:gd name="connsiteX1369" fmla="*/ 1101334 w 7257486"/>
              <a:gd name="connsiteY1369" fmla="*/ 1655379 h 6857155"/>
              <a:gd name="connsiteX1370" fmla="*/ 628368 w 7257486"/>
              <a:gd name="connsiteY1370" fmla="*/ 1282074 h 6857155"/>
              <a:gd name="connsiteX1371" fmla="*/ 619923 w 7257486"/>
              <a:gd name="connsiteY1371" fmla="*/ 1282074 h 6857155"/>
              <a:gd name="connsiteX1372" fmla="*/ 619923 w 7257486"/>
              <a:gd name="connsiteY1372" fmla="*/ 1273629 h 6857155"/>
              <a:gd name="connsiteX1373" fmla="*/ 628368 w 7257486"/>
              <a:gd name="connsiteY1373" fmla="*/ 1273629 h 6857155"/>
              <a:gd name="connsiteX1374" fmla="*/ 628368 w 7257486"/>
              <a:gd name="connsiteY1374" fmla="*/ 1282074 h 6857155"/>
              <a:gd name="connsiteX1375" fmla="*/ 1729703 w 7257486"/>
              <a:gd name="connsiteY1375" fmla="*/ 1174813 h 6857155"/>
              <a:gd name="connsiteX1376" fmla="*/ 1729703 w 7257486"/>
              <a:gd name="connsiteY1376" fmla="*/ 1166367 h 6857155"/>
              <a:gd name="connsiteX1377" fmla="*/ 1738148 w 7257486"/>
              <a:gd name="connsiteY1377" fmla="*/ 1166367 h 6857155"/>
              <a:gd name="connsiteX1378" fmla="*/ 1738148 w 7257486"/>
              <a:gd name="connsiteY1378" fmla="*/ 1174813 h 6857155"/>
              <a:gd name="connsiteX1379" fmla="*/ 1729703 w 7257486"/>
              <a:gd name="connsiteY1379" fmla="*/ 1174813 h 6857155"/>
              <a:gd name="connsiteX1380" fmla="*/ 6055648 w 7257486"/>
              <a:gd name="connsiteY1380" fmla="*/ 854716 h 6857155"/>
              <a:gd name="connsiteX1381" fmla="*/ 6047202 w 7257486"/>
              <a:gd name="connsiteY1381" fmla="*/ 858939 h 6857155"/>
              <a:gd name="connsiteX1382" fmla="*/ 6047202 w 7257486"/>
              <a:gd name="connsiteY1382" fmla="*/ 846270 h 6857155"/>
              <a:gd name="connsiteX1383" fmla="*/ 6055648 w 7257486"/>
              <a:gd name="connsiteY1383" fmla="*/ 854716 h 6857155"/>
              <a:gd name="connsiteX1384" fmla="*/ 2464488 w 7257486"/>
              <a:gd name="connsiteY1384" fmla="*/ 793062 h 6857155"/>
              <a:gd name="connsiteX1385" fmla="*/ 2456042 w 7257486"/>
              <a:gd name="connsiteY1385" fmla="*/ 793062 h 6857155"/>
              <a:gd name="connsiteX1386" fmla="*/ 2456042 w 7257486"/>
              <a:gd name="connsiteY1386" fmla="*/ 784616 h 6857155"/>
              <a:gd name="connsiteX1387" fmla="*/ 2464488 w 7257486"/>
              <a:gd name="connsiteY1387" fmla="*/ 784616 h 6857155"/>
              <a:gd name="connsiteX1388" fmla="*/ 2464488 w 7257486"/>
              <a:gd name="connsiteY1388" fmla="*/ 793062 h 6857155"/>
              <a:gd name="connsiteX1389" fmla="*/ 4477970 w 7257486"/>
              <a:gd name="connsiteY1389" fmla="*/ 784616 h 6857155"/>
              <a:gd name="connsiteX1390" fmla="*/ 4477970 w 7257486"/>
              <a:gd name="connsiteY1390" fmla="*/ 776170 h 6857155"/>
              <a:gd name="connsiteX1391" fmla="*/ 4486416 w 7257486"/>
              <a:gd name="connsiteY1391" fmla="*/ 776170 h 6857155"/>
              <a:gd name="connsiteX1392" fmla="*/ 4486416 w 7257486"/>
              <a:gd name="connsiteY1392" fmla="*/ 784616 h 6857155"/>
              <a:gd name="connsiteX1393" fmla="*/ 4477970 w 7257486"/>
              <a:gd name="connsiteY1393" fmla="*/ 784616 h 6857155"/>
              <a:gd name="connsiteX1394" fmla="*/ 3191673 w 7257486"/>
              <a:gd name="connsiteY1394" fmla="*/ 768569 h 6857155"/>
              <a:gd name="connsiteX1395" fmla="*/ 3179004 w 7257486"/>
              <a:gd name="connsiteY1395" fmla="*/ 764346 h 6857155"/>
              <a:gd name="connsiteX1396" fmla="*/ 3184071 w 7257486"/>
              <a:gd name="connsiteY1396" fmla="*/ 760123 h 6857155"/>
              <a:gd name="connsiteX1397" fmla="*/ 3191673 w 7257486"/>
              <a:gd name="connsiteY1397" fmla="*/ 768569 h 6857155"/>
              <a:gd name="connsiteX1398" fmla="*/ 5020191 w 7257486"/>
              <a:gd name="connsiteY1398" fmla="*/ 760123 h 6857155"/>
              <a:gd name="connsiteX1399" fmla="*/ 5011746 w 7257486"/>
              <a:gd name="connsiteY1399" fmla="*/ 760123 h 6857155"/>
              <a:gd name="connsiteX1400" fmla="*/ 5011746 w 7257486"/>
              <a:gd name="connsiteY1400" fmla="*/ 751677 h 6857155"/>
              <a:gd name="connsiteX1401" fmla="*/ 5020191 w 7257486"/>
              <a:gd name="connsiteY1401" fmla="*/ 751677 h 6857155"/>
              <a:gd name="connsiteX1402" fmla="*/ 5020191 w 7257486"/>
              <a:gd name="connsiteY1402" fmla="*/ 760123 h 6857155"/>
              <a:gd name="connsiteX1403" fmla="*/ 3138464 w 7257486"/>
              <a:gd name="connsiteY1403" fmla="*/ 718739 h 6857155"/>
              <a:gd name="connsiteX1404" fmla="*/ 3130018 w 7257486"/>
              <a:gd name="connsiteY1404" fmla="*/ 718739 h 6857155"/>
              <a:gd name="connsiteX1405" fmla="*/ 3130018 w 7257486"/>
              <a:gd name="connsiteY1405" fmla="*/ 710293 h 6857155"/>
              <a:gd name="connsiteX1406" fmla="*/ 3138464 w 7257486"/>
              <a:gd name="connsiteY1406" fmla="*/ 710293 h 6857155"/>
              <a:gd name="connsiteX1407" fmla="*/ 3138464 w 7257486"/>
              <a:gd name="connsiteY1407" fmla="*/ 718739 h 6857155"/>
              <a:gd name="connsiteX1408" fmla="*/ 4789620 w 7257486"/>
              <a:gd name="connsiteY1408" fmla="*/ 661307 h 6857155"/>
              <a:gd name="connsiteX1409" fmla="*/ 4798066 w 7257486"/>
              <a:gd name="connsiteY1409" fmla="*/ 661307 h 6857155"/>
              <a:gd name="connsiteX1410" fmla="*/ 4798066 w 7257486"/>
              <a:gd name="connsiteY1410" fmla="*/ 669753 h 6857155"/>
              <a:gd name="connsiteX1411" fmla="*/ 4789620 w 7257486"/>
              <a:gd name="connsiteY1411" fmla="*/ 669753 h 6857155"/>
              <a:gd name="connsiteX1412" fmla="*/ 4789620 w 7257486"/>
              <a:gd name="connsiteY1412" fmla="*/ 661307 h 6857155"/>
              <a:gd name="connsiteX1413" fmla="*/ 4888436 w 7257486"/>
              <a:gd name="connsiteY1413" fmla="*/ 619923 h 6857155"/>
              <a:gd name="connsiteX1414" fmla="*/ 4879991 w 7257486"/>
              <a:gd name="connsiteY1414" fmla="*/ 619923 h 6857155"/>
              <a:gd name="connsiteX1415" fmla="*/ 4879991 w 7257486"/>
              <a:gd name="connsiteY1415" fmla="*/ 611477 h 6857155"/>
              <a:gd name="connsiteX1416" fmla="*/ 4888436 w 7257486"/>
              <a:gd name="connsiteY1416" fmla="*/ 611477 h 6857155"/>
              <a:gd name="connsiteX1417" fmla="*/ 4888436 w 7257486"/>
              <a:gd name="connsiteY1417" fmla="*/ 619923 h 6857155"/>
              <a:gd name="connsiteX1418" fmla="*/ 4789620 w 7257486"/>
              <a:gd name="connsiteY1418" fmla="*/ 537998 h 6857155"/>
              <a:gd name="connsiteX1419" fmla="*/ 4781175 w 7257486"/>
              <a:gd name="connsiteY1419" fmla="*/ 537998 h 6857155"/>
              <a:gd name="connsiteX1420" fmla="*/ 4781175 w 7257486"/>
              <a:gd name="connsiteY1420" fmla="*/ 529553 h 6857155"/>
              <a:gd name="connsiteX1421" fmla="*/ 4789620 w 7257486"/>
              <a:gd name="connsiteY1421" fmla="*/ 529553 h 6857155"/>
              <a:gd name="connsiteX1422" fmla="*/ 4789620 w 7257486"/>
              <a:gd name="connsiteY1422" fmla="*/ 537998 h 6857155"/>
              <a:gd name="connsiteX1423" fmla="*/ 3680685 w 7257486"/>
              <a:gd name="connsiteY1423" fmla="*/ 484790 h 6857155"/>
              <a:gd name="connsiteX1424" fmla="*/ 3672239 w 7257486"/>
              <a:gd name="connsiteY1424" fmla="*/ 489013 h 6857155"/>
              <a:gd name="connsiteX1425" fmla="*/ 3672239 w 7257486"/>
              <a:gd name="connsiteY1425" fmla="*/ 476344 h 6857155"/>
              <a:gd name="connsiteX1426" fmla="*/ 3680685 w 7257486"/>
              <a:gd name="connsiteY1426" fmla="*/ 484790 h 6857155"/>
              <a:gd name="connsiteX1427" fmla="*/ 5578459 w 7257486"/>
              <a:gd name="connsiteY1427" fmla="*/ 472121 h 6857155"/>
              <a:gd name="connsiteX1428" fmla="*/ 5570014 w 7257486"/>
              <a:gd name="connsiteY1428" fmla="*/ 472121 h 6857155"/>
              <a:gd name="connsiteX1429" fmla="*/ 5570014 w 7257486"/>
              <a:gd name="connsiteY1429" fmla="*/ 463675 h 6857155"/>
              <a:gd name="connsiteX1430" fmla="*/ 5578459 w 7257486"/>
              <a:gd name="connsiteY1430" fmla="*/ 463675 h 6857155"/>
              <a:gd name="connsiteX1431" fmla="*/ 5578459 w 7257486"/>
              <a:gd name="connsiteY1431" fmla="*/ 472121 h 6857155"/>
              <a:gd name="connsiteX1432" fmla="*/ 2168885 w 7257486"/>
              <a:gd name="connsiteY1432" fmla="*/ 385974 h 6857155"/>
              <a:gd name="connsiteX1433" fmla="*/ 2160439 w 7257486"/>
              <a:gd name="connsiteY1433" fmla="*/ 385974 h 6857155"/>
              <a:gd name="connsiteX1434" fmla="*/ 2160439 w 7257486"/>
              <a:gd name="connsiteY1434" fmla="*/ 377528 h 6857155"/>
              <a:gd name="connsiteX1435" fmla="*/ 2168885 w 7257486"/>
              <a:gd name="connsiteY1435" fmla="*/ 377528 h 6857155"/>
              <a:gd name="connsiteX1436" fmla="*/ 2168885 w 7257486"/>
              <a:gd name="connsiteY1436" fmla="*/ 385974 h 6857155"/>
              <a:gd name="connsiteX1437" fmla="*/ 6662902 w 7257486"/>
              <a:gd name="connsiteY1437" fmla="*/ 2428171 h 6857155"/>
              <a:gd name="connsiteX1438" fmla="*/ 6654456 w 7257486"/>
              <a:gd name="connsiteY1438" fmla="*/ 2423948 h 6857155"/>
              <a:gd name="connsiteX1439" fmla="*/ 6658679 w 7257486"/>
              <a:gd name="connsiteY1439" fmla="*/ 2419725 h 6857155"/>
              <a:gd name="connsiteX1440" fmla="*/ 6662902 w 7257486"/>
              <a:gd name="connsiteY1440" fmla="*/ 2428171 h 6857155"/>
              <a:gd name="connsiteX1441" fmla="*/ 1035457 w 7257486"/>
              <a:gd name="connsiteY1441" fmla="*/ 2086960 h 6857155"/>
              <a:gd name="connsiteX1442" fmla="*/ 1039680 w 7257486"/>
              <a:gd name="connsiteY1442" fmla="*/ 2082738 h 6857155"/>
              <a:gd name="connsiteX1443" fmla="*/ 1043902 w 7257486"/>
              <a:gd name="connsiteY1443" fmla="*/ 2091183 h 6857155"/>
              <a:gd name="connsiteX1444" fmla="*/ 1035457 w 7257486"/>
              <a:gd name="connsiteY1444" fmla="*/ 2086960 h 6857155"/>
              <a:gd name="connsiteX1445" fmla="*/ 6499053 w 7257486"/>
              <a:gd name="connsiteY1445" fmla="*/ 2049799 h 6857155"/>
              <a:gd name="connsiteX1446" fmla="*/ 6507499 w 7257486"/>
              <a:gd name="connsiteY1446" fmla="*/ 2054022 h 6857155"/>
              <a:gd name="connsiteX1447" fmla="*/ 6499053 w 7257486"/>
              <a:gd name="connsiteY1447" fmla="*/ 2058245 h 6857155"/>
              <a:gd name="connsiteX1448" fmla="*/ 6499053 w 7257486"/>
              <a:gd name="connsiteY1448" fmla="*/ 2049799 h 6857155"/>
              <a:gd name="connsiteX1449" fmla="*/ 883432 w 7257486"/>
              <a:gd name="connsiteY1449" fmla="*/ 1922267 h 6857155"/>
              <a:gd name="connsiteX1450" fmla="*/ 879209 w 7257486"/>
              <a:gd name="connsiteY1450" fmla="*/ 1930713 h 6857155"/>
              <a:gd name="connsiteX1451" fmla="*/ 874986 w 7257486"/>
              <a:gd name="connsiteY1451" fmla="*/ 1922267 h 6857155"/>
              <a:gd name="connsiteX1452" fmla="*/ 883432 w 7257486"/>
              <a:gd name="connsiteY1452" fmla="*/ 1922267 h 6857155"/>
              <a:gd name="connsiteX1453" fmla="*/ 846270 w 7257486"/>
              <a:gd name="connsiteY1453" fmla="*/ 1795580 h 6857155"/>
              <a:gd name="connsiteX1454" fmla="*/ 854716 w 7257486"/>
              <a:gd name="connsiteY1454" fmla="*/ 1799803 h 6857155"/>
              <a:gd name="connsiteX1455" fmla="*/ 846270 w 7257486"/>
              <a:gd name="connsiteY1455" fmla="*/ 1804026 h 6857155"/>
              <a:gd name="connsiteX1456" fmla="*/ 846270 w 7257486"/>
              <a:gd name="connsiteY1456" fmla="*/ 1795580 h 6857155"/>
              <a:gd name="connsiteX1457" fmla="*/ 821778 w 7257486"/>
              <a:gd name="connsiteY1457" fmla="*/ 1798958 h 6857155"/>
              <a:gd name="connsiteX1458" fmla="*/ 826001 w 7257486"/>
              <a:gd name="connsiteY1458" fmla="*/ 1794735 h 6857155"/>
              <a:gd name="connsiteX1459" fmla="*/ 830223 w 7257486"/>
              <a:gd name="connsiteY1459" fmla="*/ 1803181 h 6857155"/>
              <a:gd name="connsiteX1460" fmla="*/ 821778 w 7257486"/>
              <a:gd name="connsiteY1460" fmla="*/ 1798958 h 6857155"/>
              <a:gd name="connsiteX1461" fmla="*/ 1688318 w 7257486"/>
              <a:gd name="connsiteY1461" fmla="*/ 1347107 h 6857155"/>
              <a:gd name="connsiteX1462" fmla="*/ 1679872 w 7257486"/>
              <a:gd name="connsiteY1462" fmla="*/ 1342884 h 6857155"/>
              <a:gd name="connsiteX1463" fmla="*/ 1684095 w 7257486"/>
              <a:gd name="connsiteY1463" fmla="*/ 1338661 h 6857155"/>
              <a:gd name="connsiteX1464" fmla="*/ 1688318 w 7257486"/>
              <a:gd name="connsiteY1464" fmla="*/ 1347107 h 6857155"/>
              <a:gd name="connsiteX1465" fmla="*/ 1692541 w 7257486"/>
              <a:gd name="connsiteY1465" fmla="*/ 932418 h 6857155"/>
              <a:gd name="connsiteX1466" fmla="*/ 1684095 w 7257486"/>
              <a:gd name="connsiteY1466" fmla="*/ 932418 h 6857155"/>
              <a:gd name="connsiteX1467" fmla="*/ 1684095 w 7257486"/>
              <a:gd name="connsiteY1467" fmla="*/ 923972 h 6857155"/>
              <a:gd name="connsiteX1468" fmla="*/ 1692541 w 7257486"/>
              <a:gd name="connsiteY1468" fmla="*/ 932418 h 6857155"/>
              <a:gd name="connsiteX1469" fmla="*/ 2851307 w 7257486"/>
              <a:gd name="connsiteY1469" fmla="*/ 870763 h 6857155"/>
              <a:gd name="connsiteX1470" fmla="*/ 2842861 w 7257486"/>
              <a:gd name="connsiteY1470" fmla="*/ 870763 h 6857155"/>
              <a:gd name="connsiteX1471" fmla="*/ 2842861 w 7257486"/>
              <a:gd name="connsiteY1471" fmla="*/ 862318 h 6857155"/>
              <a:gd name="connsiteX1472" fmla="*/ 2851307 w 7257486"/>
              <a:gd name="connsiteY1472" fmla="*/ 870763 h 6857155"/>
              <a:gd name="connsiteX1473" fmla="*/ 6484695 w 7257486"/>
              <a:gd name="connsiteY1473" fmla="*/ 3771056 h 6857155"/>
              <a:gd name="connsiteX1474" fmla="*/ 6476249 w 7257486"/>
              <a:gd name="connsiteY1474" fmla="*/ 3771056 h 6857155"/>
              <a:gd name="connsiteX1475" fmla="*/ 6472026 w 7257486"/>
              <a:gd name="connsiteY1475" fmla="*/ 3779501 h 6857155"/>
              <a:gd name="connsiteX1476" fmla="*/ 6472026 w 7257486"/>
              <a:gd name="connsiteY1476" fmla="*/ 3803994 h 6857155"/>
              <a:gd name="connsiteX1477" fmla="*/ 6484695 w 7257486"/>
              <a:gd name="connsiteY1477" fmla="*/ 3816663 h 6857155"/>
              <a:gd name="connsiteX1478" fmla="*/ 6513411 w 7257486"/>
              <a:gd name="connsiteY1478" fmla="*/ 3812440 h 6857155"/>
              <a:gd name="connsiteX1479" fmla="*/ 6517634 w 7257486"/>
              <a:gd name="connsiteY1479" fmla="*/ 3787947 h 6857155"/>
              <a:gd name="connsiteX1480" fmla="*/ 6509188 w 7257486"/>
              <a:gd name="connsiteY1480" fmla="*/ 3771900 h 6857155"/>
              <a:gd name="connsiteX1481" fmla="*/ 6513411 w 7257486"/>
              <a:gd name="connsiteY1481" fmla="*/ 3755853 h 6857155"/>
              <a:gd name="connsiteX1482" fmla="*/ 6529458 w 7257486"/>
              <a:gd name="connsiteY1482" fmla="*/ 3760076 h 6857155"/>
              <a:gd name="connsiteX1483" fmla="*/ 6542126 w 7257486"/>
              <a:gd name="connsiteY1483" fmla="*/ 3793015 h 6857155"/>
              <a:gd name="connsiteX1484" fmla="*/ 6562397 w 7257486"/>
              <a:gd name="connsiteY1484" fmla="*/ 3801461 h 6857155"/>
              <a:gd name="connsiteX1485" fmla="*/ 6566620 w 7257486"/>
              <a:gd name="connsiteY1485" fmla="*/ 3752475 h 6857155"/>
              <a:gd name="connsiteX1486" fmla="*/ 6575065 w 7257486"/>
              <a:gd name="connsiteY1486" fmla="*/ 3748252 h 6857155"/>
              <a:gd name="connsiteX1487" fmla="*/ 6612227 w 7257486"/>
              <a:gd name="connsiteY1487" fmla="*/ 3748252 h 6857155"/>
              <a:gd name="connsiteX1488" fmla="*/ 6620673 w 7257486"/>
              <a:gd name="connsiteY1488" fmla="*/ 3752475 h 6857155"/>
              <a:gd name="connsiteX1489" fmla="*/ 6662057 w 7257486"/>
              <a:gd name="connsiteY1489" fmla="*/ 3765143 h 6857155"/>
              <a:gd name="connsiteX1490" fmla="*/ 6678104 w 7257486"/>
              <a:gd name="connsiteY1490" fmla="*/ 3723759 h 6857155"/>
              <a:gd name="connsiteX1491" fmla="*/ 6678104 w 7257486"/>
              <a:gd name="connsiteY1491" fmla="*/ 3690820 h 6857155"/>
              <a:gd name="connsiteX1492" fmla="*/ 6657834 w 7257486"/>
              <a:gd name="connsiteY1492" fmla="*/ 3649436 h 6857155"/>
              <a:gd name="connsiteX1493" fmla="*/ 6641787 w 7257486"/>
              <a:gd name="connsiteY1493" fmla="*/ 3612274 h 6857155"/>
              <a:gd name="connsiteX1494" fmla="*/ 6657834 w 7257486"/>
              <a:gd name="connsiteY1494" fmla="*/ 3596227 h 6857155"/>
              <a:gd name="connsiteX1495" fmla="*/ 6727934 w 7257486"/>
              <a:gd name="connsiteY1495" fmla="*/ 3559066 h 6857155"/>
              <a:gd name="connsiteX1496" fmla="*/ 6748204 w 7257486"/>
              <a:gd name="connsiteY1496" fmla="*/ 3534573 h 6857155"/>
              <a:gd name="connsiteX1497" fmla="*/ 6797190 w 7257486"/>
              <a:gd name="connsiteY1497" fmla="*/ 3501634 h 6857155"/>
              <a:gd name="connsiteX1498" fmla="*/ 6817460 w 7257486"/>
              <a:gd name="connsiteY1498" fmla="*/ 3485587 h 6857155"/>
              <a:gd name="connsiteX1499" fmla="*/ 6809014 w 7257486"/>
              <a:gd name="connsiteY1499" fmla="*/ 3469540 h 6857155"/>
              <a:gd name="connsiteX1500" fmla="*/ 6800569 w 7257486"/>
              <a:gd name="connsiteY1500" fmla="*/ 3445047 h 6857155"/>
              <a:gd name="connsiteX1501" fmla="*/ 6809014 w 7257486"/>
              <a:gd name="connsiteY1501" fmla="*/ 3445047 h 6857155"/>
              <a:gd name="connsiteX1502" fmla="*/ 6833507 w 7257486"/>
              <a:gd name="connsiteY1502" fmla="*/ 3432378 h 6857155"/>
              <a:gd name="connsiteX1503" fmla="*/ 6833507 w 7257486"/>
              <a:gd name="connsiteY1503" fmla="*/ 3416331 h 6857155"/>
              <a:gd name="connsiteX1504" fmla="*/ 6800569 w 7257486"/>
              <a:gd name="connsiteY1504" fmla="*/ 3424777 h 6857155"/>
              <a:gd name="connsiteX1505" fmla="*/ 6816615 w 7257486"/>
              <a:gd name="connsiteY1505" fmla="*/ 3396062 h 6857155"/>
              <a:gd name="connsiteX1506" fmla="*/ 6816615 w 7257486"/>
              <a:gd name="connsiteY1506" fmla="*/ 3371569 h 6857155"/>
              <a:gd name="connsiteX1507" fmla="*/ 6796346 w 7257486"/>
              <a:gd name="connsiteY1507" fmla="*/ 3355521 h 6857155"/>
              <a:gd name="connsiteX1508" fmla="*/ 6804792 w 7257486"/>
              <a:gd name="connsiteY1508" fmla="*/ 3326806 h 6857155"/>
              <a:gd name="connsiteX1509" fmla="*/ 6809014 w 7257486"/>
              <a:gd name="connsiteY1509" fmla="*/ 3298090 h 6857155"/>
              <a:gd name="connsiteX1510" fmla="*/ 6804792 w 7257486"/>
              <a:gd name="connsiteY1510" fmla="*/ 3293867 h 6857155"/>
              <a:gd name="connsiteX1511" fmla="*/ 6767630 w 7257486"/>
              <a:gd name="connsiteY1511" fmla="*/ 3302313 h 6857155"/>
              <a:gd name="connsiteX1512" fmla="*/ 6668814 w 7257486"/>
              <a:gd name="connsiteY1512" fmla="*/ 3339474 h 6857155"/>
              <a:gd name="connsiteX1513" fmla="*/ 6668814 w 7257486"/>
              <a:gd name="connsiteY1513" fmla="*/ 3331029 h 6857155"/>
              <a:gd name="connsiteX1514" fmla="*/ 6677259 w 7257486"/>
              <a:gd name="connsiteY1514" fmla="*/ 3331029 h 6857155"/>
              <a:gd name="connsiteX1515" fmla="*/ 6677259 w 7257486"/>
              <a:gd name="connsiteY1515" fmla="*/ 3322583 h 6857155"/>
              <a:gd name="connsiteX1516" fmla="*/ 6685705 w 7257486"/>
              <a:gd name="connsiteY1516" fmla="*/ 3322583 h 6857155"/>
              <a:gd name="connsiteX1517" fmla="*/ 6722867 w 7257486"/>
              <a:gd name="connsiteY1517" fmla="*/ 3298090 h 6857155"/>
              <a:gd name="connsiteX1518" fmla="*/ 6780298 w 7257486"/>
              <a:gd name="connsiteY1518" fmla="*/ 3265151 h 6857155"/>
              <a:gd name="connsiteX1519" fmla="*/ 6788744 w 7257486"/>
              <a:gd name="connsiteY1519" fmla="*/ 3249104 h 6857155"/>
              <a:gd name="connsiteX1520" fmla="*/ 6772698 w 7257486"/>
              <a:gd name="connsiteY1520" fmla="*/ 3240659 h 6857155"/>
              <a:gd name="connsiteX1521" fmla="*/ 6752427 w 7257486"/>
              <a:gd name="connsiteY1521" fmla="*/ 3211943 h 6857155"/>
              <a:gd name="connsiteX1522" fmla="*/ 6743982 w 7257486"/>
              <a:gd name="connsiteY1522" fmla="*/ 3211943 h 6857155"/>
              <a:gd name="connsiteX1523" fmla="*/ 6743982 w 7257486"/>
              <a:gd name="connsiteY1523" fmla="*/ 3203497 h 6857155"/>
              <a:gd name="connsiteX1524" fmla="*/ 6739759 w 7257486"/>
              <a:gd name="connsiteY1524" fmla="*/ 3184072 h 6857155"/>
              <a:gd name="connsiteX1525" fmla="*/ 6694151 w 7257486"/>
              <a:gd name="connsiteY1525" fmla="*/ 3184072 h 6857155"/>
              <a:gd name="connsiteX1526" fmla="*/ 6706820 w 7257486"/>
              <a:gd name="connsiteY1526" fmla="*/ 3171403 h 6857155"/>
              <a:gd name="connsiteX1527" fmla="*/ 6764252 w 7257486"/>
              <a:gd name="connsiteY1527" fmla="*/ 3146910 h 6857155"/>
              <a:gd name="connsiteX1528" fmla="*/ 6772698 w 7257486"/>
              <a:gd name="connsiteY1528" fmla="*/ 3130863 h 6857155"/>
              <a:gd name="connsiteX1529" fmla="*/ 6764252 w 7257486"/>
              <a:gd name="connsiteY1529" fmla="*/ 3130863 h 6857155"/>
              <a:gd name="connsiteX1530" fmla="*/ 6755806 w 7257486"/>
              <a:gd name="connsiteY1530" fmla="*/ 3135086 h 6857155"/>
              <a:gd name="connsiteX1531" fmla="*/ 6702597 w 7257486"/>
              <a:gd name="connsiteY1531" fmla="*/ 3155356 h 6857155"/>
              <a:gd name="connsiteX1532" fmla="*/ 6702597 w 7257486"/>
              <a:gd name="connsiteY1532" fmla="*/ 3146910 h 6857155"/>
              <a:gd name="connsiteX1533" fmla="*/ 6711043 w 7257486"/>
              <a:gd name="connsiteY1533" fmla="*/ 3146910 h 6857155"/>
              <a:gd name="connsiteX1534" fmla="*/ 6752427 w 7257486"/>
              <a:gd name="connsiteY1534" fmla="*/ 3122417 h 6857155"/>
              <a:gd name="connsiteX1535" fmla="*/ 6809859 w 7257486"/>
              <a:gd name="connsiteY1535" fmla="*/ 3073431 h 6857155"/>
              <a:gd name="connsiteX1536" fmla="*/ 6830129 w 7257486"/>
              <a:gd name="connsiteY1536" fmla="*/ 3064986 h 6857155"/>
              <a:gd name="connsiteX1537" fmla="*/ 6863067 w 7257486"/>
              <a:gd name="connsiteY1537" fmla="*/ 3060763 h 6857155"/>
              <a:gd name="connsiteX1538" fmla="*/ 6867290 w 7257486"/>
              <a:gd name="connsiteY1538" fmla="*/ 3040493 h 6857155"/>
              <a:gd name="connsiteX1539" fmla="*/ 6875736 w 7257486"/>
              <a:gd name="connsiteY1539" fmla="*/ 3040493 h 6857155"/>
              <a:gd name="connsiteX1540" fmla="*/ 6900229 w 7257486"/>
              <a:gd name="connsiteY1540" fmla="*/ 3020223 h 6857155"/>
              <a:gd name="connsiteX1541" fmla="*/ 6904452 w 7257486"/>
              <a:gd name="connsiteY1541" fmla="*/ 2987284 h 6857155"/>
              <a:gd name="connsiteX1542" fmla="*/ 6912898 w 7257486"/>
              <a:gd name="connsiteY1542" fmla="*/ 2978838 h 6857155"/>
              <a:gd name="connsiteX1543" fmla="*/ 6925567 w 7257486"/>
              <a:gd name="connsiteY1543" fmla="*/ 2958568 h 6857155"/>
              <a:gd name="connsiteX1544" fmla="*/ 6921344 w 7257486"/>
              <a:gd name="connsiteY1544" fmla="*/ 2912961 h 6857155"/>
              <a:gd name="connsiteX1545" fmla="*/ 6941614 w 7257486"/>
              <a:gd name="connsiteY1545" fmla="*/ 2888468 h 6857155"/>
              <a:gd name="connsiteX1546" fmla="*/ 6954283 w 7257486"/>
              <a:gd name="connsiteY1546" fmla="*/ 2868198 h 6857155"/>
              <a:gd name="connsiteX1547" fmla="*/ 6982998 w 7257486"/>
              <a:gd name="connsiteY1547" fmla="*/ 2826814 h 6857155"/>
              <a:gd name="connsiteX1548" fmla="*/ 6978775 w 7257486"/>
              <a:gd name="connsiteY1548" fmla="*/ 2814145 h 6857155"/>
              <a:gd name="connsiteX1549" fmla="*/ 6958505 w 7257486"/>
              <a:gd name="connsiteY1549" fmla="*/ 2822591 h 6857155"/>
              <a:gd name="connsiteX1550" fmla="*/ 6958505 w 7257486"/>
              <a:gd name="connsiteY1550" fmla="*/ 2822591 h 6857155"/>
              <a:gd name="connsiteX1551" fmla="*/ 6938235 w 7257486"/>
              <a:gd name="connsiteY1551" fmla="*/ 2826814 h 6857155"/>
              <a:gd name="connsiteX1552" fmla="*/ 6934012 w 7257486"/>
              <a:gd name="connsiteY1552" fmla="*/ 2806544 h 6857155"/>
              <a:gd name="connsiteX1553" fmla="*/ 6925567 w 7257486"/>
              <a:gd name="connsiteY1553" fmla="*/ 2798098 h 6857155"/>
              <a:gd name="connsiteX1554" fmla="*/ 6901073 w 7257486"/>
              <a:gd name="connsiteY1554" fmla="*/ 2802321 h 6857155"/>
              <a:gd name="connsiteX1555" fmla="*/ 6901073 w 7257486"/>
              <a:gd name="connsiteY1555" fmla="*/ 2777828 h 6857155"/>
              <a:gd name="connsiteX1556" fmla="*/ 6888405 w 7257486"/>
              <a:gd name="connsiteY1556" fmla="*/ 2769382 h 6857155"/>
              <a:gd name="connsiteX1557" fmla="*/ 6879959 w 7257486"/>
              <a:gd name="connsiteY1557" fmla="*/ 2744889 h 6857155"/>
              <a:gd name="connsiteX1558" fmla="*/ 6867290 w 7257486"/>
              <a:gd name="connsiteY1558" fmla="*/ 2736443 h 6857155"/>
              <a:gd name="connsiteX1559" fmla="*/ 6797190 w 7257486"/>
              <a:gd name="connsiteY1559" fmla="*/ 2769382 h 6857155"/>
              <a:gd name="connsiteX1560" fmla="*/ 6748204 w 7257486"/>
              <a:gd name="connsiteY1560" fmla="*/ 2777828 h 6857155"/>
              <a:gd name="connsiteX1561" fmla="*/ 6748204 w 7257486"/>
              <a:gd name="connsiteY1561" fmla="*/ 2769382 h 6857155"/>
              <a:gd name="connsiteX1562" fmla="*/ 6764252 w 7257486"/>
              <a:gd name="connsiteY1562" fmla="*/ 2765159 h 6857155"/>
              <a:gd name="connsiteX1563" fmla="*/ 6809014 w 7257486"/>
              <a:gd name="connsiteY1563" fmla="*/ 2740666 h 6857155"/>
              <a:gd name="connsiteX1564" fmla="*/ 6813237 w 7257486"/>
              <a:gd name="connsiteY1564" fmla="*/ 2724619 h 6857155"/>
              <a:gd name="connsiteX1565" fmla="*/ 6771853 w 7257486"/>
              <a:gd name="connsiteY1565" fmla="*/ 2737288 h 6857155"/>
              <a:gd name="connsiteX1566" fmla="*/ 6734691 w 7257486"/>
              <a:gd name="connsiteY1566" fmla="*/ 2745734 h 6857155"/>
              <a:gd name="connsiteX1567" fmla="*/ 6731313 w 7257486"/>
              <a:gd name="connsiteY1567" fmla="*/ 2727998 h 6857155"/>
              <a:gd name="connsiteX1568" fmla="*/ 6739759 w 7257486"/>
              <a:gd name="connsiteY1568" fmla="*/ 2727998 h 6857155"/>
              <a:gd name="connsiteX1569" fmla="*/ 6801413 w 7257486"/>
              <a:gd name="connsiteY1569" fmla="*/ 2699282 h 6857155"/>
              <a:gd name="connsiteX1570" fmla="*/ 6891783 w 7257486"/>
              <a:gd name="connsiteY1570" fmla="*/ 2666343 h 6857155"/>
              <a:gd name="connsiteX1571" fmla="*/ 6912053 w 7257486"/>
              <a:gd name="connsiteY1571" fmla="*/ 2650296 h 6857155"/>
              <a:gd name="connsiteX1572" fmla="*/ 6912053 w 7257486"/>
              <a:gd name="connsiteY1572" fmla="*/ 2613135 h 6857155"/>
              <a:gd name="connsiteX1573" fmla="*/ 6879115 w 7257486"/>
              <a:gd name="connsiteY1573" fmla="*/ 2613135 h 6857155"/>
              <a:gd name="connsiteX1574" fmla="*/ 6916276 w 7257486"/>
              <a:gd name="connsiteY1574" fmla="*/ 2588642 h 6857155"/>
              <a:gd name="connsiteX1575" fmla="*/ 6973708 w 7257486"/>
              <a:gd name="connsiteY1575" fmla="*/ 2555703 h 6857155"/>
              <a:gd name="connsiteX1576" fmla="*/ 6977931 w 7257486"/>
              <a:gd name="connsiteY1576" fmla="*/ 2531210 h 6857155"/>
              <a:gd name="connsiteX1577" fmla="*/ 6969485 w 7257486"/>
              <a:gd name="connsiteY1577" fmla="*/ 2522765 h 6857155"/>
              <a:gd name="connsiteX1578" fmla="*/ 6949215 w 7257486"/>
              <a:gd name="connsiteY1578" fmla="*/ 2531210 h 6857155"/>
              <a:gd name="connsiteX1579" fmla="*/ 6949215 w 7257486"/>
              <a:gd name="connsiteY1579" fmla="*/ 2539656 h 6857155"/>
              <a:gd name="connsiteX1580" fmla="*/ 6933168 w 7257486"/>
              <a:gd name="connsiteY1580" fmla="*/ 2543879 h 6857155"/>
              <a:gd name="connsiteX1581" fmla="*/ 6900229 w 7257486"/>
              <a:gd name="connsiteY1581" fmla="*/ 2539656 h 6857155"/>
              <a:gd name="connsiteX1582" fmla="*/ 6875736 w 7257486"/>
              <a:gd name="connsiteY1582" fmla="*/ 2548102 h 6857155"/>
              <a:gd name="connsiteX1583" fmla="*/ 6863067 w 7257486"/>
              <a:gd name="connsiteY1583" fmla="*/ 2543879 h 6857155"/>
              <a:gd name="connsiteX1584" fmla="*/ 6858844 w 7257486"/>
              <a:gd name="connsiteY1584" fmla="*/ 2510940 h 6857155"/>
              <a:gd name="connsiteX1585" fmla="*/ 6825906 w 7257486"/>
              <a:gd name="connsiteY1585" fmla="*/ 2494893 h 6857155"/>
              <a:gd name="connsiteX1586" fmla="*/ 6784521 w 7257486"/>
              <a:gd name="connsiteY1586" fmla="*/ 2494893 h 6857155"/>
              <a:gd name="connsiteX1587" fmla="*/ 6764252 w 7257486"/>
              <a:gd name="connsiteY1587" fmla="*/ 2507562 h 6857155"/>
              <a:gd name="connsiteX1588" fmla="*/ 6735536 w 7257486"/>
              <a:gd name="connsiteY1588" fmla="*/ 2511785 h 6857155"/>
              <a:gd name="connsiteX1589" fmla="*/ 6719489 w 7257486"/>
              <a:gd name="connsiteY1589" fmla="*/ 2503339 h 6857155"/>
              <a:gd name="connsiteX1590" fmla="*/ 6694996 w 7257486"/>
              <a:gd name="connsiteY1590" fmla="*/ 2474623 h 6857155"/>
              <a:gd name="connsiteX1591" fmla="*/ 6694996 w 7257486"/>
              <a:gd name="connsiteY1591" fmla="*/ 2454353 h 6857155"/>
              <a:gd name="connsiteX1592" fmla="*/ 6678949 w 7257486"/>
              <a:gd name="connsiteY1592" fmla="*/ 2458576 h 6857155"/>
              <a:gd name="connsiteX1593" fmla="*/ 6666280 w 7257486"/>
              <a:gd name="connsiteY1593" fmla="*/ 2478846 h 6857155"/>
              <a:gd name="connsiteX1594" fmla="*/ 6646010 w 7257486"/>
              <a:gd name="connsiteY1594" fmla="*/ 2474623 h 6857155"/>
              <a:gd name="connsiteX1595" fmla="*/ 6613071 w 7257486"/>
              <a:gd name="connsiteY1595" fmla="*/ 2478846 h 6857155"/>
              <a:gd name="connsiteX1596" fmla="*/ 6571687 w 7257486"/>
              <a:gd name="connsiteY1596" fmla="*/ 2483069 h 6857155"/>
              <a:gd name="connsiteX1597" fmla="*/ 6567464 w 7257486"/>
              <a:gd name="connsiteY1597" fmla="*/ 2478846 h 6857155"/>
              <a:gd name="connsiteX1598" fmla="*/ 6526080 w 7257486"/>
              <a:gd name="connsiteY1598" fmla="*/ 2483069 h 6857155"/>
              <a:gd name="connsiteX1599" fmla="*/ 6513411 w 7257486"/>
              <a:gd name="connsiteY1599" fmla="*/ 2470400 h 6857155"/>
              <a:gd name="connsiteX1600" fmla="*/ 6464425 w 7257486"/>
              <a:gd name="connsiteY1600" fmla="*/ 2483069 h 6857155"/>
              <a:gd name="connsiteX1601" fmla="*/ 6460202 w 7257486"/>
              <a:gd name="connsiteY1601" fmla="*/ 2470400 h 6857155"/>
              <a:gd name="connsiteX1602" fmla="*/ 6444155 w 7257486"/>
              <a:gd name="connsiteY1602" fmla="*/ 2466177 h 6857155"/>
              <a:gd name="connsiteX1603" fmla="*/ 6406993 w 7257486"/>
              <a:gd name="connsiteY1603" fmla="*/ 2494893 h 6857155"/>
              <a:gd name="connsiteX1604" fmla="*/ 6394325 w 7257486"/>
              <a:gd name="connsiteY1604" fmla="*/ 2490670 h 6857155"/>
              <a:gd name="connsiteX1605" fmla="*/ 6374055 w 7257486"/>
              <a:gd name="connsiteY1605" fmla="*/ 2490670 h 6857155"/>
              <a:gd name="connsiteX1606" fmla="*/ 6341116 w 7257486"/>
              <a:gd name="connsiteY1606" fmla="*/ 2499116 h 6857155"/>
              <a:gd name="connsiteX1607" fmla="*/ 6357163 w 7257486"/>
              <a:gd name="connsiteY1607" fmla="*/ 2470400 h 6857155"/>
              <a:gd name="connsiteX1608" fmla="*/ 6344495 w 7257486"/>
              <a:gd name="connsiteY1608" fmla="*/ 2466177 h 6857155"/>
              <a:gd name="connsiteX1609" fmla="*/ 6324225 w 7257486"/>
              <a:gd name="connsiteY1609" fmla="*/ 2478846 h 6857155"/>
              <a:gd name="connsiteX1610" fmla="*/ 6249902 w 7257486"/>
              <a:gd name="connsiteY1610" fmla="*/ 2491515 h 6857155"/>
              <a:gd name="connsiteX1611" fmla="*/ 6229631 w 7257486"/>
              <a:gd name="connsiteY1611" fmla="*/ 2499961 h 6857155"/>
              <a:gd name="connsiteX1612" fmla="*/ 6192470 w 7257486"/>
              <a:gd name="connsiteY1612" fmla="*/ 2505873 h 6857155"/>
              <a:gd name="connsiteX1613" fmla="*/ 6194159 w 7257486"/>
              <a:gd name="connsiteY1613" fmla="*/ 2499961 h 6857155"/>
              <a:gd name="connsiteX1614" fmla="*/ 6173889 w 7257486"/>
              <a:gd name="connsiteY1614" fmla="*/ 2495738 h 6857155"/>
              <a:gd name="connsiteX1615" fmla="*/ 6173889 w 7257486"/>
              <a:gd name="connsiteY1615" fmla="*/ 2508407 h 6857155"/>
              <a:gd name="connsiteX1616" fmla="*/ 6147707 w 7257486"/>
              <a:gd name="connsiteY1616" fmla="*/ 2512629 h 6857155"/>
              <a:gd name="connsiteX1617" fmla="*/ 6147707 w 7257486"/>
              <a:gd name="connsiteY1617" fmla="*/ 2492360 h 6857155"/>
              <a:gd name="connsiteX1618" fmla="*/ 6160376 w 7257486"/>
              <a:gd name="connsiteY1618" fmla="*/ 2488137 h 6857155"/>
              <a:gd name="connsiteX1619" fmla="*/ 6201760 w 7257486"/>
              <a:gd name="connsiteY1619" fmla="*/ 2467867 h 6857155"/>
              <a:gd name="connsiteX1620" fmla="*/ 6304799 w 7257486"/>
              <a:gd name="connsiteY1620" fmla="*/ 2414658 h 6857155"/>
              <a:gd name="connsiteX1621" fmla="*/ 6320847 w 7257486"/>
              <a:gd name="connsiteY1621" fmla="*/ 2398611 h 6857155"/>
              <a:gd name="connsiteX1622" fmla="*/ 6316624 w 7257486"/>
              <a:gd name="connsiteY1622" fmla="*/ 2390165 h 6857155"/>
              <a:gd name="connsiteX1623" fmla="*/ 6271860 w 7257486"/>
              <a:gd name="connsiteY1623" fmla="*/ 2406212 h 6857155"/>
              <a:gd name="connsiteX1624" fmla="*/ 6276083 w 7257486"/>
              <a:gd name="connsiteY1624" fmla="*/ 2393543 h 6857155"/>
              <a:gd name="connsiteX1625" fmla="*/ 6292131 w 7257486"/>
              <a:gd name="connsiteY1625" fmla="*/ 2380875 h 6857155"/>
              <a:gd name="connsiteX1626" fmla="*/ 6325069 w 7257486"/>
              <a:gd name="connsiteY1626" fmla="*/ 2360605 h 6857155"/>
              <a:gd name="connsiteX1627" fmla="*/ 6358008 w 7257486"/>
              <a:gd name="connsiteY1627" fmla="*/ 2336112 h 6857155"/>
              <a:gd name="connsiteX1628" fmla="*/ 6366454 w 7257486"/>
              <a:gd name="connsiteY1628" fmla="*/ 2320065 h 6857155"/>
              <a:gd name="connsiteX1629" fmla="*/ 6353785 w 7257486"/>
              <a:gd name="connsiteY1629" fmla="*/ 2315842 h 6857155"/>
              <a:gd name="connsiteX1630" fmla="*/ 6337738 w 7257486"/>
              <a:gd name="connsiteY1630" fmla="*/ 2324288 h 6857155"/>
              <a:gd name="connsiteX1631" fmla="*/ 6321691 w 7257486"/>
              <a:gd name="connsiteY1631" fmla="*/ 2320065 h 6857155"/>
              <a:gd name="connsiteX1632" fmla="*/ 6305644 w 7257486"/>
              <a:gd name="connsiteY1632" fmla="*/ 2328511 h 6857155"/>
              <a:gd name="connsiteX1633" fmla="*/ 6264260 w 7257486"/>
              <a:gd name="connsiteY1633" fmla="*/ 2336957 h 6857155"/>
              <a:gd name="connsiteX1634" fmla="*/ 6272705 w 7257486"/>
              <a:gd name="connsiteY1634" fmla="*/ 2287971 h 6857155"/>
              <a:gd name="connsiteX1635" fmla="*/ 6285374 w 7257486"/>
              <a:gd name="connsiteY1635" fmla="*/ 2267701 h 6857155"/>
              <a:gd name="connsiteX1636" fmla="*/ 6351251 w 7257486"/>
              <a:gd name="connsiteY1636" fmla="*/ 2226316 h 6857155"/>
              <a:gd name="connsiteX1637" fmla="*/ 6358853 w 7257486"/>
              <a:gd name="connsiteY1637" fmla="*/ 2219560 h 6857155"/>
              <a:gd name="connsiteX1638" fmla="*/ 6368987 w 7257486"/>
              <a:gd name="connsiteY1638" fmla="*/ 2217871 h 6857155"/>
              <a:gd name="connsiteX1639" fmla="*/ 6443311 w 7257486"/>
              <a:gd name="connsiteY1639" fmla="*/ 2217871 h 6857155"/>
              <a:gd name="connsiteX1640" fmla="*/ 6455980 w 7257486"/>
              <a:gd name="connsiteY1640" fmla="*/ 2213648 h 6857155"/>
              <a:gd name="connsiteX1641" fmla="*/ 6476249 w 7257486"/>
              <a:gd name="connsiteY1641" fmla="*/ 2197601 h 6857155"/>
              <a:gd name="connsiteX1642" fmla="*/ 6476249 w 7257486"/>
              <a:gd name="connsiteY1642" fmla="*/ 2177331 h 6857155"/>
              <a:gd name="connsiteX1643" fmla="*/ 6472026 w 7257486"/>
              <a:gd name="connsiteY1643" fmla="*/ 2173108 h 6857155"/>
              <a:gd name="connsiteX1644" fmla="*/ 6443311 w 7257486"/>
              <a:gd name="connsiteY1644" fmla="*/ 2181553 h 6857155"/>
              <a:gd name="connsiteX1645" fmla="*/ 6434865 w 7257486"/>
              <a:gd name="connsiteY1645" fmla="*/ 2157061 h 6857155"/>
              <a:gd name="connsiteX1646" fmla="*/ 6410372 w 7257486"/>
              <a:gd name="connsiteY1646" fmla="*/ 2141014 h 6857155"/>
              <a:gd name="connsiteX1647" fmla="*/ 6381656 w 7257486"/>
              <a:gd name="connsiteY1647" fmla="*/ 2141014 h 6857155"/>
              <a:gd name="connsiteX1648" fmla="*/ 6357163 w 7257486"/>
              <a:gd name="connsiteY1648" fmla="*/ 2153682 h 6857155"/>
              <a:gd name="connsiteX1649" fmla="*/ 6328448 w 7257486"/>
              <a:gd name="connsiteY1649" fmla="*/ 2182398 h 6857155"/>
              <a:gd name="connsiteX1650" fmla="*/ 6332670 w 7257486"/>
              <a:gd name="connsiteY1650" fmla="*/ 2211114 h 6857155"/>
              <a:gd name="connsiteX1651" fmla="*/ 6335204 w 7257486"/>
              <a:gd name="connsiteY1651" fmla="*/ 2213648 h 6857155"/>
              <a:gd name="connsiteX1652" fmla="*/ 6306489 w 7257486"/>
              <a:gd name="connsiteY1652" fmla="*/ 2232228 h 6857155"/>
              <a:gd name="connsiteX1653" fmla="*/ 6265104 w 7257486"/>
              <a:gd name="connsiteY1653" fmla="*/ 2240674 h 6857155"/>
              <a:gd name="connsiteX1654" fmla="*/ 6260881 w 7257486"/>
              <a:gd name="connsiteY1654" fmla="*/ 2224627 h 6857155"/>
              <a:gd name="connsiteX1655" fmla="*/ 6248212 w 7257486"/>
              <a:gd name="connsiteY1655" fmla="*/ 2224627 h 6857155"/>
              <a:gd name="connsiteX1656" fmla="*/ 6195004 w 7257486"/>
              <a:gd name="connsiteY1656" fmla="*/ 2249120 h 6857155"/>
              <a:gd name="connsiteX1657" fmla="*/ 6075918 w 7257486"/>
              <a:gd name="connsiteY1657" fmla="*/ 2290505 h 6857155"/>
              <a:gd name="connsiteX1658" fmla="*/ 6045513 w 7257486"/>
              <a:gd name="connsiteY1658" fmla="*/ 2300639 h 6857155"/>
              <a:gd name="connsiteX1659" fmla="*/ 6048891 w 7257486"/>
              <a:gd name="connsiteY1659" fmla="*/ 2282059 h 6857155"/>
              <a:gd name="connsiteX1660" fmla="*/ 6030310 w 7257486"/>
              <a:gd name="connsiteY1660" fmla="*/ 2282059 h 6857155"/>
              <a:gd name="connsiteX1661" fmla="*/ 6026088 w 7257486"/>
              <a:gd name="connsiteY1661" fmla="*/ 2298106 h 6857155"/>
              <a:gd name="connsiteX1662" fmla="*/ 6038756 w 7257486"/>
              <a:gd name="connsiteY1662" fmla="*/ 2301484 h 6857155"/>
              <a:gd name="connsiteX1663" fmla="*/ 5872374 w 7257486"/>
              <a:gd name="connsiteY1663" fmla="*/ 2355537 h 6857155"/>
              <a:gd name="connsiteX1664" fmla="*/ 5736396 w 7257486"/>
              <a:gd name="connsiteY1664" fmla="*/ 2396922 h 6857155"/>
              <a:gd name="connsiteX1665" fmla="*/ 5663762 w 7257486"/>
              <a:gd name="connsiteY1665" fmla="*/ 2419725 h 6857155"/>
              <a:gd name="connsiteX1666" fmla="*/ 5656161 w 7257486"/>
              <a:gd name="connsiteY1666" fmla="*/ 2417192 h 6857155"/>
              <a:gd name="connsiteX1667" fmla="*/ 5664607 w 7257486"/>
              <a:gd name="connsiteY1667" fmla="*/ 2380030 h 6857155"/>
              <a:gd name="connsiteX1668" fmla="*/ 5668830 w 7257486"/>
              <a:gd name="connsiteY1668" fmla="*/ 2363983 h 6857155"/>
              <a:gd name="connsiteX1669" fmla="*/ 5656161 w 7257486"/>
              <a:gd name="connsiteY1669" fmla="*/ 2355537 h 6857155"/>
              <a:gd name="connsiteX1670" fmla="*/ 5660384 w 7257486"/>
              <a:gd name="connsiteY1670" fmla="*/ 2342869 h 6857155"/>
              <a:gd name="connsiteX1671" fmla="*/ 5656161 w 7257486"/>
              <a:gd name="connsiteY1671" fmla="*/ 2318376 h 6857155"/>
              <a:gd name="connsiteX1672" fmla="*/ 5672208 w 7257486"/>
              <a:gd name="connsiteY1672" fmla="*/ 2314153 h 6857155"/>
              <a:gd name="connsiteX1673" fmla="*/ 5676431 w 7257486"/>
              <a:gd name="connsiteY1673" fmla="*/ 2298106 h 6857155"/>
              <a:gd name="connsiteX1674" fmla="*/ 5651938 w 7257486"/>
              <a:gd name="connsiteY1674" fmla="*/ 2298106 h 6857155"/>
              <a:gd name="connsiteX1675" fmla="*/ 5651938 w 7257486"/>
              <a:gd name="connsiteY1675" fmla="*/ 2280370 h 6857155"/>
              <a:gd name="connsiteX1676" fmla="*/ 5664607 w 7257486"/>
              <a:gd name="connsiteY1676" fmla="*/ 2271924 h 6857155"/>
              <a:gd name="connsiteX1677" fmla="*/ 5668830 w 7257486"/>
              <a:gd name="connsiteY1677" fmla="*/ 2259255 h 6857155"/>
              <a:gd name="connsiteX1678" fmla="*/ 5623222 w 7257486"/>
              <a:gd name="connsiteY1678" fmla="*/ 2263478 h 6857155"/>
              <a:gd name="connsiteX1679" fmla="*/ 5627445 w 7257486"/>
              <a:gd name="connsiteY1679" fmla="*/ 2255032 h 6857155"/>
              <a:gd name="connsiteX1680" fmla="*/ 5656161 w 7257486"/>
              <a:gd name="connsiteY1680" fmla="*/ 2238985 h 6857155"/>
              <a:gd name="connsiteX1681" fmla="*/ 5766801 w 7257486"/>
              <a:gd name="connsiteY1681" fmla="*/ 2206047 h 6857155"/>
              <a:gd name="connsiteX1682" fmla="*/ 5791294 w 7257486"/>
              <a:gd name="connsiteY1682" fmla="*/ 2193378 h 6857155"/>
              <a:gd name="connsiteX1683" fmla="*/ 5775247 w 7257486"/>
              <a:gd name="connsiteY1683" fmla="*/ 2189155 h 6857155"/>
              <a:gd name="connsiteX1684" fmla="*/ 5744842 w 7257486"/>
              <a:gd name="connsiteY1684" fmla="*/ 2198445 h 6857155"/>
              <a:gd name="connsiteX1685" fmla="*/ 5696701 w 7257486"/>
              <a:gd name="connsiteY1685" fmla="*/ 2206047 h 6857155"/>
              <a:gd name="connsiteX1686" fmla="*/ 5700924 w 7257486"/>
              <a:gd name="connsiteY1686" fmla="*/ 2197601 h 6857155"/>
              <a:gd name="connsiteX1687" fmla="*/ 5742308 w 7257486"/>
              <a:gd name="connsiteY1687" fmla="*/ 2173108 h 6857155"/>
              <a:gd name="connsiteX1688" fmla="*/ 5828455 w 7257486"/>
              <a:gd name="connsiteY1688" fmla="*/ 2131723 h 6857155"/>
              <a:gd name="connsiteX1689" fmla="*/ 5828455 w 7257486"/>
              <a:gd name="connsiteY1689" fmla="*/ 2144392 h 6857155"/>
              <a:gd name="connsiteX1690" fmla="*/ 5841124 w 7257486"/>
              <a:gd name="connsiteY1690" fmla="*/ 2144392 h 6857155"/>
              <a:gd name="connsiteX1691" fmla="*/ 5869840 w 7257486"/>
              <a:gd name="connsiteY1691" fmla="*/ 2128345 h 6857155"/>
              <a:gd name="connsiteX1692" fmla="*/ 5911225 w 7257486"/>
              <a:gd name="connsiteY1692" fmla="*/ 2128345 h 6857155"/>
              <a:gd name="connsiteX1693" fmla="*/ 5944163 w 7257486"/>
              <a:gd name="connsiteY1693" fmla="*/ 2112298 h 6857155"/>
              <a:gd name="connsiteX1694" fmla="*/ 6030310 w 7257486"/>
              <a:gd name="connsiteY1694" fmla="*/ 2092028 h 6857155"/>
              <a:gd name="connsiteX1695" fmla="*/ 6030310 w 7257486"/>
              <a:gd name="connsiteY1695" fmla="*/ 2104697 h 6857155"/>
              <a:gd name="connsiteX1696" fmla="*/ 6054803 w 7257486"/>
              <a:gd name="connsiteY1696" fmla="*/ 2141858 h 6857155"/>
              <a:gd name="connsiteX1697" fmla="*/ 6087742 w 7257486"/>
              <a:gd name="connsiteY1697" fmla="*/ 2166351 h 6857155"/>
              <a:gd name="connsiteX1698" fmla="*/ 6091965 w 7257486"/>
              <a:gd name="connsiteY1698" fmla="*/ 2182398 h 6857155"/>
              <a:gd name="connsiteX1699" fmla="*/ 6083519 w 7257486"/>
              <a:gd name="connsiteY1699" fmla="*/ 2182398 h 6857155"/>
              <a:gd name="connsiteX1700" fmla="*/ 6079296 w 7257486"/>
              <a:gd name="connsiteY1700" fmla="*/ 2190844 h 6857155"/>
              <a:gd name="connsiteX1701" fmla="*/ 6079296 w 7257486"/>
              <a:gd name="connsiteY1701" fmla="*/ 2215337 h 6857155"/>
              <a:gd name="connsiteX1702" fmla="*/ 6091965 w 7257486"/>
              <a:gd name="connsiteY1702" fmla="*/ 2228005 h 6857155"/>
              <a:gd name="connsiteX1703" fmla="*/ 6120681 w 7257486"/>
              <a:gd name="connsiteY1703" fmla="*/ 2223783 h 6857155"/>
              <a:gd name="connsiteX1704" fmla="*/ 6124904 w 7257486"/>
              <a:gd name="connsiteY1704" fmla="*/ 2199290 h 6857155"/>
              <a:gd name="connsiteX1705" fmla="*/ 6116458 w 7257486"/>
              <a:gd name="connsiteY1705" fmla="*/ 2183243 h 6857155"/>
              <a:gd name="connsiteX1706" fmla="*/ 6120681 w 7257486"/>
              <a:gd name="connsiteY1706" fmla="*/ 2167196 h 6857155"/>
              <a:gd name="connsiteX1707" fmla="*/ 6136727 w 7257486"/>
              <a:gd name="connsiteY1707" fmla="*/ 2171419 h 6857155"/>
              <a:gd name="connsiteX1708" fmla="*/ 6149396 w 7257486"/>
              <a:gd name="connsiteY1708" fmla="*/ 2204357 h 6857155"/>
              <a:gd name="connsiteX1709" fmla="*/ 6169666 w 7257486"/>
              <a:gd name="connsiteY1709" fmla="*/ 2212803 h 6857155"/>
              <a:gd name="connsiteX1710" fmla="*/ 6173889 w 7257486"/>
              <a:gd name="connsiteY1710" fmla="*/ 2163817 h 6857155"/>
              <a:gd name="connsiteX1711" fmla="*/ 6182335 w 7257486"/>
              <a:gd name="connsiteY1711" fmla="*/ 2159594 h 6857155"/>
              <a:gd name="connsiteX1712" fmla="*/ 6219497 w 7257486"/>
              <a:gd name="connsiteY1712" fmla="*/ 2159594 h 6857155"/>
              <a:gd name="connsiteX1713" fmla="*/ 6222875 w 7257486"/>
              <a:gd name="connsiteY1713" fmla="*/ 2161284 h 6857155"/>
              <a:gd name="connsiteX1714" fmla="*/ 6222030 w 7257486"/>
              <a:gd name="connsiteY1714" fmla="*/ 2163817 h 6857155"/>
              <a:gd name="connsiteX1715" fmla="*/ 6226253 w 7257486"/>
              <a:gd name="connsiteY1715" fmla="*/ 2176486 h 6857155"/>
              <a:gd name="connsiteX1716" fmla="*/ 6234699 w 7257486"/>
              <a:gd name="connsiteY1716" fmla="*/ 2176486 h 6857155"/>
              <a:gd name="connsiteX1717" fmla="*/ 6237233 w 7257486"/>
              <a:gd name="connsiteY1717" fmla="*/ 2167196 h 6857155"/>
              <a:gd name="connsiteX1718" fmla="*/ 6269327 w 7257486"/>
              <a:gd name="connsiteY1718" fmla="*/ 2176486 h 6857155"/>
              <a:gd name="connsiteX1719" fmla="*/ 6285374 w 7257486"/>
              <a:gd name="connsiteY1719" fmla="*/ 2135102 h 6857155"/>
              <a:gd name="connsiteX1720" fmla="*/ 6285374 w 7257486"/>
              <a:gd name="connsiteY1720" fmla="*/ 2126656 h 6857155"/>
              <a:gd name="connsiteX1721" fmla="*/ 6287908 w 7257486"/>
              <a:gd name="connsiteY1721" fmla="*/ 2126656 h 6857155"/>
              <a:gd name="connsiteX1722" fmla="*/ 6292131 w 7257486"/>
              <a:gd name="connsiteY1722" fmla="*/ 2110609 h 6857155"/>
              <a:gd name="connsiteX1723" fmla="*/ 6285374 w 7257486"/>
              <a:gd name="connsiteY1723" fmla="*/ 2108075 h 6857155"/>
              <a:gd name="connsiteX1724" fmla="*/ 6285374 w 7257486"/>
              <a:gd name="connsiteY1724" fmla="*/ 2102163 h 6857155"/>
              <a:gd name="connsiteX1725" fmla="*/ 6265104 w 7257486"/>
              <a:gd name="connsiteY1725" fmla="*/ 2060778 h 6857155"/>
              <a:gd name="connsiteX1726" fmla="*/ 6249057 w 7257486"/>
              <a:gd name="connsiteY1726" fmla="*/ 2023617 h 6857155"/>
              <a:gd name="connsiteX1727" fmla="*/ 6265104 w 7257486"/>
              <a:gd name="connsiteY1727" fmla="*/ 2007570 h 6857155"/>
              <a:gd name="connsiteX1728" fmla="*/ 6335204 w 7257486"/>
              <a:gd name="connsiteY1728" fmla="*/ 1970408 h 6857155"/>
              <a:gd name="connsiteX1729" fmla="*/ 6355474 w 7257486"/>
              <a:gd name="connsiteY1729" fmla="*/ 1945915 h 6857155"/>
              <a:gd name="connsiteX1730" fmla="*/ 6404460 w 7257486"/>
              <a:gd name="connsiteY1730" fmla="*/ 1912977 h 6857155"/>
              <a:gd name="connsiteX1731" fmla="*/ 6424730 w 7257486"/>
              <a:gd name="connsiteY1731" fmla="*/ 1896930 h 6857155"/>
              <a:gd name="connsiteX1732" fmla="*/ 6416284 w 7257486"/>
              <a:gd name="connsiteY1732" fmla="*/ 1880883 h 6857155"/>
              <a:gd name="connsiteX1733" fmla="*/ 6407838 w 7257486"/>
              <a:gd name="connsiteY1733" fmla="*/ 1856390 h 6857155"/>
              <a:gd name="connsiteX1734" fmla="*/ 6416284 w 7257486"/>
              <a:gd name="connsiteY1734" fmla="*/ 1856390 h 6857155"/>
              <a:gd name="connsiteX1735" fmla="*/ 6440777 w 7257486"/>
              <a:gd name="connsiteY1735" fmla="*/ 1843721 h 6857155"/>
              <a:gd name="connsiteX1736" fmla="*/ 6440777 w 7257486"/>
              <a:gd name="connsiteY1736" fmla="*/ 1824296 h 6857155"/>
              <a:gd name="connsiteX1737" fmla="*/ 6407838 w 7257486"/>
              <a:gd name="connsiteY1737" fmla="*/ 1832741 h 6857155"/>
              <a:gd name="connsiteX1738" fmla="*/ 6423885 w 7257486"/>
              <a:gd name="connsiteY1738" fmla="*/ 1804026 h 6857155"/>
              <a:gd name="connsiteX1739" fmla="*/ 6423885 w 7257486"/>
              <a:gd name="connsiteY1739" fmla="*/ 1779533 h 6857155"/>
              <a:gd name="connsiteX1740" fmla="*/ 6403615 w 7257486"/>
              <a:gd name="connsiteY1740" fmla="*/ 1763486 h 6857155"/>
              <a:gd name="connsiteX1741" fmla="*/ 6412061 w 7257486"/>
              <a:gd name="connsiteY1741" fmla="*/ 1734770 h 6857155"/>
              <a:gd name="connsiteX1742" fmla="*/ 6416284 w 7257486"/>
              <a:gd name="connsiteY1742" fmla="*/ 1706054 h 6857155"/>
              <a:gd name="connsiteX1743" fmla="*/ 6412061 w 7257486"/>
              <a:gd name="connsiteY1743" fmla="*/ 1701831 h 6857155"/>
              <a:gd name="connsiteX1744" fmla="*/ 6374899 w 7257486"/>
              <a:gd name="connsiteY1744" fmla="*/ 1710277 h 6857155"/>
              <a:gd name="connsiteX1745" fmla="*/ 6276083 w 7257486"/>
              <a:gd name="connsiteY1745" fmla="*/ 1747439 h 6857155"/>
              <a:gd name="connsiteX1746" fmla="*/ 6276083 w 7257486"/>
              <a:gd name="connsiteY1746" fmla="*/ 1738993 h 6857155"/>
              <a:gd name="connsiteX1747" fmla="*/ 6284529 w 7257486"/>
              <a:gd name="connsiteY1747" fmla="*/ 1738993 h 6857155"/>
              <a:gd name="connsiteX1748" fmla="*/ 6284529 w 7257486"/>
              <a:gd name="connsiteY1748" fmla="*/ 1730547 h 6857155"/>
              <a:gd name="connsiteX1749" fmla="*/ 6292975 w 7257486"/>
              <a:gd name="connsiteY1749" fmla="*/ 1730547 h 6857155"/>
              <a:gd name="connsiteX1750" fmla="*/ 6330137 w 7257486"/>
              <a:gd name="connsiteY1750" fmla="*/ 1706054 h 6857155"/>
              <a:gd name="connsiteX1751" fmla="*/ 6387568 w 7257486"/>
              <a:gd name="connsiteY1751" fmla="*/ 1673116 h 6857155"/>
              <a:gd name="connsiteX1752" fmla="*/ 6396014 w 7257486"/>
              <a:gd name="connsiteY1752" fmla="*/ 1657069 h 6857155"/>
              <a:gd name="connsiteX1753" fmla="*/ 6379967 w 7257486"/>
              <a:gd name="connsiteY1753" fmla="*/ 1648623 h 6857155"/>
              <a:gd name="connsiteX1754" fmla="*/ 6359697 w 7257486"/>
              <a:gd name="connsiteY1754" fmla="*/ 1619907 h 6857155"/>
              <a:gd name="connsiteX1755" fmla="*/ 6351251 w 7257486"/>
              <a:gd name="connsiteY1755" fmla="*/ 1619907 h 6857155"/>
              <a:gd name="connsiteX1756" fmla="*/ 6351251 w 7257486"/>
              <a:gd name="connsiteY1756" fmla="*/ 1611461 h 6857155"/>
              <a:gd name="connsiteX1757" fmla="*/ 6347028 w 7257486"/>
              <a:gd name="connsiteY1757" fmla="*/ 1595414 h 6857155"/>
              <a:gd name="connsiteX1758" fmla="*/ 6301421 w 7257486"/>
              <a:gd name="connsiteY1758" fmla="*/ 1595414 h 6857155"/>
              <a:gd name="connsiteX1759" fmla="*/ 6314090 w 7257486"/>
              <a:gd name="connsiteY1759" fmla="*/ 1582745 h 6857155"/>
              <a:gd name="connsiteX1760" fmla="*/ 6371521 w 7257486"/>
              <a:gd name="connsiteY1760" fmla="*/ 1558253 h 6857155"/>
              <a:gd name="connsiteX1761" fmla="*/ 6379967 w 7257486"/>
              <a:gd name="connsiteY1761" fmla="*/ 1542206 h 6857155"/>
              <a:gd name="connsiteX1762" fmla="*/ 6371521 w 7257486"/>
              <a:gd name="connsiteY1762" fmla="*/ 1542206 h 6857155"/>
              <a:gd name="connsiteX1763" fmla="*/ 6363076 w 7257486"/>
              <a:gd name="connsiteY1763" fmla="*/ 1546428 h 6857155"/>
              <a:gd name="connsiteX1764" fmla="*/ 6309867 w 7257486"/>
              <a:gd name="connsiteY1764" fmla="*/ 1566698 h 6857155"/>
              <a:gd name="connsiteX1765" fmla="*/ 6309867 w 7257486"/>
              <a:gd name="connsiteY1765" fmla="*/ 1558253 h 6857155"/>
              <a:gd name="connsiteX1766" fmla="*/ 6318312 w 7257486"/>
              <a:gd name="connsiteY1766" fmla="*/ 1558253 h 6857155"/>
              <a:gd name="connsiteX1767" fmla="*/ 6359697 w 7257486"/>
              <a:gd name="connsiteY1767" fmla="*/ 1533760 h 6857155"/>
              <a:gd name="connsiteX1768" fmla="*/ 6417129 w 7257486"/>
              <a:gd name="connsiteY1768" fmla="*/ 1484774 h 6857155"/>
              <a:gd name="connsiteX1769" fmla="*/ 6437399 w 7257486"/>
              <a:gd name="connsiteY1769" fmla="*/ 1476328 h 6857155"/>
              <a:gd name="connsiteX1770" fmla="*/ 6470337 w 7257486"/>
              <a:gd name="connsiteY1770" fmla="*/ 1472105 h 6857155"/>
              <a:gd name="connsiteX1771" fmla="*/ 6474560 w 7257486"/>
              <a:gd name="connsiteY1771" fmla="*/ 1451835 h 6857155"/>
              <a:gd name="connsiteX1772" fmla="*/ 6483006 w 7257486"/>
              <a:gd name="connsiteY1772" fmla="*/ 1451835 h 6857155"/>
              <a:gd name="connsiteX1773" fmla="*/ 6507499 w 7257486"/>
              <a:gd name="connsiteY1773" fmla="*/ 1431565 h 6857155"/>
              <a:gd name="connsiteX1774" fmla="*/ 6511722 w 7257486"/>
              <a:gd name="connsiteY1774" fmla="*/ 1398627 h 6857155"/>
              <a:gd name="connsiteX1775" fmla="*/ 6520168 w 7257486"/>
              <a:gd name="connsiteY1775" fmla="*/ 1390181 h 6857155"/>
              <a:gd name="connsiteX1776" fmla="*/ 6532836 w 7257486"/>
              <a:gd name="connsiteY1776" fmla="*/ 1369911 h 6857155"/>
              <a:gd name="connsiteX1777" fmla="*/ 6528613 w 7257486"/>
              <a:gd name="connsiteY1777" fmla="*/ 1324304 h 6857155"/>
              <a:gd name="connsiteX1778" fmla="*/ 6548884 w 7257486"/>
              <a:gd name="connsiteY1778" fmla="*/ 1299811 h 6857155"/>
              <a:gd name="connsiteX1779" fmla="*/ 6561552 w 7257486"/>
              <a:gd name="connsiteY1779" fmla="*/ 1279541 h 6857155"/>
              <a:gd name="connsiteX1780" fmla="*/ 6590268 w 7257486"/>
              <a:gd name="connsiteY1780" fmla="*/ 1238156 h 6857155"/>
              <a:gd name="connsiteX1781" fmla="*/ 6586045 w 7257486"/>
              <a:gd name="connsiteY1781" fmla="*/ 1225488 h 6857155"/>
              <a:gd name="connsiteX1782" fmla="*/ 6565775 w 7257486"/>
              <a:gd name="connsiteY1782" fmla="*/ 1233933 h 6857155"/>
              <a:gd name="connsiteX1783" fmla="*/ 6545505 w 7257486"/>
              <a:gd name="connsiteY1783" fmla="*/ 1238156 h 6857155"/>
              <a:gd name="connsiteX1784" fmla="*/ 6541282 w 7257486"/>
              <a:gd name="connsiteY1784" fmla="*/ 1217886 h 6857155"/>
              <a:gd name="connsiteX1785" fmla="*/ 6532836 w 7257486"/>
              <a:gd name="connsiteY1785" fmla="*/ 1209440 h 6857155"/>
              <a:gd name="connsiteX1786" fmla="*/ 6508343 w 7257486"/>
              <a:gd name="connsiteY1786" fmla="*/ 1213663 h 6857155"/>
              <a:gd name="connsiteX1787" fmla="*/ 6508343 w 7257486"/>
              <a:gd name="connsiteY1787" fmla="*/ 1189171 h 6857155"/>
              <a:gd name="connsiteX1788" fmla="*/ 6495674 w 7257486"/>
              <a:gd name="connsiteY1788" fmla="*/ 1180725 h 6857155"/>
              <a:gd name="connsiteX1789" fmla="*/ 6487229 w 7257486"/>
              <a:gd name="connsiteY1789" fmla="*/ 1156232 h 6857155"/>
              <a:gd name="connsiteX1790" fmla="*/ 6474560 w 7257486"/>
              <a:gd name="connsiteY1790" fmla="*/ 1147786 h 6857155"/>
              <a:gd name="connsiteX1791" fmla="*/ 6404460 w 7257486"/>
              <a:gd name="connsiteY1791" fmla="*/ 1180725 h 6857155"/>
              <a:gd name="connsiteX1792" fmla="*/ 6355474 w 7257486"/>
              <a:gd name="connsiteY1792" fmla="*/ 1189171 h 6857155"/>
              <a:gd name="connsiteX1793" fmla="*/ 6355474 w 7257486"/>
              <a:gd name="connsiteY1793" fmla="*/ 1180725 h 6857155"/>
              <a:gd name="connsiteX1794" fmla="*/ 6371521 w 7257486"/>
              <a:gd name="connsiteY1794" fmla="*/ 1176502 h 6857155"/>
              <a:gd name="connsiteX1795" fmla="*/ 6417129 w 7257486"/>
              <a:gd name="connsiteY1795" fmla="*/ 1152009 h 6857155"/>
              <a:gd name="connsiteX1796" fmla="*/ 6421351 w 7257486"/>
              <a:gd name="connsiteY1796" fmla="*/ 1135962 h 6857155"/>
              <a:gd name="connsiteX1797" fmla="*/ 6379967 w 7257486"/>
              <a:gd name="connsiteY1797" fmla="*/ 1148631 h 6857155"/>
              <a:gd name="connsiteX1798" fmla="*/ 6342805 w 7257486"/>
              <a:gd name="connsiteY1798" fmla="*/ 1157076 h 6857155"/>
              <a:gd name="connsiteX1799" fmla="*/ 6338583 w 7257486"/>
              <a:gd name="connsiteY1799" fmla="*/ 1141029 h 6857155"/>
              <a:gd name="connsiteX1800" fmla="*/ 6347028 w 7257486"/>
              <a:gd name="connsiteY1800" fmla="*/ 1141029 h 6857155"/>
              <a:gd name="connsiteX1801" fmla="*/ 6408683 w 7257486"/>
              <a:gd name="connsiteY1801" fmla="*/ 1112314 h 6857155"/>
              <a:gd name="connsiteX1802" fmla="*/ 6499053 w 7257486"/>
              <a:gd name="connsiteY1802" fmla="*/ 1079375 h 6857155"/>
              <a:gd name="connsiteX1803" fmla="*/ 6519323 w 7257486"/>
              <a:gd name="connsiteY1803" fmla="*/ 1063328 h 6857155"/>
              <a:gd name="connsiteX1804" fmla="*/ 6519323 w 7257486"/>
              <a:gd name="connsiteY1804" fmla="*/ 1026166 h 6857155"/>
              <a:gd name="connsiteX1805" fmla="*/ 6486384 w 7257486"/>
              <a:gd name="connsiteY1805" fmla="*/ 1026166 h 6857155"/>
              <a:gd name="connsiteX1806" fmla="*/ 6523546 w 7257486"/>
              <a:gd name="connsiteY1806" fmla="*/ 1001673 h 6857155"/>
              <a:gd name="connsiteX1807" fmla="*/ 6580978 w 7257486"/>
              <a:gd name="connsiteY1807" fmla="*/ 968735 h 6857155"/>
              <a:gd name="connsiteX1808" fmla="*/ 6585200 w 7257486"/>
              <a:gd name="connsiteY1808" fmla="*/ 944242 h 6857155"/>
              <a:gd name="connsiteX1809" fmla="*/ 6576755 w 7257486"/>
              <a:gd name="connsiteY1809" fmla="*/ 935796 h 6857155"/>
              <a:gd name="connsiteX1810" fmla="*/ 6556484 w 7257486"/>
              <a:gd name="connsiteY1810" fmla="*/ 944242 h 6857155"/>
              <a:gd name="connsiteX1811" fmla="*/ 6556484 w 7257486"/>
              <a:gd name="connsiteY1811" fmla="*/ 952688 h 6857155"/>
              <a:gd name="connsiteX1812" fmla="*/ 6540438 w 7257486"/>
              <a:gd name="connsiteY1812" fmla="*/ 956911 h 6857155"/>
              <a:gd name="connsiteX1813" fmla="*/ 6507499 w 7257486"/>
              <a:gd name="connsiteY1813" fmla="*/ 952688 h 6857155"/>
              <a:gd name="connsiteX1814" fmla="*/ 6483006 w 7257486"/>
              <a:gd name="connsiteY1814" fmla="*/ 961134 h 6857155"/>
              <a:gd name="connsiteX1815" fmla="*/ 6470337 w 7257486"/>
              <a:gd name="connsiteY1815" fmla="*/ 956911 h 6857155"/>
              <a:gd name="connsiteX1816" fmla="*/ 6466114 w 7257486"/>
              <a:gd name="connsiteY1816" fmla="*/ 923972 h 6857155"/>
              <a:gd name="connsiteX1817" fmla="*/ 6433176 w 7257486"/>
              <a:gd name="connsiteY1817" fmla="*/ 907925 h 6857155"/>
              <a:gd name="connsiteX1818" fmla="*/ 6391791 w 7257486"/>
              <a:gd name="connsiteY1818" fmla="*/ 907925 h 6857155"/>
              <a:gd name="connsiteX1819" fmla="*/ 6371521 w 7257486"/>
              <a:gd name="connsiteY1819" fmla="*/ 920594 h 6857155"/>
              <a:gd name="connsiteX1820" fmla="*/ 6342805 w 7257486"/>
              <a:gd name="connsiteY1820" fmla="*/ 920594 h 6857155"/>
              <a:gd name="connsiteX1821" fmla="*/ 6326758 w 7257486"/>
              <a:gd name="connsiteY1821" fmla="*/ 912148 h 6857155"/>
              <a:gd name="connsiteX1822" fmla="*/ 6302266 w 7257486"/>
              <a:gd name="connsiteY1822" fmla="*/ 883432 h 6857155"/>
              <a:gd name="connsiteX1823" fmla="*/ 6302266 w 7257486"/>
              <a:gd name="connsiteY1823" fmla="*/ 863162 h 6857155"/>
              <a:gd name="connsiteX1824" fmla="*/ 6286218 w 7257486"/>
              <a:gd name="connsiteY1824" fmla="*/ 867385 h 6857155"/>
              <a:gd name="connsiteX1825" fmla="*/ 6273550 w 7257486"/>
              <a:gd name="connsiteY1825" fmla="*/ 887655 h 6857155"/>
              <a:gd name="connsiteX1826" fmla="*/ 6253280 w 7257486"/>
              <a:gd name="connsiteY1826" fmla="*/ 883432 h 6857155"/>
              <a:gd name="connsiteX1827" fmla="*/ 6220341 w 7257486"/>
              <a:gd name="connsiteY1827" fmla="*/ 887655 h 6857155"/>
              <a:gd name="connsiteX1828" fmla="*/ 6178957 w 7257486"/>
              <a:gd name="connsiteY1828" fmla="*/ 891878 h 6857155"/>
              <a:gd name="connsiteX1829" fmla="*/ 6174734 w 7257486"/>
              <a:gd name="connsiteY1829" fmla="*/ 887655 h 6857155"/>
              <a:gd name="connsiteX1830" fmla="*/ 6133349 w 7257486"/>
              <a:gd name="connsiteY1830" fmla="*/ 891878 h 6857155"/>
              <a:gd name="connsiteX1831" fmla="*/ 6120681 w 7257486"/>
              <a:gd name="connsiteY1831" fmla="*/ 879209 h 6857155"/>
              <a:gd name="connsiteX1832" fmla="*/ 6071695 w 7257486"/>
              <a:gd name="connsiteY1832" fmla="*/ 891878 h 6857155"/>
              <a:gd name="connsiteX1833" fmla="*/ 6067472 w 7257486"/>
              <a:gd name="connsiteY1833" fmla="*/ 879209 h 6857155"/>
              <a:gd name="connsiteX1834" fmla="*/ 6051425 w 7257486"/>
              <a:gd name="connsiteY1834" fmla="*/ 874986 h 6857155"/>
              <a:gd name="connsiteX1835" fmla="*/ 6014263 w 7257486"/>
              <a:gd name="connsiteY1835" fmla="*/ 903702 h 6857155"/>
              <a:gd name="connsiteX1836" fmla="*/ 6001594 w 7257486"/>
              <a:gd name="connsiteY1836" fmla="*/ 899479 h 6857155"/>
              <a:gd name="connsiteX1837" fmla="*/ 5981325 w 7257486"/>
              <a:gd name="connsiteY1837" fmla="*/ 899479 h 6857155"/>
              <a:gd name="connsiteX1838" fmla="*/ 5948386 w 7257486"/>
              <a:gd name="connsiteY1838" fmla="*/ 907925 h 6857155"/>
              <a:gd name="connsiteX1839" fmla="*/ 5964433 w 7257486"/>
              <a:gd name="connsiteY1839" fmla="*/ 879209 h 6857155"/>
              <a:gd name="connsiteX1840" fmla="*/ 5951764 w 7257486"/>
              <a:gd name="connsiteY1840" fmla="*/ 874986 h 6857155"/>
              <a:gd name="connsiteX1841" fmla="*/ 5931494 w 7257486"/>
              <a:gd name="connsiteY1841" fmla="*/ 887655 h 6857155"/>
              <a:gd name="connsiteX1842" fmla="*/ 5857171 w 7257486"/>
              <a:gd name="connsiteY1842" fmla="*/ 900324 h 6857155"/>
              <a:gd name="connsiteX1843" fmla="*/ 5836901 w 7257486"/>
              <a:gd name="connsiteY1843" fmla="*/ 908769 h 6857155"/>
              <a:gd name="connsiteX1844" fmla="*/ 5754977 w 7257486"/>
              <a:gd name="connsiteY1844" fmla="*/ 921438 h 6857155"/>
              <a:gd name="connsiteX1845" fmla="*/ 5754977 w 7257486"/>
              <a:gd name="connsiteY1845" fmla="*/ 901168 h 6857155"/>
              <a:gd name="connsiteX1846" fmla="*/ 5767646 w 7257486"/>
              <a:gd name="connsiteY1846" fmla="*/ 896945 h 6857155"/>
              <a:gd name="connsiteX1847" fmla="*/ 5809030 w 7257486"/>
              <a:gd name="connsiteY1847" fmla="*/ 876675 h 6857155"/>
              <a:gd name="connsiteX1848" fmla="*/ 5912069 w 7257486"/>
              <a:gd name="connsiteY1848" fmla="*/ 823467 h 6857155"/>
              <a:gd name="connsiteX1849" fmla="*/ 5928116 w 7257486"/>
              <a:gd name="connsiteY1849" fmla="*/ 807420 h 6857155"/>
              <a:gd name="connsiteX1850" fmla="*/ 5923893 w 7257486"/>
              <a:gd name="connsiteY1850" fmla="*/ 798974 h 6857155"/>
              <a:gd name="connsiteX1851" fmla="*/ 5878286 w 7257486"/>
              <a:gd name="connsiteY1851" fmla="*/ 815021 h 6857155"/>
              <a:gd name="connsiteX1852" fmla="*/ 5882509 w 7257486"/>
              <a:gd name="connsiteY1852" fmla="*/ 802352 h 6857155"/>
              <a:gd name="connsiteX1853" fmla="*/ 5898556 w 7257486"/>
              <a:gd name="connsiteY1853" fmla="*/ 789684 h 6857155"/>
              <a:gd name="connsiteX1854" fmla="*/ 5931494 w 7257486"/>
              <a:gd name="connsiteY1854" fmla="*/ 769414 h 6857155"/>
              <a:gd name="connsiteX1855" fmla="*/ 5964433 w 7257486"/>
              <a:gd name="connsiteY1855" fmla="*/ 744921 h 6857155"/>
              <a:gd name="connsiteX1856" fmla="*/ 5972879 w 7257486"/>
              <a:gd name="connsiteY1856" fmla="*/ 728874 h 6857155"/>
              <a:gd name="connsiteX1857" fmla="*/ 5960210 w 7257486"/>
              <a:gd name="connsiteY1857" fmla="*/ 724651 h 6857155"/>
              <a:gd name="connsiteX1858" fmla="*/ 5944163 w 7257486"/>
              <a:gd name="connsiteY1858" fmla="*/ 733097 h 6857155"/>
              <a:gd name="connsiteX1859" fmla="*/ 5928116 w 7257486"/>
              <a:gd name="connsiteY1859" fmla="*/ 728874 h 6857155"/>
              <a:gd name="connsiteX1860" fmla="*/ 5912069 w 7257486"/>
              <a:gd name="connsiteY1860" fmla="*/ 737320 h 6857155"/>
              <a:gd name="connsiteX1861" fmla="*/ 5870684 w 7257486"/>
              <a:gd name="connsiteY1861" fmla="*/ 745765 h 6857155"/>
              <a:gd name="connsiteX1862" fmla="*/ 5879130 w 7257486"/>
              <a:gd name="connsiteY1862" fmla="*/ 696780 h 6857155"/>
              <a:gd name="connsiteX1863" fmla="*/ 5891799 w 7257486"/>
              <a:gd name="connsiteY1863" fmla="*/ 676510 h 6857155"/>
              <a:gd name="connsiteX1864" fmla="*/ 5957677 w 7257486"/>
              <a:gd name="connsiteY1864" fmla="*/ 635125 h 6857155"/>
              <a:gd name="connsiteX1865" fmla="*/ 5986392 w 7257486"/>
              <a:gd name="connsiteY1865" fmla="*/ 610632 h 6857155"/>
              <a:gd name="connsiteX1866" fmla="*/ 5990615 w 7257486"/>
              <a:gd name="connsiteY1866" fmla="*/ 594585 h 6857155"/>
              <a:gd name="connsiteX1867" fmla="*/ 5977946 w 7257486"/>
              <a:gd name="connsiteY1867" fmla="*/ 594585 h 6857155"/>
              <a:gd name="connsiteX1868" fmla="*/ 5969500 w 7257486"/>
              <a:gd name="connsiteY1868" fmla="*/ 603031 h 6857155"/>
              <a:gd name="connsiteX1869" fmla="*/ 5912069 w 7257486"/>
              <a:gd name="connsiteY1869" fmla="*/ 640193 h 6857155"/>
              <a:gd name="connsiteX1870" fmla="*/ 5870684 w 7257486"/>
              <a:gd name="connsiteY1870" fmla="*/ 648638 h 6857155"/>
              <a:gd name="connsiteX1871" fmla="*/ 5866461 w 7257486"/>
              <a:gd name="connsiteY1871" fmla="*/ 632591 h 6857155"/>
              <a:gd name="connsiteX1872" fmla="*/ 5853793 w 7257486"/>
              <a:gd name="connsiteY1872" fmla="*/ 632591 h 6857155"/>
              <a:gd name="connsiteX1873" fmla="*/ 5800584 w 7257486"/>
              <a:gd name="connsiteY1873" fmla="*/ 657084 h 6857155"/>
              <a:gd name="connsiteX1874" fmla="*/ 5681498 w 7257486"/>
              <a:gd name="connsiteY1874" fmla="*/ 698469 h 6857155"/>
              <a:gd name="connsiteX1875" fmla="*/ 5480488 w 7257486"/>
              <a:gd name="connsiteY1875" fmla="*/ 760123 h 6857155"/>
              <a:gd name="connsiteX1876" fmla="*/ 5344510 w 7257486"/>
              <a:gd name="connsiteY1876" fmla="*/ 801508 h 6857155"/>
              <a:gd name="connsiteX1877" fmla="*/ 5266809 w 7257486"/>
              <a:gd name="connsiteY1877" fmla="*/ 826001 h 6857155"/>
              <a:gd name="connsiteX1878" fmla="*/ 5233870 w 7257486"/>
              <a:gd name="connsiteY1878" fmla="*/ 842048 h 6857155"/>
              <a:gd name="connsiteX1879" fmla="*/ 5229647 w 7257486"/>
              <a:gd name="connsiteY1879" fmla="*/ 858095 h 6857155"/>
              <a:gd name="connsiteX1880" fmla="*/ 5271032 w 7257486"/>
              <a:gd name="connsiteY1880" fmla="*/ 849649 h 6857155"/>
              <a:gd name="connsiteX1881" fmla="*/ 5308193 w 7257486"/>
              <a:gd name="connsiteY1881" fmla="*/ 841203 h 6857155"/>
              <a:gd name="connsiteX1882" fmla="*/ 5303971 w 7257486"/>
              <a:gd name="connsiteY1882" fmla="*/ 853872 h 6857155"/>
              <a:gd name="connsiteX1883" fmla="*/ 5254985 w 7257486"/>
              <a:gd name="connsiteY1883" fmla="*/ 878365 h 6857155"/>
              <a:gd name="connsiteX1884" fmla="*/ 5160392 w 7257486"/>
              <a:gd name="connsiteY1884" fmla="*/ 907080 h 6857155"/>
              <a:gd name="connsiteX1885" fmla="*/ 5119007 w 7257486"/>
              <a:gd name="connsiteY1885" fmla="*/ 927350 h 6857155"/>
              <a:gd name="connsiteX1886" fmla="*/ 5139277 w 7257486"/>
              <a:gd name="connsiteY1886" fmla="*/ 907080 h 6857155"/>
              <a:gd name="connsiteX1887" fmla="*/ 5139277 w 7257486"/>
              <a:gd name="connsiteY1887" fmla="*/ 898635 h 6857155"/>
              <a:gd name="connsiteX1888" fmla="*/ 5130831 w 7257486"/>
              <a:gd name="connsiteY1888" fmla="*/ 874142 h 6857155"/>
              <a:gd name="connsiteX1889" fmla="*/ 5093670 w 7257486"/>
              <a:gd name="connsiteY1889" fmla="*/ 878365 h 6857155"/>
              <a:gd name="connsiteX1890" fmla="*/ 5135054 w 7257486"/>
              <a:gd name="connsiteY1890" fmla="*/ 858095 h 6857155"/>
              <a:gd name="connsiteX1891" fmla="*/ 5155324 w 7257486"/>
              <a:gd name="connsiteY1891" fmla="*/ 842048 h 6857155"/>
              <a:gd name="connsiteX1892" fmla="*/ 5146879 w 7257486"/>
              <a:gd name="connsiteY1892" fmla="*/ 837825 h 6857155"/>
              <a:gd name="connsiteX1893" fmla="*/ 5089447 w 7257486"/>
              <a:gd name="connsiteY1893" fmla="*/ 858095 h 6857155"/>
              <a:gd name="connsiteX1894" fmla="*/ 5023569 w 7257486"/>
              <a:gd name="connsiteY1894" fmla="*/ 870763 h 6857155"/>
              <a:gd name="connsiteX1895" fmla="*/ 4966138 w 7257486"/>
              <a:gd name="connsiteY1895" fmla="*/ 891033 h 6857155"/>
              <a:gd name="connsiteX1896" fmla="*/ 4920530 w 7257486"/>
              <a:gd name="connsiteY1896" fmla="*/ 903702 h 6857155"/>
              <a:gd name="connsiteX1897" fmla="*/ 4949246 w 7257486"/>
              <a:gd name="connsiteY1897" fmla="*/ 883432 h 6857155"/>
              <a:gd name="connsiteX1898" fmla="*/ 4949246 w 7257486"/>
              <a:gd name="connsiteY1898" fmla="*/ 870763 h 6857155"/>
              <a:gd name="connsiteX1899" fmla="*/ 4961915 w 7257486"/>
              <a:gd name="connsiteY1899" fmla="*/ 862318 h 6857155"/>
              <a:gd name="connsiteX1900" fmla="*/ 5007523 w 7257486"/>
              <a:gd name="connsiteY1900" fmla="*/ 853872 h 6857155"/>
              <a:gd name="connsiteX1901" fmla="*/ 5069177 w 7257486"/>
              <a:gd name="connsiteY1901" fmla="*/ 829379 h 6857155"/>
              <a:gd name="connsiteX1902" fmla="*/ 5122386 w 7257486"/>
              <a:gd name="connsiteY1902" fmla="*/ 809109 h 6857155"/>
              <a:gd name="connsiteX1903" fmla="*/ 5163770 w 7257486"/>
              <a:gd name="connsiteY1903" fmla="*/ 793062 h 6857155"/>
              <a:gd name="connsiteX1904" fmla="*/ 5196709 w 7257486"/>
              <a:gd name="connsiteY1904" fmla="*/ 777015 h 6857155"/>
              <a:gd name="connsiteX1905" fmla="*/ 5229647 w 7257486"/>
              <a:gd name="connsiteY1905" fmla="*/ 748299 h 6857155"/>
              <a:gd name="connsiteX1906" fmla="*/ 5221202 w 7257486"/>
              <a:gd name="connsiteY1906" fmla="*/ 739853 h 6857155"/>
              <a:gd name="connsiteX1907" fmla="*/ 5179817 w 7257486"/>
              <a:gd name="connsiteY1907" fmla="*/ 748299 h 6857155"/>
              <a:gd name="connsiteX1908" fmla="*/ 5113940 w 7257486"/>
              <a:gd name="connsiteY1908" fmla="*/ 781238 h 6857155"/>
              <a:gd name="connsiteX1909" fmla="*/ 5048063 w 7257486"/>
              <a:gd name="connsiteY1909" fmla="*/ 801508 h 6857155"/>
              <a:gd name="connsiteX1910" fmla="*/ 5015124 w 7257486"/>
              <a:gd name="connsiteY1910" fmla="*/ 797285 h 6857155"/>
              <a:gd name="connsiteX1911" fmla="*/ 4973739 w 7257486"/>
              <a:gd name="connsiteY1911" fmla="*/ 809953 h 6857155"/>
              <a:gd name="connsiteX1912" fmla="*/ 4973739 w 7257486"/>
              <a:gd name="connsiteY1912" fmla="*/ 809953 h 6857155"/>
              <a:gd name="connsiteX1913" fmla="*/ 4961071 w 7257486"/>
              <a:gd name="connsiteY1913" fmla="*/ 814176 h 6857155"/>
              <a:gd name="connsiteX1914" fmla="*/ 4895193 w 7257486"/>
              <a:gd name="connsiteY1914" fmla="*/ 842892 h 6857155"/>
              <a:gd name="connsiteX1915" fmla="*/ 4846207 w 7257486"/>
              <a:gd name="connsiteY1915" fmla="*/ 858939 h 6857155"/>
              <a:gd name="connsiteX1916" fmla="*/ 4800600 w 7257486"/>
              <a:gd name="connsiteY1916" fmla="*/ 874986 h 6857155"/>
              <a:gd name="connsiteX1917" fmla="*/ 4809046 w 7257486"/>
              <a:gd name="connsiteY1917" fmla="*/ 862318 h 6857155"/>
              <a:gd name="connsiteX1918" fmla="*/ 4829316 w 7257486"/>
              <a:gd name="connsiteY1918" fmla="*/ 842048 h 6857155"/>
              <a:gd name="connsiteX1919" fmla="*/ 4874078 w 7257486"/>
              <a:gd name="connsiteY1919" fmla="*/ 837825 h 6857155"/>
              <a:gd name="connsiteX1920" fmla="*/ 4894349 w 7257486"/>
              <a:gd name="connsiteY1920" fmla="*/ 825156 h 6857155"/>
              <a:gd name="connsiteX1921" fmla="*/ 4890126 w 7257486"/>
              <a:gd name="connsiteY1921" fmla="*/ 809109 h 6857155"/>
              <a:gd name="connsiteX1922" fmla="*/ 4839451 w 7257486"/>
              <a:gd name="connsiteY1922" fmla="*/ 809109 h 6857155"/>
              <a:gd name="connsiteX1923" fmla="*/ 4777797 w 7257486"/>
              <a:gd name="connsiteY1923" fmla="*/ 817555 h 6857155"/>
              <a:gd name="connsiteX1924" fmla="*/ 4769351 w 7257486"/>
              <a:gd name="connsiteY1924" fmla="*/ 821778 h 6857155"/>
              <a:gd name="connsiteX1925" fmla="*/ 4707696 w 7257486"/>
              <a:gd name="connsiteY1925" fmla="*/ 826001 h 6857155"/>
              <a:gd name="connsiteX1926" fmla="*/ 4678980 w 7257486"/>
              <a:gd name="connsiteY1926" fmla="*/ 834446 h 6857155"/>
              <a:gd name="connsiteX1927" fmla="*/ 4633373 w 7257486"/>
              <a:gd name="connsiteY1927" fmla="*/ 850493 h 6857155"/>
              <a:gd name="connsiteX1928" fmla="*/ 4567496 w 7257486"/>
              <a:gd name="connsiteY1928" fmla="*/ 874986 h 6857155"/>
              <a:gd name="connsiteX1929" fmla="*/ 4522733 w 7257486"/>
              <a:gd name="connsiteY1929" fmla="*/ 895256 h 6857155"/>
              <a:gd name="connsiteX1930" fmla="*/ 4498240 w 7257486"/>
              <a:gd name="connsiteY1930" fmla="*/ 903702 h 6857155"/>
              <a:gd name="connsiteX1931" fmla="*/ 4543847 w 7257486"/>
              <a:gd name="connsiteY1931" fmla="*/ 874986 h 6857155"/>
              <a:gd name="connsiteX1932" fmla="*/ 4564118 w 7257486"/>
              <a:gd name="connsiteY1932" fmla="*/ 854716 h 6857155"/>
              <a:gd name="connsiteX1933" fmla="*/ 4551449 w 7257486"/>
              <a:gd name="connsiteY1933" fmla="*/ 850493 h 6857155"/>
              <a:gd name="connsiteX1934" fmla="*/ 4531179 w 7257486"/>
              <a:gd name="connsiteY1934" fmla="*/ 866540 h 6857155"/>
              <a:gd name="connsiteX1935" fmla="*/ 4449254 w 7257486"/>
              <a:gd name="connsiteY1935" fmla="*/ 899479 h 6857155"/>
              <a:gd name="connsiteX1936" fmla="*/ 4440808 w 7257486"/>
              <a:gd name="connsiteY1936" fmla="*/ 915526 h 6857155"/>
              <a:gd name="connsiteX1937" fmla="*/ 4428140 w 7257486"/>
              <a:gd name="connsiteY1937" fmla="*/ 919749 h 6857155"/>
              <a:gd name="connsiteX1938" fmla="*/ 4379154 w 7257486"/>
              <a:gd name="connsiteY1938" fmla="*/ 940019 h 6857155"/>
              <a:gd name="connsiteX1939" fmla="*/ 4350438 w 7257486"/>
              <a:gd name="connsiteY1939" fmla="*/ 956066 h 6857155"/>
              <a:gd name="connsiteX1940" fmla="*/ 4325946 w 7257486"/>
              <a:gd name="connsiteY1940" fmla="*/ 968735 h 6857155"/>
              <a:gd name="connsiteX1941" fmla="*/ 4321723 w 7257486"/>
              <a:gd name="connsiteY1941" fmla="*/ 956066 h 6857155"/>
              <a:gd name="connsiteX1942" fmla="*/ 4288784 w 7257486"/>
              <a:gd name="connsiteY1942" fmla="*/ 956066 h 6857155"/>
              <a:gd name="connsiteX1943" fmla="*/ 4276115 w 7257486"/>
              <a:gd name="connsiteY1943" fmla="*/ 960289 h 6857155"/>
              <a:gd name="connsiteX1944" fmla="*/ 4234731 w 7257486"/>
              <a:gd name="connsiteY1944" fmla="*/ 984782 h 6857155"/>
              <a:gd name="connsiteX1945" fmla="*/ 4206015 w 7257486"/>
              <a:gd name="connsiteY1945" fmla="*/ 989005 h 6857155"/>
              <a:gd name="connsiteX1946" fmla="*/ 4177299 w 7257486"/>
              <a:gd name="connsiteY1946" fmla="*/ 1001673 h 6857155"/>
              <a:gd name="connsiteX1947" fmla="*/ 4111422 w 7257486"/>
              <a:gd name="connsiteY1947" fmla="*/ 1030389 h 6857155"/>
              <a:gd name="connsiteX1948" fmla="*/ 4062436 w 7257486"/>
              <a:gd name="connsiteY1948" fmla="*/ 1054882 h 6857155"/>
              <a:gd name="connsiteX1949" fmla="*/ 4016829 w 7257486"/>
              <a:gd name="connsiteY1949" fmla="*/ 1054882 h 6857155"/>
              <a:gd name="connsiteX1950" fmla="*/ 4012606 w 7257486"/>
              <a:gd name="connsiteY1950" fmla="*/ 1075152 h 6857155"/>
              <a:gd name="connsiteX1951" fmla="*/ 3999937 w 7257486"/>
              <a:gd name="connsiteY1951" fmla="*/ 1079375 h 6857155"/>
              <a:gd name="connsiteX1952" fmla="*/ 3999937 w 7257486"/>
              <a:gd name="connsiteY1952" fmla="*/ 1070929 h 6857155"/>
              <a:gd name="connsiteX1953" fmla="*/ 3987268 w 7257486"/>
              <a:gd name="connsiteY1953" fmla="*/ 1066706 h 6857155"/>
              <a:gd name="connsiteX1954" fmla="*/ 3966998 w 7257486"/>
              <a:gd name="connsiteY1954" fmla="*/ 1070929 h 6857155"/>
              <a:gd name="connsiteX1955" fmla="*/ 3946728 w 7257486"/>
              <a:gd name="connsiteY1955" fmla="*/ 1083598 h 6857155"/>
              <a:gd name="connsiteX1956" fmla="*/ 3946728 w 7257486"/>
              <a:gd name="connsiteY1956" fmla="*/ 1096267 h 6857155"/>
              <a:gd name="connsiteX1957" fmla="*/ 3934060 w 7257486"/>
              <a:gd name="connsiteY1957" fmla="*/ 1104712 h 6857155"/>
              <a:gd name="connsiteX1958" fmla="*/ 3934060 w 7257486"/>
              <a:gd name="connsiteY1958" fmla="*/ 1088665 h 6857155"/>
              <a:gd name="connsiteX1959" fmla="*/ 3913790 w 7257486"/>
              <a:gd name="connsiteY1959" fmla="*/ 1088665 h 6857155"/>
              <a:gd name="connsiteX1960" fmla="*/ 3872405 w 7257486"/>
              <a:gd name="connsiteY1960" fmla="*/ 1104712 h 6857155"/>
              <a:gd name="connsiteX1961" fmla="*/ 3814974 w 7257486"/>
              <a:gd name="connsiteY1961" fmla="*/ 1129205 h 6857155"/>
              <a:gd name="connsiteX1962" fmla="*/ 3777812 w 7257486"/>
              <a:gd name="connsiteY1962" fmla="*/ 1145252 h 6857155"/>
              <a:gd name="connsiteX1963" fmla="*/ 3744873 w 7257486"/>
              <a:gd name="connsiteY1963" fmla="*/ 1149475 h 6857155"/>
              <a:gd name="connsiteX1964" fmla="*/ 3728826 w 7257486"/>
              <a:gd name="connsiteY1964" fmla="*/ 1141029 h 6857155"/>
              <a:gd name="connsiteX1965" fmla="*/ 3720381 w 7257486"/>
              <a:gd name="connsiteY1965" fmla="*/ 1157076 h 6857155"/>
              <a:gd name="connsiteX1966" fmla="*/ 3704334 w 7257486"/>
              <a:gd name="connsiteY1966" fmla="*/ 1157076 h 6857155"/>
              <a:gd name="connsiteX1967" fmla="*/ 3684064 w 7257486"/>
              <a:gd name="connsiteY1967" fmla="*/ 1165522 h 6857155"/>
              <a:gd name="connsiteX1968" fmla="*/ 3651125 w 7257486"/>
              <a:gd name="connsiteY1968" fmla="*/ 1173968 h 6857155"/>
              <a:gd name="connsiteX1969" fmla="*/ 3585248 w 7257486"/>
              <a:gd name="connsiteY1969" fmla="*/ 1206907 h 6857155"/>
              <a:gd name="connsiteX1970" fmla="*/ 3569201 w 7257486"/>
              <a:gd name="connsiteY1970" fmla="*/ 1222954 h 6857155"/>
              <a:gd name="connsiteX1971" fmla="*/ 3548931 w 7257486"/>
              <a:gd name="connsiteY1971" fmla="*/ 1235623 h 6857155"/>
              <a:gd name="connsiteX1972" fmla="*/ 3548931 w 7257486"/>
              <a:gd name="connsiteY1972" fmla="*/ 1227177 h 6857155"/>
              <a:gd name="connsiteX1973" fmla="*/ 3532883 w 7257486"/>
              <a:gd name="connsiteY1973" fmla="*/ 1227177 h 6857155"/>
              <a:gd name="connsiteX1974" fmla="*/ 3524438 w 7257486"/>
              <a:gd name="connsiteY1974" fmla="*/ 1243224 h 6857155"/>
              <a:gd name="connsiteX1975" fmla="*/ 3511769 w 7257486"/>
              <a:gd name="connsiteY1975" fmla="*/ 1243224 h 6857155"/>
              <a:gd name="connsiteX1976" fmla="*/ 3478830 w 7257486"/>
              <a:gd name="connsiteY1976" fmla="*/ 1247447 h 6857155"/>
              <a:gd name="connsiteX1977" fmla="*/ 3478830 w 7257486"/>
              <a:gd name="connsiteY1977" fmla="*/ 1234778 h 6857155"/>
              <a:gd name="connsiteX1978" fmla="*/ 3491499 w 7257486"/>
              <a:gd name="connsiteY1978" fmla="*/ 1214508 h 6857155"/>
              <a:gd name="connsiteX1979" fmla="*/ 3504168 w 7257486"/>
              <a:gd name="connsiteY1979" fmla="*/ 1210285 h 6857155"/>
              <a:gd name="connsiteX1980" fmla="*/ 3520215 w 7257486"/>
              <a:gd name="connsiteY1980" fmla="*/ 1197616 h 6857155"/>
              <a:gd name="connsiteX1981" fmla="*/ 3544708 w 7257486"/>
              <a:gd name="connsiteY1981" fmla="*/ 1184948 h 6857155"/>
              <a:gd name="connsiteX1982" fmla="*/ 3564978 w 7257486"/>
              <a:gd name="connsiteY1982" fmla="*/ 1156232 h 6857155"/>
              <a:gd name="connsiteX1983" fmla="*/ 3597916 w 7257486"/>
              <a:gd name="connsiteY1983" fmla="*/ 1140185 h 6857155"/>
              <a:gd name="connsiteX1984" fmla="*/ 3589470 w 7257486"/>
              <a:gd name="connsiteY1984" fmla="*/ 1160455 h 6857155"/>
              <a:gd name="connsiteX1985" fmla="*/ 3605517 w 7257486"/>
              <a:gd name="connsiteY1985" fmla="*/ 1168901 h 6857155"/>
              <a:gd name="connsiteX1986" fmla="*/ 3618186 w 7257486"/>
              <a:gd name="connsiteY1986" fmla="*/ 1152854 h 6857155"/>
              <a:gd name="connsiteX1987" fmla="*/ 3626632 w 7257486"/>
              <a:gd name="connsiteY1987" fmla="*/ 1136807 h 6857155"/>
              <a:gd name="connsiteX1988" fmla="*/ 3655348 w 7257486"/>
              <a:gd name="connsiteY1988" fmla="*/ 1128361 h 6857155"/>
              <a:gd name="connsiteX1989" fmla="*/ 3655348 w 7257486"/>
              <a:gd name="connsiteY1989" fmla="*/ 1144408 h 6857155"/>
              <a:gd name="connsiteX1990" fmla="*/ 3675618 w 7257486"/>
              <a:gd name="connsiteY1990" fmla="*/ 1135962 h 6857155"/>
              <a:gd name="connsiteX1991" fmla="*/ 3675618 w 7257486"/>
              <a:gd name="connsiteY1991" fmla="*/ 1115692 h 6857155"/>
              <a:gd name="connsiteX1992" fmla="*/ 3684064 w 7257486"/>
              <a:gd name="connsiteY1992" fmla="*/ 1111469 h 6857155"/>
              <a:gd name="connsiteX1993" fmla="*/ 3679841 w 7257486"/>
              <a:gd name="connsiteY1993" fmla="*/ 1127516 h 6857155"/>
              <a:gd name="connsiteX1994" fmla="*/ 3695888 w 7257486"/>
              <a:gd name="connsiteY1994" fmla="*/ 1127516 h 6857155"/>
              <a:gd name="connsiteX1995" fmla="*/ 3704334 w 7257486"/>
              <a:gd name="connsiteY1995" fmla="*/ 1114847 h 6857155"/>
              <a:gd name="connsiteX1996" fmla="*/ 3700111 w 7257486"/>
              <a:gd name="connsiteY1996" fmla="*/ 1102179 h 6857155"/>
              <a:gd name="connsiteX1997" fmla="*/ 3708556 w 7257486"/>
              <a:gd name="connsiteY1997" fmla="*/ 1106402 h 6857155"/>
              <a:gd name="connsiteX1998" fmla="*/ 3728826 w 7257486"/>
              <a:gd name="connsiteY1998" fmla="*/ 1110624 h 6857155"/>
              <a:gd name="connsiteX1999" fmla="*/ 3753319 w 7257486"/>
              <a:gd name="connsiteY1999" fmla="*/ 1094577 h 6857155"/>
              <a:gd name="connsiteX2000" fmla="*/ 3757542 w 7257486"/>
              <a:gd name="connsiteY2000" fmla="*/ 1078530 h 6857155"/>
              <a:gd name="connsiteX2001" fmla="*/ 3744873 w 7257486"/>
              <a:gd name="connsiteY2001" fmla="*/ 1078530 h 6857155"/>
              <a:gd name="connsiteX2002" fmla="*/ 3740650 w 7257486"/>
              <a:gd name="connsiteY2002" fmla="*/ 1070085 h 6857155"/>
              <a:gd name="connsiteX2003" fmla="*/ 3753319 w 7257486"/>
              <a:gd name="connsiteY2003" fmla="*/ 1070085 h 6857155"/>
              <a:gd name="connsiteX2004" fmla="*/ 3769366 w 7257486"/>
              <a:gd name="connsiteY2004" fmla="*/ 1057416 h 6857155"/>
              <a:gd name="connsiteX2005" fmla="*/ 3777812 w 7257486"/>
              <a:gd name="connsiteY2005" fmla="*/ 1073463 h 6857155"/>
              <a:gd name="connsiteX2006" fmla="*/ 3790481 w 7257486"/>
              <a:gd name="connsiteY2006" fmla="*/ 1073463 h 6857155"/>
              <a:gd name="connsiteX2007" fmla="*/ 3810751 w 7257486"/>
              <a:gd name="connsiteY2007" fmla="*/ 1060794 h 6857155"/>
              <a:gd name="connsiteX2008" fmla="*/ 3819197 w 7257486"/>
              <a:gd name="connsiteY2008" fmla="*/ 1040524 h 6857155"/>
              <a:gd name="connsiteX2009" fmla="*/ 3847912 w 7257486"/>
              <a:gd name="connsiteY2009" fmla="*/ 1044747 h 6857155"/>
              <a:gd name="connsiteX2010" fmla="*/ 3863959 w 7257486"/>
              <a:gd name="connsiteY2010" fmla="*/ 1036301 h 6857155"/>
              <a:gd name="connsiteX2011" fmla="*/ 3880006 w 7257486"/>
              <a:gd name="connsiteY2011" fmla="*/ 1032078 h 6857155"/>
              <a:gd name="connsiteX2012" fmla="*/ 3888452 w 7257486"/>
              <a:gd name="connsiteY2012" fmla="*/ 1052348 h 6857155"/>
              <a:gd name="connsiteX2013" fmla="*/ 3880006 w 7257486"/>
              <a:gd name="connsiteY2013" fmla="*/ 1052348 h 6857155"/>
              <a:gd name="connsiteX2014" fmla="*/ 3863959 w 7257486"/>
              <a:gd name="connsiteY2014" fmla="*/ 1065017 h 6857155"/>
              <a:gd name="connsiteX2015" fmla="*/ 3822575 w 7257486"/>
              <a:gd name="connsiteY2015" fmla="*/ 1093733 h 6857155"/>
              <a:gd name="connsiteX2016" fmla="*/ 3826798 w 7257486"/>
              <a:gd name="connsiteY2016" fmla="*/ 1106402 h 6857155"/>
              <a:gd name="connsiteX2017" fmla="*/ 3847068 w 7257486"/>
              <a:gd name="connsiteY2017" fmla="*/ 1097956 h 6857155"/>
              <a:gd name="connsiteX2018" fmla="*/ 3880006 w 7257486"/>
              <a:gd name="connsiteY2018" fmla="*/ 1085287 h 6857155"/>
              <a:gd name="connsiteX2019" fmla="*/ 3900276 w 7257486"/>
              <a:gd name="connsiteY2019" fmla="*/ 1069240 h 6857155"/>
              <a:gd name="connsiteX2020" fmla="*/ 3904499 w 7257486"/>
              <a:gd name="connsiteY2020" fmla="*/ 1048970 h 6857155"/>
              <a:gd name="connsiteX2021" fmla="*/ 3896053 w 7257486"/>
              <a:gd name="connsiteY2021" fmla="*/ 1048970 h 6857155"/>
              <a:gd name="connsiteX2022" fmla="*/ 3916324 w 7257486"/>
              <a:gd name="connsiteY2022" fmla="*/ 1007586 h 6857155"/>
              <a:gd name="connsiteX2023" fmla="*/ 3949262 w 7257486"/>
              <a:gd name="connsiteY2023" fmla="*/ 999140 h 6857155"/>
              <a:gd name="connsiteX2024" fmla="*/ 3982201 w 7257486"/>
              <a:gd name="connsiteY2024" fmla="*/ 983093 h 6857155"/>
              <a:gd name="connsiteX2025" fmla="*/ 4019362 w 7257486"/>
              <a:gd name="connsiteY2025" fmla="*/ 983093 h 6857155"/>
              <a:gd name="connsiteX2026" fmla="*/ 4032031 w 7257486"/>
              <a:gd name="connsiteY2026" fmla="*/ 970424 h 6857155"/>
              <a:gd name="connsiteX2027" fmla="*/ 4060747 w 7257486"/>
              <a:gd name="connsiteY2027" fmla="*/ 961978 h 6857155"/>
              <a:gd name="connsiteX2028" fmla="*/ 4064970 w 7257486"/>
              <a:gd name="connsiteY2028" fmla="*/ 953532 h 6857155"/>
              <a:gd name="connsiteX2029" fmla="*/ 4093686 w 7257486"/>
              <a:gd name="connsiteY2029" fmla="*/ 940864 h 6857155"/>
              <a:gd name="connsiteX2030" fmla="*/ 4102131 w 7257486"/>
              <a:gd name="connsiteY2030" fmla="*/ 916371 h 6857155"/>
              <a:gd name="connsiteX2031" fmla="*/ 4081861 w 7257486"/>
              <a:gd name="connsiteY2031" fmla="*/ 912148 h 6857155"/>
              <a:gd name="connsiteX2032" fmla="*/ 4090307 w 7257486"/>
              <a:gd name="connsiteY2032" fmla="*/ 899479 h 6857155"/>
              <a:gd name="connsiteX2033" fmla="*/ 4098753 w 7257486"/>
              <a:gd name="connsiteY2033" fmla="*/ 883432 h 6857155"/>
              <a:gd name="connsiteX2034" fmla="*/ 4107199 w 7257486"/>
              <a:gd name="connsiteY2034" fmla="*/ 887655 h 6857155"/>
              <a:gd name="connsiteX2035" fmla="*/ 4127469 w 7257486"/>
              <a:gd name="connsiteY2035" fmla="*/ 883432 h 6857155"/>
              <a:gd name="connsiteX2036" fmla="*/ 4135915 w 7257486"/>
              <a:gd name="connsiteY2036" fmla="*/ 867385 h 6857155"/>
              <a:gd name="connsiteX2037" fmla="*/ 4156185 w 7257486"/>
              <a:gd name="connsiteY2037" fmla="*/ 867385 h 6857155"/>
              <a:gd name="connsiteX2038" fmla="*/ 4168853 w 7257486"/>
              <a:gd name="connsiteY2038" fmla="*/ 851338 h 6857155"/>
              <a:gd name="connsiteX2039" fmla="*/ 4193346 w 7257486"/>
              <a:gd name="connsiteY2039" fmla="*/ 842892 h 6857155"/>
              <a:gd name="connsiteX2040" fmla="*/ 4226285 w 7257486"/>
              <a:gd name="connsiteY2040" fmla="*/ 830223 h 6857155"/>
              <a:gd name="connsiteX2041" fmla="*/ 4255001 w 7257486"/>
              <a:gd name="connsiteY2041" fmla="*/ 821778 h 6857155"/>
              <a:gd name="connsiteX2042" fmla="*/ 4255001 w 7257486"/>
              <a:gd name="connsiteY2042" fmla="*/ 813332 h 6857155"/>
              <a:gd name="connsiteX2043" fmla="*/ 4292162 w 7257486"/>
              <a:gd name="connsiteY2043" fmla="*/ 813332 h 6857155"/>
              <a:gd name="connsiteX2044" fmla="*/ 4292162 w 7257486"/>
              <a:gd name="connsiteY2044" fmla="*/ 800663 h 6857155"/>
              <a:gd name="connsiteX2045" fmla="*/ 4279494 w 7257486"/>
              <a:gd name="connsiteY2045" fmla="*/ 796440 h 6857155"/>
              <a:gd name="connsiteX2046" fmla="*/ 4279494 w 7257486"/>
              <a:gd name="connsiteY2046" fmla="*/ 780393 h 6857155"/>
              <a:gd name="connsiteX2047" fmla="*/ 4308209 w 7257486"/>
              <a:gd name="connsiteY2047" fmla="*/ 776170 h 6857155"/>
              <a:gd name="connsiteX2048" fmla="*/ 4320878 w 7257486"/>
              <a:gd name="connsiteY2048" fmla="*/ 792217 h 6857155"/>
              <a:gd name="connsiteX2049" fmla="*/ 4362262 w 7257486"/>
              <a:gd name="connsiteY2049" fmla="*/ 796440 h 6857155"/>
              <a:gd name="connsiteX2050" fmla="*/ 4366485 w 7257486"/>
              <a:gd name="connsiteY2050" fmla="*/ 812487 h 6857155"/>
              <a:gd name="connsiteX2051" fmla="*/ 4379154 w 7257486"/>
              <a:gd name="connsiteY2051" fmla="*/ 812487 h 6857155"/>
              <a:gd name="connsiteX2052" fmla="*/ 4374931 w 7257486"/>
              <a:gd name="connsiteY2052" fmla="*/ 779549 h 6857155"/>
              <a:gd name="connsiteX2053" fmla="*/ 4370708 w 7257486"/>
              <a:gd name="connsiteY2053" fmla="*/ 750833 h 6857155"/>
              <a:gd name="connsiteX2054" fmla="*/ 4391823 w 7257486"/>
              <a:gd name="connsiteY2054" fmla="*/ 751677 h 6857155"/>
              <a:gd name="connsiteX2055" fmla="*/ 4420539 w 7257486"/>
              <a:gd name="connsiteY2055" fmla="*/ 731407 h 6857155"/>
              <a:gd name="connsiteX2056" fmla="*/ 4416316 w 7257486"/>
              <a:gd name="connsiteY2056" fmla="*/ 711137 h 6857155"/>
              <a:gd name="connsiteX2057" fmla="*/ 4387600 w 7257486"/>
              <a:gd name="connsiteY2057" fmla="*/ 706915 h 6857155"/>
              <a:gd name="connsiteX2058" fmla="*/ 4396046 w 7257486"/>
              <a:gd name="connsiteY2058" fmla="*/ 686645 h 6857155"/>
              <a:gd name="connsiteX2059" fmla="*/ 4404492 w 7257486"/>
              <a:gd name="connsiteY2059" fmla="*/ 686645 h 6857155"/>
              <a:gd name="connsiteX2060" fmla="*/ 4424762 w 7257486"/>
              <a:gd name="connsiteY2060" fmla="*/ 670598 h 6857155"/>
              <a:gd name="connsiteX2061" fmla="*/ 4440808 w 7257486"/>
              <a:gd name="connsiteY2061" fmla="*/ 646105 h 6857155"/>
              <a:gd name="connsiteX2062" fmla="*/ 4465301 w 7257486"/>
              <a:gd name="connsiteY2062" fmla="*/ 630058 h 6857155"/>
              <a:gd name="connsiteX2063" fmla="*/ 4489794 w 7257486"/>
              <a:gd name="connsiteY2063" fmla="*/ 601342 h 6857155"/>
              <a:gd name="connsiteX2064" fmla="*/ 4477125 w 7257486"/>
              <a:gd name="connsiteY2064" fmla="*/ 597119 h 6857155"/>
              <a:gd name="connsiteX2065" fmla="*/ 4468679 w 7257486"/>
              <a:gd name="connsiteY2065" fmla="*/ 609788 h 6857155"/>
              <a:gd name="connsiteX2066" fmla="*/ 4439964 w 7257486"/>
              <a:gd name="connsiteY2066" fmla="*/ 614011 h 6857155"/>
              <a:gd name="connsiteX2067" fmla="*/ 4439964 w 7257486"/>
              <a:gd name="connsiteY2067" fmla="*/ 605565 h 6857155"/>
              <a:gd name="connsiteX2068" fmla="*/ 4468679 w 7257486"/>
              <a:gd name="connsiteY2068" fmla="*/ 597119 h 6857155"/>
              <a:gd name="connsiteX2069" fmla="*/ 4488950 w 7257486"/>
              <a:gd name="connsiteY2069" fmla="*/ 584450 h 6857155"/>
              <a:gd name="connsiteX2070" fmla="*/ 4542158 w 7257486"/>
              <a:gd name="connsiteY2070" fmla="*/ 555735 h 6857155"/>
              <a:gd name="connsiteX2071" fmla="*/ 4542158 w 7257486"/>
              <a:gd name="connsiteY2071" fmla="*/ 543066 h 6857155"/>
              <a:gd name="connsiteX2072" fmla="*/ 4500774 w 7257486"/>
              <a:gd name="connsiteY2072" fmla="*/ 555735 h 6857155"/>
              <a:gd name="connsiteX2073" fmla="*/ 4447565 w 7257486"/>
              <a:gd name="connsiteY2073" fmla="*/ 576004 h 6857155"/>
              <a:gd name="connsiteX2074" fmla="*/ 4406181 w 7257486"/>
              <a:gd name="connsiteY2074" fmla="*/ 588673 h 6857155"/>
              <a:gd name="connsiteX2075" fmla="*/ 4418849 w 7257486"/>
              <a:gd name="connsiteY2075" fmla="*/ 580227 h 6857155"/>
              <a:gd name="connsiteX2076" fmla="*/ 4480504 w 7257486"/>
              <a:gd name="connsiteY2076" fmla="*/ 555735 h 6857155"/>
              <a:gd name="connsiteX2077" fmla="*/ 4546381 w 7257486"/>
              <a:gd name="connsiteY2077" fmla="*/ 518573 h 6857155"/>
              <a:gd name="connsiteX2078" fmla="*/ 4583543 w 7257486"/>
              <a:gd name="connsiteY2078" fmla="*/ 494080 h 6857155"/>
              <a:gd name="connsiteX2079" fmla="*/ 4603812 w 7257486"/>
              <a:gd name="connsiteY2079" fmla="*/ 473810 h 6857155"/>
              <a:gd name="connsiteX2080" fmla="*/ 4599590 w 7257486"/>
              <a:gd name="connsiteY2080" fmla="*/ 449317 h 6857155"/>
              <a:gd name="connsiteX2081" fmla="*/ 4591144 w 7257486"/>
              <a:gd name="connsiteY2081" fmla="*/ 445094 h 6857155"/>
              <a:gd name="connsiteX2082" fmla="*/ 4582698 w 7257486"/>
              <a:gd name="connsiteY2082" fmla="*/ 449317 h 6857155"/>
              <a:gd name="connsiteX2083" fmla="*/ 4545537 w 7257486"/>
              <a:gd name="connsiteY2083" fmla="*/ 465364 h 6857155"/>
              <a:gd name="connsiteX2084" fmla="*/ 4504152 w 7257486"/>
              <a:gd name="connsiteY2084" fmla="*/ 461141 h 6857155"/>
              <a:gd name="connsiteX2085" fmla="*/ 4495706 w 7257486"/>
              <a:gd name="connsiteY2085" fmla="*/ 452696 h 6857155"/>
              <a:gd name="connsiteX2086" fmla="*/ 4475437 w 7257486"/>
              <a:gd name="connsiteY2086" fmla="*/ 456918 h 6857155"/>
              <a:gd name="connsiteX2087" fmla="*/ 4475437 w 7257486"/>
              <a:gd name="connsiteY2087" fmla="*/ 465364 h 6857155"/>
              <a:gd name="connsiteX2088" fmla="*/ 4475437 w 7257486"/>
              <a:gd name="connsiteY2088" fmla="*/ 481411 h 6857155"/>
              <a:gd name="connsiteX2089" fmla="*/ 4434052 w 7257486"/>
              <a:gd name="connsiteY2089" fmla="*/ 501681 h 6857155"/>
              <a:gd name="connsiteX2090" fmla="*/ 4392667 w 7257486"/>
              <a:gd name="connsiteY2090" fmla="*/ 505904 h 6857155"/>
              <a:gd name="connsiteX2091" fmla="*/ 4384221 w 7257486"/>
              <a:gd name="connsiteY2091" fmla="*/ 497458 h 6857155"/>
              <a:gd name="connsiteX2092" fmla="*/ 4368175 w 7257486"/>
              <a:gd name="connsiteY2092" fmla="*/ 493235 h 6857155"/>
              <a:gd name="connsiteX2093" fmla="*/ 4310743 w 7257486"/>
              <a:gd name="connsiteY2093" fmla="*/ 513505 h 6857155"/>
              <a:gd name="connsiteX2094" fmla="*/ 4298074 w 7257486"/>
              <a:gd name="connsiteY2094" fmla="*/ 526174 h 6857155"/>
              <a:gd name="connsiteX2095" fmla="*/ 4285405 w 7257486"/>
              <a:gd name="connsiteY2095" fmla="*/ 526174 h 6857155"/>
              <a:gd name="connsiteX2096" fmla="*/ 4276960 w 7257486"/>
              <a:gd name="connsiteY2096" fmla="*/ 510127 h 6857155"/>
              <a:gd name="connsiteX2097" fmla="*/ 4297230 w 7257486"/>
              <a:gd name="connsiteY2097" fmla="*/ 501681 h 6857155"/>
              <a:gd name="connsiteX2098" fmla="*/ 4321723 w 7257486"/>
              <a:gd name="connsiteY2098" fmla="*/ 481411 h 6857155"/>
              <a:gd name="connsiteX2099" fmla="*/ 4321723 w 7257486"/>
              <a:gd name="connsiteY2099" fmla="*/ 464520 h 6857155"/>
              <a:gd name="connsiteX2100" fmla="*/ 4276115 w 7257486"/>
              <a:gd name="connsiteY2100" fmla="*/ 460297 h 6857155"/>
              <a:gd name="connsiteX2101" fmla="*/ 4271892 w 7257486"/>
              <a:gd name="connsiteY2101" fmla="*/ 464520 h 6857155"/>
              <a:gd name="connsiteX2102" fmla="*/ 4276115 w 7257486"/>
              <a:gd name="connsiteY2102" fmla="*/ 480567 h 6857155"/>
              <a:gd name="connsiteX2103" fmla="*/ 4231352 w 7257486"/>
              <a:gd name="connsiteY2103" fmla="*/ 480567 h 6857155"/>
              <a:gd name="connsiteX2104" fmla="*/ 4231352 w 7257486"/>
              <a:gd name="connsiteY2104" fmla="*/ 472121 h 6857155"/>
              <a:gd name="connsiteX2105" fmla="*/ 4244021 w 7257486"/>
              <a:gd name="connsiteY2105" fmla="*/ 456074 h 6857155"/>
              <a:gd name="connsiteX2106" fmla="*/ 4227974 w 7257486"/>
              <a:gd name="connsiteY2106" fmla="*/ 451851 h 6857155"/>
              <a:gd name="connsiteX2107" fmla="*/ 4215305 w 7257486"/>
              <a:gd name="connsiteY2107" fmla="*/ 460297 h 6857155"/>
              <a:gd name="connsiteX2108" fmla="*/ 4190812 w 7257486"/>
              <a:gd name="connsiteY2108" fmla="*/ 460297 h 6857155"/>
              <a:gd name="connsiteX2109" fmla="*/ 4186590 w 7257486"/>
              <a:gd name="connsiteY2109" fmla="*/ 468743 h 6857155"/>
              <a:gd name="connsiteX2110" fmla="*/ 4149428 w 7257486"/>
              <a:gd name="connsiteY2110" fmla="*/ 477188 h 6857155"/>
              <a:gd name="connsiteX2111" fmla="*/ 4067504 w 7257486"/>
              <a:gd name="connsiteY2111" fmla="*/ 501681 h 6857155"/>
              <a:gd name="connsiteX2112" fmla="*/ 4001626 w 7257486"/>
              <a:gd name="connsiteY2112" fmla="*/ 530397 h 6857155"/>
              <a:gd name="connsiteX2113" fmla="*/ 3865649 w 7257486"/>
              <a:gd name="connsiteY2113" fmla="*/ 583606 h 6857155"/>
              <a:gd name="connsiteX2114" fmla="*/ 3812440 w 7257486"/>
              <a:gd name="connsiteY2114" fmla="*/ 603876 h 6857155"/>
              <a:gd name="connsiteX2115" fmla="*/ 3783724 w 7257486"/>
              <a:gd name="connsiteY2115" fmla="*/ 603876 h 6857155"/>
              <a:gd name="connsiteX2116" fmla="*/ 3783724 w 7257486"/>
              <a:gd name="connsiteY2116" fmla="*/ 619923 h 6857155"/>
              <a:gd name="connsiteX2117" fmla="*/ 3763454 w 7257486"/>
              <a:gd name="connsiteY2117" fmla="*/ 624146 h 6857155"/>
              <a:gd name="connsiteX2118" fmla="*/ 3763454 w 7257486"/>
              <a:gd name="connsiteY2118" fmla="*/ 611477 h 6857155"/>
              <a:gd name="connsiteX2119" fmla="*/ 3747407 w 7257486"/>
              <a:gd name="connsiteY2119" fmla="*/ 607254 h 6857155"/>
              <a:gd name="connsiteX2120" fmla="*/ 3714468 w 7257486"/>
              <a:gd name="connsiteY2120" fmla="*/ 619923 h 6857155"/>
              <a:gd name="connsiteX2121" fmla="*/ 3706023 w 7257486"/>
              <a:gd name="connsiteY2121" fmla="*/ 632591 h 6857155"/>
              <a:gd name="connsiteX2122" fmla="*/ 3697577 w 7257486"/>
              <a:gd name="connsiteY2122" fmla="*/ 657084 h 6857155"/>
              <a:gd name="connsiteX2123" fmla="*/ 3684908 w 7257486"/>
              <a:gd name="connsiteY2123" fmla="*/ 665530 h 6857155"/>
              <a:gd name="connsiteX2124" fmla="*/ 3647747 w 7257486"/>
              <a:gd name="connsiteY2124" fmla="*/ 685800 h 6857155"/>
              <a:gd name="connsiteX2125" fmla="*/ 3619031 w 7257486"/>
              <a:gd name="connsiteY2125" fmla="*/ 690023 h 6857155"/>
              <a:gd name="connsiteX2126" fmla="*/ 3610585 w 7257486"/>
              <a:gd name="connsiteY2126" fmla="*/ 702692 h 6857155"/>
              <a:gd name="connsiteX2127" fmla="*/ 3586092 w 7257486"/>
              <a:gd name="connsiteY2127" fmla="*/ 706915 h 6857155"/>
              <a:gd name="connsiteX2128" fmla="*/ 3528661 w 7257486"/>
              <a:gd name="connsiteY2128" fmla="*/ 722962 h 6857155"/>
              <a:gd name="connsiteX2129" fmla="*/ 3532883 w 7257486"/>
              <a:gd name="connsiteY2129" fmla="*/ 710293 h 6857155"/>
              <a:gd name="connsiteX2130" fmla="*/ 3561599 w 7257486"/>
              <a:gd name="connsiteY2130" fmla="*/ 701847 h 6857155"/>
              <a:gd name="connsiteX2131" fmla="*/ 3574268 w 7257486"/>
              <a:gd name="connsiteY2131" fmla="*/ 689178 h 6857155"/>
              <a:gd name="connsiteX2132" fmla="*/ 3578491 w 7257486"/>
              <a:gd name="connsiteY2132" fmla="*/ 673131 h 6857155"/>
              <a:gd name="connsiteX2133" fmla="*/ 3553998 w 7257486"/>
              <a:gd name="connsiteY2133" fmla="*/ 668908 h 6857155"/>
              <a:gd name="connsiteX2134" fmla="*/ 3533728 w 7257486"/>
              <a:gd name="connsiteY2134" fmla="*/ 664685 h 6857155"/>
              <a:gd name="connsiteX2135" fmla="*/ 3513458 w 7257486"/>
              <a:gd name="connsiteY2135" fmla="*/ 677354 h 6857155"/>
              <a:gd name="connsiteX2136" fmla="*/ 3480520 w 7257486"/>
              <a:gd name="connsiteY2136" fmla="*/ 690023 h 6857155"/>
              <a:gd name="connsiteX2137" fmla="*/ 3439135 w 7257486"/>
              <a:gd name="connsiteY2137" fmla="*/ 698469 h 6857155"/>
              <a:gd name="connsiteX2138" fmla="*/ 3423088 w 7257486"/>
              <a:gd name="connsiteY2138" fmla="*/ 678199 h 6857155"/>
              <a:gd name="connsiteX2139" fmla="*/ 3398595 w 7257486"/>
              <a:gd name="connsiteY2139" fmla="*/ 678199 h 6857155"/>
              <a:gd name="connsiteX2140" fmla="*/ 3352988 w 7257486"/>
              <a:gd name="connsiteY2140" fmla="*/ 698469 h 6857155"/>
              <a:gd name="connsiteX2141" fmla="*/ 3328495 w 7257486"/>
              <a:gd name="connsiteY2141" fmla="*/ 727185 h 6857155"/>
              <a:gd name="connsiteX2142" fmla="*/ 3275286 w 7257486"/>
              <a:gd name="connsiteY2142" fmla="*/ 731407 h 6857155"/>
              <a:gd name="connsiteX2143" fmla="*/ 3255016 w 7257486"/>
              <a:gd name="connsiteY2143" fmla="*/ 747454 h 6857155"/>
              <a:gd name="connsiteX2144" fmla="*/ 3213632 w 7257486"/>
              <a:gd name="connsiteY2144" fmla="*/ 755900 h 6857155"/>
              <a:gd name="connsiteX2145" fmla="*/ 3193362 w 7257486"/>
              <a:gd name="connsiteY2145" fmla="*/ 780393 h 6857155"/>
              <a:gd name="connsiteX2146" fmla="*/ 3175626 w 7257486"/>
              <a:gd name="connsiteY2146" fmla="*/ 780393 h 6857155"/>
              <a:gd name="connsiteX2147" fmla="*/ 3155356 w 7257486"/>
              <a:gd name="connsiteY2147" fmla="*/ 788839 h 6857155"/>
              <a:gd name="connsiteX2148" fmla="*/ 3159579 w 7257486"/>
              <a:gd name="connsiteY2148" fmla="*/ 776170 h 6857155"/>
              <a:gd name="connsiteX2149" fmla="*/ 3155356 w 7257486"/>
              <a:gd name="connsiteY2149" fmla="*/ 760123 h 6857155"/>
              <a:gd name="connsiteX2150" fmla="*/ 3126640 w 7257486"/>
              <a:gd name="connsiteY2150" fmla="*/ 760123 h 6857155"/>
              <a:gd name="connsiteX2151" fmla="*/ 3110593 w 7257486"/>
              <a:gd name="connsiteY2151" fmla="*/ 776170 h 6857155"/>
              <a:gd name="connsiteX2152" fmla="*/ 3094546 w 7257486"/>
              <a:gd name="connsiteY2152" fmla="*/ 771947 h 6857155"/>
              <a:gd name="connsiteX2153" fmla="*/ 3086100 w 7257486"/>
              <a:gd name="connsiteY2153" fmla="*/ 747454 h 6857155"/>
              <a:gd name="connsiteX2154" fmla="*/ 3077654 w 7257486"/>
              <a:gd name="connsiteY2154" fmla="*/ 743232 h 6857155"/>
              <a:gd name="connsiteX2155" fmla="*/ 3057384 w 7257486"/>
              <a:gd name="connsiteY2155" fmla="*/ 747454 h 6857155"/>
              <a:gd name="connsiteX2156" fmla="*/ 3028669 w 7257486"/>
              <a:gd name="connsiteY2156" fmla="*/ 760123 h 6857155"/>
              <a:gd name="connsiteX2157" fmla="*/ 3020223 w 7257486"/>
              <a:gd name="connsiteY2157" fmla="*/ 784616 h 6857155"/>
              <a:gd name="connsiteX2158" fmla="*/ 2999953 w 7257486"/>
              <a:gd name="connsiteY2158" fmla="*/ 771947 h 6857155"/>
              <a:gd name="connsiteX2159" fmla="*/ 2998264 w 7257486"/>
              <a:gd name="connsiteY2159" fmla="*/ 772792 h 6857155"/>
              <a:gd name="connsiteX2160" fmla="*/ 2996574 w 7257486"/>
              <a:gd name="connsiteY2160" fmla="*/ 771947 h 6857155"/>
              <a:gd name="connsiteX2161" fmla="*/ 2992351 w 7257486"/>
              <a:gd name="connsiteY2161" fmla="*/ 776170 h 6857155"/>
              <a:gd name="connsiteX2162" fmla="*/ 2992351 w 7257486"/>
              <a:gd name="connsiteY2162" fmla="*/ 800663 h 6857155"/>
              <a:gd name="connsiteX2163" fmla="*/ 3005020 w 7257486"/>
              <a:gd name="connsiteY2163" fmla="*/ 825156 h 6857155"/>
              <a:gd name="connsiteX2164" fmla="*/ 3009243 w 7257486"/>
              <a:gd name="connsiteY2164" fmla="*/ 833602 h 6857155"/>
              <a:gd name="connsiteX2165" fmla="*/ 3033736 w 7257486"/>
              <a:gd name="connsiteY2165" fmla="*/ 833602 h 6857155"/>
              <a:gd name="connsiteX2166" fmla="*/ 3070898 w 7257486"/>
              <a:gd name="connsiteY2166" fmla="*/ 825156 h 6857155"/>
              <a:gd name="connsiteX2167" fmla="*/ 3075121 w 7257486"/>
              <a:gd name="connsiteY2167" fmla="*/ 833602 h 6857155"/>
              <a:gd name="connsiteX2168" fmla="*/ 3042182 w 7257486"/>
              <a:gd name="connsiteY2168" fmla="*/ 842048 h 6857155"/>
              <a:gd name="connsiteX2169" fmla="*/ 3029513 w 7257486"/>
              <a:gd name="connsiteY2169" fmla="*/ 854716 h 6857155"/>
              <a:gd name="connsiteX2170" fmla="*/ 3033736 w 7257486"/>
              <a:gd name="connsiteY2170" fmla="*/ 874986 h 6857155"/>
              <a:gd name="connsiteX2171" fmla="*/ 3021067 w 7257486"/>
              <a:gd name="connsiteY2171" fmla="*/ 874986 h 6857155"/>
              <a:gd name="connsiteX2172" fmla="*/ 2992351 w 7257486"/>
              <a:gd name="connsiteY2172" fmla="*/ 879209 h 6857155"/>
              <a:gd name="connsiteX2173" fmla="*/ 2979683 w 7257486"/>
              <a:gd name="connsiteY2173" fmla="*/ 874986 h 6857155"/>
              <a:gd name="connsiteX2174" fmla="*/ 2988129 w 7257486"/>
              <a:gd name="connsiteY2174" fmla="*/ 858939 h 6857155"/>
              <a:gd name="connsiteX2175" fmla="*/ 2992351 w 7257486"/>
              <a:gd name="connsiteY2175" fmla="*/ 834446 h 6857155"/>
              <a:gd name="connsiteX2176" fmla="*/ 2983906 w 7257486"/>
              <a:gd name="connsiteY2176" fmla="*/ 826001 h 6857155"/>
              <a:gd name="connsiteX2177" fmla="*/ 2955190 w 7257486"/>
              <a:gd name="connsiteY2177" fmla="*/ 821778 h 6857155"/>
              <a:gd name="connsiteX2178" fmla="*/ 2942521 w 7257486"/>
              <a:gd name="connsiteY2178" fmla="*/ 830223 h 6857155"/>
              <a:gd name="connsiteX2179" fmla="*/ 2955190 w 7257486"/>
              <a:gd name="connsiteY2179" fmla="*/ 801508 h 6857155"/>
              <a:gd name="connsiteX2180" fmla="*/ 2971237 w 7257486"/>
              <a:gd name="connsiteY2180" fmla="*/ 797285 h 6857155"/>
              <a:gd name="connsiteX2181" fmla="*/ 2971237 w 7257486"/>
              <a:gd name="connsiteY2181" fmla="*/ 788839 h 6857155"/>
              <a:gd name="connsiteX2182" fmla="*/ 2962791 w 7257486"/>
              <a:gd name="connsiteY2182" fmla="*/ 788839 h 6857155"/>
              <a:gd name="connsiteX2183" fmla="*/ 2938298 w 7257486"/>
              <a:gd name="connsiteY2183" fmla="*/ 793062 h 6857155"/>
              <a:gd name="connsiteX2184" fmla="*/ 2918028 w 7257486"/>
              <a:gd name="connsiteY2184" fmla="*/ 834446 h 6857155"/>
              <a:gd name="connsiteX2185" fmla="*/ 2905360 w 7257486"/>
              <a:gd name="connsiteY2185" fmla="*/ 871608 h 6857155"/>
              <a:gd name="connsiteX2186" fmla="*/ 2909583 w 7257486"/>
              <a:gd name="connsiteY2186" fmla="*/ 887655 h 6857155"/>
              <a:gd name="connsiteX2187" fmla="*/ 2950967 w 7257486"/>
              <a:gd name="connsiteY2187" fmla="*/ 883432 h 6857155"/>
              <a:gd name="connsiteX2188" fmla="*/ 2942521 w 7257486"/>
              <a:gd name="connsiteY2188" fmla="*/ 912148 h 6857155"/>
              <a:gd name="connsiteX2189" fmla="*/ 2929852 w 7257486"/>
              <a:gd name="connsiteY2189" fmla="*/ 912148 h 6857155"/>
              <a:gd name="connsiteX2190" fmla="*/ 2909583 w 7257486"/>
              <a:gd name="connsiteY2190" fmla="*/ 916371 h 6857155"/>
              <a:gd name="connsiteX2191" fmla="*/ 2885090 w 7257486"/>
              <a:gd name="connsiteY2191" fmla="*/ 929039 h 6857155"/>
              <a:gd name="connsiteX2192" fmla="*/ 2872421 w 7257486"/>
              <a:gd name="connsiteY2192" fmla="*/ 945086 h 6857155"/>
              <a:gd name="connsiteX2193" fmla="*/ 2843705 w 7257486"/>
              <a:gd name="connsiteY2193" fmla="*/ 945086 h 6857155"/>
              <a:gd name="connsiteX2194" fmla="*/ 2819212 w 7257486"/>
              <a:gd name="connsiteY2194" fmla="*/ 965356 h 6857155"/>
              <a:gd name="connsiteX2195" fmla="*/ 2819212 w 7257486"/>
              <a:gd name="connsiteY2195" fmla="*/ 985626 h 6857155"/>
              <a:gd name="connsiteX2196" fmla="*/ 2798942 w 7257486"/>
              <a:gd name="connsiteY2196" fmla="*/ 972958 h 6857155"/>
              <a:gd name="connsiteX2197" fmla="*/ 2757558 w 7257486"/>
              <a:gd name="connsiteY2197" fmla="*/ 985626 h 6857155"/>
              <a:gd name="connsiteX2198" fmla="*/ 2737288 w 7257486"/>
              <a:gd name="connsiteY2198" fmla="*/ 998295 h 6857155"/>
              <a:gd name="connsiteX2199" fmla="*/ 2704349 w 7257486"/>
              <a:gd name="connsiteY2199" fmla="*/ 1010964 h 6857155"/>
              <a:gd name="connsiteX2200" fmla="*/ 2704349 w 7257486"/>
              <a:gd name="connsiteY2200" fmla="*/ 1002518 h 6857155"/>
              <a:gd name="connsiteX2201" fmla="*/ 2733065 w 7257486"/>
              <a:gd name="connsiteY2201" fmla="*/ 994072 h 6857155"/>
              <a:gd name="connsiteX2202" fmla="*/ 2749112 w 7257486"/>
              <a:gd name="connsiteY2202" fmla="*/ 969579 h 6857155"/>
              <a:gd name="connsiteX2203" fmla="*/ 2786274 w 7257486"/>
              <a:gd name="connsiteY2203" fmla="*/ 953532 h 6857155"/>
              <a:gd name="connsiteX2204" fmla="*/ 2810766 w 7257486"/>
              <a:gd name="connsiteY2204" fmla="*/ 937485 h 6857155"/>
              <a:gd name="connsiteX2205" fmla="*/ 2814989 w 7257486"/>
              <a:gd name="connsiteY2205" fmla="*/ 921438 h 6857155"/>
              <a:gd name="connsiteX2206" fmla="*/ 2782051 w 7257486"/>
              <a:gd name="connsiteY2206" fmla="*/ 929884 h 6857155"/>
              <a:gd name="connsiteX2207" fmla="*/ 2782051 w 7257486"/>
              <a:gd name="connsiteY2207" fmla="*/ 903702 h 6857155"/>
              <a:gd name="connsiteX2208" fmla="*/ 2802321 w 7257486"/>
              <a:gd name="connsiteY2208" fmla="*/ 907925 h 6857155"/>
              <a:gd name="connsiteX2209" fmla="*/ 2798098 w 7257486"/>
              <a:gd name="connsiteY2209" fmla="*/ 883432 h 6857155"/>
              <a:gd name="connsiteX2210" fmla="*/ 2810766 w 7257486"/>
              <a:gd name="connsiteY2210" fmla="*/ 887655 h 6857155"/>
              <a:gd name="connsiteX2211" fmla="*/ 2826814 w 7257486"/>
              <a:gd name="connsiteY2211" fmla="*/ 871608 h 6857155"/>
              <a:gd name="connsiteX2212" fmla="*/ 2822591 w 7257486"/>
              <a:gd name="connsiteY2212" fmla="*/ 863162 h 6857155"/>
              <a:gd name="connsiteX2213" fmla="*/ 2802321 w 7257486"/>
              <a:gd name="connsiteY2213" fmla="*/ 858939 h 6857155"/>
              <a:gd name="connsiteX2214" fmla="*/ 2789652 w 7257486"/>
              <a:gd name="connsiteY2214" fmla="*/ 874986 h 6857155"/>
              <a:gd name="connsiteX2215" fmla="*/ 2736443 w 7257486"/>
              <a:gd name="connsiteY2215" fmla="*/ 891033 h 6857155"/>
              <a:gd name="connsiteX2216" fmla="*/ 2727998 w 7257486"/>
              <a:gd name="connsiteY2216" fmla="*/ 907080 h 6857155"/>
              <a:gd name="connsiteX2217" fmla="*/ 2748267 w 7257486"/>
              <a:gd name="connsiteY2217" fmla="*/ 919749 h 6857155"/>
              <a:gd name="connsiteX2218" fmla="*/ 2744045 w 7257486"/>
              <a:gd name="connsiteY2218" fmla="*/ 948465 h 6857155"/>
              <a:gd name="connsiteX2219" fmla="*/ 2719552 w 7257486"/>
              <a:gd name="connsiteY2219" fmla="*/ 948465 h 6857155"/>
              <a:gd name="connsiteX2220" fmla="*/ 2703505 w 7257486"/>
              <a:gd name="connsiteY2220" fmla="*/ 956911 h 6857155"/>
              <a:gd name="connsiteX2221" fmla="*/ 2683235 w 7257486"/>
              <a:gd name="connsiteY2221" fmla="*/ 961134 h 6857155"/>
              <a:gd name="connsiteX2222" fmla="*/ 2674789 w 7257486"/>
              <a:gd name="connsiteY2222" fmla="*/ 985626 h 6857155"/>
              <a:gd name="connsiteX2223" fmla="*/ 2646073 w 7257486"/>
              <a:gd name="connsiteY2223" fmla="*/ 985626 h 6857155"/>
              <a:gd name="connsiteX2224" fmla="*/ 2617357 w 7257486"/>
              <a:gd name="connsiteY2224" fmla="*/ 998295 h 6857155"/>
              <a:gd name="connsiteX2225" fmla="*/ 2601310 w 7257486"/>
              <a:gd name="connsiteY2225" fmla="*/ 1022788 h 6857155"/>
              <a:gd name="connsiteX2226" fmla="*/ 2621580 w 7257486"/>
              <a:gd name="connsiteY2226" fmla="*/ 1027011 h 6857155"/>
              <a:gd name="connsiteX2227" fmla="*/ 2658742 w 7257486"/>
              <a:gd name="connsiteY2227" fmla="*/ 1010964 h 6857155"/>
              <a:gd name="connsiteX2228" fmla="*/ 2693370 w 7257486"/>
              <a:gd name="connsiteY2228" fmla="*/ 1014342 h 6857155"/>
              <a:gd name="connsiteX2229" fmla="*/ 2683235 w 7257486"/>
              <a:gd name="connsiteY2229" fmla="*/ 1027855 h 6857155"/>
              <a:gd name="connsiteX2230" fmla="*/ 2646073 w 7257486"/>
              <a:gd name="connsiteY2230" fmla="*/ 1032078 h 6857155"/>
              <a:gd name="connsiteX2231" fmla="*/ 2600466 w 7257486"/>
              <a:gd name="connsiteY2231" fmla="*/ 1056571 h 6857155"/>
              <a:gd name="connsiteX2232" fmla="*/ 2596243 w 7257486"/>
              <a:gd name="connsiteY2232" fmla="*/ 1076841 h 6857155"/>
              <a:gd name="connsiteX2233" fmla="*/ 2550636 w 7257486"/>
              <a:gd name="connsiteY2233" fmla="*/ 1101334 h 6857155"/>
              <a:gd name="connsiteX2234" fmla="*/ 2530366 w 7257486"/>
              <a:gd name="connsiteY2234" fmla="*/ 1105557 h 6857155"/>
              <a:gd name="connsiteX2235" fmla="*/ 2534589 w 7257486"/>
              <a:gd name="connsiteY2235" fmla="*/ 1064172 h 6857155"/>
              <a:gd name="connsiteX2236" fmla="*/ 2521920 w 7257486"/>
              <a:gd name="connsiteY2236" fmla="*/ 1039680 h 6857155"/>
              <a:gd name="connsiteX2237" fmla="*/ 2497427 w 7257486"/>
              <a:gd name="connsiteY2237" fmla="*/ 1039680 h 6857155"/>
              <a:gd name="connsiteX2238" fmla="*/ 2456042 w 7257486"/>
              <a:gd name="connsiteY2238" fmla="*/ 1059950 h 6857155"/>
              <a:gd name="connsiteX2239" fmla="*/ 2423104 w 7257486"/>
              <a:gd name="connsiteY2239" fmla="*/ 1084442 h 6857155"/>
              <a:gd name="connsiteX2240" fmla="*/ 2402834 w 7257486"/>
              <a:gd name="connsiteY2240" fmla="*/ 1104712 h 6857155"/>
              <a:gd name="connsiteX2241" fmla="*/ 2402834 w 7257486"/>
              <a:gd name="connsiteY2241" fmla="*/ 1120759 h 6857155"/>
              <a:gd name="connsiteX2242" fmla="*/ 2423104 w 7257486"/>
              <a:gd name="connsiteY2242" fmla="*/ 1116536 h 6857155"/>
              <a:gd name="connsiteX2243" fmla="*/ 2414658 w 7257486"/>
              <a:gd name="connsiteY2243" fmla="*/ 1136807 h 6857155"/>
              <a:gd name="connsiteX2244" fmla="*/ 2423104 w 7257486"/>
              <a:gd name="connsiteY2244" fmla="*/ 1141029 h 6857155"/>
              <a:gd name="connsiteX2245" fmla="*/ 2439151 w 7257486"/>
              <a:gd name="connsiteY2245" fmla="*/ 1136807 h 6857155"/>
              <a:gd name="connsiteX2246" fmla="*/ 2439151 w 7257486"/>
              <a:gd name="connsiteY2246" fmla="*/ 1128361 h 6857155"/>
              <a:gd name="connsiteX2247" fmla="*/ 2447597 w 7257486"/>
              <a:gd name="connsiteY2247" fmla="*/ 1128361 h 6857155"/>
              <a:gd name="connsiteX2248" fmla="*/ 2476312 w 7257486"/>
              <a:gd name="connsiteY2248" fmla="*/ 1112314 h 6857155"/>
              <a:gd name="connsiteX2249" fmla="*/ 2496582 w 7257486"/>
              <a:gd name="connsiteY2249" fmla="*/ 1108091 h 6857155"/>
              <a:gd name="connsiteX2250" fmla="*/ 2496582 w 7257486"/>
              <a:gd name="connsiteY2250" fmla="*/ 1120759 h 6857155"/>
              <a:gd name="connsiteX2251" fmla="*/ 2480535 w 7257486"/>
              <a:gd name="connsiteY2251" fmla="*/ 1120759 h 6857155"/>
              <a:gd name="connsiteX2252" fmla="*/ 2464488 w 7257486"/>
              <a:gd name="connsiteY2252" fmla="*/ 1129205 h 6857155"/>
              <a:gd name="connsiteX2253" fmla="*/ 2427327 w 7257486"/>
              <a:gd name="connsiteY2253" fmla="*/ 1149475 h 6857155"/>
              <a:gd name="connsiteX2254" fmla="*/ 2374118 w 7257486"/>
              <a:gd name="connsiteY2254" fmla="*/ 1178191 h 6857155"/>
              <a:gd name="connsiteX2255" fmla="*/ 2361449 w 7257486"/>
              <a:gd name="connsiteY2255" fmla="*/ 1202684 h 6857155"/>
              <a:gd name="connsiteX2256" fmla="*/ 2341179 w 7257486"/>
              <a:gd name="connsiteY2256" fmla="*/ 1218731 h 6857155"/>
              <a:gd name="connsiteX2257" fmla="*/ 2332734 w 7257486"/>
              <a:gd name="connsiteY2257" fmla="*/ 1234778 h 6857155"/>
              <a:gd name="connsiteX2258" fmla="*/ 2353004 w 7257486"/>
              <a:gd name="connsiteY2258" fmla="*/ 1243224 h 6857155"/>
              <a:gd name="connsiteX2259" fmla="*/ 2361449 w 7257486"/>
              <a:gd name="connsiteY2259" fmla="*/ 1259271 h 6857155"/>
              <a:gd name="connsiteX2260" fmla="*/ 2332734 w 7257486"/>
              <a:gd name="connsiteY2260" fmla="*/ 1255048 h 6857155"/>
              <a:gd name="connsiteX2261" fmla="*/ 2328511 w 7257486"/>
              <a:gd name="connsiteY2261" fmla="*/ 1239001 h 6857155"/>
              <a:gd name="connsiteX2262" fmla="*/ 2312464 w 7257486"/>
              <a:gd name="connsiteY2262" fmla="*/ 1230555 h 6857155"/>
              <a:gd name="connsiteX2263" fmla="*/ 2292194 w 7257486"/>
              <a:gd name="connsiteY2263" fmla="*/ 1226332 h 6857155"/>
              <a:gd name="connsiteX2264" fmla="*/ 2283748 w 7257486"/>
              <a:gd name="connsiteY2264" fmla="*/ 1242379 h 6857155"/>
              <a:gd name="connsiteX2265" fmla="*/ 2267701 w 7257486"/>
              <a:gd name="connsiteY2265" fmla="*/ 1238156 h 6857155"/>
              <a:gd name="connsiteX2266" fmla="*/ 2230539 w 7257486"/>
              <a:gd name="connsiteY2266" fmla="*/ 1242379 h 6857155"/>
              <a:gd name="connsiteX2267" fmla="*/ 2197601 w 7257486"/>
              <a:gd name="connsiteY2267" fmla="*/ 1275318 h 6857155"/>
              <a:gd name="connsiteX2268" fmla="*/ 2140169 w 7257486"/>
              <a:gd name="connsiteY2268" fmla="*/ 1291365 h 6857155"/>
              <a:gd name="connsiteX2269" fmla="*/ 2091183 w 7257486"/>
              <a:gd name="connsiteY2269" fmla="*/ 1315858 h 6857155"/>
              <a:gd name="connsiteX2270" fmla="*/ 2037975 w 7257486"/>
              <a:gd name="connsiteY2270" fmla="*/ 1348796 h 6857155"/>
              <a:gd name="connsiteX2271" fmla="*/ 1996590 w 7257486"/>
              <a:gd name="connsiteY2271" fmla="*/ 1381735 h 6857155"/>
              <a:gd name="connsiteX2272" fmla="*/ 1992367 w 7257486"/>
              <a:gd name="connsiteY2272" fmla="*/ 1402005 h 6857155"/>
              <a:gd name="connsiteX2273" fmla="*/ 2000813 w 7257486"/>
              <a:gd name="connsiteY2273" fmla="*/ 1414674 h 6857155"/>
              <a:gd name="connsiteX2274" fmla="*/ 2025306 w 7257486"/>
              <a:gd name="connsiteY2274" fmla="*/ 1414674 h 6857155"/>
              <a:gd name="connsiteX2275" fmla="*/ 2054022 w 7257486"/>
              <a:gd name="connsiteY2275" fmla="*/ 1402005 h 6857155"/>
              <a:gd name="connsiteX2276" fmla="*/ 2086960 w 7257486"/>
              <a:gd name="connsiteY2276" fmla="*/ 1402005 h 6857155"/>
              <a:gd name="connsiteX2277" fmla="*/ 2103007 w 7257486"/>
              <a:gd name="connsiteY2277" fmla="*/ 1406228 h 6857155"/>
              <a:gd name="connsiteX2278" fmla="*/ 2103007 w 7257486"/>
              <a:gd name="connsiteY2278" fmla="*/ 1422275 h 6857155"/>
              <a:gd name="connsiteX2279" fmla="*/ 2090339 w 7257486"/>
              <a:gd name="connsiteY2279" fmla="*/ 1422275 h 6857155"/>
              <a:gd name="connsiteX2280" fmla="*/ 2074292 w 7257486"/>
              <a:gd name="connsiteY2280" fmla="*/ 1434944 h 6857155"/>
              <a:gd name="connsiteX2281" fmla="*/ 2054022 w 7257486"/>
              <a:gd name="connsiteY2281" fmla="*/ 1455214 h 6857155"/>
              <a:gd name="connsiteX2282" fmla="*/ 2029529 w 7257486"/>
              <a:gd name="connsiteY2282" fmla="*/ 1455214 h 6857155"/>
              <a:gd name="connsiteX2283" fmla="*/ 2033752 w 7257486"/>
              <a:gd name="connsiteY2283" fmla="*/ 1442545 h 6857155"/>
              <a:gd name="connsiteX2284" fmla="*/ 2062467 w 7257486"/>
              <a:gd name="connsiteY2284" fmla="*/ 1434099 h 6857155"/>
              <a:gd name="connsiteX2285" fmla="*/ 2070913 w 7257486"/>
              <a:gd name="connsiteY2285" fmla="*/ 1409606 h 6857155"/>
              <a:gd name="connsiteX2286" fmla="*/ 2046420 w 7257486"/>
              <a:gd name="connsiteY2286" fmla="*/ 1413829 h 6857155"/>
              <a:gd name="connsiteX2287" fmla="*/ 1972097 w 7257486"/>
              <a:gd name="connsiteY2287" fmla="*/ 1446768 h 6857155"/>
              <a:gd name="connsiteX2288" fmla="*/ 1947604 w 7257486"/>
              <a:gd name="connsiteY2288" fmla="*/ 1467038 h 6857155"/>
              <a:gd name="connsiteX2289" fmla="*/ 1923112 w 7257486"/>
              <a:gd name="connsiteY2289" fmla="*/ 1471261 h 6857155"/>
              <a:gd name="connsiteX2290" fmla="*/ 1910443 w 7257486"/>
              <a:gd name="connsiteY2290" fmla="*/ 1455214 h 6857155"/>
              <a:gd name="connsiteX2291" fmla="*/ 1869058 w 7257486"/>
              <a:gd name="connsiteY2291" fmla="*/ 1459437 h 6857155"/>
              <a:gd name="connsiteX2292" fmla="*/ 1864836 w 7257486"/>
              <a:gd name="connsiteY2292" fmla="*/ 1467882 h 6857155"/>
              <a:gd name="connsiteX2293" fmla="*/ 1848788 w 7257486"/>
              <a:gd name="connsiteY2293" fmla="*/ 1472105 h 6857155"/>
              <a:gd name="connsiteX2294" fmla="*/ 1848788 w 7257486"/>
              <a:gd name="connsiteY2294" fmla="*/ 1456058 h 6857155"/>
              <a:gd name="connsiteX2295" fmla="*/ 1820073 w 7257486"/>
              <a:gd name="connsiteY2295" fmla="*/ 1472105 h 6857155"/>
              <a:gd name="connsiteX2296" fmla="*/ 1815850 w 7257486"/>
              <a:gd name="connsiteY2296" fmla="*/ 1496598 h 6857155"/>
              <a:gd name="connsiteX2297" fmla="*/ 1815850 w 7257486"/>
              <a:gd name="connsiteY2297" fmla="*/ 1529537 h 6857155"/>
              <a:gd name="connsiteX2298" fmla="*/ 1791357 w 7257486"/>
              <a:gd name="connsiteY2298" fmla="*/ 1529537 h 6857155"/>
              <a:gd name="connsiteX2299" fmla="*/ 1775310 w 7257486"/>
              <a:gd name="connsiteY2299" fmla="*/ 1521091 h 6857155"/>
              <a:gd name="connsiteX2300" fmla="*/ 1755040 w 7257486"/>
              <a:gd name="connsiteY2300" fmla="*/ 1517713 h 6857155"/>
              <a:gd name="connsiteX2301" fmla="*/ 1759263 w 7257486"/>
              <a:gd name="connsiteY2301" fmla="*/ 1475484 h 6857155"/>
              <a:gd name="connsiteX2302" fmla="*/ 1775310 w 7257486"/>
              <a:gd name="connsiteY2302" fmla="*/ 1475484 h 6857155"/>
              <a:gd name="connsiteX2303" fmla="*/ 1787979 w 7257486"/>
              <a:gd name="connsiteY2303" fmla="*/ 1467038 h 6857155"/>
              <a:gd name="connsiteX2304" fmla="*/ 1796424 w 7257486"/>
              <a:gd name="connsiteY2304" fmla="*/ 1434099 h 6857155"/>
              <a:gd name="connsiteX2305" fmla="*/ 1812471 w 7257486"/>
              <a:gd name="connsiteY2305" fmla="*/ 1438322 h 6857155"/>
              <a:gd name="connsiteX2306" fmla="*/ 1825140 w 7257486"/>
              <a:gd name="connsiteY2306" fmla="*/ 1434099 h 6857155"/>
              <a:gd name="connsiteX2307" fmla="*/ 1825140 w 7257486"/>
              <a:gd name="connsiteY2307" fmla="*/ 1405383 h 6857155"/>
              <a:gd name="connsiteX2308" fmla="*/ 1845410 w 7257486"/>
              <a:gd name="connsiteY2308" fmla="*/ 1392715 h 6857155"/>
              <a:gd name="connsiteX2309" fmla="*/ 1845410 w 7257486"/>
              <a:gd name="connsiteY2309" fmla="*/ 1376668 h 6857155"/>
              <a:gd name="connsiteX2310" fmla="*/ 1836964 w 7257486"/>
              <a:gd name="connsiteY2310" fmla="*/ 1374134 h 6857155"/>
              <a:gd name="connsiteX2311" fmla="*/ 1833586 w 7257486"/>
              <a:gd name="connsiteY2311" fmla="*/ 1371600 h 6857155"/>
              <a:gd name="connsiteX2312" fmla="*/ 1837809 w 7257486"/>
              <a:gd name="connsiteY2312" fmla="*/ 1344573 h 6857155"/>
              <a:gd name="connsiteX2313" fmla="*/ 1824296 w 7257486"/>
              <a:gd name="connsiteY2313" fmla="*/ 1344573 h 6857155"/>
              <a:gd name="connsiteX2314" fmla="*/ 1811627 w 7257486"/>
              <a:gd name="connsiteY2314" fmla="*/ 1357242 h 6857155"/>
              <a:gd name="connsiteX2315" fmla="*/ 1787134 w 7257486"/>
              <a:gd name="connsiteY2315" fmla="*/ 1369911 h 6857155"/>
              <a:gd name="connsiteX2316" fmla="*/ 1787134 w 7257486"/>
              <a:gd name="connsiteY2316" fmla="*/ 1382580 h 6857155"/>
              <a:gd name="connsiteX2317" fmla="*/ 1807404 w 7257486"/>
              <a:gd name="connsiteY2317" fmla="*/ 1382580 h 6857155"/>
              <a:gd name="connsiteX2318" fmla="*/ 1807404 w 7257486"/>
              <a:gd name="connsiteY2318" fmla="*/ 1391025 h 6857155"/>
              <a:gd name="connsiteX2319" fmla="*/ 1791357 w 7257486"/>
              <a:gd name="connsiteY2319" fmla="*/ 1399471 h 6857155"/>
              <a:gd name="connsiteX2320" fmla="*/ 1778688 w 7257486"/>
              <a:gd name="connsiteY2320" fmla="*/ 1419741 h 6857155"/>
              <a:gd name="connsiteX2321" fmla="*/ 1749972 w 7257486"/>
              <a:gd name="connsiteY2321" fmla="*/ 1428187 h 6857155"/>
              <a:gd name="connsiteX2322" fmla="*/ 1700987 w 7257486"/>
              <a:gd name="connsiteY2322" fmla="*/ 1456903 h 6857155"/>
              <a:gd name="connsiteX2323" fmla="*/ 1680717 w 7257486"/>
              <a:gd name="connsiteY2323" fmla="*/ 1472950 h 6857155"/>
              <a:gd name="connsiteX2324" fmla="*/ 1660447 w 7257486"/>
              <a:gd name="connsiteY2324" fmla="*/ 1481396 h 6857155"/>
              <a:gd name="connsiteX2325" fmla="*/ 1611461 w 7257486"/>
              <a:gd name="connsiteY2325" fmla="*/ 1505889 h 6857155"/>
              <a:gd name="connsiteX2326" fmla="*/ 1565854 w 7257486"/>
              <a:gd name="connsiteY2326" fmla="*/ 1534604 h 6857155"/>
              <a:gd name="connsiteX2327" fmla="*/ 1524469 w 7257486"/>
              <a:gd name="connsiteY2327" fmla="*/ 1563320 h 6857155"/>
              <a:gd name="connsiteX2328" fmla="*/ 1504199 w 7257486"/>
              <a:gd name="connsiteY2328" fmla="*/ 1571766 h 6857155"/>
              <a:gd name="connsiteX2329" fmla="*/ 1462815 w 7257486"/>
              <a:gd name="connsiteY2329" fmla="*/ 1596259 h 6857155"/>
              <a:gd name="connsiteX2330" fmla="*/ 1396937 w 7257486"/>
              <a:gd name="connsiteY2330" fmla="*/ 1629197 h 6857155"/>
              <a:gd name="connsiteX2331" fmla="*/ 1380890 w 7257486"/>
              <a:gd name="connsiteY2331" fmla="*/ 1633420 h 6857155"/>
              <a:gd name="connsiteX2332" fmla="*/ 1372445 w 7257486"/>
              <a:gd name="connsiteY2332" fmla="*/ 1613150 h 6857155"/>
              <a:gd name="connsiteX2333" fmla="*/ 1359776 w 7257486"/>
              <a:gd name="connsiteY2333" fmla="*/ 1613150 h 6857155"/>
              <a:gd name="connsiteX2334" fmla="*/ 1359776 w 7257486"/>
              <a:gd name="connsiteY2334" fmla="*/ 1629197 h 6857155"/>
              <a:gd name="connsiteX2335" fmla="*/ 1368222 w 7257486"/>
              <a:gd name="connsiteY2335" fmla="*/ 1641866 h 6857155"/>
              <a:gd name="connsiteX2336" fmla="*/ 1347952 w 7257486"/>
              <a:gd name="connsiteY2336" fmla="*/ 1650312 h 6857155"/>
              <a:gd name="connsiteX2337" fmla="*/ 1327682 w 7257486"/>
              <a:gd name="connsiteY2337" fmla="*/ 1662981 h 6857155"/>
              <a:gd name="connsiteX2338" fmla="*/ 1323459 w 7257486"/>
              <a:gd name="connsiteY2338" fmla="*/ 1679028 h 6857155"/>
              <a:gd name="connsiteX2339" fmla="*/ 1315013 w 7257486"/>
              <a:gd name="connsiteY2339" fmla="*/ 1679028 h 6857155"/>
              <a:gd name="connsiteX2340" fmla="*/ 1220420 w 7257486"/>
              <a:gd name="connsiteY2340" fmla="*/ 1732236 h 6857155"/>
              <a:gd name="connsiteX2341" fmla="*/ 1134273 w 7257486"/>
              <a:gd name="connsiteY2341" fmla="*/ 1777844 h 6857155"/>
              <a:gd name="connsiteX2342" fmla="*/ 1114003 w 7257486"/>
              <a:gd name="connsiteY2342" fmla="*/ 1793891 h 6857155"/>
              <a:gd name="connsiteX2343" fmla="*/ 1039680 w 7257486"/>
              <a:gd name="connsiteY2343" fmla="*/ 1835275 h 6857155"/>
              <a:gd name="connsiteX2344" fmla="*/ 973802 w 7257486"/>
              <a:gd name="connsiteY2344" fmla="*/ 1872437 h 6857155"/>
              <a:gd name="connsiteX2345" fmla="*/ 932418 w 7257486"/>
              <a:gd name="connsiteY2345" fmla="*/ 1905375 h 6857155"/>
              <a:gd name="connsiteX2346" fmla="*/ 919749 w 7257486"/>
              <a:gd name="connsiteY2346" fmla="*/ 1925645 h 6857155"/>
              <a:gd name="connsiteX2347" fmla="*/ 919749 w 7257486"/>
              <a:gd name="connsiteY2347" fmla="*/ 1925645 h 6857155"/>
              <a:gd name="connsiteX2348" fmla="*/ 907080 w 7257486"/>
              <a:gd name="connsiteY2348" fmla="*/ 1925645 h 6857155"/>
              <a:gd name="connsiteX2349" fmla="*/ 907080 w 7257486"/>
              <a:gd name="connsiteY2349" fmla="*/ 1934091 h 6857155"/>
              <a:gd name="connsiteX2350" fmla="*/ 919749 w 7257486"/>
              <a:gd name="connsiteY2350" fmla="*/ 1934091 h 6857155"/>
              <a:gd name="connsiteX2351" fmla="*/ 919749 w 7257486"/>
              <a:gd name="connsiteY2351" fmla="*/ 1925645 h 6857155"/>
              <a:gd name="connsiteX2352" fmla="*/ 956911 w 7257486"/>
              <a:gd name="connsiteY2352" fmla="*/ 1934091 h 6857155"/>
              <a:gd name="connsiteX2353" fmla="*/ 965356 w 7257486"/>
              <a:gd name="connsiteY2353" fmla="*/ 1918044 h 6857155"/>
              <a:gd name="connsiteX2354" fmla="*/ 973802 w 7257486"/>
              <a:gd name="connsiteY2354" fmla="*/ 1918044 h 6857155"/>
              <a:gd name="connsiteX2355" fmla="*/ 1019410 w 7257486"/>
              <a:gd name="connsiteY2355" fmla="*/ 1897774 h 6857155"/>
              <a:gd name="connsiteX2356" fmla="*/ 1015187 w 7257486"/>
              <a:gd name="connsiteY2356" fmla="*/ 1913821 h 6857155"/>
              <a:gd name="connsiteX2357" fmla="*/ 961978 w 7257486"/>
              <a:gd name="connsiteY2357" fmla="*/ 1934091 h 6857155"/>
              <a:gd name="connsiteX2358" fmla="*/ 953532 w 7257486"/>
              <a:gd name="connsiteY2358" fmla="*/ 1946760 h 6857155"/>
              <a:gd name="connsiteX2359" fmla="*/ 916371 w 7257486"/>
              <a:gd name="connsiteY2359" fmla="*/ 1971253 h 6857155"/>
              <a:gd name="connsiteX2360" fmla="*/ 907925 w 7257486"/>
              <a:gd name="connsiteY2360" fmla="*/ 1987300 h 6857155"/>
              <a:gd name="connsiteX2361" fmla="*/ 920594 w 7257486"/>
              <a:gd name="connsiteY2361" fmla="*/ 2007570 h 6857155"/>
              <a:gd name="connsiteX2362" fmla="*/ 929039 w 7257486"/>
              <a:gd name="connsiteY2362" fmla="*/ 2011793 h 6857155"/>
              <a:gd name="connsiteX2363" fmla="*/ 933262 w 7257486"/>
              <a:gd name="connsiteY2363" fmla="*/ 2003347 h 6857155"/>
              <a:gd name="connsiteX2364" fmla="*/ 966201 w 7257486"/>
              <a:gd name="connsiteY2364" fmla="*/ 2007570 h 6857155"/>
              <a:gd name="connsiteX2365" fmla="*/ 974647 w 7257486"/>
              <a:gd name="connsiteY2365" fmla="*/ 1987300 h 6857155"/>
              <a:gd name="connsiteX2366" fmla="*/ 950154 w 7257486"/>
              <a:gd name="connsiteY2366" fmla="*/ 1978854 h 6857155"/>
              <a:gd name="connsiteX2367" fmla="*/ 950154 w 7257486"/>
              <a:gd name="connsiteY2367" fmla="*/ 1967874 h 6857155"/>
              <a:gd name="connsiteX2368" fmla="*/ 983093 w 7257486"/>
              <a:gd name="connsiteY2368" fmla="*/ 1963652 h 6857155"/>
              <a:gd name="connsiteX2369" fmla="*/ 987316 w 7257486"/>
              <a:gd name="connsiteY2369" fmla="*/ 1972097 h 6857155"/>
              <a:gd name="connsiteX2370" fmla="*/ 999984 w 7257486"/>
              <a:gd name="connsiteY2370" fmla="*/ 1972097 h 6857155"/>
              <a:gd name="connsiteX2371" fmla="*/ 995761 w 7257486"/>
              <a:gd name="connsiteY2371" fmla="*/ 1951827 h 6857155"/>
              <a:gd name="connsiteX2372" fmla="*/ 1013498 w 7257486"/>
              <a:gd name="connsiteY2372" fmla="*/ 1930713 h 6857155"/>
              <a:gd name="connsiteX2373" fmla="*/ 1045592 w 7257486"/>
              <a:gd name="connsiteY2373" fmla="*/ 1918889 h 6857155"/>
              <a:gd name="connsiteX2374" fmla="*/ 1044747 w 7257486"/>
              <a:gd name="connsiteY2374" fmla="*/ 1918889 h 6857155"/>
              <a:gd name="connsiteX2375" fmla="*/ 1057416 w 7257486"/>
              <a:gd name="connsiteY2375" fmla="*/ 1914666 h 6857155"/>
              <a:gd name="connsiteX2376" fmla="*/ 1073463 w 7257486"/>
              <a:gd name="connsiteY2376" fmla="*/ 1910443 h 6857155"/>
              <a:gd name="connsiteX2377" fmla="*/ 1060794 w 7257486"/>
              <a:gd name="connsiteY2377" fmla="*/ 1918889 h 6857155"/>
              <a:gd name="connsiteX2378" fmla="*/ 1060794 w 7257486"/>
              <a:gd name="connsiteY2378" fmla="*/ 1927335 h 6857155"/>
              <a:gd name="connsiteX2379" fmla="*/ 1076841 w 7257486"/>
              <a:gd name="connsiteY2379" fmla="*/ 1931557 h 6857155"/>
              <a:gd name="connsiteX2380" fmla="*/ 1085287 w 7257486"/>
              <a:gd name="connsiteY2380" fmla="*/ 1911288 h 6857155"/>
              <a:gd name="connsiteX2381" fmla="*/ 1084442 w 7257486"/>
              <a:gd name="connsiteY2381" fmla="*/ 1909598 h 6857155"/>
              <a:gd name="connsiteX2382" fmla="*/ 1089510 w 7257486"/>
              <a:gd name="connsiteY2382" fmla="*/ 1895240 h 6857155"/>
              <a:gd name="connsiteX2383" fmla="*/ 1109780 w 7257486"/>
              <a:gd name="connsiteY2383" fmla="*/ 1882572 h 6857155"/>
              <a:gd name="connsiteX2384" fmla="*/ 1162988 w 7257486"/>
              <a:gd name="connsiteY2384" fmla="*/ 1866525 h 6857155"/>
              <a:gd name="connsiteX2385" fmla="*/ 1167211 w 7257486"/>
              <a:gd name="connsiteY2385" fmla="*/ 1853856 h 6857155"/>
              <a:gd name="connsiteX2386" fmla="*/ 1175657 w 7257486"/>
              <a:gd name="connsiteY2386" fmla="*/ 1853856 h 6857155"/>
              <a:gd name="connsiteX2387" fmla="*/ 1179880 w 7257486"/>
              <a:gd name="connsiteY2387" fmla="*/ 1837809 h 6857155"/>
              <a:gd name="connsiteX2388" fmla="*/ 1188326 w 7257486"/>
              <a:gd name="connsiteY2388" fmla="*/ 1837809 h 6857155"/>
              <a:gd name="connsiteX2389" fmla="*/ 1233933 w 7257486"/>
              <a:gd name="connsiteY2389" fmla="*/ 1813316 h 6857155"/>
              <a:gd name="connsiteX2390" fmla="*/ 1233933 w 7257486"/>
              <a:gd name="connsiteY2390" fmla="*/ 1804870 h 6857155"/>
              <a:gd name="connsiteX2391" fmla="*/ 1254203 w 7257486"/>
              <a:gd name="connsiteY2391" fmla="*/ 1800647 h 6857155"/>
              <a:gd name="connsiteX2392" fmla="*/ 1262649 w 7257486"/>
              <a:gd name="connsiteY2392" fmla="*/ 1787979 h 6857155"/>
              <a:gd name="connsiteX2393" fmla="*/ 1304033 w 7257486"/>
              <a:gd name="connsiteY2393" fmla="*/ 1759263 h 6857155"/>
              <a:gd name="connsiteX2394" fmla="*/ 1312479 w 7257486"/>
              <a:gd name="connsiteY2394" fmla="*/ 1738993 h 6857155"/>
              <a:gd name="connsiteX2395" fmla="*/ 1341195 w 7257486"/>
              <a:gd name="connsiteY2395" fmla="*/ 1734770 h 6857155"/>
              <a:gd name="connsiteX2396" fmla="*/ 1382580 w 7257486"/>
              <a:gd name="connsiteY2396" fmla="*/ 1714500 h 6857155"/>
              <a:gd name="connsiteX2397" fmla="*/ 1419741 w 7257486"/>
              <a:gd name="connsiteY2397" fmla="*/ 1685784 h 6857155"/>
              <a:gd name="connsiteX2398" fmla="*/ 1448457 w 7257486"/>
              <a:gd name="connsiteY2398" fmla="*/ 1673116 h 6857155"/>
              <a:gd name="connsiteX2399" fmla="*/ 1468727 w 7257486"/>
              <a:gd name="connsiteY2399" fmla="*/ 1644400 h 6857155"/>
              <a:gd name="connsiteX2400" fmla="*/ 1488997 w 7257486"/>
              <a:gd name="connsiteY2400" fmla="*/ 1635954 h 6857155"/>
              <a:gd name="connsiteX2401" fmla="*/ 1488997 w 7257486"/>
              <a:gd name="connsiteY2401" fmla="*/ 1627508 h 6857155"/>
              <a:gd name="connsiteX2402" fmla="*/ 1505044 w 7257486"/>
              <a:gd name="connsiteY2402" fmla="*/ 1631731 h 6857155"/>
              <a:gd name="connsiteX2403" fmla="*/ 1472105 w 7257486"/>
              <a:gd name="connsiteY2403" fmla="*/ 1652001 h 6857155"/>
              <a:gd name="connsiteX2404" fmla="*/ 1472105 w 7257486"/>
              <a:gd name="connsiteY2404" fmla="*/ 1664670 h 6857155"/>
              <a:gd name="connsiteX2405" fmla="*/ 1484774 w 7257486"/>
              <a:gd name="connsiteY2405" fmla="*/ 1664670 h 6857155"/>
              <a:gd name="connsiteX2406" fmla="*/ 1505044 w 7257486"/>
              <a:gd name="connsiteY2406" fmla="*/ 1656224 h 6857155"/>
              <a:gd name="connsiteX2407" fmla="*/ 1550651 w 7257486"/>
              <a:gd name="connsiteY2407" fmla="*/ 1635954 h 6857155"/>
              <a:gd name="connsiteX2408" fmla="*/ 1566698 w 7257486"/>
              <a:gd name="connsiteY2408" fmla="*/ 1619907 h 6857155"/>
              <a:gd name="connsiteX2409" fmla="*/ 1595414 w 7257486"/>
              <a:gd name="connsiteY2409" fmla="*/ 1611461 h 6857155"/>
              <a:gd name="connsiteX2410" fmla="*/ 1632576 w 7257486"/>
              <a:gd name="connsiteY2410" fmla="*/ 1586968 h 6857155"/>
              <a:gd name="connsiteX2411" fmla="*/ 1681561 w 7257486"/>
              <a:gd name="connsiteY2411" fmla="*/ 1562475 h 6857155"/>
              <a:gd name="connsiteX2412" fmla="*/ 1698453 w 7257486"/>
              <a:gd name="connsiteY2412" fmla="*/ 1552340 h 6857155"/>
              <a:gd name="connsiteX2413" fmla="*/ 1701831 w 7257486"/>
              <a:gd name="connsiteY2413" fmla="*/ 1550651 h 6857155"/>
              <a:gd name="connsiteX2414" fmla="*/ 1742371 w 7257486"/>
              <a:gd name="connsiteY2414" fmla="*/ 1528692 h 6857155"/>
              <a:gd name="connsiteX2415" fmla="*/ 1748283 w 7257486"/>
              <a:gd name="connsiteY2415" fmla="*/ 1527848 h 6857155"/>
              <a:gd name="connsiteX2416" fmla="*/ 1767709 w 7257486"/>
              <a:gd name="connsiteY2416" fmla="*/ 1567543 h 6857155"/>
              <a:gd name="connsiteX2417" fmla="*/ 1747439 w 7257486"/>
              <a:gd name="connsiteY2417" fmla="*/ 1559097 h 6857155"/>
              <a:gd name="connsiteX2418" fmla="*/ 1727169 w 7257486"/>
              <a:gd name="connsiteY2418" fmla="*/ 1559097 h 6857155"/>
              <a:gd name="connsiteX2419" fmla="*/ 1706899 w 7257486"/>
              <a:gd name="connsiteY2419" fmla="*/ 1567543 h 6857155"/>
              <a:gd name="connsiteX2420" fmla="*/ 1690852 w 7257486"/>
              <a:gd name="connsiteY2420" fmla="*/ 1580212 h 6857155"/>
              <a:gd name="connsiteX2421" fmla="*/ 1662136 w 7257486"/>
              <a:gd name="connsiteY2421" fmla="*/ 1592880 h 6857155"/>
              <a:gd name="connsiteX2422" fmla="*/ 1661291 w 7257486"/>
              <a:gd name="connsiteY2422" fmla="*/ 1595414 h 6857155"/>
              <a:gd name="connsiteX2423" fmla="*/ 1657913 w 7257486"/>
              <a:gd name="connsiteY2423" fmla="*/ 1597103 h 6857155"/>
              <a:gd name="connsiteX2424" fmla="*/ 1657913 w 7257486"/>
              <a:gd name="connsiteY2424" fmla="*/ 1605549 h 6857155"/>
              <a:gd name="connsiteX2425" fmla="*/ 1653690 w 7257486"/>
              <a:gd name="connsiteY2425" fmla="*/ 1618218 h 6857155"/>
              <a:gd name="connsiteX2426" fmla="*/ 1637643 w 7257486"/>
              <a:gd name="connsiteY2426" fmla="*/ 1634265 h 6857155"/>
              <a:gd name="connsiteX2427" fmla="*/ 1600482 w 7257486"/>
              <a:gd name="connsiteY2427" fmla="*/ 1634265 h 6857155"/>
              <a:gd name="connsiteX2428" fmla="*/ 1567543 w 7257486"/>
              <a:gd name="connsiteY2428" fmla="*/ 1646934 h 6857155"/>
              <a:gd name="connsiteX2429" fmla="*/ 1551496 w 7257486"/>
              <a:gd name="connsiteY2429" fmla="*/ 1662981 h 6857155"/>
              <a:gd name="connsiteX2430" fmla="*/ 1527003 w 7257486"/>
              <a:gd name="connsiteY2430" fmla="*/ 1671426 h 6857155"/>
              <a:gd name="connsiteX2431" fmla="*/ 1489841 w 7257486"/>
              <a:gd name="connsiteY2431" fmla="*/ 1695919 h 6857155"/>
              <a:gd name="connsiteX2432" fmla="*/ 1452680 w 7257486"/>
              <a:gd name="connsiteY2432" fmla="*/ 1716189 h 6857155"/>
              <a:gd name="connsiteX2433" fmla="*/ 1432410 w 7257486"/>
              <a:gd name="connsiteY2433" fmla="*/ 1736459 h 6857155"/>
              <a:gd name="connsiteX2434" fmla="*/ 1391025 w 7257486"/>
              <a:gd name="connsiteY2434" fmla="*/ 1756729 h 6857155"/>
              <a:gd name="connsiteX2435" fmla="*/ 1386802 w 7257486"/>
              <a:gd name="connsiteY2435" fmla="*/ 1740682 h 6857155"/>
              <a:gd name="connsiteX2436" fmla="*/ 1374134 w 7257486"/>
              <a:gd name="connsiteY2436" fmla="*/ 1740682 h 6857155"/>
              <a:gd name="connsiteX2437" fmla="*/ 1358087 w 7257486"/>
              <a:gd name="connsiteY2437" fmla="*/ 1753351 h 6857155"/>
              <a:gd name="connsiteX2438" fmla="*/ 1345418 w 7257486"/>
              <a:gd name="connsiteY2438" fmla="*/ 1777844 h 6857155"/>
              <a:gd name="connsiteX2439" fmla="*/ 1325148 w 7257486"/>
              <a:gd name="connsiteY2439" fmla="*/ 1782067 h 6857155"/>
              <a:gd name="connsiteX2440" fmla="*/ 1316702 w 7257486"/>
              <a:gd name="connsiteY2440" fmla="*/ 1798114 h 6857155"/>
              <a:gd name="connsiteX2441" fmla="*/ 1336972 w 7257486"/>
              <a:gd name="connsiteY2441" fmla="*/ 1798114 h 6857155"/>
              <a:gd name="connsiteX2442" fmla="*/ 1353019 w 7257486"/>
              <a:gd name="connsiteY2442" fmla="*/ 1785445 h 6857155"/>
              <a:gd name="connsiteX2443" fmla="*/ 1353019 w 7257486"/>
              <a:gd name="connsiteY2443" fmla="*/ 1793891 h 6857155"/>
              <a:gd name="connsiteX2444" fmla="*/ 1344573 w 7257486"/>
              <a:gd name="connsiteY2444" fmla="*/ 1814161 h 6857155"/>
              <a:gd name="connsiteX2445" fmla="*/ 1315858 w 7257486"/>
              <a:gd name="connsiteY2445" fmla="*/ 1822606 h 6857155"/>
              <a:gd name="connsiteX2446" fmla="*/ 1282919 w 7257486"/>
              <a:gd name="connsiteY2446" fmla="*/ 1842876 h 6857155"/>
              <a:gd name="connsiteX2447" fmla="*/ 1270250 w 7257486"/>
              <a:gd name="connsiteY2447" fmla="*/ 1855545 h 6857155"/>
              <a:gd name="connsiteX2448" fmla="*/ 1245757 w 7257486"/>
              <a:gd name="connsiteY2448" fmla="*/ 1868214 h 6857155"/>
              <a:gd name="connsiteX2449" fmla="*/ 1221265 w 7257486"/>
              <a:gd name="connsiteY2449" fmla="*/ 1863991 h 6857155"/>
              <a:gd name="connsiteX2450" fmla="*/ 1217042 w 7257486"/>
              <a:gd name="connsiteY2450" fmla="*/ 1892707 h 6857155"/>
              <a:gd name="connsiteX2451" fmla="*/ 1196772 w 7257486"/>
              <a:gd name="connsiteY2451" fmla="*/ 1901153 h 6857155"/>
              <a:gd name="connsiteX2452" fmla="*/ 1189170 w 7257486"/>
              <a:gd name="connsiteY2452" fmla="*/ 1918889 h 6857155"/>
              <a:gd name="connsiteX2453" fmla="*/ 1188326 w 7257486"/>
              <a:gd name="connsiteY2453" fmla="*/ 1918044 h 6857155"/>
              <a:gd name="connsiteX2454" fmla="*/ 1184103 w 7257486"/>
              <a:gd name="connsiteY2454" fmla="*/ 1930713 h 6857155"/>
              <a:gd name="connsiteX2455" fmla="*/ 1159610 w 7257486"/>
              <a:gd name="connsiteY2455" fmla="*/ 1939159 h 6857155"/>
              <a:gd name="connsiteX2456" fmla="*/ 1151164 w 7257486"/>
              <a:gd name="connsiteY2456" fmla="*/ 1955206 h 6857155"/>
              <a:gd name="connsiteX2457" fmla="*/ 1163833 w 7257486"/>
              <a:gd name="connsiteY2457" fmla="*/ 1959429 h 6857155"/>
              <a:gd name="connsiteX2458" fmla="*/ 1188326 w 7257486"/>
              <a:gd name="connsiteY2458" fmla="*/ 1946760 h 6857155"/>
              <a:gd name="connsiteX2459" fmla="*/ 1196772 w 7257486"/>
              <a:gd name="connsiteY2459" fmla="*/ 1934091 h 6857155"/>
              <a:gd name="connsiteX2460" fmla="*/ 1225488 w 7257486"/>
              <a:gd name="connsiteY2460" fmla="*/ 1929868 h 6857155"/>
              <a:gd name="connsiteX2461" fmla="*/ 1233933 w 7257486"/>
              <a:gd name="connsiteY2461" fmla="*/ 1909598 h 6857155"/>
              <a:gd name="connsiteX2462" fmla="*/ 1266872 w 7257486"/>
              <a:gd name="connsiteY2462" fmla="*/ 1909598 h 6857155"/>
              <a:gd name="connsiteX2463" fmla="*/ 1275318 w 7257486"/>
              <a:gd name="connsiteY2463" fmla="*/ 1905375 h 6857155"/>
              <a:gd name="connsiteX2464" fmla="*/ 1291365 w 7257486"/>
              <a:gd name="connsiteY2464" fmla="*/ 1909598 h 6857155"/>
              <a:gd name="connsiteX2465" fmla="*/ 1295588 w 7257486"/>
              <a:gd name="connsiteY2465" fmla="*/ 1925645 h 6857155"/>
              <a:gd name="connsiteX2466" fmla="*/ 1266872 w 7257486"/>
              <a:gd name="connsiteY2466" fmla="*/ 1954361 h 6857155"/>
              <a:gd name="connsiteX2467" fmla="*/ 1271095 w 7257486"/>
              <a:gd name="connsiteY2467" fmla="*/ 1983077 h 6857155"/>
              <a:gd name="connsiteX2468" fmla="*/ 1262649 w 7257486"/>
              <a:gd name="connsiteY2468" fmla="*/ 1991523 h 6857155"/>
              <a:gd name="connsiteX2469" fmla="*/ 1258426 w 7257486"/>
              <a:gd name="connsiteY2469" fmla="*/ 2016016 h 6857155"/>
              <a:gd name="connsiteX2470" fmla="*/ 1278696 w 7257486"/>
              <a:gd name="connsiteY2470" fmla="*/ 2020238 h 6857155"/>
              <a:gd name="connsiteX2471" fmla="*/ 1315858 w 7257486"/>
              <a:gd name="connsiteY2471" fmla="*/ 1995746 h 6857155"/>
              <a:gd name="connsiteX2472" fmla="*/ 1348796 w 7257486"/>
              <a:gd name="connsiteY2472" fmla="*/ 1995746 h 6857155"/>
              <a:gd name="connsiteX2473" fmla="*/ 1357242 w 7257486"/>
              <a:gd name="connsiteY2473" fmla="*/ 1991523 h 6857155"/>
              <a:gd name="connsiteX2474" fmla="*/ 1390181 w 7257486"/>
              <a:gd name="connsiteY2474" fmla="*/ 1971253 h 6857155"/>
              <a:gd name="connsiteX2475" fmla="*/ 1464504 w 7257486"/>
              <a:gd name="connsiteY2475" fmla="*/ 1942537 h 6857155"/>
              <a:gd name="connsiteX2476" fmla="*/ 1484774 w 7257486"/>
              <a:gd name="connsiteY2476" fmla="*/ 1950983 h 6857155"/>
              <a:gd name="connsiteX2477" fmla="*/ 1505044 w 7257486"/>
              <a:gd name="connsiteY2477" fmla="*/ 1942537 h 6857155"/>
              <a:gd name="connsiteX2478" fmla="*/ 1521091 w 7257486"/>
              <a:gd name="connsiteY2478" fmla="*/ 1934091 h 6857155"/>
              <a:gd name="connsiteX2479" fmla="*/ 1512645 w 7257486"/>
              <a:gd name="connsiteY2479" fmla="*/ 1946760 h 6857155"/>
              <a:gd name="connsiteX2480" fmla="*/ 1496598 w 7257486"/>
              <a:gd name="connsiteY2480" fmla="*/ 1955206 h 6857155"/>
              <a:gd name="connsiteX2481" fmla="*/ 1459437 w 7257486"/>
              <a:gd name="connsiteY2481" fmla="*/ 1971253 h 6857155"/>
              <a:gd name="connsiteX2482" fmla="*/ 1443389 w 7257486"/>
              <a:gd name="connsiteY2482" fmla="*/ 1987300 h 6857155"/>
              <a:gd name="connsiteX2483" fmla="*/ 1406228 w 7257486"/>
              <a:gd name="connsiteY2483" fmla="*/ 1995746 h 6857155"/>
              <a:gd name="connsiteX2484" fmla="*/ 1373289 w 7257486"/>
              <a:gd name="connsiteY2484" fmla="*/ 2011793 h 6857155"/>
              <a:gd name="connsiteX2485" fmla="*/ 1364843 w 7257486"/>
              <a:gd name="connsiteY2485" fmla="*/ 2040508 h 6857155"/>
              <a:gd name="connsiteX2486" fmla="*/ 1352175 w 7257486"/>
              <a:gd name="connsiteY2486" fmla="*/ 2048954 h 6857155"/>
              <a:gd name="connsiteX2487" fmla="*/ 1343729 w 7257486"/>
              <a:gd name="connsiteY2487" fmla="*/ 2069224 h 6857155"/>
              <a:gd name="connsiteX2488" fmla="*/ 1335283 w 7257486"/>
              <a:gd name="connsiteY2488" fmla="*/ 2069224 h 6857155"/>
              <a:gd name="connsiteX2489" fmla="*/ 1315013 w 7257486"/>
              <a:gd name="connsiteY2489" fmla="*/ 2085271 h 6857155"/>
              <a:gd name="connsiteX2490" fmla="*/ 1306567 w 7257486"/>
              <a:gd name="connsiteY2490" fmla="*/ 2101318 h 6857155"/>
              <a:gd name="connsiteX2491" fmla="*/ 1298121 w 7257486"/>
              <a:gd name="connsiteY2491" fmla="*/ 2101318 h 6857155"/>
              <a:gd name="connsiteX2492" fmla="*/ 1293899 w 7257486"/>
              <a:gd name="connsiteY2492" fmla="*/ 2109764 h 6857155"/>
              <a:gd name="connsiteX2493" fmla="*/ 1277852 w 7257486"/>
              <a:gd name="connsiteY2493" fmla="*/ 2118210 h 6857155"/>
              <a:gd name="connsiteX2494" fmla="*/ 1273629 w 7257486"/>
              <a:gd name="connsiteY2494" fmla="*/ 2109764 h 6857155"/>
              <a:gd name="connsiteX2495" fmla="*/ 1260960 w 7257486"/>
              <a:gd name="connsiteY2495" fmla="*/ 2109764 h 6857155"/>
              <a:gd name="connsiteX2496" fmla="*/ 1252514 w 7257486"/>
              <a:gd name="connsiteY2496" fmla="*/ 2134257 h 6857155"/>
              <a:gd name="connsiteX2497" fmla="*/ 1223798 w 7257486"/>
              <a:gd name="connsiteY2497" fmla="*/ 2150304 h 6857155"/>
              <a:gd name="connsiteX2498" fmla="*/ 1215352 w 7257486"/>
              <a:gd name="connsiteY2498" fmla="*/ 2146081 h 6857155"/>
              <a:gd name="connsiteX2499" fmla="*/ 1195083 w 7257486"/>
              <a:gd name="connsiteY2499" fmla="*/ 2150304 h 6857155"/>
              <a:gd name="connsiteX2500" fmla="*/ 1190860 w 7257486"/>
              <a:gd name="connsiteY2500" fmla="*/ 2166351 h 6857155"/>
              <a:gd name="connsiteX2501" fmla="*/ 1206907 w 7257486"/>
              <a:gd name="connsiteY2501" fmla="*/ 2166351 h 6857155"/>
              <a:gd name="connsiteX2502" fmla="*/ 1202684 w 7257486"/>
              <a:gd name="connsiteY2502" fmla="*/ 2179020 h 6857155"/>
              <a:gd name="connsiteX2503" fmla="*/ 1182414 w 7257486"/>
              <a:gd name="connsiteY2503" fmla="*/ 2191689 h 6857155"/>
              <a:gd name="connsiteX2504" fmla="*/ 1166367 w 7257486"/>
              <a:gd name="connsiteY2504" fmla="*/ 2211958 h 6857155"/>
              <a:gd name="connsiteX2505" fmla="*/ 1129205 w 7257486"/>
              <a:gd name="connsiteY2505" fmla="*/ 2232228 h 6857155"/>
              <a:gd name="connsiteX2506" fmla="*/ 1116536 w 7257486"/>
              <a:gd name="connsiteY2506" fmla="*/ 2244897 h 6857155"/>
              <a:gd name="connsiteX2507" fmla="*/ 1050659 w 7257486"/>
              <a:gd name="connsiteY2507" fmla="*/ 2293883 h 6857155"/>
              <a:gd name="connsiteX2508" fmla="*/ 1009275 w 7257486"/>
              <a:gd name="connsiteY2508" fmla="*/ 2314153 h 6857155"/>
              <a:gd name="connsiteX2509" fmla="*/ 1000829 w 7257486"/>
              <a:gd name="connsiteY2509" fmla="*/ 2330200 h 6857155"/>
              <a:gd name="connsiteX2510" fmla="*/ 984782 w 7257486"/>
              <a:gd name="connsiteY2510" fmla="*/ 2342869 h 6857155"/>
              <a:gd name="connsiteX2511" fmla="*/ 943397 w 7257486"/>
              <a:gd name="connsiteY2511" fmla="*/ 2347091 h 6857155"/>
              <a:gd name="connsiteX2512" fmla="*/ 943397 w 7257486"/>
              <a:gd name="connsiteY2512" fmla="*/ 2367361 h 6857155"/>
              <a:gd name="connsiteX2513" fmla="*/ 894412 w 7257486"/>
              <a:gd name="connsiteY2513" fmla="*/ 2400300 h 6857155"/>
              <a:gd name="connsiteX2514" fmla="*/ 865696 w 7257486"/>
              <a:gd name="connsiteY2514" fmla="*/ 2400300 h 6857155"/>
              <a:gd name="connsiteX2515" fmla="*/ 849649 w 7257486"/>
              <a:gd name="connsiteY2515" fmla="*/ 2412969 h 6857155"/>
              <a:gd name="connsiteX2516" fmla="*/ 841203 w 7257486"/>
              <a:gd name="connsiteY2516" fmla="*/ 2433239 h 6857155"/>
              <a:gd name="connsiteX2517" fmla="*/ 832757 w 7257486"/>
              <a:gd name="connsiteY2517" fmla="*/ 2437462 h 6857155"/>
              <a:gd name="connsiteX2518" fmla="*/ 816710 w 7257486"/>
              <a:gd name="connsiteY2518" fmla="*/ 2433239 h 6857155"/>
              <a:gd name="connsiteX2519" fmla="*/ 792217 w 7257486"/>
              <a:gd name="connsiteY2519" fmla="*/ 2429016 h 6857155"/>
              <a:gd name="connsiteX2520" fmla="*/ 783771 w 7257486"/>
              <a:gd name="connsiteY2520" fmla="*/ 2445063 h 6857155"/>
              <a:gd name="connsiteX2521" fmla="*/ 763502 w 7257486"/>
              <a:gd name="connsiteY2521" fmla="*/ 2449286 h 6857155"/>
              <a:gd name="connsiteX2522" fmla="*/ 697624 w 7257486"/>
              <a:gd name="connsiteY2522" fmla="*/ 2490670 h 6857155"/>
              <a:gd name="connsiteX2523" fmla="*/ 656240 w 7257486"/>
              <a:gd name="connsiteY2523" fmla="*/ 2506717 h 6857155"/>
              <a:gd name="connsiteX2524" fmla="*/ 656240 w 7257486"/>
              <a:gd name="connsiteY2524" fmla="*/ 2494049 h 6857155"/>
              <a:gd name="connsiteX2525" fmla="*/ 664685 w 7257486"/>
              <a:gd name="connsiteY2525" fmla="*/ 2494049 h 6857155"/>
              <a:gd name="connsiteX2526" fmla="*/ 689178 w 7257486"/>
              <a:gd name="connsiteY2526" fmla="*/ 2478002 h 6857155"/>
              <a:gd name="connsiteX2527" fmla="*/ 705225 w 7257486"/>
              <a:gd name="connsiteY2527" fmla="*/ 2453509 h 6857155"/>
              <a:gd name="connsiteX2528" fmla="*/ 701002 w 7257486"/>
              <a:gd name="connsiteY2528" fmla="*/ 2433239 h 6857155"/>
              <a:gd name="connsiteX2529" fmla="*/ 717050 w 7257486"/>
              <a:gd name="connsiteY2529" fmla="*/ 2429016 h 6857155"/>
              <a:gd name="connsiteX2530" fmla="*/ 729718 w 7257486"/>
              <a:gd name="connsiteY2530" fmla="*/ 2437462 h 6857155"/>
              <a:gd name="connsiteX2531" fmla="*/ 729718 w 7257486"/>
              <a:gd name="connsiteY2531" fmla="*/ 2412969 h 6857155"/>
              <a:gd name="connsiteX2532" fmla="*/ 725495 w 7257486"/>
              <a:gd name="connsiteY2532" fmla="*/ 2392699 h 6857155"/>
              <a:gd name="connsiteX2533" fmla="*/ 688334 w 7257486"/>
              <a:gd name="connsiteY2533" fmla="*/ 2384253 h 6857155"/>
              <a:gd name="connsiteX2534" fmla="*/ 659618 w 7257486"/>
              <a:gd name="connsiteY2534" fmla="*/ 2388476 h 6857155"/>
              <a:gd name="connsiteX2535" fmla="*/ 659618 w 7257486"/>
              <a:gd name="connsiteY2535" fmla="*/ 2401145 h 6857155"/>
              <a:gd name="connsiteX2536" fmla="*/ 688334 w 7257486"/>
              <a:gd name="connsiteY2536" fmla="*/ 2405368 h 6857155"/>
              <a:gd name="connsiteX2537" fmla="*/ 672287 w 7257486"/>
              <a:gd name="connsiteY2537" fmla="*/ 2421415 h 6857155"/>
              <a:gd name="connsiteX2538" fmla="*/ 659618 w 7257486"/>
              <a:gd name="connsiteY2538" fmla="*/ 2458576 h 6857155"/>
              <a:gd name="connsiteX2539" fmla="*/ 622456 w 7257486"/>
              <a:gd name="connsiteY2539" fmla="*/ 2471245 h 6857155"/>
              <a:gd name="connsiteX2540" fmla="*/ 585295 w 7257486"/>
              <a:gd name="connsiteY2540" fmla="*/ 2487292 h 6857155"/>
              <a:gd name="connsiteX2541" fmla="*/ 523640 w 7257486"/>
              <a:gd name="connsiteY2541" fmla="*/ 2532899 h 6857155"/>
              <a:gd name="connsiteX2542" fmla="*/ 478033 w 7257486"/>
              <a:gd name="connsiteY2542" fmla="*/ 2565838 h 6857155"/>
              <a:gd name="connsiteX2543" fmla="*/ 403710 w 7257486"/>
              <a:gd name="connsiteY2543" fmla="*/ 2610601 h 6857155"/>
              <a:gd name="connsiteX2544" fmla="*/ 304894 w 7257486"/>
              <a:gd name="connsiteY2544" fmla="*/ 2668032 h 6857155"/>
              <a:gd name="connsiteX2545" fmla="*/ 239016 w 7257486"/>
              <a:gd name="connsiteY2545" fmla="*/ 2700971 h 6857155"/>
              <a:gd name="connsiteX2546" fmla="*/ 214524 w 7257486"/>
              <a:gd name="connsiteY2546" fmla="*/ 2733910 h 6857155"/>
              <a:gd name="connsiteX2547" fmla="*/ 161315 w 7257486"/>
              <a:gd name="connsiteY2547" fmla="*/ 2766848 h 6857155"/>
              <a:gd name="connsiteX2548" fmla="*/ 124153 w 7257486"/>
              <a:gd name="connsiteY2548" fmla="*/ 2791341 h 6857155"/>
              <a:gd name="connsiteX2549" fmla="*/ 111485 w 7257486"/>
              <a:gd name="connsiteY2549" fmla="*/ 2815834 h 6857155"/>
              <a:gd name="connsiteX2550" fmla="*/ 115708 w 7257486"/>
              <a:gd name="connsiteY2550" fmla="*/ 2831881 h 6857155"/>
              <a:gd name="connsiteX2551" fmla="*/ 135978 w 7257486"/>
              <a:gd name="connsiteY2551" fmla="*/ 2831881 h 6857155"/>
              <a:gd name="connsiteX2552" fmla="*/ 168916 w 7257486"/>
              <a:gd name="connsiteY2552" fmla="*/ 2790497 h 6857155"/>
              <a:gd name="connsiteX2553" fmla="*/ 226348 w 7257486"/>
              <a:gd name="connsiteY2553" fmla="*/ 2749112 h 6857155"/>
              <a:gd name="connsiteX2554" fmla="*/ 292225 w 7257486"/>
              <a:gd name="connsiteY2554" fmla="*/ 2707728 h 6857155"/>
              <a:gd name="connsiteX2555" fmla="*/ 283779 w 7257486"/>
              <a:gd name="connsiteY2555" fmla="*/ 2732221 h 6857155"/>
              <a:gd name="connsiteX2556" fmla="*/ 263509 w 7257486"/>
              <a:gd name="connsiteY2556" fmla="*/ 2740666 h 6857155"/>
              <a:gd name="connsiteX2557" fmla="*/ 201855 w 7257486"/>
              <a:gd name="connsiteY2557" fmla="*/ 2782051 h 6857155"/>
              <a:gd name="connsiteX2558" fmla="*/ 197632 w 7257486"/>
              <a:gd name="connsiteY2558" fmla="*/ 2802321 h 6857155"/>
              <a:gd name="connsiteX2559" fmla="*/ 217902 w 7257486"/>
              <a:gd name="connsiteY2559" fmla="*/ 2814989 h 6857155"/>
              <a:gd name="connsiteX2560" fmla="*/ 222125 w 7257486"/>
              <a:gd name="connsiteY2560" fmla="*/ 2859752 h 6857155"/>
              <a:gd name="connsiteX2561" fmla="*/ 201855 w 7257486"/>
              <a:gd name="connsiteY2561" fmla="*/ 2888468 h 6857155"/>
              <a:gd name="connsiteX2562" fmla="*/ 193409 w 7257486"/>
              <a:gd name="connsiteY2562" fmla="*/ 2908738 h 6857155"/>
              <a:gd name="connsiteX2563" fmla="*/ 206078 w 7257486"/>
              <a:gd name="connsiteY2563" fmla="*/ 2908738 h 6857155"/>
              <a:gd name="connsiteX2564" fmla="*/ 251685 w 7257486"/>
              <a:gd name="connsiteY2564" fmla="*/ 2880022 h 6857155"/>
              <a:gd name="connsiteX2565" fmla="*/ 313340 w 7257486"/>
              <a:gd name="connsiteY2565" fmla="*/ 2835260 h 6857155"/>
              <a:gd name="connsiteX2566" fmla="*/ 342055 w 7257486"/>
              <a:gd name="connsiteY2566" fmla="*/ 2819212 h 6857155"/>
              <a:gd name="connsiteX2567" fmla="*/ 329387 w 7257486"/>
              <a:gd name="connsiteY2567" fmla="*/ 2847928 h 6857155"/>
              <a:gd name="connsiteX2568" fmla="*/ 300671 w 7257486"/>
              <a:gd name="connsiteY2568" fmla="*/ 2876644 h 6857155"/>
              <a:gd name="connsiteX2569" fmla="*/ 243239 w 7257486"/>
              <a:gd name="connsiteY2569" fmla="*/ 2921407 h 6857155"/>
              <a:gd name="connsiteX2570" fmla="*/ 152869 w 7257486"/>
              <a:gd name="connsiteY2570" fmla="*/ 2995730 h 6857155"/>
              <a:gd name="connsiteX2571" fmla="*/ 161315 w 7257486"/>
              <a:gd name="connsiteY2571" fmla="*/ 2999953 h 6857155"/>
              <a:gd name="connsiteX2572" fmla="*/ 214524 w 7257486"/>
              <a:gd name="connsiteY2572" fmla="*/ 2967014 h 6857155"/>
              <a:gd name="connsiteX2573" fmla="*/ 271955 w 7257486"/>
              <a:gd name="connsiteY2573" fmla="*/ 2925630 h 6857155"/>
              <a:gd name="connsiteX2574" fmla="*/ 313340 w 7257486"/>
              <a:gd name="connsiteY2574" fmla="*/ 2892691 h 6857155"/>
              <a:gd name="connsiteX2575" fmla="*/ 346278 w 7257486"/>
              <a:gd name="connsiteY2575" fmla="*/ 2868198 h 6857155"/>
              <a:gd name="connsiteX2576" fmla="*/ 374994 w 7257486"/>
              <a:gd name="connsiteY2576" fmla="*/ 2855529 h 6857155"/>
              <a:gd name="connsiteX2577" fmla="*/ 370771 w 7257486"/>
              <a:gd name="connsiteY2577" fmla="*/ 2871576 h 6857155"/>
              <a:gd name="connsiteX2578" fmla="*/ 362325 w 7257486"/>
              <a:gd name="connsiteY2578" fmla="*/ 2871576 h 6857155"/>
              <a:gd name="connsiteX2579" fmla="*/ 346278 w 7257486"/>
              <a:gd name="connsiteY2579" fmla="*/ 2884245 h 6857155"/>
              <a:gd name="connsiteX2580" fmla="*/ 309117 w 7257486"/>
              <a:gd name="connsiteY2580" fmla="*/ 2925630 h 6857155"/>
              <a:gd name="connsiteX2581" fmla="*/ 271955 w 7257486"/>
              <a:gd name="connsiteY2581" fmla="*/ 2954345 h 6857155"/>
              <a:gd name="connsiteX2582" fmla="*/ 230571 w 7257486"/>
              <a:gd name="connsiteY2582" fmla="*/ 2987284 h 6857155"/>
              <a:gd name="connsiteX2583" fmla="*/ 201855 w 7257486"/>
              <a:gd name="connsiteY2583" fmla="*/ 2995730 h 6857155"/>
              <a:gd name="connsiteX2584" fmla="*/ 160470 w 7257486"/>
              <a:gd name="connsiteY2584" fmla="*/ 3024446 h 6857155"/>
              <a:gd name="connsiteX2585" fmla="*/ 86147 w 7257486"/>
              <a:gd name="connsiteY2585" fmla="*/ 3070053 h 6857155"/>
              <a:gd name="connsiteX2586" fmla="*/ 44763 w 7257486"/>
              <a:gd name="connsiteY2586" fmla="*/ 3107215 h 6857155"/>
              <a:gd name="connsiteX2587" fmla="*/ 11824 w 7257486"/>
              <a:gd name="connsiteY2587" fmla="*/ 3135930 h 6857155"/>
              <a:gd name="connsiteX2588" fmla="*/ 16047 w 7257486"/>
              <a:gd name="connsiteY2588" fmla="*/ 3177315 h 6857155"/>
              <a:gd name="connsiteX2589" fmla="*/ 0 w 7257486"/>
              <a:gd name="connsiteY2589" fmla="*/ 3187450 h 6857155"/>
              <a:gd name="connsiteX2590" fmla="*/ 4223 w 7257486"/>
              <a:gd name="connsiteY2590" fmla="*/ 3203497 h 6857155"/>
              <a:gd name="connsiteX2591" fmla="*/ 28716 w 7257486"/>
              <a:gd name="connsiteY2591" fmla="*/ 3203497 h 6857155"/>
              <a:gd name="connsiteX2592" fmla="*/ 90370 w 7257486"/>
              <a:gd name="connsiteY2592" fmla="*/ 3174781 h 6857155"/>
              <a:gd name="connsiteX2593" fmla="*/ 86147 w 7257486"/>
              <a:gd name="connsiteY2593" fmla="*/ 3183227 h 6857155"/>
              <a:gd name="connsiteX2594" fmla="*/ 44763 w 7257486"/>
              <a:gd name="connsiteY2594" fmla="*/ 3211943 h 6857155"/>
              <a:gd name="connsiteX2595" fmla="*/ 40540 w 7257486"/>
              <a:gd name="connsiteY2595" fmla="*/ 3227990 h 6857155"/>
              <a:gd name="connsiteX2596" fmla="*/ 56587 w 7257486"/>
              <a:gd name="connsiteY2596" fmla="*/ 3227990 h 6857155"/>
              <a:gd name="connsiteX2597" fmla="*/ 85303 w 7257486"/>
              <a:gd name="connsiteY2597" fmla="*/ 3211943 h 6857155"/>
              <a:gd name="connsiteX2598" fmla="*/ 134288 w 7257486"/>
              <a:gd name="connsiteY2598" fmla="*/ 3195896 h 6857155"/>
              <a:gd name="connsiteX2599" fmla="*/ 130066 w 7257486"/>
              <a:gd name="connsiteY2599" fmla="*/ 3204341 h 6857155"/>
              <a:gd name="connsiteX2600" fmla="*/ 59965 w 7257486"/>
              <a:gd name="connsiteY2600" fmla="*/ 3249104 h 6857155"/>
              <a:gd name="connsiteX2601" fmla="*/ 51519 w 7257486"/>
              <a:gd name="connsiteY2601" fmla="*/ 3265151 h 6857155"/>
              <a:gd name="connsiteX2602" fmla="*/ 76012 w 7257486"/>
              <a:gd name="connsiteY2602" fmla="*/ 3281198 h 6857155"/>
              <a:gd name="connsiteX2603" fmla="*/ 113174 w 7257486"/>
              <a:gd name="connsiteY2603" fmla="*/ 3272753 h 6857155"/>
              <a:gd name="connsiteX2604" fmla="*/ 154558 w 7257486"/>
              <a:gd name="connsiteY2604" fmla="*/ 3260084 h 6857155"/>
              <a:gd name="connsiteX2605" fmla="*/ 154558 w 7257486"/>
              <a:gd name="connsiteY2605" fmla="*/ 3268530 h 6857155"/>
              <a:gd name="connsiteX2606" fmla="*/ 195943 w 7257486"/>
              <a:gd name="connsiteY2606" fmla="*/ 3260084 h 6857155"/>
              <a:gd name="connsiteX2607" fmla="*/ 200166 w 7257486"/>
              <a:gd name="connsiteY2607" fmla="*/ 3276131 h 6857155"/>
              <a:gd name="connsiteX2608" fmla="*/ 212834 w 7257486"/>
              <a:gd name="connsiteY2608" fmla="*/ 3276131 h 6857155"/>
              <a:gd name="connsiteX2609" fmla="*/ 258442 w 7257486"/>
              <a:gd name="connsiteY2609" fmla="*/ 3260084 h 6857155"/>
              <a:gd name="connsiteX2610" fmla="*/ 287158 w 7257486"/>
              <a:gd name="connsiteY2610" fmla="*/ 3255861 h 6857155"/>
              <a:gd name="connsiteX2611" fmla="*/ 278712 w 7257486"/>
              <a:gd name="connsiteY2611" fmla="*/ 3276131 h 6857155"/>
              <a:gd name="connsiteX2612" fmla="*/ 291381 w 7257486"/>
              <a:gd name="connsiteY2612" fmla="*/ 3276131 h 6857155"/>
              <a:gd name="connsiteX2613" fmla="*/ 294759 w 7257486"/>
              <a:gd name="connsiteY2613" fmla="*/ 3271908 h 6857155"/>
              <a:gd name="connsiteX2614" fmla="*/ 295603 w 7257486"/>
              <a:gd name="connsiteY2614" fmla="*/ 3271908 h 6857155"/>
              <a:gd name="connsiteX2615" fmla="*/ 298137 w 7257486"/>
              <a:gd name="connsiteY2615" fmla="*/ 3267685 h 6857155"/>
              <a:gd name="connsiteX2616" fmla="*/ 308272 w 7257486"/>
              <a:gd name="connsiteY2616" fmla="*/ 3255016 h 6857155"/>
              <a:gd name="connsiteX2617" fmla="*/ 332765 w 7257486"/>
              <a:gd name="connsiteY2617" fmla="*/ 3255016 h 6857155"/>
              <a:gd name="connsiteX2618" fmla="*/ 341211 w 7257486"/>
              <a:gd name="connsiteY2618" fmla="*/ 3263462 h 6857155"/>
              <a:gd name="connsiteX2619" fmla="*/ 365704 w 7257486"/>
              <a:gd name="connsiteY2619" fmla="*/ 3259239 h 6857155"/>
              <a:gd name="connsiteX2620" fmla="*/ 407088 w 7257486"/>
              <a:gd name="connsiteY2620" fmla="*/ 3234746 h 6857155"/>
              <a:gd name="connsiteX2621" fmla="*/ 472966 w 7257486"/>
              <a:gd name="connsiteY2621" fmla="*/ 3201808 h 6857155"/>
              <a:gd name="connsiteX2622" fmla="*/ 510127 w 7257486"/>
              <a:gd name="connsiteY2622" fmla="*/ 3193362 h 6857155"/>
              <a:gd name="connsiteX2623" fmla="*/ 551512 w 7257486"/>
              <a:gd name="connsiteY2623" fmla="*/ 3193362 h 6857155"/>
              <a:gd name="connsiteX2624" fmla="*/ 535465 w 7257486"/>
              <a:gd name="connsiteY2624" fmla="*/ 3206031 h 6857155"/>
              <a:gd name="connsiteX2625" fmla="*/ 515195 w 7257486"/>
              <a:gd name="connsiteY2625" fmla="*/ 3222078 h 6857155"/>
              <a:gd name="connsiteX2626" fmla="*/ 502526 w 7257486"/>
              <a:gd name="connsiteY2626" fmla="*/ 3250793 h 6857155"/>
              <a:gd name="connsiteX2627" fmla="*/ 486479 w 7257486"/>
              <a:gd name="connsiteY2627" fmla="*/ 3263462 h 6857155"/>
              <a:gd name="connsiteX2628" fmla="*/ 478033 w 7257486"/>
              <a:gd name="connsiteY2628" fmla="*/ 3279509 h 6857155"/>
              <a:gd name="connsiteX2629" fmla="*/ 494080 w 7257486"/>
              <a:gd name="connsiteY2629" fmla="*/ 3279509 h 6857155"/>
              <a:gd name="connsiteX2630" fmla="*/ 510127 w 7257486"/>
              <a:gd name="connsiteY2630" fmla="*/ 3271063 h 6857155"/>
              <a:gd name="connsiteX2631" fmla="*/ 485634 w 7257486"/>
              <a:gd name="connsiteY2631" fmla="*/ 3304002 h 6857155"/>
              <a:gd name="connsiteX2632" fmla="*/ 472966 w 7257486"/>
              <a:gd name="connsiteY2632" fmla="*/ 3324272 h 6857155"/>
              <a:gd name="connsiteX2633" fmla="*/ 444250 w 7257486"/>
              <a:gd name="connsiteY2633" fmla="*/ 3357211 h 6857155"/>
              <a:gd name="connsiteX2634" fmla="*/ 435804 w 7257486"/>
              <a:gd name="connsiteY2634" fmla="*/ 3377481 h 6857155"/>
              <a:gd name="connsiteX2635" fmla="*/ 423135 w 7257486"/>
              <a:gd name="connsiteY2635" fmla="*/ 3381704 h 6857155"/>
              <a:gd name="connsiteX2636" fmla="*/ 414689 w 7257486"/>
              <a:gd name="connsiteY2636" fmla="*/ 3406196 h 6857155"/>
              <a:gd name="connsiteX2637" fmla="*/ 390197 w 7257486"/>
              <a:gd name="connsiteY2637" fmla="*/ 3434912 h 6857155"/>
              <a:gd name="connsiteX2638" fmla="*/ 394419 w 7257486"/>
              <a:gd name="connsiteY2638" fmla="*/ 3450959 h 6857155"/>
              <a:gd name="connsiteX2639" fmla="*/ 451851 w 7257486"/>
              <a:gd name="connsiteY2639" fmla="*/ 3459405 h 6857155"/>
              <a:gd name="connsiteX2640" fmla="*/ 456074 w 7257486"/>
              <a:gd name="connsiteY2640" fmla="*/ 3479675 h 6857155"/>
              <a:gd name="connsiteX2641" fmla="*/ 447628 w 7257486"/>
              <a:gd name="connsiteY2641" fmla="*/ 3479675 h 6857155"/>
              <a:gd name="connsiteX2642" fmla="*/ 439182 w 7257486"/>
              <a:gd name="connsiteY2642" fmla="*/ 3492344 h 6857155"/>
              <a:gd name="connsiteX2643" fmla="*/ 434959 w 7257486"/>
              <a:gd name="connsiteY2643" fmla="*/ 3512614 h 6857155"/>
              <a:gd name="connsiteX2644" fmla="*/ 456074 w 7257486"/>
              <a:gd name="connsiteY2644" fmla="*/ 3512614 h 6857155"/>
              <a:gd name="connsiteX2645" fmla="*/ 472121 w 7257486"/>
              <a:gd name="connsiteY2645" fmla="*/ 3499945 h 6857155"/>
              <a:gd name="connsiteX2646" fmla="*/ 488168 w 7257486"/>
              <a:gd name="connsiteY2646" fmla="*/ 3479675 h 6857155"/>
              <a:gd name="connsiteX2647" fmla="*/ 508438 w 7257486"/>
              <a:gd name="connsiteY2647" fmla="*/ 3459405 h 6857155"/>
              <a:gd name="connsiteX2648" fmla="*/ 541377 w 7257486"/>
              <a:gd name="connsiteY2648" fmla="*/ 3459405 h 6857155"/>
              <a:gd name="connsiteX2649" fmla="*/ 549822 w 7257486"/>
              <a:gd name="connsiteY2649" fmla="*/ 3439135 h 6857155"/>
              <a:gd name="connsiteX2650" fmla="*/ 574315 w 7257486"/>
              <a:gd name="connsiteY2650" fmla="*/ 3418865 h 6857155"/>
              <a:gd name="connsiteX2651" fmla="*/ 627524 w 7257486"/>
              <a:gd name="connsiteY2651" fmla="*/ 3377481 h 6857155"/>
              <a:gd name="connsiteX2652" fmla="*/ 664685 w 7257486"/>
              <a:gd name="connsiteY2652" fmla="*/ 3361434 h 6857155"/>
              <a:gd name="connsiteX2653" fmla="*/ 664685 w 7257486"/>
              <a:gd name="connsiteY2653" fmla="*/ 3341164 h 6857155"/>
              <a:gd name="connsiteX2654" fmla="*/ 693401 w 7257486"/>
              <a:gd name="connsiteY2654" fmla="*/ 3312448 h 6857155"/>
              <a:gd name="connsiteX2655" fmla="*/ 722117 w 7257486"/>
              <a:gd name="connsiteY2655" fmla="*/ 3308225 h 6857155"/>
              <a:gd name="connsiteX2656" fmla="*/ 722117 w 7257486"/>
              <a:gd name="connsiteY2656" fmla="*/ 3324272 h 6857155"/>
              <a:gd name="connsiteX2657" fmla="*/ 713671 w 7257486"/>
              <a:gd name="connsiteY2657" fmla="*/ 3324272 h 6857155"/>
              <a:gd name="connsiteX2658" fmla="*/ 689178 w 7257486"/>
              <a:gd name="connsiteY2658" fmla="*/ 3344542 h 6857155"/>
              <a:gd name="connsiteX2659" fmla="*/ 680733 w 7257486"/>
              <a:gd name="connsiteY2659" fmla="*/ 3360589 h 6857155"/>
              <a:gd name="connsiteX2660" fmla="*/ 664685 w 7257486"/>
              <a:gd name="connsiteY2660" fmla="*/ 3364812 h 6857155"/>
              <a:gd name="connsiteX2661" fmla="*/ 664685 w 7257486"/>
              <a:gd name="connsiteY2661" fmla="*/ 3385082 h 6857155"/>
              <a:gd name="connsiteX2662" fmla="*/ 680733 w 7257486"/>
              <a:gd name="connsiteY2662" fmla="*/ 3385082 h 6857155"/>
              <a:gd name="connsiteX2663" fmla="*/ 689178 w 7257486"/>
              <a:gd name="connsiteY2663" fmla="*/ 3372413 h 6857155"/>
              <a:gd name="connsiteX2664" fmla="*/ 726340 w 7257486"/>
              <a:gd name="connsiteY2664" fmla="*/ 3347920 h 6857155"/>
              <a:gd name="connsiteX2665" fmla="*/ 760123 w 7257486"/>
              <a:gd name="connsiteY2665" fmla="*/ 3310759 h 6857155"/>
              <a:gd name="connsiteX2666" fmla="*/ 780393 w 7257486"/>
              <a:gd name="connsiteY2666" fmla="*/ 3290489 h 6857155"/>
              <a:gd name="connsiteX2667" fmla="*/ 826001 w 7257486"/>
              <a:gd name="connsiteY2667" fmla="*/ 3253327 h 6857155"/>
              <a:gd name="connsiteX2668" fmla="*/ 842048 w 7257486"/>
              <a:gd name="connsiteY2668" fmla="*/ 3228834 h 6857155"/>
              <a:gd name="connsiteX2669" fmla="*/ 858095 w 7257486"/>
              <a:gd name="connsiteY2669" fmla="*/ 3220388 h 6857155"/>
              <a:gd name="connsiteX2670" fmla="*/ 853872 w 7257486"/>
              <a:gd name="connsiteY2670" fmla="*/ 3236436 h 6857155"/>
              <a:gd name="connsiteX2671" fmla="*/ 858095 w 7257486"/>
              <a:gd name="connsiteY2671" fmla="*/ 3244882 h 6857155"/>
              <a:gd name="connsiteX2672" fmla="*/ 886810 w 7257486"/>
              <a:gd name="connsiteY2672" fmla="*/ 3224611 h 6857155"/>
              <a:gd name="connsiteX2673" fmla="*/ 874142 w 7257486"/>
              <a:gd name="connsiteY2673" fmla="*/ 3249104 h 6857155"/>
              <a:gd name="connsiteX2674" fmla="*/ 853872 w 7257486"/>
              <a:gd name="connsiteY2674" fmla="*/ 3261773 h 6857155"/>
              <a:gd name="connsiteX2675" fmla="*/ 853872 w 7257486"/>
              <a:gd name="connsiteY2675" fmla="*/ 3253327 h 6857155"/>
              <a:gd name="connsiteX2676" fmla="*/ 845426 w 7257486"/>
              <a:gd name="connsiteY2676" fmla="*/ 3253327 h 6857155"/>
              <a:gd name="connsiteX2677" fmla="*/ 832757 w 7257486"/>
              <a:gd name="connsiteY2677" fmla="*/ 3265996 h 6857155"/>
              <a:gd name="connsiteX2678" fmla="*/ 808264 w 7257486"/>
              <a:gd name="connsiteY2678" fmla="*/ 3286266 h 6857155"/>
              <a:gd name="connsiteX2679" fmla="*/ 799818 w 7257486"/>
              <a:gd name="connsiteY2679" fmla="*/ 3310759 h 6857155"/>
              <a:gd name="connsiteX2680" fmla="*/ 775326 w 7257486"/>
              <a:gd name="connsiteY2680" fmla="*/ 3306536 h 6857155"/>
              <a:gd name="connsiteX2681" fmla="*/ 771103 w 7257486"/>
              <a:gd name="connsiteY2681" fmla="*/ 3322583 h 6857155"/>
              <a:gd name="connsiteX2682" fmla="*/ 755056 w 7257486"/>
              <a:gd name="connsiteY2682" fmla="*/ 3342853 h 6857155"/>
              <a:gd name="connsiteX2683" fmla="*/ 717894 w 7257486"/>
              <a:gd name="connsiteY2683" fmla="*/ 3371569 h 6857155"/>
              <a:gd name="connsiteX2684" fmla="*/ 713671 w 7257486"/>
              <a:gd name="connsiteY2684" fmla="*/ 3387616 h 6857155"/>
              <a:gd name="connsiteX2685" fmla="*/ 733941 w 7257486"/>
              <a:gd name="connsiteY2685" fmla="*/ 3396062 h 6857155"/>
              <a:gd name="connsiteX2686" fmla="*/ 733941 w 7257486"/>
              <a:gd name="connsiteY2686" fmla="*/ 3416331 h 6857155"/>
              <a:gd name="connsiteX2687" fmla="*/ 742387 w 7257486"/>
              <a:gd name="connsiteY2687" fmla="*/ 3424777 h 6857155"/>
              <a:gd name="connsiteX2688" fmla="*/ 746610 w 7257486"/>
              <a:gd name="connsiteY2688" fmla="*/ 3461939 h 6857155"/>
              <a:gd name="connsiteX2689" fmla="*/ 730563 w 7257486"/>
              <a:gd name="connsiteY2689" fmla="*/ 3477986 h 6857155"/>
              <a:gd name="connsiteX2690" fmla="*/ 730563 w 7257486"/>
              <a:gd name="connsiteY2690" fmla="*/ 3486432 h 6857155"/>
              <a:gd name="connsiteX2691" fmla="*/ 714516 w 7257486"/>
              <a:gd name="connsiteY2691" fmla="*/ 3494877 h 6857155"/>
              <a:gd name="connsiteX2692" fmla="*/ 706070 w 7257486"/>
              <a:gd name="connsiteY2692" fmla="*/ 3510925 h 6857155"/>
              <a:gd name="connsiteX2693" fmla="*/ 739009 w 7257486"/>
              <a:gd name="connsiteY2693" fmla="*/ 3494877 h 6857155"/>
              <a:gd name="connsiteX2694" fmla="*/ 780393 w 7257486"/>
              <a:gd name="connsiteY2694" fmla="*/ 3461939 h 6857155"/>
              <a:gd name="connsiteX2695" fmla="*/ 826001 w 7257486"/>
              <a:gd name="connsiteY2695" fmla="*/ 3412953 h 6857155"/>
              <a:gd name="connsiteX2696" fmla="*/ 830223 w 7257486"/>
              <a:gd name="connsiteY2696" fmla="*/ 3421399 h 6857155"/>
              <a:gd name="connsiteX2697" fmla="*/ 814176 w 7257486"/>
              <a:gd name="connsiteY2697" fmla="*/ 3445892 h 6857155"/>
              <a:gd name="connsiteX2698" fmla="*/ 690868 w 7257486"/>
              <a:gd name="connsiteY2698" fmla="*/ 3569201 h 6857155"/>
              <a:gd name="connsiteX2699" fmla="*/ 629213 w 7257486"/>
              <a:gd name="connsiteY2699" fmla="*/ 3618186 h 6857155"/>
              <a:gd name="connsiteX2700" fmla="*/ 596274 w 7257486"/>
              <a:gd name="connsiteY2700" fmla="*/ 3642679 h 6857155"/>
              <a:gd name="connsiteX2701" fmla="*/ 554890 w 7257486"/>
              <a:gd name="connsiteY2701" fmla="*/ 3675618 h 6857155"/>
              <a:gd name="connsiteX2702" fmla="*/ 538843 w 7257486"/>
              <a:gd name="connsiteY2702" fmla="*/ 3695888 h 6857155"/>
              <a:gd name="connsiteX2703" fmla="*/ 554890 w 7257486"/>
              <a:gd name="connsiteY2703" fmla="*/ 3700111 h 6857155"/>
              <a:gd name="connsiteX2704" fmla="*/ 570937 w 7257486"/>
              <a:gd name="connsiteY2704" fmla="*/ 3691665 h 6857155"/>
              <a:gd name="connsiteX2705" fmla="*/ 583606 w 7257486"/>
              <a:gd name="connsiteY2705" fmla="*/ 3678996 h 6857155"/>
              <a:gd name="connsiteX2706" fmla="*/ 592051 w 7257486"/>
              <a:gd name="connsiteY2706" fmla="*/ 3683219 h 6857155"/>
              <a:gd name="connsiteX2707" fmla="*/ 612321 w 7257486"/>
              <a:gd name="connsiteY2707" fmla="*/ 3674773 h 6857155"/>
              <a:gd name="connsiteX2708" fmla="*/ 614011 w 7257486"/>
              <a:gd name="connsiteY2708" fmla="*/ 3672239 h 6857155"/>
              <a:gd name="connsiteX2709" fmla="*/ 641037 w 7257486"/>
              <a:gd name="connsiteY2709" fmla="*/ 3658726 h 6857155"/>
              <a:gd name="connsiteX2710" fmla="*/ 682422 w 7257486"/>
              <a:gd name="connsiteY2710" fmla="*/ 3625787 h 6857155"/>
              <a:gd name="connsiteX2711" fmla="*/ 690868 w 7257486"/>
              <a:gd name="connsiteY2711" fmla="*/ 3609740 h 6857155"/>
              <a:gd name="connsiteX2712" fmla="*/ 674820 w 7257486"/>
              <a:gd name="connsiteY2712" fmla="*/ 3613963 h 6857155"/>
              <a:gd name="connsiteX2713" fmla="*/ 650328 w 7257486"/>
              <a:gd name="connsiteY2713" fmla="*/ 3630010 h 6857155"/>
              <a:gd name="connsiteX2714" fmla="*/ 650328 w 7257486"/>
              <a:gd name="connsiteY2714" fmla="*/ 3617342 h 6857155"/>
              <a:gd name="connsiteX2715" fmla="*/ 658773 w 7257486"/>
              <a:gd name="connsiteY2715" fmla="*/ 3617342 h 6857155"/>
              <a:gd name="connsiteX2716" fmla="*/ 691712 w 7257486"/>
              <a:gd name="connsiteY2716" fmla="*/ 3592849 h 6857155"/>
              <a:gd name="connsiteX2717" fmla="*/ 798129 w 7257486"/>
              <a:gd name="connsiteY2717" fmla="*/ 3494033 h 6857155"/>
              <a:gd name="connsiteX2718" fmla="*/ 843737 w 7257486"/>
              <a:gd name="connsiteY2718" fmla="*/ 3465317 h 6857155"/>
              <a:gd name="connsiteX2719" fmla="*/ 843737 w 7257486"/>
              <a:gd name="connsiteY2719" fmla="*/ 3473763 h 6857155"/>
              <a:gd name="connsiteX2720" fmla="*/ 827690 w 7257486"/>
              <a:gd name="connsiteY2720" fmla="*/ 3486432 h 6857155"/>
              <a:gd name="connsiteX2721" fmla="*/ 790528 w 7257486"/>
              <a:gd name="connsiteY2721" fmla="*/ 3535417 h 6857155"/>
              <a:gd name="connsiteX2722" fmla="*/ 757589 w 7257486"/>
              <a:gd name="connsiteY2722" fmla="*/ 3568356 h 6857155"/>
              <a:gd name="connsiteX2723" fmla="*/ 711982 w 7257486"/>
              <a:gd name="connsiteY2723" fmla="*/ 3601295 h 6857155"/>
              <a:gd name="connsiteX2724" fmla="*/ 703536 w 7257486"/>
              <a:gd name="connsiteY2724" fmla="*/ 3625787 h 6857155"/>
              <a:gd name="connsiteX2725" fmla="*/ 683266 w 7257486"/>
              <a:gd name="connsiteY2725" fmla="*/ 3650281 h 6857155"/>
              <a:gd name="connsiteX2726" fmla="*/ 674820 w 7257486"/>
              <a:gd name="connsiteY2726" fmla="*/ 3674773 h 6857155"/>
              <a:gd name="connsiteX2727" fmla="*/ 650328 w 7257486"/>
              <a:gd name="connsiteY2727" fmla="*/ 3678996 h 6857155"/>
              <a:gd name="connsiteX2728" fmla="*/ 617389 w 7257486"/>
              <a:gd name="connsiteY2728" fmla="*/ 3695043 h 6857155"/>
              <a:gd name="connsiteX2729" fmla="*/ 597119 w 7257486"/>
              <a:gd name="connsiteY2729" fmla="*/ 3711090 h 6857155"/>
              <a:gd name="connsiteX2730" fmla="*/ 559957 w 7257486"/>
              <a:gd name="connsiteY2730" fmla="*/ 3731360 h 6857155"/>
              <a:gd name="connsiteX2731" fmla="*/ 555735 w 7257486"/>
              <a:gd name="connsiteY2731" fmla="*/ 3751630 h 6857155"/>
              <a:gd name="connsiteX2732" fmla="*/ 568403 w 7257486"/>
              <a:gd name="connsiteY2732" fmla="*/ 3751630 h 6857155"/>
              <a:gd name="connsiteX2733" fmla="*/ 588673 w 7257486"/>
              <a:gd name="connsiteY2733" fmla="*/ 3735583 h 6857155"/>
              <a:gd name="connsiteX2734" fmla="*/ 591207 w 7257486"/>
              <a:gd name="connsiteY2734" fmla="*/ 3735583 h 6857155"/>
              <a:gd name="connsiteX2735" fmla="*/ 591207 w 7257486"/>
              <a:gd name="connsiteY2735" fmla="*/ 3748252 h 6857155"/>
              <a:gd name="connsiteX2736" fmla="*/ 624146 w 7257486"/>
              <a:gd name="connsiteY2736" fmla="*/ 3744029 h 6857155"/>
              <a:gd name="connsiteX2737" fmla="*/ 619923 w 7257486"/>
              <a:gd name="connsiteY2737" fmla="*/ 3768522 h 6857155"/>
              <a:gd name="connsiteX2738" fmla="*/ 635970 w 7257486"/>
              <a:gd name="connsiteY2738" fmla="*/ 3784569 h 6857155"/>
              <a:gd name="connsiteX2739" fmla="*/ 631747 w 7257486"/>
              <a:gd name="connsiteY2739" fmla="*/ 3809062 h 6857155"/>
              <a:gd name="connsiteX2740" fmla="*/ 640193 w 7257486"/>
              <a:gd name="connsiteY2740" fmla="*/ 3833555 h 6857155"/>
              <a:gd name="connsiteX2741" fmla="*/ 660463 w 7257486"/>
              <a:gd name="connsiteY2741" fmla="*/ 3833555 h 6857155"/>
              <a:gd name="connsiteX2742" fmla="*/ 656240 w 7257486"/>
              <a:gd name="connsiteY2742" fmla="*/ 3858047 h 6857155"/>
              <a:gd name="connsiteX2743" fmla="*/ 672287 w 7257486"/>
              <a:gd name="connsiteY2743" fmla="*/ 3870716 h 6857155"/>
              <a:gd name="connsiteX2744" fmla="*/ 721272 w 7257486"/>
              <a:gd name="connsiteY2744" fmla="*/ 3874939 h 6857155"/>
              <a:gd name="connsiteX2745" fmla="*/ 717050 w 7257486"/>
              <a:gd name="connsiteY2745" fmla="*/ 3895209 h 6857155"/>
              <a:gd name="connsiteX2746" fmla="*/ 729718 w 7257486"/>
              <a:gd name="connsiteY2746" fmla="*/ 3907878 h 6857155"/>
              <a:gd name="connsiteX2747" fmla="*/ 740698 w 7257486"/>
              <a:gd name="connsiteY2747" fmla="*/ 3907878 h 6857155"/>
              <a:gd name="connsiteX2748" fmla="*/ 740698 w 7257486"/>
              <a:gd name="connsiteY2748" fmla="*/ 3907878 h 6857155"/>
              <a:gd name="connsiteX2749" fmla="*/ 756745 w 7257486"/>
              <a:gd name="connsiteY2749" fmla="*/ 3912101 h 6857155"/>
              <a:gd name="connsiteX2750" fmla="*/ 757589 w 7257486"/>
              <a:gd name="connsiteY2750" fmla="*/ 3907878 h 6857155"/>
              <a:gd name="connsiteX2751" fmla="*/ 760123 w 7257486"/>
              <a:gd name="connsiteY2751" fmla="*/ 3907878 h 6857155"/>
              <a:gd name="connsiteX2752" fmla="*/ 780393 w 7257486"/>
              <a:gd name="connsiteY2752" fmla="*/ 3903655 h 6857155"/>
              <a:gd name="connsiteX2753" fmla="*/ 829379 w 7257486"/>
              <a:gd name="connsiteY2753" fmla="*/ 3883385 h 6857155"/>
              <a:gd name="connsiteX2754" fmla="*/ 825156 w 7257486"/>
              <a:gd name="connsiteY2754" fmla="*/ 3896053 h 6857155"/>
              <a:gd name="connsiteX2755" fmla="*/ 809109 w 7257486"/>
              <a:gd name="connsiteY2755" fmla="*/ 3912101 h 6857155"/>
              <a:gd name="connsiteX2756" fmla="*/ 804886 w 7257486"/>
              <a:gd name="connsiteY2756" fmla="*/ 3928148 h 6857155"/>
              <a:gd name="connsiteX2757" fmla="*/ 833602 w 7257486"/>
              <a:gd name="connsiteY2757" fmla="*/ 3928148 h 6857155"/>
              <a:gd name="connsiteX2758" fmla="*/ 829379 w 7257486"/>
              <a:gd name="connsiteY2758" fmla="*/ 3948418 h 6857155"/>
              <a:gd name="connsiteX2759" fmla="*/ 833602 w 7257486"/>
              <a:gd name="connsiteY2759" fmla="*/ 3981356 h 6857155"/>
              <a:gd name="connsiteX2760" fmla="*/ 813332 w 7257486"/>
              <a:gd name="connsiteY2760" fmla="*/ 3997403 h 6857155"/>
              <a:gd name="connsiteX2761" fmla="*/ 809109 w 7257486"/>
              <a:gd name="connsiteY2761" fmla="*/ 4013450 h 6857155"/>
              <a:gd name="connsiteX2762" fmla="*/ 821778 w 7257486"/>
              <a:gd name="connsiteY2762" fmla="*/ 4013450 h 6857155"/>
              <a:gd name="connsiteX2763" fmla="*/ 834446 w 7257486"/>
              <a:gd name="connsiteY2763" fmla="*/ 4005005 h 6857155"/>
              <a:gd name="connsiteX2764" fmla="*/ 875831 w 7257486"/>
              <a:gd name="connsiteY2764" fmla="*/ 4000782 h 6857155"/>
              <a:gd name="connsiteX2765" fmla="*/ 878365 w 7257486"/>
              <a:gd name="connsiteY2765" fmla="*/ 3998248 h 6857155"/>
              <a:gd name="connsiteX2766" fmla="*/ 878365 w 7257486"/>
              <a:gd name="connsiteY2766" fmla="*/ 4005005 h 6857155"/>
              <a:gd name="connsiteX2767" fmla="*/ 895256 w 7257486"/>
              <a:gd name="connsiteY2767" fmla="*/ 4005005 h 6857155"/>
              <a:gd name="connsiteX2768" fmla="*/ 891878 w 7257486"/>
              <a:gd name="connsiteY2768" fmla="*/ 4009228 h 6857155"/>
              <a:gd name="connsiteX2769" fmla="*/ 887655 w 7257486"/>
              <a:gd name="connsiteY2769" fmla="*/ 4025275 h 6857155"/>
              <a:gd name="connsiteX2770" fmla="*/ 916371 w 7257486"/>
              <a:gd name="connsiteY2770" fmla="*/ 4029497 h 6857155"/>
              <a:gd name="connsiteX2771" fmla="*/ 900324 w 7257486"/>
              <a:gd name="connsiteY2771" fmla="*/ 4078483 h 6857155"/>
              <a:gd name="connsiteX2772" fmla="*/ 887655 w 7257486"/>
              <a:gd name="connsiteY2772" fmla="*/ 4094530 h 6857155"/>
              <a:gd name="connsiteX2773" fmla="*/ 891878 w 7257486"/>
              <a:gd name="connsiteY2773" fmla="*/ 4110577 h 6857155"/>
              <a:gd name="connsiteX2774" fmla="*/ 904547 w 7257486"/>
              <a:gd name="connsiteY2774" fmla="*/ 4114800 h 6857155"/>
              <a:gd name="connsiteX2775" fmla="*/ 904547 w 7257486"/>
              <a:gd name="connsiteY2775" fmla="*/ 4125780 h 6857155"/>
              <a:gd name="connsiteX2776" fmla="*/ 896945 w 7257486"/>
              <a:gd name="connsiteY2776" fmla="*/ 4131692 h 6857155"/>
              <a:gd name="connsiteX2777" fmla="*/ 895256 w 7257486"/>
              <a:gd name="connsiteY2777" fmla="*/ 4131692 h 6857155"/>
              <a:gd name="connsiteX2778" fmla="*/ 866540 w 7257486"/>
              <a:gd name="connsiteY2778" fmla="*/ 4147739 h 6857155"/>
              <a:gd name="connsiteX2779" fmla="*/ 865696 w 7257486"/>
              <a:gd name="connsiteY2779" fmla="*/ 4152806 h 6857155"/>
              <a:gd name="connsiteX2780" fmla="*/ 798974 w 7257486"/>
              <a:gd name="connsiteY2780" fmla="*/ 4193346 h 6857155"/>
              <a:gd name="connsiteX2781" fmla="*/ 701002 w 7257486"/>
              <a:gd name="connsiteY2781" fmla="*/ 4255845 h 6857155"/>
              <a:gd name="connsiteX2782" fmla="*/ 635125 w 7257486"/>
              <a:gd name="connsiteY2782" fmla="*/ 4288784 h 6857155"/>
              <a:gd name="connsiteX2783" fmla="*/ 610632 w 7257486"/>
              <a:gd name="connsiteY2783" fmla="*/ 4321723 h 6857155"/>
              <a:gd name="connsiteX2784" fmla="*/ 557424 w 7257486"/>
              <a:gd name="connsiteY2784" fmla="*/ 4354661 h 6857155"/>
              <a:gd name="connsiteX2785" fmla="*/ 520262 w 7257486"/>
              <a:gd name="connsiteY2785" fmla="*/ 4379154 h 6857155"/>
              <a:gd name="connsiteX2786" fmla="*/ 507593 w 7257486"/>
              <a:gd name="connsiteY2786" fmla="*/ 4403647 h 6857155"/>
              <a:gd name="connsiteX2787" fmla="*/ 511816 w 7257486"/>
              <a:gd name="connsiteY2787" fmla="*/ 4419694 h 6857155"/>
              <a:gd name="connsiteX2788" fmla="*/ 532086 w 7257486"/>
              <a:gd name="connsiteY2788" fmla="*/ 4419694 h 6857155"/>
              <a:gd name="connsiteX2789" fmla="*/ 565025 w 7257486"/>
              <a:gd name="connsiteY2789" fmla="*/ 4378310 h 6857155"/>
              <a:gd name="connsiteX2790" fmla="*/ 599653 w 7257486"/>
              <a:gd name="connsiteY2790" fmla="*/ 4353817 h 6857155"/>
              <a:gd name="connsiteX2791" fmla="*/ 599653 w 7257486"/>
              <a:gd name="connsiteY2791" fmla="*/ 4358040 h 6857155"/>
              <a:gd name="connsiteX2792" fmla="*/ 608099 w 7257486"/>
              <a:gd name="connsiteY2792" fmla="*/ 4358040 h 6857155"/>
              <a:gd name="connsiteX2793" fmla="*/ 611477 w 7257486"/>
              <a:gd name="connsiteY2793" fmla="*/ 4346215 h 6857155"/>
              <a:gd name="connsiteX2794" fmla="*/ 623301 w 7257486"/>
              <a:gd name="connsiteY2794" fmla="*/ 4337770 h 6857155"/>
              <a:gd name="connsiteX2795" fmla="*/ 689178 w 7257486"/>
              <a:gd name="connsiteY2795" fmla="*/ 4296385 h 6857155"/>
              <a:gd name="connsiteX2796" fmla="*/ 680733 w 7257486"/>
              <a:gd name="connsiteY2796" fmla="*/ 4320878 h 6857155"/>
              <a:gd name="connsiteX2797" fmla="*/ 660463 w 7257486"/>
              <a:gd name="connsiteY2797" fmla="*/ 4329324 h 6857155"/>
              <a:gd name="connsiteX2798" fmla="*/ 598808 w 7257486"/>
              <a:gd name="connsiteY2798" fmla="*/ 4370708 h 6857155"/>
              <a:gd name="connsiteX2799" fmla="*/ 594585 w 7257486"/>
              <a:gd name="connsiteY2799" fmla="*/ 4390979 h 6857155"/>
              <a:gd name="connsiteX2800" fmla="*/ 614855 w 7257486"/>
              <a:gd name="connsiteY2800" fmla="*/ 4403647 h 6857155"/>
              <a:gd name="connsiteX2801" fmla="*/ 619078 w 7257486"/>
              <a:gd name="connsiteY2801" fmla="*/ 4449254 h 6857155"/>
              <a:gd name="connsiteX2802" fmla="*/ 598808 w 7257486"/>
              <a:gd name="connsiteY2802" fmla="*/ 4477970 h 6857155"/>
              <a:gd name="connsiteX2803" fmla="*/ 590362 w 7257486"/>
              <a:gd name="connsiteY2803" fmla="*/ 4498240 h 6857155"/>
              <a:gd name="connsiteX2804" fmla="*/ 603031 w 7257486"/>
              <a:gd name="connsiteY2804" fmla="*/ 4498240 h 6857155"/>
              <a:gd name="connsiteX2805" fmla="*/ 647794 w 7257486"/>
              <a:gd name="connsiteY2805" fmla="*/ 4469524 h 6857155"/>
              <a:gd name="connsiteX2806" fmla="*/ 692557 w 7257486"/>
              <a:gd name="connsiteY2806" fmla="*/ 4436586 h 6857155"/>
              <a:gd name="connsiteX2807" fmla="*/ 702692 w 7257486"/>
              <a:gd name="connsiteY2807" fmla="*/ 4436586 h 6857155"/>
              <a:gd name="connsiteX2808" fmla="*/ 701002 w 7257486"/>
              <a:gd name="connsiteY2808" fmla="*/ 4430673 h 6857155"/>
              <a:gd name="connsiteX2809" fmla="*/ 709448 w 7257486"/>
              <a:gd name="connsiteY2809" fmla="*/ 4424762 h 6857155"/>
              <a:gd name="connsiteX2810" fmla="*/ 738164 w 7257486"/>
              <a:gd name="connsiteY2810" fmla="*/ 4408715 h 6857155"/>
              <a:gd name="connsiteX2811" fmla="*/ 725495 w 7257486"/>
              <a:gd name="connsiteY2811" fmla="*/ 4437431 h 6857155"/>
              <a:gd name="connsiteX2812" fmla="*/ 696780 w 7257486"/>
              <a:gd name="connsiteY2812" fmla="*/ 4466146 h 6857155"/>
              <a:gd name="connsiteX2813" fmla="*/ 639348 w 7257486"/>
              <a:gd name="connsiteY2813" fmla="*/ 4511754 h 6857155"/>
              <a:gd name="connsiteX2814" fmla="*/ 548978 w 7257486"/>
              <a:gd name="connsiteY2814" fmla="*/ 4584387 h 6857155"/>
              <a:gd name="connsiteX2815" fmla="*/ 557424 w 7257486"/>
              <a:gd name="connsiteY2815" fmla="*/ 4588610 h 6857155"/>
              <a:gd name="connsiteX2816" fmla="*/ 572626 w 7257486"/>
              <a:gd name="connsiteY2816" fmla="*/ 4579320 h 6857155"/>
              <a:gd name="connsiteX2817" fmla="*/ 580227 w 7257486"/>
              <a:gd name="connsiteY2817" fmla="*/ 4584387 h 6857155"/>
              <a:gd name="connsiteX2818" fmla="*/ 580227 w 7257486"/>
              <a:gd name="connsiteY2818" fmla="*/ 4592833 h 6857155"/>
              <a:gd name="connsiteX2819" fmla="*/ 547289 w 7257486"/>
              <a:gd name="connsiteY2819" fmla="*/ 4617326 h 6857155"/>
              <a:gd name="connsiteX2820" fmla="*/ 547289 w 7257486"/>
              <a:gd name="connsiteY2820" fmla="*/ 4619860 h 6857155"/>
              <a:gd name="connsiteX2821" fmla="*/ 523640 w 7257486"/>
              <a:gd name="connsiteY2821" fmla="*/ 4634218 h 6857155"/>
              <a:gd name="connsiteX2822" fmla="*/ 521951 w 7257486"/>
              <a:gd name="connsiteY2822" fmla="*/ 4634218 h 6857155"/>
              <a:gd name="connsiteX2823" fmla="*/ 519417 w 7257486"/>
              <a:gd name="connsiteY2823" fmla="*/ 4636751 h 6857155"/>
              <a:gd name="connsiteX2824" fmla="*/ 514350 w 7257486"/>
              <a:gd name="connsiteY2824" fmla="*/ 4640130 h 6857155"/>
              <a:gd name="connsiteX2825" fmla="*/ 485634 w 7257486"/>
              <a:gd name="connsiteY2825" fmla="*/ 4654487 h 6857155"/>
              <a:gd name="connsiteX2826" fmla="*/ 485634 w 7257486"/>
              <a:gd name="connsiteY2826" fmla="*/ 4657866 h 6857155"/>
              <a:gd name="connsiteX2827" fmla="*/ 483945 w 7257486"/>
              <a:gd name="connsiteY2827" fmla="*/ 4658710 h 6857155"/>
              <a:gd name="connsiteX2828" fmla="*/ 442561 w 7257486"/>
              <a:gd name="connsiteY2828" fmla="*/ 4695872 h 6857155"/>
              <a:gd name="connsiteX2829" fmla="*/ 409622 w 7257486"/>
              <a:gd name="connsiteY2829" fmla="*/ 4724588 h 6857155"/>
              <a:gd name="connsiteX2830" fmla="*/ 413845 w 7257486"/>
              <a:gd name="connsiteY2830" fmla="*/ 4765972 h 6857155"/>
              <a:gd name="connsiteX2831" fmla="*/ 393575 w 7257486"/>
              <a:gd name="connsiteY2831" fmla="*/ 4778641 h 6857155"/>
              <a:gd name="connsiteX2832" fmla="*/ 397798 w 7257486"/>
              <a:gd name="connsiteY2832" fmla="*/ 4794688 h 6857155"/>
              <a:gd name="connsiteX2833" fmla="*/ 422291 w 7257486"/>
              <a:gd name="connsiteY2833" fmla="*/ 4794688 h 6857155"/>
              <a:gd name="connsiteX2834" fmla="*/ 483945 w 7257486"/>
              <a:gd name="connsiteY2834" fmla="*/ 4765972 h 6857155"/>
              <a:gd name="connsiteX2835" fmla="*/ 479722 w 7257486"/>
              <a:gd name="connsiteY2835" fmla="*/ 4774418 h 6857155"/>
              <a:gd name="connsiteX2836" fmla="*/ 438338 w 7257486"/>
              <a:gd name="connsiteY2836" fmla="*/ 4803134 h 6857155"/>
              <a:gd name="connsiteX2837" fmla="*/ 434115 w 7257486"/>
              <a:gd name="connsiteY2837" fmla="*/ 4819181 h 6857155"/>
              <a:gd name="connsiteX2838" fmla="*/ 450162 w 7257486"/>
              <a:gd name="connsiteY2838" fmla="*/ 4819181 h 6857155"/>
              <a:gd name="connsiteX2839" fmla="*/ 478878 w 7257486"/>
              <a:gd name="connsiteY2839" fmla="*/ 4803134 h 6857155"/>
              <a:gd name="connsiteX2840" fmla="*/ 527863 w 7257486"/>
              <a:gd name="connsiteY2840" fmla="*/ 4787087 h 6857155"/>
              <a:gd name="connsiteX2841" fmla="*/ 523640 w 7257486"/>
              <a:gd name="connsiteY2841" fmla="*/ 4795533 h 6857155"/>
              <a:gd name="connsiteX2842" fmla="*/ 453540 w 7257486"/>
              <a:gd name="connsiteY2842" fmla="*/ 4841140 h 6857155"/>
              <a:gd name="connsiteX2843" fmla="*/ 445094 w 7257486"/>
              <a:gd name="connsiteY2843" fmla="*/ 4857187 h 6857155"/>
              <a:gd name="connsiteX2844" fmla="*/ 469587 w 7257486"/>
              <a:gd name="connsiteY2844" fmla="*/ 4873234 h 6857155"/>
              <a:gd name="connsiteX2845" fmla="*/ 506749 w 7257486"/>
              <a:gd name="connsiteY2845" fmla="*/ 4864788 h 6857155"/>
              <a:gd name="connsiteX2846" fmla="*/ 548133 w 7257486"/>
              <a:gd name="connsiteY2846" fmla="*/ 4852120 h 6857155"/>
              <a:gd name="connsiteX2847" fmla="*/ 548133 w 7257486"/>
              <a:gd name="connsiteY2847" fmla="*/ 4860566 h 6857155"/>
              <a:gd name="connsiteX2848" fmla="*/ 589518 w 7257486"/>
              <a:gd name="connsiteY2848" fmla="*/ 4852120 h 6857155"/>
              <a:gd name="connsiteX2849" fmla="*/ 593741 w 7257486"/>
              <a:gd name="connsiteY2849" fmla="*/ 4868167 h 6857155"/>
              <a:gd name="connsiteX2850" fmla="*/ 606409 w 7257486"/>
              <a:gd name="connsiteY2850" fmla="*/ 4868167 h 6857155"/>
              <a:gd name="connsiteX2851" fmla="*/ 651172 w 7257486"/>
              <a:gd name="connsiteY2851" fmla="*/ 4852120 h 6857155"/>
              <a:gd name="connsiteX2852" fmla="*/ 679888 w 7257486"/>
              <a:gd name="connsiteY2852" fmla="*/ 4847897 h 6857155"/>
              <a:gd name="connsiteX2853" fmla="*/ 671442 w 7257486"/>
              <a:gd name="connsiteY2853" fmla="*/ 4868167 h 6857155"/>
              <a:gd name="connsiteX2854" fmla="*/ 684111 w 7257486"/>
              <a:gd name="connsiteY2854" fmla="*/ 4868167 h 6857155"/>
              <a:gd name="connsiteX2855" fmla="*/ 687489 w 7257486"/>
              <a:gd name="connsiteY2855" fmla="*/ 4863944 h 6857155"/>
              <a:gd name="connsiteX2856" fmla="*/ 688334 w 7257486"/>
              <a:gd name="connsiteY2856" fmla="*/ 4863944 h 6857155"/>
              <a:gd name="connsiteX2857" fmla="*/ 690868 w 7257486"/>
              <a:gd name="connsiteY2857" fmla="*/ 4859721 h 6857155"/>
              <a:gd name="connsiteX2858" fmla="*/ 701002 w 7257486"/>
              <a:gd name="connsiteY2858" fmla="*/ 4847897 h 6857155"/>
              <a:gd name="connsiteX2859" fmla="*/ 725495 w 7257486"/>
              <a:gd name="connsiteY2859" fmla="*/ 4847897 h 6857155"/>
              <a:gd name="connsiteX2860" fmla="*/ 733941 w 7257486"/>
              <a:gd name="connsiteY2860" fmla="*/ 4856343 h 6857155"/>
              <a:gd name="connsiteX2861" fmla="*/ 758434 w 7257486"/>
              <a:gd name="connsiteY2861" fmla="*/ 4852120 h 6857155"/>
              <a:gd name="connsiteX2862" fmla="*/ 799818 w 7257486"/>
              <a:gd name="connsiteY2862" fmla="*/ 4827627 h 6857155"/>
              <a:gd name="connsiteX2863" fmla="*/ 865696 w 7257486"/>
              <a:gd name="connsiteY2863" fmla="*/ 4794688 h 6857155"/>
              <a:gd name="connsiteX2864" fmla="*/ 902857 w 7257486"/>
              <a:gd name="connsiteY2864" fmla="*/ 4786242 h 6857155"/>
              <a:gd name="connsiteX2865" fmla="*/ 944242 w 7257486"/>
              <a:gd name="connsiteY2865" fmla="*/ 4786242 h 6857155"/>
              <a:gd name="connsiteX2866" fmla="*/ 928195 w 7257486"/>
              <a:gd name="connsiteY2866" fmla="*/ 4798911 h 6857155"/>
              <a:gd name="connsiteX2867" fmla="*/ 907925 w 7257486"/>
              <a:gd name="connsiteY2867" fmla="*/ 4814958 h 6857155"/>
              <a:gd name="connsiteX2868" fmla="*/ 895256 w 7257486"/>
              <a:gd name="connsiteY2868" fmla="*/ 4843674 h 6857155"/>
              <a:gd name="connsiteX2869" fmla="*/ 888499 w 7257486"/>
              <a:gd name="connsiteY2869" fmla="*/ 4848741 h 6857155"/>
              <a:gd name="connsiteX2870" fmla="*/ 888499 w 7257486"/>
              <a:gd name="connsiteY2870" fmla="*/ 4847897 h 6857155"/>
              <a:gd name="connsiteX2871" fmla="*/ 872452 w 7257486"/>
              <a:gd name="connsiteY2871" fmla="*/ 4843674 h 6857155"/>
              <a:gd name="connsiteX2872" fmla="*/ 872452 w 7257486"/>
              <a:gd name="connsiteY2872" fmla="*/ 4868167 h 6857155"/>
              <a:gd name="connsiteX2873" fmla="*/ 872452 w 7257486"/>
              <a:gd name="connsiteY2873" fmla="*/ 4869011 h 6857155"/>
              <a:gd name="connsiteX2874" fmla="*/ 870763 w 7257486"/>
              <a:gd name="connsiteY2874" fmla="*/ 4872390 h 6857155"/>
              <a:gd name="connsiteX2875" fmla="*/ 874142 w 7257486"/>
              <a:gd name="connsiteY2875" fmla="*/ 4872390 h 6857155"/>
              <a:gd name="connsiteX2876" fmla="*/ 875831 w 7257486"/>
              <a:gd name="connsiteY2876" fmla="*/ 4876613 h 6857155"/>
              <a:gd name="connsiteX2877" fmla="*/ 888499 w 7257486"/>
              <a:gd name="connsiteY2877" fmla="*/ 4872390 h 6857155"/>
              <a:gd name="connsiteX2878" fmla="*/ 888499 w 7257486"/>
              <a:gd name="connsiteY2878" fmla="*/ 4871545 h 6857155"/>
              <a:gd name="connsiteX2879" fmla="*/ 903702 w 7257486"/>
              <a:gd name="connsiteY2879" fmla="*/ 4863944 h 6857155"/>
              <a:gd name="connsiteX2880" fmla="*/ 879209 w 7257486"/>
              <a:gd name="connsiteY2880" fmla="*/ 4896882 h 6857155"/>
              <a:gd name="connsiteX2881" fmla="*/ 866540 w 7257486"/>
              <a:gd name="connsiteY2881" fmla="*/ 4917153 h 6857155"/>
              <a:gd name="connsiteX2882" fmla="*/ 837825 w 7257486"/>
              <a:gd name="connsiteY2882" fmla="*/ 4950091 h 6857155"/>
              <a:gd name="connsiteX2883" fmla="*/ 829379 w 7257486"/>
              <a:gd name="connsiteY2883" fmla="*/ 4970361 h 6857155"/>
              <a:gd name="connsiteX2884" fmla="*/ 816710 w 7257486"/>
              <a:gd name="connsiteY2884" fmla="*/ 4974584 h 6857155"/>
              <a:gd name="connsiteX2885" fmla="*/ 808264 w 7257486"/>
              <a:gd name="connsiteY2885" fmla="*/ 4999077 h 6857155"/>
              <a:gd name="connsiteX2886" fmla="*/ 783771 w 7257486"/>
              <a:gd name="connsiteY2886" fmla="*/ 5027793 h 6857155"/>
              <a:gd name="connsiteX2887" fmla="*/ 787994 w 7257486"/>
              <a:gd name="connsiteY2887" fmla="*/ 5043840 h 6857155"/>
              <a:gd name="connsiteX2888" fmla="*/ 845426 w 7257486"/>
              <a:gd name="connsiteY2888" fmla="*/ 5052286 h 6857155"/>
              <a:gd name="connsiteX2889" fmla="*/ 849649 w 7257486"/>
              <a:gd name="connsiteY2889" fmla="*/ 5068332 h 6857155"/>
              <a:gd name="connsiteX2890" fmla="*/ 841203 w 7257486"/>
              <a:gd name="connsiteY2890" fmla="*/ 5068332 h 6857155"/>
              <a:gd name="connsiteX2891" fmla="*/ 832757 w 7257486"/>
              <a:gd name="connsiteY2891" fmla="*/ 5081001 h 6857155"/>
              <a:gd name="connsiteX2892" fmla="*/ 828534 w 7257486"/>
              <a:gd name="connsiteY2892" fmla="*/ 5101271 h 6857155"/>
              <a:gd name="connsiteX2893" fmla="*/ 848804 w 7257486"/>
              <a:gd name="connsiteY2893" fmla="*/ 5101271 h 6857155"/>
              <a:gd name="connsiteX2894" fmla="*/ 864851 w 7257486"/>
              <a:gd name="connsiteY2894" fmla="*/ 5088602 h 6857155"/>
              <a:gd name="connsiteX2895" fmla="*/ 880898 w 7257486"/>
              <a:gd name="connsiteY2895" fmla="*/ 5068332 h 6857155"/>
              <a:gd name="connsiteX2896" fmla="*/ 901168 w 7257486"/>
              <a:gd name="connsiteY2896" fmla="*/ 5048063 h 6857155"/>
              <a:gd name="connsiteX2897" fmla="*/ 934107 w 7257486"/>
              <a:gd name="connsiteY2897" fmla="*/ 5048063 h 6857155"/>
              <a:gd name="connsiteX2898" fmla="*/ 942553 w 7257486"/>
              <a:gd name="connsiteY2898" fmla="*/ 5027793 h 6857155"/>
              <a:gd name="connsiteX2899" fmla="*/ 967046 w 7257486"/>
              <a:gd name="connsiteY2899" fmla="*/ 5007523 h 6857155"/>
              <a:gd name="connsiteX2900" fmla="*/ 1020254 w 7257486"/>
              <a:gd name="connsiteY2900" fmla="*/ 4966138 h 6857155"/>
              <a:gd name="connsiteX2901" fmla="*/ 1057416 w 7257486"/>
              <a:gd name="connsiteY2901" fmla="*/ 4950091 h 6857155"/>
              <a:gd name="connsiteX2902" fmla="*/ 1057416 w 7257486"/>
              <a:gd name="connsiteY2902" fmla="*/ 4929821 h 6857155"/>
              <a:gd name="connsiteX2903" fmla="*/ 1086132 w 7257486"/>
              <a:gd name="connsiteY2903" fmla="*/ 4901105 h 6857155"/>
              <a:gd name="connsiteX2904" fmla="*/ 1114847 w 7257486"/>
              <a:gd name="connsiteY2904" fmla="*/ 4896882 h 6857155"/>
              <a:gd name="connsiteX2905" fmla="*/ 1114847 w 7257486"/>
              <a:gd name="connsiteY2905" fmla="*/ 4912930 h 6857155"/>
              <a:gd name="connsiteX2906" fmla="*/ 1106402 w 7257486"/>
              <a:gd name="connsiteY2906" fmla="*/ 4912930 h 6857155"/>
              <a:gd name="connsiteX2907" fmla="*/ 1081909 w 7257486"/>
              <a:gd name="connsiteY2907" fmla="*/ 4933199 h 6857155"/>
              <a:gd name="connsiteX2908" fmla="*/ 1073463 w 7257486"/>
              <a:gd name="connsiteY2908" fmla="*/ 4949247 h 6857155"/>
              <a:gd name="connsiteX2909" fmla="*/ 1057416 w 7257486"/>
              <a:gd name="connsiteY2909" fmla="*/ 4953469 h 6857155"/>
              <a:gd name="connsiteX2910" fmla="*/ 1057416 w 7257486"/>
              <a:gd name="connsiteY2910" fmla="*/ 4973740 h 6857155"/>
              <a:gd name="connsiteX2911" fmla="*/ 1073463 w 7257486"/>
              <a:gd name="connsiteY2911" fmla="*/ 4973740 h 6857155"/>
              <a:gd name="connsiteX2912" fmla="*/ 1081909 w 7257486"/>
              <a:gd name="connsiteY2912" fmla="*/ 4961071 h 6857155"/>
              <a:gd name="connsiteX2913" fmla="*/ 1119070 w 7257486"/>
              <a:gd name="connsiteY2913" fmla="*/ 4936578 h 6857155"/>
              <a:gd name="connsiteX2914" fmla="*/ 1152009 w 7257486"/>
              <a:gd name="connsiteY2914" fmla="*/ 4899416 h 6857155"/>
              <a:gd name="connsiteX2915" fmla="*/ 1172279 w 7257486"/>
              <a:gd name="connsiteY2915" fmla="*/ 4879146 h 6857155"/>
              <a:gd name="connsiteX2916" fmla="*/ 1217886 w 7257486"/>
              <a:gd name="connsiteY2916" fmla="*/ 4841985 h 6857155"/>
              <a:gd name="connsiteX2917" fmla="*/ 1233933 w 7257486"/>
              <a:gd name="connsiteY2917" fmla="*/ 4817492 h 6857155"/>
              <a:gd name="connsiteX2918" fmla="*/ 1249980 w 7257486"/>
              <a:gd name="connsiteY2918" fmla="*/ 4809046 h 6857155"/>
              <a:gd name="connsiteX2919" fmla="*/ 1245757 w 7257486"/>
              <a:gd name="connsiteY2919" fmla="*/ 4825093 h 6857155"/>
              <a:gd name="connsiteX2920" fmla="*/ 1249980 w 7257486"/>
              <a:gd name="connsiteY2920" fmla="*/ 4833539 h 6857155"/>
              <a:gd name="connsiteX2921" fmla="*/ 1278696 w 7257486"/>
              <a:gd name="connsiteY2921" fmla="*/ 4813269 h 6857155"/>
              <a:gd name="connsiteX2922" fmla="*/ 1266027 w 7257486"/>
              <a:gd name="connsiteY2922" fmla="*/ 4837762 h 6857155"/>
              <a:gd name="connsiteX2923" fmla="*/ 1245757 w 7257486"/>
              <a:gd name="connsiteY2923" fmla="*/ 4850430 h 6857155"/>
              <a:gd name="connsiteX2924" fmla="*/ 1245757 w 7257486"/>
              <a:gd name="connsiteY2924" fmla="*/ 4841985 h 6857155"/>
              <a:gd name="connsiteX2925" fmla="*/ 1237312 w 7257486"/>
              <a:gd name="connsiteY2925" fmla="*/ 4841985 h 6857155"/>
              <a:gd name="connsiteX2926" fmla="*/ 1224643 w 7257486"/>
              <a:gd name="connsiteY2926" fmla="*/ 4854653 h 6857155"/>
              <a:gd name="connsiteX2927" fmla="*/ 1200150 w 7257486"/>
              <a:gd name="connsiteY2927" fmla="*/ 4874924 h 6857155"/>
              <a:gd name="connsiteX2928" fmla="*/ 1191704 w 7257486"/>
              <a:gd name="connsiteY2928" fmla="*/ 4899416 h 6857155"/>
              <a:gd name="connsiteX2929" fmla="*/ 1167211 w 7257486"/>
              <a:gd name="connsiteY2929" fmla="*/ 4895193 h 6857155"/>
              <a:gd name="connsiteX2930" fmla="*/ 1162988 w 7257486"/>
              <a:gd name="connsiteY2930" fmla="*/ 4911240 h 6857155"/>
              <a:gd name="connsiteX2931" fmla="*/ 1146941 w 7257486"/>
              <a:gd name="connsiteY2931" fmla="*/ 4931511 h 6857155"/>
              <a:gd name="connsiteX2932" fmla="*/ 1109780 w 7257486"/>
              <a:gd name="connsiteY2932" fmla="*/ 4960226 h 6857155"/>
              <a:gd name="connsiteX2933" fmla="*/ 1105557 w 7257486"/>
              <a:gd name="connsiteY2933" fmla="*/ 4976273 h 6857155"/>
              <a:gd name="connsiteX2934" fmla="*/ 1125827 w 7257486"/>
              <a:gd name="connsiteY2934" fmla="*/ 4984719 h 6857155"/>
              <a:gd name="connsiteX2935" fmla="*/ 1125827 w 7257486"/>
              <a:gd name="connsiteY2935" fmla="*/ 5004989 h 6857155"/>
              <a:gd name="connsiteX2936" fmla="*/ 1134273 w 7257486"/>
              <a:gd name="connsiteY2936" fmla="*/ 5013435 h 6857155"/>
              <a:gd name="connsiteX2937" fmla="*/ 1138496 w 7257486"/>
              <a:gd name="connsiteY2937" fmla="*/ 5050596 h 6857155"/>
              <a:gd name="connsiteX2938" fmla="*/ 1122449 w 7257486"/>
              <a:gd name="connsiteY2938" fmla="*/ 5066644 h 6857155"/>
              <a:gd name="connsiteX2939" fmla="*/ 1122449 w 7257486"/>
              <a:gd name="connsiteY2939" fmla="*/ 5075089 h 6857155"/>
              <a:gd name="connsiteX2940" fmla="*/ 1106402 w 7257486"/>
              <a:gd name="connsiteY2940" fmla="*/ 5083535 h 6857155"/>
              <a:gd name="connsiteX2941" fmla="*/ 1097956 w 7257486"/>
              <a:gd name="connsiteY2941" fmla="*/ 5099582 h 6857155"/>
              <a:gd name="connsiteX2942" fmla="*/ 1130894 w 7257486"/>
              <a:gd name="connsiteY2942" fmla="*/ 5083535 h 6857155"/>
              <a:gd name="connsiteX2943" fmla="*/ 1172279 w 7257486"/>
              <a:gd name="connsiteY2943" fmla="*/ 5050596 h 6857155"/>
              <a:gd name="connsiteX2944" fmla="*/ 1217886 w 7257486"/>
              <a:gd name="connsiteY2944" fmla="*/ 5001611 h 6857155"/>
              <a:gd name="connsiteX2945" fmla="*/ 1222109 w 7257486"/>
              <a:gd name="connsiteY2945" fmla="*/ 5010057 h 6857155"/>
              <a:gd name="connsiteX2946" fmla="*/ 1206062 w 7257486"/>
              <a:gd name="connsiteY2946" fmla="*/ 5034549 h 6857155"/>
              <a:gd name="connsiteX2947" fmla="*/ 1082753 w 7257486"/>
              <a:gd name="connsiteY2947" fmla="*/ 5157858 h 6857155"/>
              <a:gd name="connsiteX2948" fmla="*/ 1021099 w 7257486"/>
              <a:gd name="connsiteY2948" fmla="*/ 5206844 h 6857155"/>
              <a:gd name="connsiteX2949" fmla="*/ 988160 w 7257486"/>
              <a:gd name="connsiteY2949" fmla="*/ 5231337 h 6857155"/>
              <a:gd name="connsiteX2950" fmla="*/ 946776 w 7257486"/>
              <a:gd name="connsiteY2950" fmla="*/ 5264275 h 6857155"/>
              <a:gd name="connsiteX2951" fmla="*/ 930729 w 7257486"/>
              <a:gd name="connsiteY2951" fmla="*/ 5284545 h 6857155"/>
              <a:gd name="connsiteX2952" fmla="*/ 946776 w 7257486"/>
              <a:gd name="connsiteY2952" fmla="*/ 5288768 h 6857155"/>
              <a:gd name="connsiteX2953" fmla="*/ 962823 w 7257486"/>
              <a:gd name="connsiteY2953" fmla="*/ 5280323 h 6857155"/>
              <a:gd name="connsiteX2954" fmla="*/ 975491 w 7257486"/>
              <a:gd name="connsiteY2954" fmla="*/ 5267654 h 6857155"/>
              <a:gd name="connsiteX2955" fmla="*/ 983937 w 7257486"/>
              <a:gd name="connsiteY2955" fmla="*/ 5271877 h 6857155"/>
              <a:gd name="connsiteX2956" fmla="*/ 1004207 w 7257486"/>
              <a:gd name="connsiteY2956" fmla="*/ 5263431 h 6857155"/>
              <a:gd name="connsiteX2957" fmla="*/ 1005896 w 7257486"/>
              <a:gd name="connsiteY2957" fmla="*/ 5260897 h 6857155"/>
              <a:gd name="connsiteX2958" fmla="*/ 1032923 w 7257486"/>
              <a:gd name="connsiteY2958" fmla="*/ 5247384 h 6857155"/>
              <a:gd name="connsiteX2959" fmla="*/ 1074307 w 7257486"/>
              <a:gd name="connsiteY2959" fmla="*/ 5214445 h 6857155"/>
              <a:gd name="connsiteX2960" fmla="*/ 1082753 w 7257486"/>
              <a:gd name="connsiteY2960" fmla="*/ 5198398 h 6857155"/>
              <a:gd name="connsiteX2961" fmla="*/ 1066706 w 7257486"/>
              <a:gd name="connsiteY2961" fmla="*/ 5202621 h 6857155"/>
              <a:gd name="connsiteX2962" fmla="*/ 1042213 w 7257486"/>
              <a:gd name="connsiteY2962" fmla="*/ 5218668 h 6857155"/>
              <a:gd name="connsiteX2963" fmla="*/ 1042213 w 7257486"/>
              <a:gd name="connsiteY2963" fmla="*/ 5205999 h 6857155"/>
              <a:gd name="connsiteX2964" fmla="*/ 1050659 w 7257486"/>
              <a:gd name="connsiteY2964" fmla="*/ 5205999 h 6857155"/>
              <a:gd name="connsiteX2965" fmla="*/ 1083598 w 7257486"/>
              <a:gd name="connsiteY2965" fmla="*/ 5181506 h 6857155"/>
              <a:gd name="connsiteX2966" fmla="*/ 1190015 w 7257486"/>
              <a:gd name="connsiteY2966" fmla="*/ 5082690 h 6857155"/>
              <a:gd name="connsiteX2967" fmla="*/ 1235622 w 7257486"/>
              <a:gd name="connsiteY2967" fmla="*/ 5053975 h 6857155"/>
              <a:gd name="connsiteX2968" fmla="*/ 1235622 w 7257486"/>
              <a:gd name="connsiteY2968" fmla="*/ 5062421 h 6857155"/>
              <a:gd name="connsiteX2969" fmla="*/ 1219575 w 7257486"/>
              <a:gd name="connsiteY2969" fmla="*/ 5075089 h 6857155"/>
              <a:gd name="connsiteX2970" fmla="*/ 1182414 w 7257486"/>
              <a:gd name="connsiteY2970" fmla="*/ 5124075 h 6857155"/>
              <a:gd name="connsiteX2971" fmla="*/ 1149475 w 7257486"/>
              <a:gd name="connsiteY2971" fmla="*/ 5157013 h 6857155"/>
              <a:gd name="connsiteX2972" fmla="*/ 1103868 w 7257486"/>
              <a:gd name="connsiteY2972" fmla="*/ 5189952 h 6857155"/>
              <a:gd name="connsiteX2973" fmla="*/ 1095422 w 7257486"/>
              <a:gd name="connsiteY2973" fmla="*/ 5214445 h 6857155"/>
              <a:gd name="connsiteX2974" fmla="*/ 1075152 w 7257486"/>
              <a:gd name="connsiteY2974" fmla="*/ 5238938 h 6857155"/>
              <a:gd name="connsiteX2975" fmla="*/ 1066706 w 7257486"/>
              <a:gd name="connsiteY2975" fmla="*/ 5263431 h 6857155"/>
              <a:gd name="connsiteX2976" fmla="*/ 1042213 w 7257486"/>
              <a:gd name="connsiteY2976" fmla="*/ 5267654 h 6857155"/>
              <a:gd name="connsiteX2977" fmla="*/ 1009275 w 7257486"/>
              <a:gd name="connsiteY2977" fmla="*/ 5283701 h 6857155"/>
              <a:gd name="connsiteX2978" fmla="*/ 988160 w 7257486"/>
              <a:gd name="connsiteY2978" fmla="*/ 5303971 h 6857155"/>
              <a:gd name="connsiteX2979" fmla="*/ 950999 w 7257486"/>
              <a:gd name="connsiteY2979" fmla="*/ 5324241 h 6857155"/>
              <a:gd name="connsiteX2980" fmla="*/ 946776 w 7257486"/>
              <a:gd name="connsiteY2980" fmla="*/ 5344510 h 6857155"/>
              <a:gd name="connsiteX2981" fmla="*/ 959444 w 7257486"/>
              <a:gd name="connsiteY2981" fmla="*/ 5344510 h 6857155"/>
              <a:gd name="connsiteX2982" fmla="*/ 979714 w 7257486"/>
              <a:gd name="connsiteY2982" fmla="*/ 5328464 h 6857155"/>
              <a:gd name="connsiteX2983" fmla="*/ 983937 w 7257486"/>
              <a:gd name="connsiteY2983" fmla="*/ 5328464 h 6857155"/>
              <a:gd name="connsiteX2984" fmla="*/ 983937 w 7257486"/>
              <a:gd name="connsiteY2984" fmla="*/ 5341132 h 6857155"/>
              <a:gd name="connsiteX2985" fmla="*/ 1016876 w 7257486"/>
              <a:gd name="connsiteY2985" fmla="*/ 5336910 h 6857155"/>
              <a:gd name="connsiteX2986" fmla="*/ 1012653 w 7257486"/>
              <a:gd name="connsiteY2986" fmla="*/ 5361402 h 6857155"/>
              <a:gd name="connsiteX2987" fmla="*/ 1028700 w 7257486"/>
              <a:gd name="connsiteY2987" fmla="*/ 5377449 h 6857155"/>
              <a:gd name="connsiteX2988" fmla="*/ 1024477 w 7257486"/>
              <a:gd name="connsiteY2988" fmla="*/ 5401942 h 6857155"/>
              <a:gd name="connsiteX2989" fmla="*/ 1032923 w 7257486"/>
              <a:gd name="connsiteY2989" fmla="*/ 5426435 h 6857155"/>
              <a:gd name="connsiteX2990" fmla="*/ 1053193 w 7257486"/>
              <a:gd name="connsiteY2990" fmla="*/ 5426435 h 6857155"/>
              <a:gd name="connsiteX2991" fmla="*/ 1048970 w 7257486"/>
              <a:gd name="connsiteY2991" fmla="*/ 5450928 h 6857155"/>
              <a:gd name="connsiteX2992" fmla="*/ 1065017 w 7257486"/>
              <a:gd name="connsiteY2992" fmla="*/ 5463597 h 6857155"/>
              <a:gd name="connsiteX2993" fmla="*/ 1114003 w 7257486"/>
              <a:gd name="connsiteY2993" fmla="*/ 5467820 h 6857155"/>
              <a:gd name="connsiteX2994" fmla="*/ 1109780 w 7257486"/>
              <a:gd name="connsiteY2994" fmla="*/ 5488089 h 6857155"/>
              <a:gd name="connsiteX2995" fmla="*/ 1122449 w 7257486"/>
              <a:gd name="connsiteY2995" fmla="*/ 5500758 h 6857155"/>
              <a:gd name="connsiteX2996" fmla="*/ 1151164 w 7257486"/>
              <a:gd name="connsiteY2996" fmla="*/ 5500758 h 6857155"/>
              <a:gd name="connsiteX2997" fmla="*/ 1171434 w 7257486"/>
              <a:gd name="connsiteY2997" fmla="*/ 5496535 h 6857155"/>
              <a:gd name="connsiteX2998" fmla="*/ 1220420 w 7257486"/>
              <a:gd name="connsiteY2998" fmla="*/ 5476265 h 6857155"/>
              <a:gd name="connsiteX2999" fmla="*/ 1216197 w 7257486"/>
              <a:gd name="connsiteY2999" fmla="*/ 5488934 h 6857155"/>
              <a:gd name="connsiteX3000" fmla="*/ 1200150 w 7257486"/>
              <a:gd name="connsiteY3000" fmla="*/ 5504981 h 6857155"/>
              <a:gd name="connsiteX3001" fmla="*/ 1195927 w 7257486"/>
              <a:gd name="connsiteY3001" fmla="*/ 5521028 h 6857155"/>
              <a:gd name="connsiteX3002" fmla="*/ 1224643 w 7257486"/>
              <a:gd name="connsiteY3002" fmla="*/ 5521028 h 6857155"/>
              <a:gd name="connsiteX3003" fmla="*/ 1220420 w 7257486"/>
              <a:gd name="connsiteY3003" fmla="*/ 5541298 h 6857155"/>
              <a:gd name="connsiteX3004" fmla="*/ 1224643 w 7257486"/>
              <a:gd name="connsiteY3004" fmla="*/ 5574237 h 6857155"/>
              <a:gd name="connsiteX3005" fmla="*/ 1204373 w 7257486"/>
              <a:gd name="connsiteY3005" fmla="*/ 5590284 h 6857155"/>
              <a:gd name="connsiteX3006" fmla="*/ 1200150 w 7257486"/>
              <a:gd name="connsiteY3006" fmla="*/ 5606331 h 6857155"/>
              <a:gd name="connsiteX3007" fmla="*/ 1212819 w 7257486"/>
              <a:gd name="connsiteY3007" fmla="*/ 5606331 h 6857155"/>
              <a:gd name="connsiteX3008" fmla="*/ 1225488 w 7257486"/>
              <a:gd name="connsiteY3008" fmla="*/ 5597885 h 6857155"/>
              <a:gd name="connsiteX3009" fmla="*/ 1266872 w 7257486"/>
              <a:gd name="connsiteY3009" fmla="*/ 5593662 h 6857155"/>
              <a:gd name="connsiteX3010" fmla="*/ 1271095 w 7257486"/>
              <a:gd name="connsiteY3010" fmla="*/ 5589439 h 6857155"/>
              <a:gd name="connsiteX3011" fmla="*/ 1308256 w 7257486"/>
              <a:gd name="connsiteY3011" fmla="*/ 5569169 h 6857155"/>
              <a:gd name="connsiteX3012" fmla="*/ 1283764 w 7257486"/>
              <a:gd name="connsiteY3012" fmla="*/ 5602108 h 6857155"/>
              <a:gd name="connsiteX3013" fmla="*/ 1279541 w 7257486"/>
              <a:gd name="connsiteY3013" fmla="*/ 5618155 h 6857155"/>
              <a:gd name="connsiteX3014" fmla="*/ 1308256 w 7257486"/>
              <a:gd name="connsiteY3014" fmla="*/ 5622378 h 6857155"/>
              <a:gd name="connsiteX3015" fmla="*/ 1292209 w 7257486"/>
              <a:gd name="connsiteY3015" fmla="*/ 5671364 h 6857155"/>
              <a:gd name="connsiteX3016" fmla="*/ 1279541 w 7257486"/>
              <a:gd name="connsiteY3016" fmla="*/ 5687411 h 6857155"/>
              <a:gd name="connsiteX3017" fmla="*/ 1283764 w 7257486"/>
              <a:gd name="connsiteY3017" fmla="*/ 5703458 h 6857155"/>
              <a:gd name="connsiteX3018" fmla="*/ 1296432 w 7257486"/>
              <a:gd name="connsiteY3018" fmla="*/ 5707680 h 6857155"/>
              <a:gd name="connsiteX3019" fmla="*/ 1296432 w 7257486"/>
              <a:gd name="connsiteY3019" fmla="*/ 5723728 h 6857155"/>
              <a:gd name="connsiteX3020" fmla="*/ 1287986 w 7257486"/>
              <a:gd name="connsiteY3020" fmla="*/ 5723728 h 6857155"/>
              <a:gd name="connsiteX3021" fmla="*/ 1259271 w 7257486"/>
              <a:gd name="connsiteY3021" fmla="*/ 5739774 h 6857155"/>
              <a:gd name="connsiteX3022" fmla="*/ 1255048 w 7257486"/>
              <a:gd name="connsiteY3022" fmla="*/ 5760045 h 6857155"/>
              <a:gd name="connsiteX3023" fmla="*/ 1275318 w 7257486"/>
              <a:gd name="connsiteY3023" fmla="*/ 5760045 h 6857155"/>
              <a:gd name="connsiteX3024" fmla="*/ 1271095 w 7257486"/>
              <a:gd name="connsiteY3024" fmla="*/ 5780315 h 6857155"/>
              <a:gd name="connsiteX3025" fmla="*/ 1283764 w 7257486"/>
              <a:gd name="connsiteY3025" fmla="*/ 5780315 h 6857155"/>
              <a:gd name="connsiteX3026" fmla="*/ 1287986 w 7257486"/>
              <a:gd name="connsiteY3026" fmla="*/ 5767646 h 6857155"/>
              <a:gd name="connsiteX3027" fmla="*/ 1300655 w 7257486"/>
              <a:gd name="connsiteY3027" fmla="*/ 5767646 h 6857155"/>
              <a:gd name="connsiteX3028" fmla="*/ 1304878 w 7257486"/>
              <a:gd name="connsiteY3028" fmla="*/ 5751599 h 6857155"/>
              <a:gd name="connsiteX3029" fmla="*/ 1304878 w 7257486"/>
              <a:gd name="connsiteY3029" fmla="*/ 5743153 h 6857155"/>
              <a:gd name="connsiteX3030" fmla="*/ 1333594 w 7257486"/>
              <a:gd name="connsiteY3030" fmla="*/ 5743153 h 6857155"/>
              <a:gd name="connsiteX3031" fmla="*/ 1346263 w 7257486"/>
              <a:gd name="connsiteY3031" fmla="*/ 5730484 h 6857155"/>
              <a:gd name="connsiteX3032" fmla="*/ 1325993 w 7257486"/>
              <a:gd name="connsiteY3032" fmla="*/ 5771869 h 6857155"/>
              <a:gd name="connsiteX3033" fmla="*/ 1305723 w 7257486"/>
              <a:gd name="connsiteY3033" fmla="*/ 5784538 h 6857155"/>
              <a:gd name="connsiteX3034" fmla="*/ 1297277 w 7257486"/>
              <a:gd name="connsiteY3034" fmla="*/ 5800584 h 6857155"/>
              <a:gd name="connsiteX3035" fmla="*/ 1255892 w 7257486"/>
              <a:gd name="connsiteY3035" fmla="*/ 5809030 h 6857155"/>
              <a:gd name="connsiteX3036" fmla="*/ 1255892 w 7257486"/>
              <a:gd name="connsiteY3036" fmla="*/ 5829300 h 6857155"/>
              <a:gd name="connsiteX3037" fmla="*/ 1247447 w 7257486"/>
              <a:gd name="connsiteY3037" fmla="*/ 5837746 h 6857155"/>
              <a:gd name="connsiteX3038" fmla="*/ 1214508 w 7257486"/>
              <a:gd name="connsiteY3038" fmla="*/ 5850415 h 6857155"/>
              <a:gd name="connsiteX3039" fmla="*/ 1218731 w 7257486"/>
              <a:gd name="connsiteY3039" fmla="*/ 5821699 h 6857155"/>
              <a:gd name="connsiteX3040" fmla="*/ 1210285 w 7257486"/>
              <a:gd name="connsiteY3040" fmla="*/ 5797206 h 6857155"/>
              <a:gd name="connsiteX3041" fmla="*/ 1201839 w 7257486"/>
              <a:gd name="connsiteY3041" fmla="*/ 5797206 h 6857155"/>
              <a:gd name="connsiteX3042" fmla="*/ 1189170 w 7257486"/>
              <a:gd name="connsiteY3042" fmla="*/ 5813253 h 6857155"/>
              <a:gd name="connsiteX3043" fmla="*/ 1189170 w 7257486"/>
              <a:gd name="connsiteY3043" fmla="*/ 5829300 h 6857155"/>
              <a:gd name="connsiteX3044" fmla="*/ 1197616 w 7257486"/>
              <a:gd name="connsiteY3044" fmla="*/ 5849570 h 6857155"/>
              <a:gd name="connsiteX3045" fmla="*/ 1184948 w 7257486"/>
              <a:gd name="connsiteY3045" fmla="*/ 5849570 h 6857155"/>
              <a:gd name="connsiteX3046" fmla="*/ 1164678 w 7257486"/>
              <a:gd name="connsiteY3046" fmla="*/ 5862239 h 6857155"/>
              <a:gd name="connsiteX3047" fmla="*/ 1156232 w 7257486"/>
              <a:gd name="connsiteY3047" fmla="*/ 5878286 h 6857155"/>
              <a:gd name="connsiteX3048" fmla="*/ 1123293 w 7257486"/>
              <a:gd name="connsiteY3048" fmla="*/ 5886732 h 6857155"/>
              <a:gd name="connsiteX3049" fmla="*/ 1110624 w 7257486"/>
              <a:gd name="connsiteY3049" fmla="*/ 5923894 h 6857155"/>
              <a:gd name="connsiteX3050" fmla="*/ 1126671 w 7257486"/>
              <a:gd name="connsiteY3050" fmla="*/ 5923894 h 6857155"/>
              <a:gd name="connsiteX3051" fmla="*/ 1159610 w 7257486"/>
              <a:gd name="connsiteY3051" fmla="*/ 5928116 h 6857155"/>
              <a:gd name="connsiteX3052" fmla="*/ 1163833 w 7257486"/>
              <a:gd name="connsiteY3052" fmla="*/ 5948386 h 6857155"/>
              <a:gd name="connsiteX3053" fmla="*/ 1119070 w 7257486"/>
              <a:gd name="connsiteY3053" fmla="*/ 5985548 h 6857155"/>
              <a:gd name="connsiteX3054" fmla="*/ 1119070 w 7257486"/>
              <a:gd name="connsiteY3054" fmla="*/ 5998217 h 6857155"/>
              <a:gd name="connsiteX3055" fmla="*/ 1168056 w 7257486"/>
              <a:gd name="connsiteY3055" fmla="*/ 5989771 h 6857155"/>
              <a:gd name="connsiteX3056" fmla="*/ 1188326 w 7257486"/>
              <a:gd name="connsiteY3056" fmla="*/ 5998217 h 6857155"/>
              <a:gd name="connsiteX3057" fmla="*/ 1212819 w 7257486"/>
              <a:gd name="connsiteY3057" fmla="*/ 5977946 h 6857155"/>
              <a:gd name="connsiteX3058" fmla="*/ 1270250 w 7257486"/>
              <a:gd name="connsiteY3058" fmla="*/ 5969501 h 6857155"/>
              <a:gd name="connsiteX3059" fmla="*/ 1266027 w 7257486"/>
              <a:gd name="connsiteY3059" fmla="*/ 5985548 h 6857155"/>
              <a:gd name="connsiteX3060" fmla="*/ 1228866 w 7257486"/>
              <a:gd name="connsiteY3060" fmla="*/ 6018486 h 6857155"/>
              <a:gd name="connsiteX3061" fmla="*/ 1187481 w 7257486"/>
              <a:gd name="connsiteY3061" fmla="*/ 6031155 h 6857155"/>
              <a:gd name="connsiteX3062" fmla="*/ 1157076 w 7257486"/>
              <a:gd name="connsiteY3062" fmla="*/ 6031155 h 6857155"/>
              <a:gd name="connsiteX3063" fmla="*/ 1144408 w 7257486"/>
              <a:gd name="connsiteY3063" fmla="*/ 6039601 h 6857155"/>
              <a:gd name="connsiteX3064" fmla="*/ 1107246 w 7257486"/>
              <a:gd name="connsiteY3064" fmla="*/ 6055648 h 6857155"/>
              <a:gd name="connsiteX3065" fmla="*/ 1094577 w 7257486"/>
              <a:gd name="connsiteY3065" fmla="*/ 6075918 h 6857155"/>
              <a:gd name="connsiteX3066" fmla="*/ 1090355 w 7257486"/>
              <a:gd name="connsiteY3066" fmla="*/ 6096188 h 6857155"/>
              <a:gd name="connsiteX3067" fmla="*/ 1098800 w 7257486"/>
              <a:gd name="connsiteY3067" fmla="*/ 6104634 h 6857155"/>
              <a:gd name="connsiteX3068" fmla="*/ 1103023 w 7257486"/>
              <a:gd name="connsiteY3068" fmla="*/ 6129127 h 6857155"/>
              <a:gd name="connsiteX3069" fmla="*/ 1074307 w 7257486"/>
              <a:gd name="connsiteY3069" fmla="*/ 6141795 h 6857155"/>
              <a:gd name="connsiteX3070" fmla="*/ 1078530 w 7257486"/>
              <a:gd name="connsiteY3070" fmla="*/ 6129127 h 6857155"/>
              <a:gd name="connsiteX3071" fmla="*/ 1086976 w 7257486"/>
              <a:gd name="connsiteY3071" fmla="*/ 6113079 h 6857155"/>
              <a:gd name="connsiteX3072" fmla="*/ 1074307 w 7257486"/>
              <a:gd name="connsiteY3072" fmla="*/ 6100411 h 6857155"/>
              <a:gd name="connsiteX3073" fmla="*/ 1058260 w 7257486"/>
              <a:gd name="connsiteY3073" fmla="*/ 6096188 h 6857155"/>
              <a:gd name="connsiteX3074" fmla="*/ 1042213 w 7257486"/>
              <a:gd name="connsiteY3074" fmla="*/ 6112235 h 6857155"/>
              <a:gd name="connsiteX3075" fmla="*/ 1029545 w 7257486"/>
              <a:gd name="connsiteY3075" fmla="*/ 6116458 h 6857155"/>
              <a:gd name="connsiteX3076" fmla="*/ 988160 w 7257486"/>
              <a:gd name="connsiteY3076" fmla="*/ 6136728 h 6857155"/>
              <a:gd name="connsiteX3077" fmla="*/ 988160 w 7257486"/>
              <a:gd name="connsiteY3077" fmla="*/ 6145173 h 6857155"/>
              <a:gd name="connsiteX3078" fmla="*/ 1004207 w 7257486"/>
              <a:gd name="connsiteY3078" fmla="*/ 6149396 h 6857155"/>
              <a:gd name="connsiteX3079" fmla="*/ 1004207 w 7257486"/>
              <a:gd name="connsiteY3079" fmla="*/ 6162065 h 6857155"/>
              <a:gd name="connsiteX3080" fmla="*/ 975491 w 7257486"/>
              <a:gd name="connsiteY3080" fmla="*/ 6166288 h 6857155"/>
              <a:gd name="connsiteX3081" fmla="*/ 975491 w 7257486"/>
              <a:gd name="connsiteY3081" fmla="*/ 6157842 h 6857155"/>
              <a:gd name="connsiteX3082" fmla="*/ 959444 w 7257486"/>
              <a:gd name="connsiteY3082" fmla="*/ 6166288 h 6857155"/>
              <a:gd name="connsiteX3083" fmla="*/ 972113 w 7257486"/>
              <a:gd name="connsiteY3083" fmla="*/ 6174734 h 6857155"/>
              <a:gd name="connsiteX3084" fmla="*/ 972113 w 7257486"/>
              <a:gd name="connsiteY3084" fmla="*/ 6183180 h 6857155"/>
              <a:gd name="connsiteX3085" fmla="*/ 939174 w 7257486"/>
              <a:gd name="connsiteY3085" fmla="*/ 6207673 h 6857155"/>
              <a:gd name="connsiteX3086" fmla="*/ 939174 w 7257486"/>
              <a:gd name="connsiteY3086" fmla="*/ 6227943 h 6857155"/>
              <a:gd name="connsiteX3087" fmla="*/ 923127 w 7257486"/>
              <a:gd name="connsiteY3087" fmla="*/ 6223720 h 6857155"/>
              <a:gd name="connsiteX3088" fmla="*/ 919749 w 7257486"/>
              <a:gd name="connsiteY3088" fmla="*/ 6224564 h 6857155"/>
              <a:gd name="connsiteX3089" fmla="*/ 914682 w 7257486"/>
              <a:gd name="connsiteY3089" fmla="*/ 6223720 h 6857155"/>
              <a:gd name="connsiteX3090" fmla="*/ 910459 w 7257486"/>
              <a:gd name="connsiteY3090" fmla="*/ 6227943 h 6857155"/>
              <a:gd name="connsiteX3091" fmla="*/ 877520 w 7257486"/>
              <a:gd name="connsiteY3091" fmla="*/ 6243990 h 6857155"/>
              <a:gd name="connsiteX3092" fmla="*/ 877520 w 7257486"/>
              <a:gd name="connsiteY3092" fmla="*/ 6256658 h 6857155"/>
              <a:gd name="connsiteX3093" fmla="*/ 880898 w 7257486"/>
              <a:gd name="connsiteY3093" fmla="*/ 6260037 h 6857155"/>
              <a:gd name="connsiteX3094" fmla="*/ 881743 w 7257486"/>
              <a:gd name="connsiteY3094" fmla="*/ 6265104 h 6857155"/>
              <a:gd name="connsiteX3095" fmla="*/ 886810 w 7257486"/>
              <a:gd name="connsiteY3095" fmla="*/ 6266793 h 6857155"/>
              <a:gd name="connsiteX3096" fmla="*/ 889344 w 7257486"/>
              <a:gd name="connsiteY3096" fmla="*/ 6269327 h 6857155"/>
              <a:gd name="connsiteX3097" fmla="*/ 893567 w 7257486"/>
              <a:gd name="connsiteY3097" fmla="*/ 6268483 h 6857155"/>
              <a:gd name="connsiteX3098" fmla="*/ 897790 w 7257486"/>
              <a:gd name="connsiteY3098" fmla="*/ 6269327 h 6857155"/>
              <a:gd name="connsiteX3099" fmla="*/ 902857 w 7257486"/>
              <a:gd name="connsiteY3099" fmla="*/ 6265949 h 6857155"/>
              <a:gd name="connsiteX3100" fmla="*/ 906236 w 7257486"/>
              <a:gd name="connsiteY3100" fmla="*/ 6265104 h 6857155"/>
              <a:gd name="connsiteX3101" fmla="*/ 922283 w 7257486"/>
              <a:gd name="connsiteY3101" fmla="*/ 6252435 h 6857155"/>
              <a:gd name="connsiteX3102" fmla="*/ 934951 w 7257486"/>
              <a:gd name="connsiteY3102" fmla="*/ 6243990 h 6857155"/>
              <a:gd name="connsiteX3103" fmla="*/ 955221 w 7257486"/>
              <a:gd name="connsiteY3103" fmla="*/ 6235544 h 6857155"/>
              <a:gd name="connsiteX3104" fmla="*/ 996606 w 7257486"/>
              <a:gd name="connsiteY3104" fmla="*/ 6215274 h 6857155"/>
              <a:gd name="connsiteX3105" fmla="*/ 1012653 w 7257486"/>
              <a:gd name="connsiteY3105" fmla="*/ 6199227 h 6857155"/>
              <a:gd name="connsiteX3106" fmla="*/ 1032923 w 7257486"/>
              <a:gd name="connsiteY3106" fmla="*/ 6183180 h 6857155"/>
              <a:gd name="connsiteX3107" fmla="*/ 1074307 w 7257486"/>
              <a:gd name="connsiteY3107" fmla="*/ 6178957 h 6857155"/>
              <a:gd name="connsiteX3108" fmla="*/ 1107246 w 7257486"/>
              <a:gd name="connsiteY3108" fmla="*/ 6146018 h 6857155"/>
              <a:gd name="connsiteX3109" fmla="*/ 1135962 w 7257486"/>
              <a:gd name="connsiteY3109" fmla="*/ 6150241 h 6857155"/>
              <a:gd name="connsiteX3110" fmla="*/ 1152009 w 7257486"/>
              <a:gd name="connsiteY3110" fmla="*/ 6166288 h 6857155"/>
              <a:gd name="connsiteX3111" fmla="*/ 1160455 w 7257486"/>
              <a:gd name="connsiteY3111" fmla="*/ 6166288 h 6857155"/>
              <a:gd name="connsiteX3112" fmla="*/ 1184948 w 7257486"/>
              <a:gd name="connsiteY3112" fmla="*/ 6137573 h 6857155"/>
              <a:gd name="connsiteX3113" fmla="*/ 1180725 w 7257486"/>
              <a:gd name="connsiteY3113" fmla="*/ 6124904 h 6857155"/>
              <a:gd name="connsiteX3114" fmla="*/ 1184948 w 7257486"/>
              <a:gd name="connsiteY3114" fmla="*/ 6112235 h 6857155"/>
              <a:gd name="connsiteX3115" fmla="*/ 1222109 w 7257486"/>
              <a:gd name="connsiteY3115" fmla="*/ 6103789 h 6857155"/>
              <a:gd name="connsiteX3116" fmla="*/ 1238156 w 7257486"/>
              <a:gd name="connsiteY3116" fmla="*/ 6075073 h 6857155"/>
              <a:gd name="connsiteX3117" fmla="*/ 1275318 w 7257486"/>
              <a:gd name="connsiteY3117" fmla="*/ 6066627 h 6857155"/>
              <a:gd name="connsiteX3118" fmla="*/ 1287986 w 7257486"/>
              <a:gd name="connsiteY3118" fmla="*/ 6053959 h 6857155"/>
              <a:gd name="connsiteX3119" fmla="*/ 1336972 w 7257486"/>
              <a:gd name="connsiteY3119" fmla="*/ 6037912 h 6857155"/>
              <a:gd name="connsiteX3120" fmla="*/ 1336972 w 7257486"/>
              <a:gd name="connsiteY3120" fmla="*/ 6029466 h 6857155"/>
              <a:gd name="connsiteX3121" fmla="*/ 1349641 w 7257486"/>
              <a:gd name="connsiteY3121" fmla="*/ 6033689 h 6857155"/>
              <a:gd name="connsiteX3122" fmla="*/ 1353864 w 7257486"/>
              <a:gd name="connsiteY3122" fmla="*/ 6053959 h 6857155"/>
              <a:gd name="connsiteX3123" fmla="*/ 1382580 w 7257486"/>
              <a:gd name="connsiteY3123" fmla="*/ 6053959 h 6857155"/>
              <a:gd name="connsiteX3124" fmla="*/ 1386802 w 7257486"/>
              <a:gd name="connsiteY3124" fmla="*/ 6033689 h 6857155"/>
              <a:gd name="connsiteX3125" fmla="*/ 1374134 w 7257486"/>
              <a:gd name="connsiteY3125" fmla="*/ 6029466 h 6857155"/>
              <a:gd name="connsiteX3126" fmla="*/ 1378357 w 7257486"/>
              <a:gd name="connsiteY3126" fmla="*/ 6021020 h 6857155"/>
              <a:gd name="connsiteX3127" fmla="*/ 1402850 w 7257486"/>
              <a:gd name="connsiteY3127" fmla="*/ 6008352 h 6857155"/>
              <a:gd name="connsiteX3128" fmla="*/ 1415518 w 7257486"/>
              <a:gd name="connsiteY3128" fmla="*/ 5988082 h 6857155"/>
              <a:gd name="connsiteX3129" fmla="*/ 1428187 w 7257486"/>
              <a:gd name="connsiteY3129" fmla="*/ 5979636 h 6857155"/>
              <a:gd name="connsiteX3130" fmla="*/ 1461126 w 7257486"/>
              <a:gd name="connsiteY3130" fmla="*/ 5971190 h 6857155"/>
              <a:gd name="connsiteX3131" fmla="*/ 1477173 w 7257486"/>
              <a:gd name="connsiteY3131" fmla="*/ 5955143 h 6857155"/>
              <a:gd name="connsiteX3132" fmla="*/ 1493220 w 7257486"/>
              <a:gd name="connsiteY3132" fmla="*/ 5950920 h 6857155"/>
              <a:gd name="connsiteX3133" fmla="*/ 1488997 w 7257486"/>
              <a:gd name="connsiteY3133" fmla="*/ 5963588 h 6857155"/>
              <a:gd name="connsiteX3134" fmla="*/ 1460281 w 7257486"/>
              <a:gd name="connsiteY3134" fmla="*/ 5979636 h 6857155"/>
              <a:gd name="connsiteX3135" fmla="*/ 1456058 w 7257486"/>
              <a:gd name="connsiteY3135" fmla="*/ 5999906 h 6857155"/>
              <a:gd name="connsiteX3136" fmla="*/ 1464504 w 7257486"/>
              <a:gd name="connsiteY3136" fmla="*/ 6012575 h 6857155"/>
              <a:gd name="connsiteX3137" fmla="*/ 1456058 w 7257486"/>
              <a:gd name="connsiteY3137" fmla="*/ 6012575 h 6857155"/>
              <a:gd name="connsiteX3138" fmla="*/ 1435788 w 7257486"/>
              <a:gd name="connsiteY3138" fmla="*/ 6025243 h 6857155"/>
              <a:gd name="connsiteX3139" fmla="*/ 1431565 w 7257486"/>
              <a:gd name="connsiteY3139" fmla="*/ 6045513 h 6857155"/>
              <a:gd name="connsiteX3140" fmla="*/ 1444234 w 7257486"/>
              <a:gd name="connsiteY3140" fmla="*/ 6045513 h 6857155"/>
              <a:gd name="connsiteX3141" fmla="*/ 1460281 w 7257486"/>
              <a:gd name="connsiteY3141" fmla="*/ 6037067 h 6857155"/>
              <a:gd name="connsiteX3142" fmla="*/ 1480551 w 7257486"/>
              <a:gd name="connsiteY3142" fmla="*/ 6032844 h 6857155"/>
              <a:gd name="connsiteX3143" fmla="*/ 1484774 w 7257486"/>
              <a:gd name="connsiteY3143" fmla="*/ 6057337 h 6857155"/>
              <a:gd name="connsiteX3144" fmla="*/ 1485618 w 7257486"/>
              <a:gd name="connsiteY3144" fmla="*/ 6054804 h 6857155"/>
              <a:gd name="connsiteX3145" fmla="*/ 1488997 w 7257486"/>
              <a:gd name="connsiteY3145" fmla="*/ 6070006 h 6857155"/>
              <a:gd name="connsiteX3146" fmla="*/ 1521935 w 7257486"/>
              <a:gd name="connsiteY3146" fmla="*/ 6074229 h 6857155"/>
              <a:gd name="connsiteX3147" fmla="*/ 1526158 w 7257486"/>
              <a:gd name="connsiteY3147" fmla="*/ 6107167 h 6857155"/>
              <a:gd name="connsiteX3148" fmla="*/ 1546428 w 7257486"/>
              <a:gd name="connsiteY3148" fmla="*/ 6107167 h 6857155"/>
              <a:gd name="connsiteX3149" fmla="*/ 1562475 w 7257486"/>
              <a:gd name="connsiteY3149" fmla="*/ 6094499 h 6857155"/>
              <a:gd name="connsiteX3150" fmla="*/ 1611461 w 7257486"/>
              <a:gd name="connsiteY3150" fmla="*/ 6065783 h 6857155"/>
              <a:gd name="connsiteX3151" fmla="*/ 1652846 w 7257486"/>
              <a:gd name="connsiteY3151" fmla="*/ 6037067 h 6857155"/>
              <a:gd name="connsiteX3152" fmla="*/ 1685784 w 7257486"/>
              <a:gd name="connsiteY3152" fmla="*/ 6021020 h 6857155"/>
              <a:gd name="connsiteX3153" fmla="*/ 1734770 w 7257486"/>
              <a:gd name="connsiteY3153" fmla="*/ 5988082 h 6857155"/>
              <a:gd name="connsiteX3154" fmla="*/ 1763486 w 7257486"/>
              <a:gd name="connsiteY3154" fmla="*/ 5972034 h 6857155"/>
              <a:gd name="connsiteX3155" fmla="*/ 1804870 w 7257486"/>
              <a:gd name="connsiteY3155" fmla="*/ 5947542 h 6857155"/>
              <a:gd name="connsiteX3156" fmla="*/ 1870748 w 7257486"/>
              <a:gd name="connsiteY3156" fmla="*/ 5914603 h 6857155"/>
              <a:gd name="connsiteX3157" fmla="*/ 1916355 w 7257486"/>
              <a:gd name="connsiteY3157" fmla="*/ 5881664 h 6857155"/>
              <a:gd name="connsiteX3158" fmla="*/ 1936625 w 7257486"/>
              <a:gd name="connsiteY3158" fmla="*/ 5873219 h 6857155"/>
              <a:gd name="connsiteX3159" fmla="*/ 1961118 w 7257486"/>
              <a:gd name="connsiteY3159" fmla="*/ 5852949 h 6857155"/>
              <a:gd name="connsiteX3160" fmla="*/ 2005881 w 7257486"/>
              <a:gd name="connsiteY3160" fmla="*/ 5828455 h 6857155"/>
              <a:gd name="connsiteX3161" fmla="*/ 2087805 w 7257486"/>
              <a:gd name="connsiteY3161" fmla="*/ 5771024 h 6857155"/>
              <a:gd name="connsiteX3162" fmla="*/ 2141014 w 7257486"/>
              <a:gd name="connsiteY3162" fmla="*/ 5738086 h 6857155"/>
              <a:gd name="connsiteX3163" fmla="*/ 2218715 w 7257486"/>
              <a:gd name="connsiteY3163" fmla="*/ 5689100 h 6857155"/>
              <a:gd name="connsiteX3164" fmla="*/ 2271924 w 7257486"/>
              <a:gd name="connsiteY3164" fmla="*/ 5676431 h 6857155"/>
              <a:gd name="connsiteX3165" fmla="*/ 2300639 w 7257486"/>
              <a:gd name="connsiteY3165" fmla="*/ 5660384 h 6857155"/>
              <a:gd name="connsiteX3166" fmla="*/ 2337801 w 7257486"/>
              <a:gd name="connsiteY3166" fmla="*/ 5635891 h 6857155"/>
              <a:gd name="connsiteX3167" fmla="*/ 2370740 w 7257486"/>
              <a:gd name="connsiteY3167" fmla="*/ 5607176 h 6857155"/>
              <a:gd name="connsiteX3168" fmla="*/ 2412124 w 7257486"/>
              <a:gd name="connsiteY3168" fmla="*/ 5570014 h 6857155"/>
              <a:gd name="connsiteX3169" fmla="*/ 2453509 w 7257486"/>
              <a:gd name="connsiteY3169" fmla="*/ 5549744 h 6857155"/>
              <a:gd name="connsiteX3170" fmla="*/ 2498271 w 7257486"/>
              <a:gd name="connsiteY3170" fmla="*/ 5533697 h 6857155"/>
              <a:gd name="connsiteX3171" fmla="*/ 2522764 w 7257486"/>
              <a:gd name="connsiteY3171" fmla="*/ 5517650 h 6857155"/>
              <a:gd name="connsiteX3172" fmla="*/ 2564149 w 7257486"/>
              <a:gd name="connsiteY3172" fmla="*/ 5488934 h 6857155"/>
              <a:gd name="connsiteX3173" fmla="*/ 2584419 w 7257486"/>
              <a:gd name="connsiteY3173" fmla="*/ 5472887 h 6857155"/>
              <a:gd name="connsiteX3174" fmla="*/ 2641850 w 7257486"/>
              <a:gd name="connsiteY3174" fmla="*/ 5431502 h 6857155"/>
              <a:gd name="connsiteX3175" fmla="*/ 2657897 w 7257486"/>
              <a:gd name="connsiteY3175" fmla="*/ 5415456 h 6857155"/>
              <a:gd name="connsiteX3176" fmla="*/ 2624959 w 7257486"/>
              <a:gd name="connsiteY3176" fmla="*/ 5419678 h 6857155"/>
              <a:gd name="connsiteX3177" fmla="*/ 2629181 w 7257486"/>
              <a:gd name="connsiteY3177" fmla="*/ 5411233 h 6857155"/>
              <a:gd name="connsiteX3178" fmla="*/ 2657897 w 7257486"/>
              <a:gd name="connsiteY3178" fmla="*/ 5390962 h 6857155"/>
              <a:gd name="connsiteX3179" fmla="*/ 2711106 w 7257486"/>
              <a:gd name="connsiteY3179" fmla="*/ 5353801 h 6857155"/>
              <a:gd name="connsiteX3180" fmla="*/ 2760092 w 7257486"/>
              <a:gd name="connsiteY3180" fmla="*/ 5329308 h 6857155"/>
              <a:gd name="connsiteX3181" fmla="*/ 2813300 w 7257486"/>
              <a:gd name="connsiteY3181" fmla="*/ 5325085 h 6857155"/>
              <a:gd name="connsiteX3182" fmla="*/ 2837793 w 7257486"/>
              <a:gd name="connsiteY3182" fmla="*/ 5316639 h 6857155"/>
              <a:gd name="connsiteX3183" fmla="*/ 2862286 w 7257486"/>
              <a:gd name="connsiteY3183" fmla="*/ 5312417 h 6857155"/>
              <a:gd name="connsiteX3184" fmla="*/ 2870732 w 7257486"/>
              <a:gd name="connsiteY3184" fmla="*/ 5328464 h 6857155"/>
              <a:gd name="connsiteX3185" fmla="*/ 2837793 w 7257486"/>
              <a:gd name="connsiteY3185" fmla="*/ 5352956 h 6857155"/>
              <a:gd name="connsiteX3186" fmla="*/ 2825124 w 7257486"/>
              <a:gd name="connsiteY3186" fmla="*/ 5373226 h 6857155"/>
              <a:gd name="connsiteX3187" fmla="*/ 2845394 w 7257486"/>
              <a:gd name="connsiteY3187" fmla="*/ 5369004 h 6857155"/>
              <a:gd name="connsiteX3188" fmla="*/ 2886779 w 7257486"/>
              <a:gd name="connsiteY3188" fmla="*/ 5369004 h 6857155"/>
              <a:gd name="connsiteX3189" fmla="*/ 2939988 w 7257486"/>
              <a:gd name="connsiteY3189" fmla="*/ 5340288 h 6857155"/>
              <a:gd name="connsiteX3190" fmla="*/ 2931542 w 7257486"/>
              <a:gd name="connsiteY3190" fmla="*/ 5410388 h 6857155"/>
              <a:gd name="connsiteX3191" fmla="*/ 2832726 w 7257486"/>
              <a:gd name="connsiteY3191" fmla="*/ 5459374 h 6857155"/>
              <a:gd name="connsiteX3192" fmla="*/ 2824280 w 7257486"/>
              <a:gd name="connsiteY3192" fmla="*/ 5475421 h 6857155"/>
              <a:gd name="connsiteX3193" fmla="*/ 2808233 w 7257486"/>
              <a:gd name="connsiteY3193" fmla="*/ 5488089 h 6857155"/>
              <a:gd name="connsiteX3194" fmla="*/ 2759247 w 7257486"/>
              <a:gd name="connsiteY3194" fmla="*/ 5516805 h 6857155"/>
              <a:gd name="connsiteX3195" fmla="*/ 2710261 w 7257486"/>
              <a:gd name="connsiteY3195" fmla="*/ 5541298 h 6857155"/>
              <a:gd name="connsiteX3196" fmla="*/ 2668877 w 7257486"/>
              <a:gd name="connsiteY3196" fmla="*/ 5553967 h 6857155"/>
              <a:gd name="connsiteX3197" fmla="*/ 2648607 w 7257486"/>
              <a:gd name="connsiteY3197" fmla="*/ 5578460 h 6857155"/>
              <a:gd name="connsiteX3198" fmla="*/ 2640161 w 7257486"/>
              <a:gd name="connsiteY3198" fmla="*/ 5594507 h 6857155"/>
              <a:gd name="connsiteX3199" fmla="*/ 2619891 w 7257486"/>
              <a:gd name="connsiteY3199" fmla="*/ 5602953 h 6857155"/>
              <a:gd name="connsiteX3200" fmla="*/ 2619891 w 7257486"/>
              <a:gd name="connsiteY3200" fmla="*/ 5586905 h 6857155"/>
              <a:gd name="connsiteX3201" fmla="*/ 2599621 w 7257486"/>
              <a:gd name="connsiteY3201" fmla="*/ 5586905 h 6857155"/>
              <a:gd name="connsiteX3202" fmla="*/ 2550636 w 7257486"/>
              <a:gd name="connsiteY3202" fmla="*/ 5619844 h 6857155"/>
              <a:gd name="connsiteX3203" fmla="*/ 2550636 w 7257486"/>
              <a:gd name="connsiteY3203" fmla="*/ 5632513 h 6857155"/>
              <a:gd name="connsiteX3204" fmla="*/ 2566683 w 7257486"/>
              <a:gd name="connsiteY3204" fmla="*/ 5628290 h 6857155"/>
              <a:gd name="connsiteX3205" fmla="*/ 2562460 w 7257486"/>
              <a:gd name="connsiteY3205" fmla="*/ 5636736 h 6857155"/>
              <a:gd name="connsiteX3206" fmla="*/ 2521075 w 7257486"/>
              <a:gd name="connsiteY3206" fmla="*/ 5661228 h 6857155"/>
              <a:gd name="connsiteX3207" fmla="*/ 2492359 w 7257486"/>
              <a:gd name="connsiteY3207" fmla="*/ 5689944 h 6857155"/>
              <a:gd name="connsiteX3208" fmla="*/ 2455198 w 7257486"/>
              <a:gd name="connsiteY3208" fmla="*/ 5710214 h 6857155"/>
              <a:gd name="connsiteX3209" fmla="*/ 2439151 w 7257486"/>
              <a:gd name="connsiteY3209" fmla="*/ 5726261 h 6857155"/>
              <a:gd name="connsiteX3210" fmla="*/ 2414658 w 7257486"/>
              <a:gd name="connsiteY3210" fmla="*/ 5734707 h 6857155"/>
              <a:gd name="connsiteX3211" fmla="*/ 2381719 w 7257486"/>
              <a:gd name="connsiteY3211" fmla="*/ 5750754 h 6857155"/>
              <a:gd name="connsiteX3212" fmla="*/ 2336112 w 7257486"/>
              <a:gd name="connsiteY3212" fmla="*/ 5783693 h 6857155"/>
              <a:gd name="connsiteX3213" fmla="*/ 2311619 w 7257486"/>
              <a:gd name="connsiteY3213" fmla="*/ 5787916 h 6857155"/>
              <a:gd name="connsiteX3214" fmla="*/ 2320065 w 7257486"/>
              <a:gd name="connsiteY3214" fmla="*/ 5767646 h 6857155"/>
              <a:gd name="connsiteX3215" fmla="*/ 2299795 w 7257486"/>
              <a:gd name="connsiteY3215" fmla="*/ 5771869 h 6857155"/>
              <a:gd name="connsiteX3216" fmla="*/ 2213648 w 7257486"/>
              <a:gd name="connsiteY3216" fmla="*/ 5820855 h 6857155"/>
              <a:gd name="connsiteX3217" fmla="*/ 2143547 w 7257486"/>
              <a:gd name="connsiteY3217" fmla="*/ 5865617 h 6857155"/>
              <a:gd name="connsiteX3218" fmla="*/ 2106386 w 7257486"/>
              <a:gd name="connsiteY3218" fmla="*/ 5878286 h 6857155"/>
              <a:gd name="connsiteX3219" fmla="*/ 2102163 w 7257486"/>
              <a:gd name="connsiteY3219" fmla="*/ 5865617 h 6857155"/>
              <a:gd name="connsiteX3220" fmla="*/ 2114832 w 7257486"/>
              <a:gd name="connsiteY3220" fmla="*/ 5852949 h 6857155"/>
              <a:gd name="connsiteX3221" fmla="*/ 2135102 w 7257486"/>
              <a:gd name="connsiteY3221" fmla="*/ 5828455 h 6857155"/>
              <a:gd name="connsiteX3222" fmla="*/ 2122433 w 7257486"/>
              <a:gd name="connsiteY3222" fmla="*/ 5824233 h 6857155"/>
              <a:gd name="connsiteX3223" fmla="*/ 2106386 w 7257486"/>
              <a:gd name="connsiteY3223" fmla="*/ 5832678 h 6857155"/>
              <a:gd name="connsiteX3224" fmla="*/ 2093717 w 7257486"/>
              <a:gd name="connsiteY3224" fmla="*/ 5852949 h 6857155"/>
              <a:gd name="connsiteX3225" fmla="*/ 2081048 w 7257486"/>
              <a:gd name="connsiteY3225" fmla="*/ 5857171 h 6857155"/>
              <a:gd name="connsiteX3226" fmla="*/ 2039664 w 7257486"/>
              <a:gd name="connsiteY3226" fmla="*/ 5881664 h 6857155"/>
              <a:gd name="connsiteX3227" fmla="*/ 1994056 w 7257486"/>
              <a:gd name="connsiteY3227" fmla="*/ 5923049 h 6857155"/>
              <a:gd name="connsiteX3228" fmla="*/ 1985611 w 7257486"/>
              <a:gd name="connsiteY3228" fmla="*/ 5943319 h 6857155"/>
              <a:gd name="connsiteX3229" fmla="*/ 1969564 w 7257486"/>
              <a:gd name="connsiteY3229" fmla="*/ 5951765 h 6857155"/>
              <a:gd name="connsiteX3230" fmla="*/ 1928179 w 7257486"/>
              <a:gd name="connsiteY3230" fmla="*/ 5976257 h 6857155"/>
              <a:gd name="connsiteX3231" fmla="*/ 1895240 w 7257486"/>
              <a:gd name="connsiteY3231" fmla="*/ 6013419 h 6857155"/>
              <a:gd name="connsiteX3232" fmla="*/ 1870748 w 7257486"/>
              <a:gd name="connsiteY3232" fmla="*/ 6026088 h 6857155"/>
              <a:gd name="connsiteX3233" fmla="*/ 1850478 w 7257486"/>
              <a:gd name="connsiteY3233" fmla="*/ 6042135 h 6857155"/>
              <a:gd name="connsiteX3234" fmla="*/ 1817539 w 7257486"/>
              <a:gd name="connsiteY3234" fmla="*/ 6046358 h 6857155"/>
              <a:gd name="connsiteX3235" fmla="*/ 1809093 w 7257486"/>
              <a:gd name="connsiteY3235" fmla="*/ 6066627 h 6857155"/>
              <a:gd name="connsiteX3236" fmla="*/ 1793046 w 7257486"/>
              <a:gd name="connsiteY3236" fmla="*/ 6082675 h 6857155"/>
              <a:gd name="connsiteX3237" fmla="*/ 1760107 w 7257486"/>
              <a:gd name="connsiteY3237" fmla="*/ 6111390 h 6857155"/>
              <a:gd name="connsiteX3238" fmla="*/ 1731392 w 7257486"/>
              <a:gd name="connsiteY3238" fmla="*/ 6119836 h 6857155"/>
              <a:gd name="connsiteX3239" fmla="*/ 1706899 w 7257486"/>
              <a:gd name="connsiteY3239" fmla="*/ 6135883 h 6857155"/>
              <a:gd name="connsiteX3240" fmla="*/ 1686629 w 7257486"/>
              <a:gd name="connsiteY3240" fmla="*/ 6156153 h 6857155"/>
              <a:gd name="connsiteX3241" fmla="*/ 1673960 w 7257486"/>
              <a:gd name="connsiteY3241" fmla="*/ 6184869 h 6857155"/>
              <a:gd name="connsiteX3242" fmla="*/ 1653690 w 7257486"/>
              <a:gd name="connsiteY3242" fmla="*/ 6193315 h 6857155"/>
              <a:gd name="connsiteX3243" fmla="*/ 1604704 w 7257486"/>
              <a:gd name="connsiteY3243" fmla="*/ 6201760 h 6857155"/>
              <a:gd name="connsiteX3244" fmla="*/ 1608927 w 7257486"/>
              <a:gd name="connsiteY3244" fmla="*/ 6222031 h 6857155"/>
              <a:gd name="connsiteX3245" fmla="*/ 1629197 w 7257486"/>
              <a:gd name="connsiteY3245" fmla="*/ 6230476 h 6857155"/>
              <a:gd name="connsiteX3246" fmla="*/ 1653690 w 7257486"/>
              <a:gd name="connsiteY3246" fmla="*/ 6226254 h 6857155"/>
              <a:gd name="connsiteX3247" fmla="*/ 1662136 w 7257486"/>
              <a:gd name="connsiteY3247" fmla="*/ 6205983 h 6857155"/>
              <a:gd name="connsiteX3248" fmla="*/ 1674805 w 7257486"/>
              <a:gd name="connsiteY3248" fmla="*/ 6215274 h 6857155"/>
              <a:gd name="connsiteX3249" fmla="*/ 1674805 w 7257486"/>
              <a:gd name="connsiteY3249" fmla="*/ 6243145 h 6857155"/>
              <a:gd name="connsiteX3250" fmla="*/ 1711966 w 7257486"/>
              <a:gd name="connsiteY3250" fmla="*/ 6243145 h 6857155"/>
              <a:gd name="connsiteX3251" fmla="*/ 1703520 w 7257486"/>
              <a:gd name="connsiteY3251" fmla="*/ 6267638 h 6857155"/>
              <a:gd name="connsiteX3252" fmla="*/ 1641866 w 7257486"/>
              <a:gd name="connsiteY3252" fmla="*/ 6271861 h 6857155"/>
              <a:gd name="connsiteX3253" fmla="*/ 1613150 w 7257486"/>
              <a:gd name="connsiteY3253" fmla="*/ 6296354 h 6857155"/>
              <a:gd name="connsiteX3254" fmla="*/ 1571766 w 7257486"/>
              <a:gd name="connsiteY3254" fmla="*/ 6300577 h 6857155"/>
              <a:gd name="connsiteX3255" fmla="*/ 1543050 w 7257486"/>
              <a:gd name="connsiteY3255" fmla="*/ 6311556 h 6857155"/>
              <a:gd name="connsiteX3256" fmla="*/ 1538827 w 7257486"/>
              <a:gd name="connsiteY3256" fmla="*/ 6304800 h 6857155"/>
              <a:gd name="connsiteX3257" fmla="*/ 1522780 w 7257486"/>
              <a:gd name="connsiteY3257" fmla="*/ 6300577 h 6857155"/>
              <a:gd name="connsiteX3258" fmla="*/ 1527003 w 7257486"/>
              <a:gd name="connsiteY3258" fmla="*/ 6284529 h 6857155"/>
              <a:gd name="connsiteX3259" fmla="*/ 1502510 w 7257486"/>
              <a:gd name="connsiteY3259" fmla="*/ 6280306 h 6857155"/>
              <a:gd name="connsiteX3260" fmla="*/ 1498287 w 7257486"/>
              <a:gd name="connsiteY3260" fmla="*/ 6300577 h 6857155"/>
              <a:gd name="connsiteX3261" fmla="*/ 1482240 w 7257486"/>
              <a:gd name="connsiteY3261" fmla="*/ 6300577 h 6857155"/>
              <a:gd name="connsiteX3262" fmla="*/ 1440856 w 7257486"/>
              <a:gd name="connsiteY3262" fmla="*/ 6320847 h 6857155"/>
              <a:gd name="connsiteX3263" fmla="*/ 1445079 w 7257486"/>
              <a:gd name="connsiteY3263" fmla="*/ 6336893 h 6857155"/>
              <a:gd name="connsiteX3264" fmla="*/ 1465349 w 7257486"/>
              <a:gd name="connsiteY3264" fmla="*/ 6341116 h 6857155"/>
              <a:gd name="connsiteX3265" fmla="*/ 1478017 w 7257486"/>
              <a:gd name="connsiteY3265" fmla="*/ 6345339 h 6857155"/>
              <a:gd name="connsiteX3266" fmla="*/ 1498287 w 7257486"/>
              <a:gd name="connsiteY3266" fmla="*/ 6353785 h 6857155"/>
              <a:gd name="connsiteX3267" fmla="*/ 1518557 w 7257486"/>
              <a:gd name="connsiteY3267" fmla="*/ 6358008 h 6857155"/>
              <a:gd name="connsiteX3268" fmla="*/ 1534604 w 7257486"/>
              <a:gd name="connsiteY3268" fmla="*/ 6349562 h 6857155"/>
              <a:gd name="connsiteX3269" fmla="*/ 1554874 w 7257486"/>
              <a:gd name="connsiteY3269" fmla="*/ 6345339 h 6857155"/>
              <a:gd name="connsiteX3270" fmla="*/ 1563320 w 7257486"/>
              <a:gd name="connsiteY3270" fmla="*/ 6358008 h 6857155"/>
              <a:gd name="connsiteX3271" fmla="*/ 1575989 w 7257486"/>
              <a:gd name="connsiteY3271" fmla="*/ 6353785 h 6857155"/>
              <a:gd name="connsiteX3272" fmla="*/ 1571766 w 7257486"/>
              <a:gd name="connsiteY3272" fmla="*/ 6325070 h 6857155"/>
              <a:gd name="connsiteX3273" fmla="*/ 1580212 w 7257486"/>
              <a:gd name="connsiteY3273" fmla="*/ 6329293 h 6857155"/>
              <a:gd name="connsiteX3274" fmla="*/ 1604704 w 7257486"/>
              <a:gd name="connsiteY3274" fmla="*/ 6329293 h 6857155"/>
              <a:gd name="connsiteX3275" fmla="*/ 1617373 w 7257486"/>
              <a:gd name="connsiteY3275" fmla="*/ 6320847 h 6857155"/>
              <a:gd name="connsiteX3276" fmla="*/ 1646089 w 7257486"/>
              <a:gd name="connsiteY3276" fmla="*/ 6316624 h 6857155"/>
              <a:gd name="connsiteX3277" fmla="*/ 1641866 w 7257486"/>
              <a:gd name="connsiteY3277" fmla="*/ 6325070 h 6857155"/>
              <a:gd name="connsiteX3278" fmla="*/ 1642711 w 7257486"/>
              <a:gd name="connsiteY3278" fmla="*/ 6325914 h 6857155"/>
              <a:gd name="connsiteX3279" fmla="*/ 1641866 w 7257486"/>
              <a:gd name="connsiteY3279" fmla="*/ 6329293 h 6857155"/>
              <a:gd name="connsiteX3280" fmla="*/ 1647778 w 7257486"/>
              <a:gd name="connsiteY3280" fmla="*/ 6328448 h 6857155"/>
              <a:gd name="connsiteX3281" fmla="*/ 1650312 w 7257486"/>
              <a:gd name="connsiteY3281" fmla="*/ 6329293 h 6857155"/>
              <a:gd name="connsiteX3282" fmla="*/ 1654535 w 7257486"/>
              <a:gd name="connsiteY3282" fmla="*/ 6326758 h 6857155"/>
              <a:gd name="connsiteX3283" fmla="*/ 1662136 w 7257486"/>
              <a:gd name="connsiteY3283" fmla="*/ 6325070 h 6857155"/>
              <a:gd name="connsiteX3284" fmla="*/ 1676494 w 7257486"/>
              <a:gd name="connsiteY3284" fmla="*/ 6314090 h 6857155"/>
              <a:gd name="connsiteX3285" fmla="*/ 1687473 w 7257486"/>
              <a:gd name="connsiteY3285" fmla="*/ 6308178 h 6857155"/>
              <a:gd name="connsiteX3286" fmla="*/ 1690007 w 7257486"/>
              <a:gd name="connsiteY3286" fmla="*/ 6303955 h 6857155"/>
              <a:gd name="connsiteX3287" fmla="*/ 1695075 w 7257486"/>
              <a:gd name="connsiteY3287" fmla="*/ 6299732 h 6857155"/>
              <a:gd name="connsiteX3288" fmla="*/ 1695919 w 7257486"/>
              <a:gd name="connsiteY3288" fmla="*/ 6294664 h 6857155"/>
              <a:gd name="connsiteX3289" fmla="*/ 1703520 w 7257486"/>
              <a:gd name="connsiteY3289" fmla="*/ 6283685 h 6857155"/>
              <a:gd name="connsiteX3290" fmla="*/ 1732236 w 7257486"/>
              <a:gd name="connsiteY3290" fmla="*/ 6275239 h 6857155"/>
              <a:gd name="connsiteX3291" fmla="*/ 1773621 w 7257486"/>
              <a:gd name="connsiteY3291" fmla="*/ 6250746 h 6857155"/>
              <a:gd name="connsiteX3292" fmla="*/ 1773621 w 7257486"/>
              <a:gd name="connsiteY3292" fmla="*/ 6230476 h 6857155"/>
              <a:gd name="connsiteX3293" fmla="*/ 1789668 w 7257486"/>
              <a:gd name="connsiteY3293" fmla="*/ 6217808 h 6857155"/>
              <a:gd name="connsiteX3294" fmla="*/ 1789668 w 7257486"/>
              <a:gd name="connsiteY3294" fmla="*/ 6238077 h 6857155"/>
              <a:gd name="connsiteX3295" fmla="*/ 1809938 w 7257486"/>
              <a:gd name="connsiteY3295" fmla="*/ 6233854 h 6857155"/>
              <a:gd name="connsiteX3296" fmla="*/ 1851322 w 7257486"/>
              <a:gd name="connsiteY3296" fmla="*/ 6200916 h 6857155"/>
              <a:gd name="connsiteX3297" fmla="*/ 1892707 w 7257486"/>
              <a:gd name="connsiteY3297" fmla="*/ 6180646 h 6857155"/>
              <a:gd name="connsiteX3298" fmla="*/ 1905375 w 7257486"/>
              <a:gd name="connsiteY3298" fmla="*/ 6164599 h 6857155"/>
              <a:gd name="connsiteX3299" fmla="*/ 1918044 w 7257486"/>
              <a:gd name="connsiteY3299" fmla="*/ 6160376 h 6857155"/>
              <a:gd name="connsiteX3300" fmla="*/ 1959429 w 7257486"/>
              <a:gd name="connsiteY3300" fmla="*/ 6135883 h 6857155"/>
              <a:gd name="connsiteX3301" fmla="*/ 1992367 w 7257486"/>
              <a:gd name="connsiteY3301" fmla="*/ 6111390 h 6857155"/>
              <a:gd name="connsiteX3302" fmla="*/ 1979698 w 7257486"/>
              <a:gd name="connsiteY3302" fmla="*/ 6107167 h 6857155"/>
              <a:gd name="connsiteX3303" fmla="*/ 1959429 w 7257486"/>
              <a:gd name="connsiteY3303" fmla="*/ 6115613 h 6857155"/>
              <a:gd name="connsiteX3304" fmla="*/ 1963651 w 7257486"/>
              <a:gd name="connsiteY3304" fmla="*/ 6102944 h 6857155"/>
              <a:gd name="connsiteX3305" fmla="*/ 1996590 w 7257486"/>
              <a:gd name="connsiteY3305" fmla="*/ 6082675 h 6857155"/>
              <a:gd name="connsiteX3306" fmla="*/ 2033752 w 7257486"/>
              <a:gd name="connsiteY3306" fmla="*/ 6074229 h 6857155"/>
              <a:gd name="connsiteX3307" fmla="*/ 2037975 w 7257486"/>
              <a:gd name="connsiteY3307" fmla="*/ 6082675 h 6857155"/>
              <a:gd name="connsiteX3308" fmla="*/ 2062467 w 7257486"/>
              <a:gd name="connsiteY3308" fmla="*/ 6066627 h 6857155"/>
              <a:gd name="connsiteX3309" fmla="*/ 2070913 w 7257486"/>
              <a:gd name="connsiteY3309" fmla="*/ 6050581 h 6857155"/>
              <a:gd name="connsiteX3310" fmla="*/ 2108075 w 7257486"/>
              <a:gd name="connsiteY3310" fmla="*/ 6046358 h 6857155"/>
              <a:gd name="connsiteX3311" fmla="*/ 2178175 w 7257486"/>
              <a:gd name="connsiteY3311" fmla="*/ 6000750 h 6857155"/>
              <a:gd name="connsiteX3312" fmla="*/ 2219560 w 7257486"/>
              <a:gd name="connsiteY3312" fmla="*/ 5976257 h 6857155"/>
              <a:gd name="connsiteX3313" fmla="*/ 2305707 w 7257486"/>
              <a:gd name="connsiteY3313" fmla="*/ 5918826 h 6857155"/>
              <a:gd name="connsiteX3314" fmla="*/ 2380030 w 7257486"/>
              <a:gd name="connsiteY3314" fmla="*/ 5873219 h 6857155"/>
              <a:gd name="connsiteX3315" fmla="*/ 2388476 w 7257486"/>
              <a:gd name="connsiteY3315" fmla="*/ 5866462 h 6857155"/>
              <a:gd name="connsiteX3316" fmla="*/ 2396922 w 7257486"/>
              <a:gd name="connsiteY3316" fmla="*/ 5861394 h 6857155"/>
              <a:gd name="connsiteX3317" fmla="*/ 2397766 w 7257486"/>
              <a:gd name="connsiteY3317" fmla="*/ 5858861 h 6857155"/>
              <a:gd name="connsiteX3318" fmla="*/ 2404523 w 7257486"/>
              <a:gd name="connsiteY3318" fmla="*/ 5852949 h 6857155"/>
              <a:gd name="connsiteX3319" fmla="*/ 2445907 w 7257486"/>
              <a:gd name="connsiteY3319" fmla="*/ 5828455 h 6857155"/>
              <a:gd name="connsiteX3320" fmla="*/ 2499116 w 7257486"/>
              <a:gd name="connsiteY3320" fmla="*/ 5791294 h 6857155"/>
              <a:gd name="connsiteX3321" fmla="*/ 2519386 w 7257486"/>
              <a:gd name="connsiteY3321" fmla="*/ 5771024 h 6857155"/>
              <a:gd name="connsiteX3322" fmla="*/ 2506717 w 7257486"/>
              <a:gd name="connsiteY3322" fmla="*/ 5766801 h 6857155"/>
              <a:gd name="connsiteX3323" fmla="*/ 2498271 w 7257486"/>
              <a:gd name="connsiteY3323" fmla="*/ 5779470 h 6857155"/>
              <a:gd name="connsiteX3324" fmla="*/ 2453509 w 7257486"/>
              <a:gd name="connsiteY3324" fmla="*/ 5803963 h 6857155"/>
              <a:gd name="connsiteX3325" fmla="*/ 2424793 w 7257486"/>
              <a:gd name="connsiteY3325" fmla="*/ 5828455 h 6857155"/>
              <a:gd name="connsiteX3326" fmla="*/ 2396077 w 7257486"/>
              <a:gd name="connsiteY3326" fmla="*/ 5836901 h 6857155"/>
              <a:gd name="connsiteX3327" fmla="*/ 2396077 w 7257486"/>
              <a:gd name="connsiteY3327" fmla="*/ 5808186 h 6857155"/>
              <a:gd name="connsiteX3328" fmla="*/ 2391854 w 7257486"/>
              <a:gd name="connsiteY3328" fmla="*/ 5803963 h 6857155"/>
              <a:gd name="connsiteX3329" fmla="*/ 2371584 w 7257486"/>
              <a:gd name="connsiteY3329" fmla="*/ 5799740 h 6857155"/>
              <a:gd name="connsiteX3330" fmla="*/ 2367361 w 7257486"/>
              <a:gd name="connsiteY3330" fmla="*/ 5783693 h 6857155"/>
              <a:gd name="connsiteX3331" fmla="*/ 2375807 w 7257486"/>
              <a:gd name="connsiteY3331" fmla="*/ 5783693 h 6857155"/>
              <a:gd name="connsiteX3332" fmla="*/ 2400300 w 7257486"/>
              <a:gd name="connsiteY3332" fmla="*/ 5771024 h 6857155"/>
              <a:gd name="connsiteX3333" fmla="*/ 2396077 w 7257486"/>
              <a:gd name="connsiteY3333" fmla="*/ 5779470 h 6857155"/>
              <a:gd name="connsiteX3334" fmla="*/ 2396077 w 7257486"/>
              <a:gd name="connsiteY3334" fmla="*/ 5803963 h 6857155"/>
              <a:gd name="connsiteX3335" fmla="*/ 2400300 w 7257486"/>
              <a:gd name="connsiteY3335" fmla="*/ 5808186 h 6857155"/>
              <a:gd name="connsiteX3336" fmla="*/ 2420570 w 7257486"/>
              <a:gd name="connsiteY3336" fmla="*/ 5812409 h 6857155"/>
              <a:gd name="connsiteX3337" fmla="*/ 2440840 w 7257486"/>
              <a:gd name="connsiteY3337" fmla="*/ 5799740 h 6857155"/>
              <a:gd name="connsiteX3338" fmla="*/ 2473779 w 7257486"/>
              <a:gd name="connsiteY3338" fmla="*/ 5779470 h 6857155"/>
              <a:gd name="connsiteX3339" fmla="*/ 2482224 w 7257486"/>
              <a:gd name="connsiteY3339" fmla="*/ 5763423 h 6857155"/>
              <a:gd name="connsiteX3340" fmla="*/ 2490670 w 7257486"/>
              <a:gd name="connsiteY3340" fmla="*/ 5763423 h 6857155"/>
              <a:gd name="connsiteX3341" fmla="*/ 2499116 w 7257486"/>
              <a:gd name="connsiteY3341" fmla="*/ 5747376 h 6857155"/>
              <a:gd name="connsiteX3342" fmla="*/ 2490670 w 7257486"/>
              <a:gd name="connsiteY3342" fmla="*/ 5747376 h 6857155"/>
              <a:gd name="connsiteX3343" fmla="*/ 2486447 w 7257486"/>
              <a:gd name="connsiteY3343" fmla="*/ 5760045 h 6857155"/>
              <a:gd name="connsiteX3344" fmla="*/ 2457732 w 7257486"/>
              <a:gd name="connsiteY3344" fmla="*/ 5760045 h 6857155"/>
              <a:gd name="connsiteX3345" fmla="*/ 2441685 w 7257486"/>
              <a:gd name="connsiteY3345" fmla="*/ 5768490 h 6857155"/>
              <a:gd name="connsiteX3346" fmla="*/ 2421415 w 7257486"/>
              <a:gd name="connsiteY3346" fmla="*/ 5772713 h 6857155"/>
              <a:gd name="connsiteX3347" fmla="*/ 2421415 w 7257486"/>
              <a:gd name="connsiteY3347" fmla="*/ 5764267 h 6857155"/>
              <a:gd name="connsiteX3348" fmla="*/ 2447597 w 7257486"/>
              <a:gd name="connsiteY3348" fmla="*/ 5741464 h 6857155"/>
              <a:gd name="connsiteX3349" fmla="*/ 2491515 w 7257486"/>
              <a:gd name="connsiteY3349" fmla="*/ 5714437 h 6857155"/>
              <a:gd name="connsiteX3350" fmla="*/ 2561615 w 7257486"/>
              <a:gd name="connsiteY3350" fmla="*/ 5677276 h 6857155"/>
              <a:gd name="connsiteX3351" fmla="*/ 2607223 w 7257486"/>
              <a:gd name="connsiteY3351" fmla="*/ 5648560 h 6857155"/>
              <a:gd name="connsiteX3352" fmla="*/ 2656208 w 7257486"/>
              <a:gd name="connsiteY3352" fmla="*/ 5635891 h 6857155"/>
              <a:gd name="connsiteX3353" fmla="*/ 2656208 w 7257486"/>
              <a:gd name="connsiteY3353" fmla="*/ 5651938 h 6857155"/>
              <a:gd name="connsiteX3354" fmla="*/ 2660431 w 7257486"/>
              <a:gd name="connsiteY3354" fmla="*/ 5660384 h 6857155"/>
              <a:gd name="connsiteX3355" fmla="*/ 2676478 w 7257486"/>
              <a:gd name="connsiteY3355" fmla="*/ 5651938 h 6857155"/>
              <a:gd name="connsiteX3356" fmla="*/ 2684924 w 7257486"/>
              <a:gd name="connsiteY3356" fmla="*/ 5610554 h 6857155"/>
              <a:gd name="connsiteX3357" fmla="*/ 2693370 w 7257486"/>
              <a:gd name="connsiteY3357" fmla="*/ 5610554 h 6857155"/>
              <a:gd name="connsiteX3358" fmla="*/ 2693370 w 7257486"/>
              <a:gd name="connsiteY3358" fmla="*/ 5618999 h 6857155"/>
              <a:gd name="connsiteX3359" fmla="*/ 2709417 w 7257486"/>
              <a:gd name="connsiteY3359" fmla="*/ 5618999 h 6857155"/>
              <a:gd name="connsiteX3360" fmla="*/ 2742356 w 7257486"/>
              <a:gd name="connsiteY3360" fmla="*/ 5602953 h 6857155"/>
              <a:gd name="connsiteX3361" fmla="*/ 2783740 w 7257486"/>
              <a:gd name="connsiteY3361" fmla="*/ 5578460 h 6857155"/>
              <a:gd name="connsiteX3362" fmla="*/ 2829347 w 7257486"/>
              <a:gd name="connsiteY3362" fmla="*/ 5549744 h 6857155"/>
              <a:gd name="connsiteX3363" fmla="*/ 2853840 w 7257486"/>
              <a:gd name="connsiteY3363" fmla="*/ 5545521 h 6857155"/>
              <a:gd name="connsiteX3364" fmla="*/ 2862286 w 7257486"/>
              <a:gd name="connsiteY3364" fmla="*/ 5553967 h 6857155"/>
              <a:gd name="connsiteX3365" fmla="*/ 2891002 w 7257486"/>
              <a:gd name="connsiteY3365" fmla="*/ 5549744 h 6857155"/>
              <a:gd name="connsiteX3366" fmla="*/ 2939988 w 7257486"/>
              <a:gd name="connsiteY3366" fmla="*/ 5537075 h 6857155"/>
              <a:gd name="connsiteX3367" fmla="*/ 2993196 w 7257486"/>
              <a:gd name="connsiteY3367" fmla="*/ 5537075 h 6857155"/>
              <a:gd name="connsiteX3368" fmla="*/ 3021912 w 7257486"/>
              <a:gd name="connsiteY3368" fmla="*/ 5521028 h 6857155"/>
              <a:gd name="connsiteX3369" fmla="*/ 3037959 w 7257486"/>
              <a:gd name="connsiteY3369" fmla="*/ 5521028 h 6857155"/>
              <a:gd name="connsiteX3370" fmla="*/ 3058229 w 7257486"/>
              <a:gd name="connsiteY3370" fmla="*/ 5521028 h 6857155"/>
              <a:gd name="connsiteX3371" fmla="*/ 3095390 w 7257486"/>
              <a:gd name="connsiteY3371" fmla="*/ 5508359 h 6857155"/>
              <a:gd name="connsiteX3372" fmla="*/ 3144376 w 7257486"/>
              <a:gd name="connsiteY3372" fmla="*/ 5495691 h 6857155"/>
              <a:gd name="connsiteX3373" fmla="*/ 3131707 w 7257486"/>
              <a:gd name="connsiteY3373" fmla="*/ 5508359 h 6857155"/>
              <a:gd name="connsiteX3374" fmla="*/ 3074276 w 7257486"/>
              <a:gd name="connsiteY3374" fmla="*/ 5528629 h 6857155"/>
              <a:gd name="connsiteX3375" fmla="*/ 3070053 w 7257486"/>
              <a:gd name="connsiteY3375" fmla="*/ 5541298 h 6857155"/>
              <a:gd name="connsiteX3376" fmla="*/ 3086100 w 7257486"/>
              <a:gd name="connsiteY3376" fmla="*/ 5541298 h 6857155"/>
              <a:gd name="connsiteX3377" fmla="*/ 3114816 w 7257486"/>
              <a:gd name="connsiteY3377" fmla="*/ 5541298 h 6857155"/>
              <a:gd name="connsiteX3378" fmla="*/ 3151977 w 7257486"/>
              <a:gd name="connsiteY3378" fmla="*/ 5528629 h 6857155"/>
              <a:gd name="connsiteX3379" fmla="*/ 3197585 w 7257486"/>
              <a:gd name="connsiteY3379" fmla="*/ 5520183 h 6857155"/>
              <a:gd name="connsiteX3380" fmla="*/ 3206031 w 7257486"/>
              <a:gd name="connsiteY3380" fmla="*/ 5511737 h 6857155"/>
              <a:gd name="connsiteX3381" fmla="*/ 3214476 w 7257486"/>
              <a:gd name="connsiteY3381" fmla="*/ 5491468 h 6857155"/>
              <a:gd name="connsiteX3382" fmla="*/ 3234746 w 7257486"/>
              <a:gd name="connsiteY3382" fmla="*/ 5491468 h 6857155"/>
              <a:gd name="connsiteX3383" fmla="*/ 3238969 w 7257486"/>
              <a:gd name="connsiteY3383" fmla="*/ 5475421 h 6857155"/>
              <a:gd name="connsiteX3384" fmla="*/ 3226301 w 7257486"/>
              <a:gd name="connsiteY3384" fmla="*/ 5471198 h 6857155"/>
              <a:gd name="connsiteX3385" fmla="*/ 3246570 w 7257486"/>
              <a:gd name="connsiteY3385" fmla="*/ 5458529 h 6857155"/>
              <a:gd name="connsiteX3386" fmla="*/ 3292178 w 7257486"/>
              <a:gd name="connsiteY3386" fmla="*/ 5454306 h 6857155"/>
              <a:gd name="connsiteX3387" fmla="*/ 3300624 w 7257486"/>
              <a:gd name="connsiteY3387" fmla="*/ 5438259 h 6857155"/>
              <a:gd name="connsiteX3388" fmla="*/ 3333562 w 7257486"/>
              <a:gd name="connsiteY3388" fmla="*/ 5442482 h 6857155"/>
              <a:gd name="connsiteX3389" fmla="*/ 3366501 w 7257486"/>
              <a:gd name="connsiteY3389" fmla="*/ 5442482 h 6857155"/>
              <a:gd name="connsiteX3390" fmla="*/ 3358055 w 7257486"/>
              <a:gd name="connsiteY3390" fmla="*/ 5455151 h 6857155"/>
              <a:gd name="connsiteX3391" fmla="*/ 3333562 w 7257486"/>
              <a:gd name="connsiteY3391" fmla="*/ 5459374 h 6857155"/>
              <a:gd name="connsiteX3392" fmla="*/ 3333562 w 7257486"/>
              <a:gd name="connsiteY3392" fmla="*/ 5472043 h 6857155"/>
              <a:gd name="connsiteX3393" fmla="*/ 3342008 w 7257486"/>
              <a:gd name="connsiteY3393" fmla="*/ 5492312 h 6857155"/>
              <a:gd name="connsiteX3394" fmla="*/ 3354677 w 7257486"/>
              <a:gd name="connsiteY3394" fmla="*/ 5492312 h 6857155"/>
              <a:gd name="connsiteX3395" fmla="*/ 3374947 w 7257486"/>
              <a:gd name="connsiteY3395" fmla="*/ 5476265 h 6857155"/>
              <a:gd name="connsiteX3396" fmla="*/ 3390994 w 7257486"/>
              <a:gd name="connsiteY3396" fmla="*/ 5484711 h 6857155"/>
              <a:gd name="connsiteX3397" fmla="*/ 3407041 w 7257486"/>
              <a:gd name="connsiteY3397" fmla="*/ 5480488 h 6857155"/>
              <a:gd name="connsiteX3398" fmla="*/ 3427311 w 7257486"/>
              <a:gd name="connsiteY3398" fmla="*/ 5447550 h 6857155"/>
              <a:gd name="connsiteX3399" fmla="*/ 3443358 w 7257486"/>
              <a:gd name="connsiteY3399" fmla="*/ 5443327 h 6857155"/>
              <a:gd name="connsiteX3400" fmla="*/ 3443358 w 7257486"/>
              <a:gd name="connsiteY3400" fmla="*/ 5423056 h 6857155"/>
              <a:gd name="connsiteX3401" fmla="*/ 3451804 w 7257486"/>
              <a:gd name="connsiteY3401" fmla="*/ 5423056 h 6857155"/>
              <a:gd name="connsiteX3402" fmla="*/ 3476297 w 7257486"/>
              <a:gd name="connsiteY3402" fmla="*/ 5410388 h 6857155"/>
              <a:gd name="connsiteX3403" fmla="*/ 3521904 w 7257486"/>
              <a:gd name="connsiteY3403" fmla="*/ 5397719 h 6857155"/>
              <a:gd name="connsiteX3404" fmla="*/ 3542174 w 7257486"/>
              <a:gd name="connsiteY3404" fmla="*/ 5381672 h 6857155"/>
              <a:gd name="connsiteX3405" fmla="*/ 3537951 w 7257486"/>
              <a:gd name="connsiteY3405" fmla="*/ 5357179 h 6857155"/>
              <a:gd name="connsiteX3406" fmla="*/ 3546397 w 7257486"/>
              <a:gd name="connsiteY3406" fmla="*/ 5357179 h 6857155"/>
              <a:gd name="connsiteX3407" fmla="*/ 3550620 w 7257486"/>
              <a:gd name="connsiteY3407" fmla="*/ 5341132 h 6857155"/>
              <a:gd name="connsiteX3408" fmla="*/ 3537951 w 7257486"/>
              <a:gd name="connsiteY3408" fmla="*/ 5325085 h 6857155"/>
              <a:gd name="connsiteX3409" fmla="*/ 3553998 w 7257486"/>
              <a:gd name="connsiteY3409" fmla="*/ 5325085 h 6857155"/>
              <a:gd name="connsiteX3410" fmla="*/ 3558221 w 7257486"/>
              <a:gd name="connsiteY3410" fmla="*/ 5341132 h 6857155"/>
              <a:gd name="connsiteX3411" fmla="*/ 3574268 w 7257486"/>
              <a:gd name="connsiteY3411" fmla="*/ 5349578 h 6857155"/>
              <a:gd name="connsiteX3412" fmla="*/ 3561599 w 7257486"/>
              <a:gd name="connsiteY3412" fmla="*/ 5362247 h 6857155"/>
              <a:gd name="connsiteX3413" fmla="*/ 3557376 w 7257486"/>
              <a:gd name="connsiteY3413" fmla="*/ 5374916 h 6857155"/>
              <a:gd name="connsiteX3414" fmla="*/ 3594538 w 7257486"/>
              <a:gd name="connsiteY3414" fmla="*/ 5374916 h 6857155"/>
              <a:gd name="connsiteX3415" fmla="*/ 3614808 w 7257486"/>
              <a:gd name="connsiteY3415" fmla="*/ 5366470 h 6857155"/>
              <a:gd name="connsiteX3416" fmla="*/ 3635078 w 7257486"/>
              <a:gd name="connsiteY3416" fmla="*/ 5350423 h 6857155"/>
              <a:gd name="connsiteX3417" fmla="*/ 3659571 w 7257486"/>
              <a:gd name="connsiteY3417" fmla="*/ 5350423 h 6857155"/>
              <a:gd name="connsiteX3418" fmla="*/ 3663794 w 7257486"/>
              <a:gd name="connsiteY3418" fmla="*/ 5337754 h 6857155"/>
              <a:gd name="connsiteX3419" fmla="*/ 3647747 w 7257486"/>
              <a:gd name="connsiteY3419" fmla="*/ 5333531 h 6857155"/>
              <a:gd name="connsiteX3420" fmla="*/ 3651969 w 7257486"/>
              <a:gd name="connsiteY3420" fmla="*/ 5320862 h 6857155"/>
              <a:gd name="connsiteX3421" fmla="*/ 3689131 w 7257486"/>
              <a:gd name="connsiteY3421" fmla="*/ 5308194 h 6857155"/>
              <a:gd name="connsiteX3422" fmla="*/ 3705178 w 7257486"/>
              <a:gd name="connsiteY3422" fmla="*/ 5295525 h 6857155"/>
              <a:gd name="connsiteX3423" fmla="*/ 3725448 w 7257486"/>
              <a:gd name="connsiteY3423" fmla="*/ 5282856 h 6857155"/>
              <a:gd name="connsiteX3424" fmla="*/ 3725448 w 7257486"/>
              <a:gd name="connsiteY3424" fmla="*/ 5258363 h 6857155"/>
              <a:gd name="connsiteX3425" fmla="*/ 3754164 w 7257486"/>
              <a:gd name="connsiteY3425" fmla="*/ 5254140 h 6857155"/>
              <a:gd name="connsiteX3426" fmla="*/ 3770211 w 7257486"/>
              <a:gd name="connsiteY3426" fmla="*/ 5238093 h 6857155"/>
              <a:gd name="connsiteX3427" fmla="*/ 3790481 w 7257486"/>
              <a:gd name="connsiteY3427" fmla="*/ 5229648 h 6857155"/>
              <a:gd name="connsiteX3428" fmla="*/ 3794704 w 7257486"/>
              <a:gd name="connsiteY3428" fmla="*/ 5245694 h 6857155"/>
              <a:gd name="connsiteX3429" fmla="*/ 3807372 w 7257486"/>
              <a:gd name="connsiteY3429" fmla="*/ 5249917 h 6857155"/>
              <a:gd name="connsiteX3430" fmla="*/ 3820041 w 7257486"/>
              <a:gd name="connsiteY3430" fmla="*/ 5229648 h 6857155"/>
              <a:gd name="connsiteX3431" fmla="*/ 3836088 w 7257486"/>
              <a:gd name="connsiteY3431" fmla="*/ 5225425 h 6857155"/>
              <a:gd name="connsiteX3432" fmla="*/ 3844534 w 7257486"/>
              <a:gd name="connsiteY3432" fmla="*/ 5216979 h 6857155"/>
              <a:gd name="connsiteX3433" fmla="*/ 3885919 w 7257486"/>
              <a:gd name="connsiteY3433" fmla="*/ 5212756 h 6857155"/>
              <a:gd name="connsiteX3434" fmla="*/ 3890141 w 7257486"/>
              <a:gd name="connsiteY3434" fmla="*/ 5200087 h 6857155"/>
              <a:gd name="connsiteX3435" fmla="*/ 3898587 w 7257486"/>
              <a:gd name="connsiteY3435" fmla="*/ 5200087 h 6857155"/>
              <a:gd name="connsiteX3436" fmla="*/ 3911256 w 7257486"/>
              <a:gd name="connsiteY3436" fmla="*/ 5212756 h 6857155"/>
              <a:gd name="connsiteX3437" fmla="*/ 3935749 w 7257486"/>
              <a:gd name="connsiteY3437" fmla="*/ 5208533 h 6857155"/>
              <a:gd name="connsiteX3438" fmla="*/ 3981356 w 7257486"/>
              <a:gd name="connsiteY3438" fmla="*/ 5184040 h 6857155"/>
              <a:gd name="connsiteX3439" fmla="*/ 3997403 w 7257486"/>
              <a:gd name="connsiteY3439" fmla="*/ 5171371 h 6857155"/>
              <a:gd name="connsiteX3440" fmla="*/ 4075105 w 7257486"/>
              <a:gd name="connsiteY3440" fmla="*/ 5134210 h 6857155"/>
              <a:gd name="connsiteX3441" fmla="*/ 4095375 w 7257486"/>
              <a:gd name="connsiteY3441" fmla="*/ 5118163 h 6857155"/>
              <a:gd name="connsiteX3442" fmla="*/ 4136759 w 7257486"/>
              <a:gd name="connsiteY3442" fmla="*/ 5102116 h 6857155"/>
              <a:gd name="connsiteX3443" fmla="*/ 4140982 w 7257486"/>
              <a:gd name="connsiteY3443" fmla="*/ 5077623 h 6857155"/>
              <a:gd name="connsiteX3444" fmla="*/ 4120712 w 7257486"/>
              <a:gd name="connsiteY3444" fmla="*/ 5069177 h 6857155"/>
              <a:gd name="connsiteX3445" fmla="*/ 4079328 w 7257486"/>
              <a:gd name="connsiteY3445" fmla="*/ 5085224 h 6857155"/>
              <a:gd name="connsiteX3446" fmla="*/ 4079328 w 7257486"/>
              <a:gd name="connsiteY3446" fmla="*/ 5076778 h 6857155"/>
              <a:gd name="connsiteX3447" fmla="*/ 4087773 w 7257486"/>
              <a:gd name="connsiteY3447" fmla="*/ 5076778 h 6857155"/>
              <a:gd name="connsiteX3448" fmla="*/ 4116489 w 7257486"/>
              <a:gd name="connsiteY3448" fmla="*/ 5056508 h 6857155"/>
              <a:gd name="connsiteX3449" fmla="*/ 4153651 w 7257486"/>
              <a:gd name="connsiteY3449" fmla="*/ 5036238 h 6857155"/>
              <a:gd name="connsiteX3450" fmla="*/ 4178144 w 7257486"/>
              <a:gd name="connsiteY3450" fmla="*/ 5036238 h 6857155"/>
              <a:gd name="connsiteX3451" fmla="*/ 4198414 w 7257486"/>
              <a:gd name="connsiteY3451" fmla="*/ 5023570 h 6857155"/>
              <a:gd name="connsiteX3452" fmla="*/ 4260068 w 7257486"/>
              <a:gd name="connsiteY3452" fmla="*/ 4999077 h 6857155"/>
              <a:gd name="connsiteX3453" fmla="*/ 4305675 w 7257486"/>
              <a:gd name="connsiteY3453" fmla="*/ 4983030 h 6857155"/>
              <a:gd name="connsiteX3454" fmla="*/ 4330168 w 7257486"/>
              <a:gd name="connsiteY3454" fmla="*/ 4978807 h 6857155"/>
              <a:gd name="connsiteX3455" fmla="*/ 4334391 w 7257486"/>
              <a:gd name="connsiteY3455" fmla="*/ 4994854 h 6857155"/>
              <a:gd name="connsiteX3456" fmla="*/ 4318344 w 7257486"/>
              <a:gd name="connsiteY3456" fmla="*/ 5019347 h 6857155"/>
              <a:gd name="connsiteX3457" fmla="*/ 4318344 w 7257486"/>
              <a:gd name="connsiteY3457" fmla="*/ 5043840 h 6857155"/>
              <a:gd name="connsiteX3458" fmla="*/ 4326790 w 7257486"/>
              <a:gd name="connsiteY3458" fmla="*/ 5048063 h 6857155"/>
              <a:gd name="connsiteX3459" fmla="*/ 4339459 w 7257486"/>
              <a:gd name="connsiteY3459" fmla="*/ 5043840 h 6857155"/>
              <a:gd name="connsiteX3460" fmla="*/ 4347904 w 7257486"/>
              <a:gd name="connsiteY3460" fmla="*/ 5023570 h 6857155"/>
              <a:gd name="connsiteX3461" fmla="*/ 4363952 w 7257486"/>
              <a:gd name="connsiteY3461" fmla="*/ 5019347 h 6857155"/>
              <a:gd name="connsiteX3462" fmla="*/ 4368175 w 7257486"/>
              <a:gd name="connsiteY3462" fmla="*/ 4999077 h 6857155"/>
              <a:gd name="connsiteX3463" fmla="*/ 4380843 w 7257486"/>
              <a:gd name="connsiteY3463" fmla="*/ 4994854 h 6857155"/>
              <a:gd name="connsiteX3464" fmla="*/ 4376620 w 7257486"/>
              <a:gd name="connsiteY3464" fmla="*/ 5019347 h 6857155"/>
              <a:gd name="connsiteX3465" fmla="*/ 4413782 w 7257486"/>
              <a:gd name="connsiteY3465" fmla="*/ 5015124 h 6857155"/>
              <a:gd name="connsiteX3466" fmla="*/ 4442498 w 7257486"/>
              <a:gd name="connsiteY3466" fmla="*/ 5006678 h 6857155"/>
              <a:gd name="connsiteX3467" fmla="*/ 4475437 w 7257486"/>
              <a:gd name="connsiteY3467" fmla="*/ 4994009 h 6857155"/>
              <a:gd name="connsiteX3468" fmla="*/ 4491483 w 7257486"/>
              <a:gd name="connsiteY3468" fmla="*/ 4981341 h 6857155"/>
              <a:gd name="connsiteX3469" fmla="*/ 4565806 w 7257486"/>
              <a:gd name="connsiteY3469" fmla="*/ 4939956 h 6857155"/>
              <a:gd name="connsiteX3470" fmla="*/ 4590299 w 7257486"/>
              <a:gd name="connsiteY3470" fmla="*/ 4935733 h 6857155"/>
              <a:gd name="connsiteX3471" fmla="*/ 4594522 w 7257486"/>
              <a:gd name="connsiteY3471" fmla="*/ 4944179 h 6857155"/>
              <a:gd name="connsiteX3472" fmla="*/ 4607191 w 7257486"/>
              <a:gd name="connsiteY3472" fmla="*/ 4944179 h 6857155"/>
              <a:gd name="connsiteX3473" fmla="*/ 4623238 w 7257486"/>
              <a:gd name="connsiteY3473" fmla="*/ 4935733 h 6857155"/>
              <a:gd name="connsiteX3474" fmla="*/ 4643508 w 7257486"/>
              <a:gd name="connsiteY3474" fmla="*/ 4919686 h 6857155"/>
              <a:gd name="connsiteX3475" fmla="*/ 4643508 w 7257486"/>
              <a:gd name="connsiteY3475" fmla="*/ 4899416 h 6857155"/>
              <a:gd name="connsiteX3476" fmla="*/ 4623238 w 7257486"/>
              <a:gd name="connsiteY3476" fmla="*/ 4870701 h 6857155"/>
              <a:gd name="connsiteX3477" fmla="*/ 4607191 w 7257486"/>
              <a:gd name="connsiteY3477" fmla="*/ 4874924 h 6857155"/>
              <a:gd name="connsiteX3478" fmla="*/ 4602968 w 7257486"/>
              <a:gd name="connsiteY3478" fmla="*/ 4890970 h 6857155"/>
              <a:gd name="connsiteX3479" fmla="*/ 4586921 w 7257486"/>
              <a:gd name="connsiteY3479" fmla="*/ 4890970 h 6857155"/>
              <a:gd name="connsiteX3480" fmla="*/ 4591144 w 7257486"/>
              <a:gd name="connsiteY3480" fmla="*/ 4878302 h 6857155"/>
              <a:gd name="connsiteX3481" fmla="*/ 4611414 w 7257486"/>
              <a:gd name="connsiteY3481" fmla="*/ 4865633 h 6857155"/>
              <a:gd name="connsiteX3482" fmla="*/ 4657022 w 7257486"/>
              <a:gd name="connsiteY3482" fmla="*/ 4865633 h 6857155"/>
              <a:gd name="connsiteX3483" fmla="*/ 4657022 w 7257486"/>
              <a:gd name="connsiteY3483" fmla="*/ 4832694 h 6857155"/>
              <a:gd name="connsiteX3484" fmla="*/ 4669690 w 7257486"/>
              <a:gd name="connsiteY3484" fmla="*/ 4841140 h 6857155"/>
              <a:gd name="connsiteX3485" fmla="*/ 4685737 w 7257486"/>
              <a:gd name="connsiteY3485" fmla="*/ 4841140 h 6857155"/>
              <a:gd name="connsiteX3486" fmla="*/ 4681514 w 7257486"/>
              <a:gd name="connsiteY3486" fmla="*/ 4820870 h 6857155"/>
              <a:gd name="connsiteX3487" fmla="*/ 4701784 w 7257486"/>
              <a:gd name="connsiteY3487" fmla="*/ 4825093 h 6857155"/>
              <a:gd name="connsiteX3488" fmla="*/ 4714453 w 7257486"/>
              <a:gd name="connsiteY3488" fmla="*/ 4816647 h 6857155"/>
              <a:gd name="connsiteX3489" fmla="*/ 4738945 w 7257486"/>
              <a:gd name="connsiteY3489" fmla="*/ 4816647 h 6857155"/>
              <a:gd name="connsiteX3490" fmla="*/ 4747391 w 7257486"/>
              <a:gd name="connsiteY3490" fmla="*/ 4808201 h 6857155"/>
              <a:gd name="connsiteX3491" fmla="*/ 4771884 w 7257486"/>
              <a:gd name="connsiteY3491" fmla="*/ 4808201 h 6857155"/>
              <a:gd name="connsiteX3492" fmla="*/ 4820870 w 7257486"/>
              <a:gd name="connsiteY3492" fmla="*/ 4795533 h 6857155"/>
              <a:gd name="connsiteX3493" fmla="*/ 4849586 w 7257486"/>
              <a:gd name="connsiteY3493" fmla="*/ 4791310 h 6857155"/>
              <a:gd name="connsiteX3494" fmla="*/ 4874078 w 7257486"/>
              <a:gd name="connsiteY3494" fmla="*/ 4778641 h 6857155"/>
              <a:gd name="connsiteX3495" fmla="*/ 4869856 w 7257486"/>
              <a:gd name="connsiteY3495" fmla="*/ 4791310 h 6857155"/>
              <a:gd name="connsiteX3496" fmla="*/ 4853809 w 7257486"/>
              <a:gd name="connsiteY3496" fmla="*/ 4795533 h 6857155"/>
              <a:gd name="connsiteX3497" fmla="*/ 4841140 w 7257486"/>
              <a:gd name="connsiteY3497" fmla="*/ 4799756 h 6857155"/>
              <a:gd name="connsiteX3498" fmla="*/ 4808201 w 7257486"/>
              <a:gd name="connsiteY3498" fmla="*/ 4815803 h 6857155"/>
              <a:gd name="connsiteX3499" fmla="*/ 4795533 w 7257486"/>
              <a:gd name="connsiteY3499" fmla="*/ 4836072 h 6857155"/>
              <a:gd name="connsiteX3500" fmla="*/ 4791310 w 7257486"/>
              <a:gd name="connsiteY3500" fmla="*/ 4856343 h 6857155"/>
              <a:gd name="connsiteX3501" fmla="*/ 4807357 w 7257486"/>
              <a:gd name="connsiteY3501" fmla="*/ 4860566 h 6857155"/>
              <a:gd name="connsiteX3502" fmla="*/ 4815803 w 7257486"/>
              <a:gd name="connsiteY3502" fmla="*/ 4852120 h 6857155"/>
              <a:gd name="connsiteX3503" fmla="*/ 4852964 w 7257486"/>
              <a:gd name="connsiteY3503" fmla="*/ 4839451 h 6857155"/>
              <a:gd name="connsiteX3504" fmla="*/ 4877457 w 7257486"/>
              <a:gd name="connsiteY3504" fmla="*/ 4826782 h 6857155"/>
              <a:gd name="connsiteX3505" fmla="*/ 4939111 w 7257486"/>
              <a:gd name="connsiteY3505" fmla="*/ 4798066 h 6857155"/>
              <a:gd name="connsiteX3506" fmla="*/ 4959381 w 7257486"/>
              <a:gd name="connsiteY3506" fmla="*/ 4785398 h 6857155"/>
              <a:gd name="connsiteX3507" fmla="*/ 4979651 w 7257486"/>
              <a:gd name="connsiteY3507" fmla="*/ 4769351 h 6857155"/>
              <a:gd name="connsiteX3508" fmla="*/ 4975428 w 7257486"/>
              <a:gd name="connsiteY3508" fmla="*/ 4749081 h 6857155"/>
              <a:gd name="connsiteX3509" fmla="*/ 4946713 w 7257486"/>
              <a:gd name="connsiteY3509" fmla="*/ 4749081 h 6857155"/>
              <a:gd name="connsiteX3510" fmla="*/ 4938267 w 7257486"/>
              <a:gd name="connsiteY3510" fmla="*/ 4753304 h 6857155"/>
              <a:gd name="connsiteX3511" fmla="*/ 4942490 w 7257486"/>
              <a:gd name="connsiteY3511" fmla="*/ 4740635 h 6857155"/>
              <a:gd name="connsiteX3512" fmla="*/ 4958537 w 7257486"/>
              <a:gd name="connsiteY3512" fmla="*/ 4727966 h 6857155"/>
              <a:gd name="connsiteX3513" fmla="*/ 4991475 w 7257486"/>
              <a:gd name="connsiteY3513" fmla="*/ 4699251 h 6857155"/>
              <a:gd name="connsiteX3514" fmla="*/ 5015969 w 7257486"/>
              <a:gd name="connsiteY3514" fmla="*/ 4683203 h 6857155"/>
              <a:gd name="connsiteX3515" fmla="*/ 5040461 w 7257486"/>
              <a:gd name="connsiteY3515" fmla="*/ 4687426 h 6857155"/>
              <a:gd name="connsiteX3516" fmla="*/ 5044684 w 7257486"/>
              <a:gd name="connsiteY3516" fmla="*/ 4678981 h 6857155"/>
              <a:gd name="connsiteX3517" fmla="*/ 5060731 w 7257486"/>
              <a:gd name="connsiteY3517" fmla="*/ 4662933 h 6857155"/>
              <a:gd name="connsiteX3518" fmla="*/ 5118163 w 7257486"/>
              <a:gd name="connsiteY3518" fmla="*/ 4646887 h 6857155"/>
              <a:gd name="connsiteX3519" fmla="*/ 5188263 w 7257486"/>
              <a:gd name="connsiteY3519" fmla="*/ 4622393 h 6857155"/>
              <a:gd name="connsiteX3520" fmla="*/ 5212756 w 7257486"/>
              <a:gd name="connsiteY3520" fmla="*/ 4606347 h 6857155"/>
              <a:gd name="connsiteX3521" fmla="*/ 5274410 w 7257486"/>
              <a:gd name="connsiteY3521" fmla="*/ 4581854 h 6857155"/>
              <a:gd name="connsiteX3522" fmla="*/ 5265964 w 7257486"/>
              <a:gd name="connsiteY3522" fmla="*/ 4602124 h 6857155"/>
              <a:gd name="connsiteX3523" fmla="*/ 5237248 w 7257486"/>
              <a:gd name="connsiteY3523" fmla="*/ 4626616 h 6857155"/>
              <a:gd name="connsiteX3524" fmla="*/ 5212756 w 7257486"/>
              <a:gd name="connsiteY3524" fmla="*/ 4639285 h 6857155"/>
              <a:gd name="connsiteX3525" fmla="*/ 5175594 w 7257486"/>
              <a:gd name="connsiteY3525" fmla="*/ 4655332 h 6857155"/>
              <a:gd name="connsiteX3526" fmla="*/ 5171371 w 7257486"/>
              <a:gd name="connsiteY3526" fmla="*/ 4671379 h 6857155"/>
              <a:gd name="connsiteX3527" fmla="*/ 5184040 w 7257486"/>
              <a:gd name="connsiteY3527" fmla="*/ 4671379 h 6857155"/>
              <a:gd name="connsiteX3528" fmla="*/ 5249917 w 7257486"/>
              <a:gd name="connsiteY3528" fmla="*/ 4646887 h 6857155"/>
              <a:gd name="connsiteX3529" fmla="*/ 5287079 w 7257486"/>
              <a:gd name="connsiteY3529" fmla="*/ 4638441 h 6857155"/>
              <a:gd name="connsiteX3530" fmla="*/ 5315795 w 7257486"/>
              <a:gd name="connsiteY3530" fmla="*/ 4618171 h 6857155"/>
              <a:gd name="connsiteX3531" fmla="*/ 5320018 w 7257486"/>
              <a:gd name="connsiteY3531" fmla="*/ 4605502 h 6857155"/>
              <a:gd name="connsiteX3532" fmla="*/ 5307349 w 7257486"/>
              <a:gd name="connsiteY3532" fmla="*/ 4592833 h 6857155"/>
              <a:gd name="connsiteX3533" fmla="*/ 5307349 w 7257486"/>
              <a:gd name="connsiteY3533" fmla="*/ 4555672 h 6857155"/>
              <a:gd name="connsiteX3534" fmla="*/ 5320018 w 7257486"/>
              <a:gd name="connsiteY3534" fmla="*/ 4535402 h 6857155"/>
              <a:gd name="connsiteX3535" fmla="*/ 5315795 w 7257486"/>
              <a:gd name="connsiteY3535" fmla="*/ 4502463 h 6857155"/>
              <a:gd name="connsiteX3536" fmla="*/ 5324241 w 7257486"/>
              <a:gd name="connsiteY3536" fmla="*/ 4482193 h 6857155"/>
              <a:gd name="connsiteX3537" fmla="*/ 5385895 w 7257486"/>
              <a:gd name="connsiteY3537" fmla="*/ 4457700 h 6857155"/>
              <a:gd name="connsiteX3538" fmla="*/ 5414610 w 7257486"/>
              <a:gd name="connsiteY3538" fmla="*/ 4445031 h 6857155"/>
              <a:gd name="connsiteX3539" fmla="*/ 5423056 w 7257486"/>
              <a:gd name="connsiteY3539" fmla="*/ 4432363 h 6857155"/>
              <a:gd name="connsiteX3540" fmla="*/ 5418833 w 7257486"/>
              <a:gd name="connsiteY3540" fmla="*/ 4419694 h 6857155"/>
              <a:gd name="connsiteX3541" fmla="*/ 5373226 w 7257486"/>
              <a:gd name="connsiteY3541" fmla="*/ 4428140 h 6857155"/>
              <a:gd name="connsiteX3542" fmla="*/ 5336065 w 7257486"/>
              <a:gd name="connsiteY3542" fmla="*/ 4444187 h 6857155"/>
              <a:gd name="connsiteX3543" fmla="*/ 5315795 w 7257486"/>
              <a:gd name="connsiteY3543" fmla="*/ 4448410 h 6857155"/>
              <a:gd name="connsiteX3544" fmla="*/ 5307349 w 7257486"/>
              <a:gd name="connsiteY3544" fmla="*/ 4439964 h 6857155"/>
              <a:gd name="connsiteX3545" fmla="*/ 5311572 w 7257486"/>
              <a:gd name="connsiteY3545" fmla="*/ 4398579 h 6857155"/>
              <a:gd name="connsiteX3546" fmla="*/ 5331842 w 7257486"/>
              <a:gd name="connsiteY3546" fmla="*/ 4398579 h 6857155"/>
              <a:gd name="connsiteX3547" fmla="*/ 5323396 w 7257486"/>
              <a:gd name="connsiteY3547" fmla="*/ 4411248 h 6857155"/>
              <a:gd name="connsiteX3548" fmla="*/ 5327619 w 7257486"/>
              <a:gd name="connsiteY3548" fmla="*/ 4423917 h 6857155"/>
              <a:gd name="connsiteX3549" fmla="*/ 5343666 w 7257486"/>
              <a:gd name="connsiteY3549" fmla="*/ 4428140 h 6857155"/>
              <a:gd name="connsiteX3550" fmla="*/ 5347889 w 7257486"/>
              <a:gd name="connsiteY3550" fmla="*/ 4419694 h 6857155"/>
              <a:gd name="connsiteX3551" fmla="*/ 5360558 w 7257486"/>
              <a:gd name="connsiteY3551" fmla="*/ 4395201 h 6857155"/>
              <a:gd name="connsiteX3552" fmla="*/ 5369003 w 7257486"/>
              <a:gd name="connsiteY3552" fmla="*/ 4403647 h 6857155"/>
              <a:gd name="connsiteX3553" fmla="*/ 5377449 w 7257486"/>
              <a:gd name="connsiteY3553" fmla="*/ 4403647 h 6857155"/>
              <a:gd name="connsiteX3554" fmla="*/ 5393496 w 7257486"/>
              <a:gd name="connsiteY3554" fmla="*/ 4390979 h 6857155"/>
              <a:gd name="connsiteX3555" fmla="*/ 5413766 w 7257486"/>
              <a:gd name="connsiteY3555" fmla="*/ 4362263 h 6857155"/>
              <a:gd name="connsiteX3556" fmla="*/ 5434036 w 7257486"/>
              <a:gd name="connsiteY3556" fmla="*/ 4341992 h 6857155"/>
              <a:gd name="connsiteX3557" fmla="*/ 5429813 w 7257486"/>
              <a:gd name="connsiteY3557" fmla="*/ 4325946 h 6857155"/>
              <a:gd name="connsiteX3558" fmla="*/ 5442482 w 7257486"/>
              <a:gd name="connsiteY3558" fmla="*/ 4317500 h 6857155"/>
              <a:gd name="connsiteX3559" fmla="*/ 5491468 w 7257486"/>
              <a:gd name="connsiteY3559" fmla="*/ 4304831 h 6857155"/>
              <a:gd name="connsiteX3560" fmla="*/ 5528629 w 7257486"/>
              <a:gd name="connsiteY3560" fmla="*/ 4292162 h 6857155"/>
              <a:gd name="connsiteX3561" fmla="*/ 5570014 w 7257486"/>
              <a:gd name="connsiteY3561" fmla="*/ 4276115 h 6857155"/>
              <a:gd name="connsiteX3562" fmla="*/ 5578459 w 7257486"/>
              <a:gd name="connsiteY3562" fmla="*/ 4255845 h 6857155"/>
              <a:gd name="connsiteX3563" fmla="*/ 5611398 w 7257486"/>
              <a:gd name="connsiteY3563" fmla="*/ 4235575 h 6857155"/>
              <a:gd name="connsiteX3564" fmla="*/ 5657005 w 7257486"/>
              <a:gd name="connsiteY3564" fmla="*/ 4219528 h 6857155"/>
              <a:gd name="connsiteX3565" fmla="*/ 5689944 w 7257486"/>
              <a:gd name="connsiteY3565" fmla="*/ 4206860 h 6857155"/>
              <a:gd name="connsiteX3566" fmla="*/ 5718660 w 7257486"/>
              <a:gd name="connsiteY3566" fmla="*/ 4194191 h 6857155"/>
              <a:gd name="connsiteX3567" fmla="*/ 5747376 w 7257486"/>
              <a:gd name="connsiteY3567" fmla="*/ 4173921 h 6857155"/>
              <a:gd name="connsiteX3568" fmla="*/ 5804807 w 7257486"/>
              <a:gd name="connsiteY3568" fmla="*/ 4173921 h 6857155"/>
              <a:gd name="connsiteX3569" fmla="*/ 5804807 w 7257486"/>
              <a:gd name="connsiteY3569" fmla="*/ 4182367 h 6857155"/>
              <a:gd name="connsiteX3570" fmla="*/ 5784537 w 7257486"/>
              <a:gd name="connsiteY3570" fmla="*/ 4186590 h 6857155"/>
              <a:gd name="connsiteX3571" fmla="*/ 5771869 w 7257486"/>
              <a:gd name="connsiteY3571" fmla="*/ 4195036 h 6857155"/>
              <a:gd name="connsiteX3572" fmla="*/ 5747376 w 7257486"/>
              <a:gd name="connsiteY3572" fmla="*/ 4223751 h 6857155"/>
              <a:gd name="connsiteX3573" fmla="*/ 5731328 w 7257486"/>
              <a:gd name="connsiteY3573" fmla="*/ 4244021 h 6857155"/>
              <a:gd name="connsiteX3574" fmla="*/ 5731328 w 7257486"/>
              <a:gd name="connsiteY3574" fmla="*/ 4264291 h 6857155"/>
              <a:gd name="connsiteX3575" fmla="*/ 5739774 w 7257486"/>
              <a:gd name="connsiteY3575" fmla="*/ 4280338 h 6857155"/>
              <a:gd name="connsiteX3576" fmla="*/ 5760044 w 7257486"/>
              <a:gd name="connsiteY3576" fmla="*/ 4284561 h 6857155"/>
              <a:gd name="connsiteX3577" fmla="*/ 5768490 w 7257486"/>
              <a:gd name="connsiteY3577" fmla="*/ 4264291 h 6857155"/>
              <a:gd name="connsiteX3578" fmla="*/ 5781159 w 7257486"/>
              <a:gd name="connsiteY3578" fmla="*/ 4260068 h 6857155"/>
              <a:gd name="connsiteX3579" fmla="*/ 5776936 w 7257486"/>
              <a:gd name="connsiteY3579" fmla="*/ 4276115 h 6857155"/>
              <a:gd name="connsiteX3580" fmla="*/ 5781159 w 7257486"/>
              <a:gd name="connsiteY3580" fmla="*/ 4296385 h 6857155"/>
              <a:gd name="connsiteX3581" fmla="*/ 5801429 w 7257486"/>
              <a:gd name="connsiteY3581" fmla="*/ 4296385 h 6857155"/>
              <a:gd name="connsiteX3582" fmla="*/ 5825922 w 7257486"/>
              <a:gd name="connsiteY3582" fmla="*/ 4283717 h 6857155"/>
              <a:gd name="connsiteX3583" fmla="*/ 5834367 w 7257486"/>
              <a:gd name="connsiteY3583" fmla="*/ 4267669 h 6857155"/>
              <a:gd name="connsiteX3584" fmla="*/ 5854638 w 7257486"/>
              <a:gd name="connsiteY3584" fmla="*/ 4259224 h 6857155"/>
              <a:gd name="connsiteX3585" fmla="*/ 5863083 w 7257486"/>
              <a:gd name="connsiteY3585" fmla="*/ 4243177 h 6857155"/>
              <a:gd name="connsiteX3586" fmla="*/ 5850415 w 7257486"/>
              <a:gd name="connsiteY3586" fmla="*/ 4227130 h 6857155"/>
              <a:gd name="connsiteX3587" fmla="*/ 5879130 w 7257486"/>
              <a:gd name="connsiteY3587" fmla="*/ 4222907 h 6857155"/>
              <a:gd name="connsiteX3588" fmla="*/ 5883353 w 7257486"/>
              <a:gd name="connsiteY3588" fmla="*/ 4202637 h 6857155"/>
              <a:gd name="connsiteX3589" fmla="*/ 5896022 w 7257486"/>
              <a:gd name="connsiteY3589" fmla="*/ 4202637 h 6857155"/>
              <a:gd name="connsiteX3590" fmla="*/ 5896022 w 7257486"/>
              <a:gd name="connsiteY3590" fmla="*/ 4239798 h 6857155"/>
              <a:gd name="connsiteX3591" fmla="*/ 5912069 w 7257486"/>
              <a:gd name="connsiteY3591" fmla="*/ 4239798 h 6857155"/>
              <a:gd name="connsiteX3592" fmla="*/ 5920515 w 7257486"/>
              <a:gd name="connsiteY3592" fmla="*/ 4211083 h 6857155"/>
              <a:gd name="connsiteX3593" fmla="*/ 5936562 w 7257486"/>
              <a:gd name="connsiteY3593" fmla="*/ 4206860 h 6857155"/>
              <a:gd name="connsiteX3594" fmla="*/ 5936562 w 7257486"/>
              <a:gd name="connsiteY3594" fmla="*/ 4215305 h 6857155"/>
              <a:gd name="connsiteX3595" fmla="*/ 5952609 w 7257486"/>
              <a:gd name="connsiteY3595" fmla="*/ 4223751 h 6857155"/>
              <a:gd name="connsiteX3596" fmla="*/ 5998216 w 7257486"/>
              <a:gd name="connsiteY3596" fmla="*/ 4207704 h 6857155"/>
              <a:gd name="connsiteX3597" fmla="*/ 6010885 w 7257486"/>
              <a:gd name="connsiteY3597" fmla="*/ 4191657 h 6857155"/>
              <a:gd name="connsiteX3598" fmla="*/ 6023554 w 7257486"/>
              <a:gd name="connsiteY3598" fmla="*/ 4191657 h 6857155"/>
              <a:gd name="connsiteX3599" fmla="*/ 6043824 w 7257486"/>
              <a:gd name="connsiteY3599" fmla="*/ 4200103 h 6857155"/>
              <a:gd name="connsiteX3600" fmla="*/ 6031155 w 7257486"/>
              <a:gd name="connsiteY3600" fmla="*/ 4212772 h 6857155"/>
              <a:gd name="connsiteX3601" fmla="*/ 5989771 w 7257486"/>
              <a:gd name="connsiteY3601" fmla="*/ 4237265 h 6857155"/>
              <a:gd name="connsiteX3602" fmla="*/ 5948386 w 7257486"/>
              <a:gd name="connsiteY3602" fmla="*/ 4237265 h 6857155"/>
              <a:gd name="connsiteX3603" fmla="*/ 5944163 w 7257486"/>
              <a:gd name="connsiteY3603" fmla="*/ 4241488 h 6857155"/>
              <a:gd name="connsiteX3604" fmla="*/ 5935717 w 7257486"/>
              <a:gd name="connsiteY3604" fmla="*/ 4270203 h 6857155"/>
              <a:gd name="connsiteX3605" fmla="*/ 5902779 w 7257486"/>
              <a:gd name="connsiteY3605" fmla="*/ 4294696 h 6857155"/>
              <a:gd name="connsiteX3606" fmla="*/ 5865617 w 7257486"/>
              <a:gd name="connsiteY3606" fmla="*/ 4303142 h 6857155"/>
              <a:gd name="connsiteX3607" fmla="*/ 5861394 w 7257486"/>
              <a:gd name="connsiteY3607" fmla="*/ 4311588 h 6857155"/>
              <a:gd name="connsiteX3608" fmla="*/ 5865617 w 7257486"/>
              <a:gd name="connsiteY3608" fmla="*/ 4336081 h 6857155"/>
              <a:gd name="connsiteX3609" fmla="*/ 5902779 w 7257486"/>
              <a:gd name="connsiteY3609" fmla="*/ 4327635 h 6857155"/>
              <a:gd name="connsiteX3610" fmla="*/ 5915448 w 7257486"/>
              <a:gd name="connsiteY3610" fmla="*/ 4314966 h 6857155"/>
              <a:gd name="connsiteX3611" fmla="*/ 5944163 w 7257486"/>
              <a:gd name="connsiteY3611" fmla="*/ 4306520 h 6857155"/>
              <a:gd name="connsiteX3612" fmla="*/ 5977102 w 7257486"/>
              <a:gd name="connsiteY3612" fmla="*/ 4290473 h 6857155"/>
              <a:gd name="connsiteX3613" fmla="*/ 5997372 w 7257486"/>
              <a:gd name="connsiteY3613" fmla="*/ 4274426 h 6857155"/>
              <a:gd name="connsiteX3614" fmla="*/ 6026088 w 7257486"/>
              <a:gd name="connsiteY3614" fmla="*/ 4270203 h 6857155"/>
              <a:gd name="connsiteX3615" fmla="*/ 6042135 w 7257486"/>
              <a:gd name="connsiteY3615" fmla="*/ 4254156 h 6857155"/>
              <a:gd name="connsiteX3616" fmla="*/ 6058182 w 7257486"/>
              <a:gd name="connsiteY3616" fmla="*/ 4245710 h 6857155"/>
              <a:gd name="connsiteX3617" fmla="*/ 6062404 w 7257486"/>
              <a:gd name="connsiteY3617" fmla="*/ 4237265 h 6857155"/>
              <a:gd name="connsiteX3618" fmla="*/ 6082675 w 7257486"/>
              <a:gd name="connsiteY3618" fmla="*/ 4228819 h 6857155"/>
              <a:gd name="connsiteX3619" fmla="*/ 6098721 w 7257486"/>
              <a:gd name="connsiteY3619" fmla="*/ 4244866 h 6857155"/>
              <a:gd name="connsiteX3620" fmla="*/ 6114769 w 7257486"/>
              <a:gd name="connsiteY3620" fmla="*/ 4244866 h 6857155"/>
              <a:gd name="connsiteX3621" fmla="*/ 6123214 w 7257486"/>
              <a:gd name="connsiteY3621" fmla="*/ 4220373 h 6857155"/>
              <a:gd name="connsiteX3622" fmla="*/ 6139262 w 7257486"/>
              <a:gd name="connsiteY3622" fmla="*/ 4191657 h 6857155"/>
              <a:gd name="connsiteX3623" fmla="*/ 6143485 w 7257486"/>
              <a:gd name="connsiteY3623" fmla="*/ 4175610 h 6857155"/>
              <a:gd name="connsiteX3624" fmla="*/ 6131660 w 7257486"/>
              <a:gd name="connsiteY3624" fmla="*/ 4175610 h 6857155"/>
              <a:gd name="connsiteX3625" fmla="*/ 6061560 w 7257486"/>
              <a:gd name="connsiteY3625" fmla="*/ 4195880 h 6857155"/>
              <a:gd name="connsiteX3626" fmla="*/ 6065783 w 7257486"/>
              <a:gd name="connsiteY3626" fmla="*/ 4187434 h 6857155"/>
              <a:gd name="connsiteX3627" fmla="*/ 6081830 w 7257486"/>
              <a:gd name="connsiteY3627" fmla="*/ 4178988 h 6857155"/>
              <a:gd name="connsiteX3628" fmla="*/ 6114769 w 7257486"/>
              <a:gd name="connsiteY3628" fmla="*/ 4150272 h 6857155"/>
              <a:gd name="connsiteX3629" fmla="*/ 6156153 w 7257486"/>
              <a:gd name="connsiteY3629" fmla="*/ 4130003 h 6857155"/>
              <a:gd name="connsiteX3630" fmla="*/ 6176423 w 7257486"/>
              <a:gd name="connsiteY3630" fmla="*/ 4121557 h 6857155"/>
              <a:gd name="connsiteX3631" fmla="*/ 6209362 w 7257486"/>
              <a:gd name="connsiteY3631" fmla="*/ 4108888 h 6857155"/>
              <a:gd name="connsiteX3632" fmla="*/ 6233854 w 7257486"/>
              <a:gd name="connsiteY3632" fmla="*/ 4108888 h 6857155"/>
              <a:gd name="connsiteX3633" fmla="*/ 6238077 w 7257486"/>
              <a:gd name="connsiteY3633" fmla="*/ 4096219 h 6857155"/>
              <a:gd name="connsiteX3634" fmla="*/ 6233854 w 7257486"/>
              <a:gd name="connsiteY3634" fmla="*/ 4071727 h 6857155"/>
              <a:gd name="connsiteX3635" fmla="*/ 6221186 w 7257486"/>
              <a:gd name="connsiteY3635" fmla="*/ 4055680 h 6857155"/>
              <a:gd name="connsiteX3636" fmla="*/ 6196693 w 7257486"/>
              <a:gd name="connsiteY3636" fmla="*/ 4059902 h 6857155"/>
              <a:gd name="connsiteX3637" fmla="*/ 6139262 w 7257486"/>
              <a:gd name="connsiteY3637" fmla="*/ 4088618 h 6857155"/>
              <a:gd name="connsiteX3638" fmla="*/ 6130816 w 7257486"/>
              <a:gd name="connsiteY3638" fmla="*/ 4117334 h 6857155"/>
              <a:gd name="connsiteX3639" fmla="*/ 6114769 w 7257486"/>
              <a:gd name="connsiteY3639" fmla="*/ 4121557 h 6857155"/>
              <a:gd name="connsiteX3640" fmla="*/ 6102100 w 7257486"/>
              <a:gd name="connsiteY3640" fmla="*/ 4108888 h 6857155"/>
              <a:gd name="connsiteX3641" fmla="*/ 6086053 w 7257486"/>
              <a:gd name="connsiteY3641" fmla="*/ 4113111 h 6857155"/>
              <a:gd name="connsiteX3642" fmla="*/ 6032844 w 7257486"/>
              <a:gd name="connsiteY3642" fmla="*/ 4129158 h 6857155"/>
              <a:gd name="connsiteX3643" fmla="*/ 6048891 w 7257486"/>
              <a:gd name="connsiteY3643" fmla="*/ 4113111 h 6857155"/>
              <a:gd name="connsiteX3644" fmla="*/ 6077607 w 7257486"/>
              <a:gd name="connsiteY3644" fmla="*/ 4104665 h 6857155"/>
              <a:gd name="connsiteX3645" fmla="*/ 6086053 w 7257486"/>
              <a:gd name="connsiteY3645" fmla="*/ 4096219 h 6857155"/>
              <a:gd name="connsiteX3646" fmla="*/ 6081830 w 7257486"/>
              <a:gd name="connsiteY3646" fmla="*/ 4083551 h 6857155"/>
              <a:gd name="connsiteX3647" fmla="*/ 6086053 w 7257486"/>
              <a:gd name="connsiteY3647" fmla="*/ 4054835 h 6857155"/>
              <a:gd name="connsiteX3648" fmla="*/ 6065783 w 7257486"/>
              <a:gd name="connsiteY3648" fmla="*/ 4054835 h 6857155"/>
              <a:gd name="connsiteX3649" fmla="*/ 6028621 w 7257486"/>
              <a:gd name="connsiteY3649" fmla="*/ 4063281 h 6857155"/>
              <a:gd name="connsiteX3650" fmla="*/ 6008352 w 7257486"/>
              <a:gd name="connsiteY3650" fmla="*/ 4075949 h 6857155"/>
              <a:gd name="connsiteX3651" fmla="*/ 5955142 w 7257486"/>
              <a:gd name="connsiteY3651" fmla="*/ 4091996 h 6857155"/>
              <a:gd name="connsiteX3652" fmla="*/ 5959365 w 7257486"/>
              <a:gd name="connsiteY3652" fmla="*/ 4067504 h 6857155"/>
              <a:gd name="connsiteX3653" fmla="*/ 5946697 w 7257486"/>
              <a:gd name="connsiteY3653" fmla="*/ 4071727 h 6857155"/>
              <a:gd name="connsiteX3654" fmla="*/ 5946697 w 7257486"/>
              <a:gd name="connsiteY3654" fmla="*/ 4080172 h 6857155"/>
              <a:gd name="connsiteX3655" fmla="*/ 5938251 w 7257486"/>
              <a:gd name="connsiteY3655" fmla="*/ 4080172 h 6857155"/>
              <a:gd name="connsiteX3656" fmla="*/ 5938251 w 7257486"/>
              <a:gd name="connsiteY3656" fmla="*/ 4088618 h 6857155"/>
              <a:gd name="connsiteX3657" fmla="*/ 5925582 w 7257486"/>
              <a:gd name="connsiteY3657" fmla="*/ 4084395 h 6857155"/>
              <a:gd name="connsiteX3658" fmla="*/ 5934028 w 7257486"/>
              <a:gd name="connsiteY3658" fmla="*/ 4071727 h 6857155"/>
              <a:gd name="connsiteX3659" fmla="*/ 5942474 w 7257486"/>
              <a:gd name="connsiteY3659" fmla="*/ 4047234 h 6857155"/>
              <a:gd name="connsiteX3660" fmla="*/ 5966967 w 7257486"/>
              <a:gd name="connsiteY3660" fmla="*/ 4047234 h 6857155"/>
              <a:gd name="connsiteX3661" fmla="*/ 5983014 w 7257486"/>
              <a:gd name="connsiteY3661" fmla="*/ 4055680 h 6857155"/>
              <a:gd name="connsiteX3662" fmla="*/ 6003284 w 7257486"/>
              <a:gd name="connsiteY3662" fmla="*/ 4026964 h 6857155"/>
              <a:gd name="connsiteX3663" fmla="*/ 6023554 w 7257486"/>
              <a:gd name="connsiteY3663" fmla="*/ 4014295 h 6857155"/>
              <a:gd name="connsiteX3664" fmla="*/ 6056492 w 7257486"/>
              <a:gd name="connsiteY3664" fmla="*/ 4014295 h 6857155"/>
              <a:gd name="connsiteX3665" fmla="*/ 6060715 w 7257486"/>
              <a:gd name="connsiteY3665" fmla="*/ 4001626 h 6857155"/>
              <a:gd name="connsiteX3666" fmla="*/ 6048046 w 7257486"/>
              <a:gd name="connsiteY3666" fmla="*/ 3997403 h 6857155"/>
              <a:gd name="connsiteX3667" fmla="*/ 6056492 w 7257486"/>
              <a:gd name="connsiteY3667" fmla="*/ 3960242 h 6857155"/>
              <a:gd name="connsiteX3668" fmla="*/ 6060715 w 7257486"/>
              <a:gd name="connsiteY3668" fmla="*/ 3944195 h 6857155"/>
              <a:gd name="connsiteX3669" fmla="*/ 6048046 w 7257486"/>
              <a:gd name="connsiteY3669" fmla="*/ 3935749 h 6857155"/>
              <a:gd name="connsiteX3670" fmla="*/ 6052269 w 7257486"/>
              <a:gd name="connsiteY3670" fmla="*/ 3923080 h 6857155"/>
              <a:gd name="connsiteX3671" fmla="*/ 6048046 w 7257486"/>
              <a:gd name="connsiteY3671" fmla="*/ 3898587 h 6857155"/>
              <a:gd name="connsiteX3672" fmla="*/ 6064094 w 7257486"/>
              <a:gd name="connsiteY3672" fmla="*/ 3894364 h 6857155"/>
              <a:gd name="connsiteX3673" fmla="*/ 6068317 w 7257486"/>
              <a:gd name="connsiteY3673" fmla="*/ 3878317 h 6857155"/>
              <a:gd name="connsiteX3674" fmla="*/ 6043824 w 7257486"/>
              <a:gd name="connsiteY3674" fmla="*/ 3878317 h 6857155"/>
              <a:gd name="connsiteX3675" fmla="*/ 6043824 w 7257486"/>
              <a:gd name="connsiteY3675" fmla="*/ 3865649 h 6857155"/>
              <a:gd name="connsiteX3676" fmla="*/ 6056492 w 7257486"/>
              <a:gd name="connsiteY3676" fmla="*/ 3857203 h 6857155"/>
              <a:gd name="connsiteX3677" fmla="*/ 6060715 w 7257486"/>
              <a:gd name="connsiteY3677" fmla="*/ 3844534 h 6857155"/>
              <a:gd name="connsiteX3678" fmla="*/ 6015108 w 7257486"/>
              <a:gd name="connsiteY3678" fmla="*/ 3848757 h 6857155"/>
              <a:gd name="connsiteX3679" fmla="*/ 6019331 w 7257486"/>
              <a:gd name="connsiteY3679" fmla="*/ 3840311 h 6857155"/>
              <a:gd name="connsiteX3680" fmla="*/ 6048046 w 7257486"/>
              <a:gd name="connsiteY3680" fmla="*/ 3824264 h 6857155"/>
              <a:gd name="connsiteX3681" fmla="*/ 6158687 w 7257486"/>
              <a:gd name="connsiteY3681" fmla="*/ 3791325 h 6857155"/>
              <a:gd name="connsiteX3682" fmla="*/ 6183179 w 7257486"/>
              <a:gd name="connsiteY3682" fmla="*/ 3778657 h 6857155"/>
              <a:gd name="connsiteX3683" fmla="*/ 6167133 w 7257486"/>
              <a:gd name="connsiteY3683" fmla="*/ 3774434 h 6857155"/>
              <a:gd name="connsiteX3684" fmla="*/ 6136727 w 7257486"/>
              <a:gd name="connsiteY3684" fmla="*/ 3783724 h 6857155"/>
              <a:gd name="connsiteX3685" fmla="*/ 6088587 w 7257486"/>
              <a:gd name="connsiteY3685" fmla="*/ 3791325 h 6857155"/>
              <a:gd name="connsiteX3686" fmla="*/ 6092810 w 7257486"/>
              <a:gd name="connsiteY3686" fmla="*/ 3782880 h 6857155"/>
              <a:gd name="connsiteX3687" fmla="*/ 6134194 w 7257486"/>
              <a:gd name="connsiteY3687" fmla="*/ 3758387 h 6857155"/>
              <a:gd name="connsiteX3688" fmla="*/ 6220341 w 7257486"/>
              <a:gd name="connsiteY3688" fmla="*/ 3717002 h 6857155"/>
              <a:gd name="connsiteX3689" fmla="*/ 6220341 w 7257486"/>
              <a:gd name="connsiteY3689" fmla="*/ 3729671 h 6857155"/>
              <a:gd name="connsiteX3690" fmla="*/ 6233010 w 7257486"/>
              <a:gd name="connsiteY3690" fmla="*/ 3729671 h 6857155"/>
              <a:gd name="connsiteX3691" fmla="*/ 6261726 w 7257486"/>
              <a:gd name="connsiteY3691" fmla="*/ 3713624 h 6857155"/>
              <a:gd name="connsiteX3692" fmla="*/ 6303110 w 7257486"/>
              <a:gd name="connsiteY3692" fmla="*/ 3713624 h 6857155"/>
              <a:gd name="connsiteX3693" fmla="*/ 6336049 w 7257486"/>
              <a:gd name="connsiteY3693" fmla="*/ 3697577 h 6857155"/>
              <a:gd name="connsiteX3694" fmla="*/ 6422196 w 7257486"/>
              <a:gd name="connsiteY3694" fmla="*/ 3677307 h 6857155"/>
              <a:gd name="connsiteX3695" fmla="*/ 6422196 w 7257486"/>
              <a:gd name="connsiteY3695" fmla="*/ 3689976 h 6857155"/>
              <a:gd name="connsiteX3696" fmla="*/ 6446689 w 7257486"/>
              <a:gd name="connsiteY3696" fmla="*/ 3727137 h 6857155"/>
              <a:gd name="connsiteX3697" fmla="*/ 6479628 w 7257486"/>
              <a:gd name="connsiteY3697" fmla="*/ 3751630 h 6857155"/>
              <a:gd name="connsiteX3698" fmla="*/ 6484695 w 7257486"/>
              <a:gd name="connsiteY3698" fmla="*/ 3771056 h 6857155"/>
              <a:gd name="connsiteX3699" fmla="*/ 6788744 w 7257486"/>
              <a:gd name="connsiteY3699" fmla="*/ 2526143 h 6857155"/>
              <a:gd name="connsiteX3700" fmla="*/ 6825906 w 7257486"/>
              <a:gd name="connsiteY3700" fmla="*/ 2526143 h 6857155"/>
              <a:gd name="connsiteX3701" fmla="*/ 6825906 w 7257486"/>
              <a:gd name="connsiteY3701" fmla="*/ 2538812 h 6857155"/>
              <a:gd name="connsiteX3702" fmla="*/ 6788744 w 7257486"/>
              <a:gd name="connsiteY3702" fmla="*/ 2551480 h 6857155"/>
              <a:gd name="connsiteX3703" fmla="*/ 6776076 w 7257486"/>
              <a:gd name="connsiteY3703" fmla="*/ 2538812 h 6857155"/>
              <a:gd name="connsiteX3704" fmla="*/ 6788744 w 7257486"/>
              <a:gd name="connsiteY3704" fmla="*/ 2526143 h 6857155"/>
              <a:gd name="connsiteX3705" fmla="*/ 6673881 w 7257486"/>
              <a:gd name="connsiteY3705" fmla="*/ 3188294 h 6857155"/>
              <a:gd name="connsiteX3706" fmla="*/ 6689928 w 7257486"/>
              <a:gd name="connsiteY3706" fmla="*/ 3192517 h 6857155"/>
              <a:gd name="connsiteX3707" fmla="*/ 6665436 w 7257486"/>
              <a:gd name="connsiteY3707" fmla="*/ 3205186 h 6857155"/>
              <a:gd name="connsiteX3708" fmla="*/ 6673881 w 7257486"/>
              <a:gd name="connsiteY3708" fmla="*/ 3188294 h 6857155"/>
              <a:gd name="connsiteX3709" fmla="*/ 6396014 w 7257486"/>
              <a:gd name="connsiteY3709" fmla="*/ 936641 h 6857155"/>
              <a:gd name="connsiteX3710" fmla="*/ 6433176 w 7257486"/>
              <a:gd name="connsiteY3710" fmla="*/ 936641 h 6857155"/>
              <a:gd name="connsiteX3711" fmla="*/ 6433176 w 7257486"/>
              <a:gd name="connsiteY3711" fmla="*/ 949309 h 6857155"/>
              <a:gd name="connsiteX3712" fmla="*/ 6396014 w 7257486"/>
              <a:gd name="connsiteY3712" fmla="*/ 961978 h 6857155"/>
              <a:gd name="connsiteX3713" fmla="*/ 6383345 w 7257486"/>
              <a:gd name="connsiteY3713" fmla="*/ 949309 h 6857155"/>
              <a:gd name="connsiteX3714" fmla="*/ 6396014 w 7257486"/>
              <a:gd name="connsiteY3714" fmla="*/ 936641 h 6857155"/>
              <a:gd name="connsiteX3715" fmla="*/ 6281151 w 7257486"/>
              <a:gd name="connsiteY3715" fmla="*/ 1597948 h 6857155"/>
              <a:gd name="connsiteX3716" fmla="*/ 6297198 w 7257486"/>
              <a:gd name="connsiteY3716" fmla="*/ 1602171 h 6857155"/>
              <a:gd name="connsiteX3717" fmla="*/ 6272705 w 7257486"/>
              <a:gd name="connsiteY3717" fmla="*/ 1614839 h 6857155"/>
              <a:gd name="connsiteX3718" fmla="*/ 6281151 w 7257486"/>
              <a:gd name="connsiteY3718" fmla="*/ 1597948 h 6857155"/>
              <a:gd name="connsiteX3719" fmla="*/ 5697545 w 7257486"/>
              <a:gd name="connsiteY3719" fmla="*/ 2164662 h 6857155"/>
              <a:gd name="connsiteX3720" fmla="*/ 5701768 w 7257486"/>
              <a:gd name="connsiteY3720" fmla="*/ 2156216 h 6857155"/>
              <a:gd name="connsiteX3721" fmla="*/ 5714437 w 7257486"/>
              <a:gd name="connsiteY3721" fmla="*/ 2160439 h 6857155"/>
              <a:gd name="connsiteX3722" fmla="*/ 5697545 w 7257486"/>
              <a:gd name="connsiteY3722" fmla="*/ 2164662 h 6857155"/>
              <a:gd name="connsiteX3723" fmla="*/ 5718660 w 7257486"/>
              <a:gd name="connsiteY3723" fmla="*/ 862318 h 6857155"/>
              <a:gd name="connsiteX3724" fmla="*/ 5784537 w 7257486"/>
              <a:gd name="connsiteY3724" fmla="*/ 829379 h 6857155"/>
              <a:gd name="connsiteX3725" fmla="*/ 5792983 w 7257486"/>
              <a:gd name="connsiteY3725" fmla="*/ 829379 h 6857155"/>
              <a:gd name="connsiteX3726" fmla="*/ 5792983 w 7257486"/>
              <a:gd name="connsiteY3726" fmla="*/ 837825 h 6857155"/>
              <a:gd name="connsiteX3727" fmla="*/ 5780315 w 7257486"/>
              <a:gd name="connsiteY3727" fmla="*/ 850493 h 6857155"/>
              <a:gd name="connsiteX3728" fmla="*/ 5731328 w 7257486"/>
              <a:gd name="connsiteY3728" fmla="*/ 874986 h 6857155"/>
              <a:gd name="connsiteX3729" fmla="*/ 5685721 w 7257486"/>
              <a:gd name="connsiteY3729" fmla="*/ 891033 h 6857155"/>
              <a:gd name="connsiteX3730" fmla="*/ 5677276 w 7257486"/>
              <a:gd name="connsiteY3730" fmla="*/ 886810 h 6857155"/>
              <a:gd name="connsiteX3731" fmla="*/ 5718660 w 7257486"/>
              <a:gd name="connsiteY3731" fmla="*/ 862318 h 6857155"/>
              <a:gd name="connsiteX3732" fmla="*/ 4945868 w 7257486"/>
              <a:gd name="connsiteY3732" fmla="*/ 837825 h 6857155"/>
              <a:gd name="connsiteX3733" fmla="*/ 4987253 w 7257486"/>
              <a:gd name="connsiteY3733" fmla="*/ 817555 h 6857155"/>
              <a:gd name="connsiteX3734" fmla="*/ 5015969 w 7257486"/>
              <a:gd name="connsiteY3734" fmla="*/ 813332 h 6857155"/>
              <a:gd name="connsiteX3735" fmla="*/ 4999921 w 7257486"/>
              <a:gd name="connsiteY3735" fmla="*/ 821778 h 6857155"/>
              <a:gd name="connsiteX3736" fmla="*/ 5004989 w 7257486"/>
              <a:gd name="connsiteY3736" fmla="*/ 823467 h 6857155"/>
              <a:gd name="connsiteX3737" fmla="*/ 4966982 w 7257486"/>
              <a:gd name="connsiteY3737" fmla="*/ 842048 h 6857155"/>
              <a:gd name="connsiteX3738" fmla="*/ 4946713 w 7257486"/>
              <a:gd name="connsiteY3738" fmla="*/ 846270 h 6857155"/>
              <a:gd name="connsiteX3739" fmla="*/ 4946713 w 7257486"/>
              <a:gd name="connsiteY3739" fmla="*/ 837825 h 6857155"/>
              <a:gd name="connsiteX3740" fmla="*/ 4276115 w 7257486"/>
              <a:gd name="connsiteY3740" fmla="*/ 533775 h 6857155"/>
              <a:gd name="connsiteX3741" fmla="*/ 4284561 w 7257486"/>
              <a:gd name="connsiteY3741" fmla="*/ 533775 h 6857155"/>
              <a:gd name="connsiteX3742" fmla="*/ 4288784 w 7257486"/>
              <a:gd name="connsiteY3742" fmla="*/ 542221 h 6857155"/>
              <a:gd name="connsiteX3743" fmla="*/ 4272737 w 7257486"/>
              <a:gd name="connsiteY3743" fmla="*/ 546444 h 6857155"/>
              <a:gd name="connsiteX3744" fmla="*/ 4276115 w 7257486"/>
              <a:gd name="connsiteY3744" fmla="*/ 533775 h 6857155"/>
              <a:gd name="connsiteX3745" fmla="*/ 4161252 w 7257486"/>
              <a:gd name="connsiteY3745" fmla="*/ 575160 h 6857155"/>
              <a:gd name="connsiteX3746" fmla="*/ 4169698 w 7257486"/>
              <a:gd name="connsiteY3746" fmla="*/ 570937 h 6857155"/>
              <a:gd name="connsiteX3747" fmla="*/ 4178144 w 7257486"/>
              <a:gd name="connsiteY3747" fmla="*/ 570937 h 6857155"/>
              <a:gd name="connsiteX3748" fmla="*/ 4178144 w 7257486"/>
              <a:gd name="connsiteY3748" fmla="*/ 583606 h 6857155"/>
              <a:gd name="connsiteX3749" fmla="*/ 4162096 w 7257486"/>
              <a:gd name="connsiteY3749" fmla="*/ 587829 h 6857155"/>
              <a:gd name="connsiteX3750" fmla="*/ 4162096 w 7257486"/>
              <a:gd name="connsiteY3750" fmla="*/ 575160 h 6857155"/>
              <a:gd name="connsiteX3751" fmla="*/ 4108043 w 7257486"/>
              <a:gd name="connsiteY3751" fmla="*/ 612321 h 6857155"/>
              <a:gd name="connsiteX3752" fmla="*/ 4120712 w 7257486"/>
              <a:gd name="connsiteY3752" fmla="*/ 612321 h 6857155"/>
              <a:gd name="connsiteX3753" fmla="*/ 4120712 w 7257486"/>
              <a:gd name="connsiteY3753" fmla="*/ 620767 h 6857155"/>
              <a:gd name="connsiteX3754" fmla="*/ 4108043 w 7257486"/>
              <a:gd name="connsiteY3754" fmla="*/ 620767 h 6857155"/>
              <a:gd name="connsiteX3755" fmla="*/ 4108043 w 7257486"/>
              <a:gd name="connsiteY3755" fmla="*/ 612321 h 6857155"/>
              <a:gd name="connsiteX3756" fmla="*/ 4075105 w 7257486"/>
              <a:gd name="connsiteY3756" fmla="*/ 624146 h 6857155"/>
              <a:gd name="connsiteX3757" fmla="*/ 4087773 w 7257486"/>
              <a:gd name="connsiteY3757" fmla="*/ 624146 h 6857155"/>
              <a:gd name="connsiteX3758" fmla="*/ 4091996 w 7257486"/>
              <a:gd name="connsiteY3758" fmla="*/ 636814 h 6857155"/>
              <a:gd name="connsiteX3759" fmla="*/ 4070882 w 7257486"/>
              <a:gd name="connsiteY3759" fmla="*/ 636814 h 6857155"/>
              <a:gd name="connsiteX3760" fmla="*/ 4075105 w 7257486"/>
              <a:gd name="connsiteY3760" fmla="*/ 624146 h 6857155"/>
              <a:gd name="connsiteX3761" fmla="*/ 3980511 w 7257486"/>
              <a:gd name="connsiteY3761" fmla="*/ 949309 h 6857155"/>
              <a:gd name="connsiteX3762" fmla="*/ 3993180 w 7257486"/>
              <a:gd name="connsiteY3762" fmla="*/ 949309 h 6857155"/>
              <a:gd name="connsiteX3763" fmla="*/ 3993180 w 7257486"/>
              <a:gd name="connsiteY3763" fmla="*/ 961978 h 6857155"/>
              <a:gd name="connsiteX3764" fmla="*/ 3980511 w 7257486"/>
              <a:gd name="connsiteY3764" fmla="*/ 961978 h 6857155"/>
              <a:gd name="connsiteX3765" fmla="*/ 3980511 w 7257486"/>
              <a:gd name="connsiteY3765" fmla="*/ 949309 h 6857155"/>
              <a:gd name="connsiteX3766" fmla="*/ 3935749 w 7257486"/>
              <a:gd name="connsiteY3766" fmla="*/ 978025 h 6857155"/>
              <a:gd name="connsiteX3767" fmla="*/ 3927303 w 7257486"/>
              <a:gd name="connsiteY3767" fmla="*/ 982248 h 6857155"/>
              <a:gd name="connsiteX3768" fmla="*/ 3918857 w 7257486"/>
              <a:gd name="connsiteY3768" fmla="*/ 978025 h 6857155"/>
              <a:gd name="connsiteX3769" fmla="*/ 3923080 w 7257486"/>
              <a:gd name="connsiteY3769" fmla="*/ 965356 h 6857155"/>
              <a:gd name="connsiteX3770" fmla="*/ 3935749 w 7257486"/>
              <a:gd name="connsiteY3770" fmla="*/ 965356 h 6857155"/>
              <a:gd name="connsiteX3771" fmla="*/ 3935749 w 7257486"/>
              <a:gd name="connsiteY3771" fmla="*/ 978025 h 6857155"/>
              <a:gd name="connsiteX3772" fmla="*/ 3881696 w 7257486"/>
              <a:gd name="connsiteY3772" fmla="*/ 710293 h 6857155"/>
              <a:gd name="connsiteX3773" fmla="*/ 3914634 w 7257486"/>
              <a:gd name="connsiteY3773" fmla="*/ 697624 h 6857155"/>
              <a:gd name="connsiteX3774" fmla="*/ 3927303 w 7257486"/>
              <a:gd name="connsiteY3774" fmla="*/ 697624 h 6857155"/>
              <a:gd name="connsiteX3775" fmla="*/ 3923080 w 7257486"/>
              <a:gd name="connsiteY3775" fmla="*/ 706070 h 6857155"/>
              <a:gd name="connsiteX3776" fmla="*/ 3890141 w 7257486"/>
              <a:gd name="connsiteY3776" fmla="*/ 718739 h 6857155"/>
              <a:gd name="connsiteX3777" fmla="*/ 3874094 w 7257486"/>
              <a:gd name="connsiteY3777" fmla="*/ 722962 h 6857155"/>
              <a:gd name="connsiteX3778" fmla="*/ 3881696 w 7257486"/>
              <a:gd name="connsiteY3778" fmla="*/ 710293 h 6857155"/>
              <a:gd name="connsiteX3779" fmla="*/ 3791325 w 7257486"/>
              <a:gd name="connsiteY3779" fmla="*/ 1043058 h 6857155"/>
              <a:gd name="connsiteX3780" fmla="*/ 3799771 w 7257486"/>
              <a:gd name="connsiteY3780" fmla="*/ 1043058 h 6857155"/>
              <a:gd name="connsiteX3781" fmla="*/ 3799771 w 7257486"/>
              <a:gd name="connsiteY3781" fmla="*/ 1059105 h 6857155"/>
              <a:gd name="connsiteX3782" fmla="*/ 3787102 w 7257486"/>
              <a:gd name="connsiteY3782" fmla="*/ 1059105 h 6857155"/>
              <a:gd name="connsiteX3783" fmla="*/ 3791325 w 7257486"/>
              <a:gd name="connsiteY3783" fmla="*/ 1043058 h 6857155"/>
              <a:gd name="connsiteX3784" fmla="*/ 3508391 w 7257486"/>
              <a:gd name="connsiteY3784" fmla="*/ 718739 h 6857155"/>
              <a:gd name="connsiteX3785" fmla="*/ 3521059 w 7257486"/>
              <a:gd name="connsiteY3785" fmla="*/ 718739 h 6857155"/>
              <a:gd name="connsiteX3786" fmla="*/ 3516836 w 7257486"/>
              <a:gd name="connsiteY3786" fmla="*/ 731407 h 6857155"/>
              <a:gd name="connsiteX3787" fmla="*/ 3500789 w 7257486"/>
              <a:gd name="connsiteY3787" fmla="*/ 735630 h 6857155"/>
              <a:gd name="connsiteX3788" fmla="*/ 3508391 w 7257486"/>
              <a:gd name="connsiteY3788" fmla="*/ 718739 h 6857155"/>
              <a:gd name="connsiteX3789" fmla="*/ 3023601 w 7257486"/>
              <a:gd name="connsiteY3789" fmla="*/ 813332 h 6857155"/>
              <a:gd name="connsiteX3790" fmla="*/ 3014311 w 7257486"/>
              <a:gd name="connsiteY3790" fmla="*/ 810798 h 6857155"/>
              <a:gd name="connsiteX3791" fmla="*/ 3011777 w 7257486"/>
              <a:gd name="connsiteY3791" fmla="*/ 804886 h 6857155"/>
              <a:gd name="connsiteX3792" fmla="*/ 3020223 w 7257486"/>
              <a:gd name="connsiteY3792" fmla="*/ 792217 h 6857155"/>
              <a:gd name="connsiteX3793" fmla="*/ 3021067 w 7257486"/>
              <a:gd name="connsiteY3793" fmla="*/ 787994 h 6857155"/>
              <a:gd name="connsiteX3794" fmla="*/ 3028669 w 7257486"/>
              <a:gd name="connsiteY3794" fmla="*/ 787994 h 6857155"/>
              <a:gd name="connsiteX3795" fmla="*/ 3032891 w 7257486"/>
              <a:gd name="connsiteY3795" fmla="*/ 808264 h 6857155"/>
              <a:gd name="connsiteX3796" fmla="*/ 3023601 w 7257486"/>
              <a:gd name="connsiteY3796" fmla="*/ 813332 h 6857155"/>
              <a:gd name="connsiteX3797" fmla="*/ 3064985 w 7257486"/>
              <a:gd name="connsiteY3797" fmla="*/ 776170 h 6857155"/>
              <a:gd name="connsiteX3798" fmla="*/ 3056540 w 7257486"/>
              <a:gd name="connsiteY3798" fmla="*/ 776170 h 6857155"/>
              <a:gd name="connsiteX3799" fmla="*/ 3056540 w 7257486"/>
              <a:gd name="connsiteY3799" fmla="*/ 767724 h 6857155"/>
              <a:gd name="connsiteX3800" fmla="*/ 3064985 w 7257486"/>
              <a:gd name="connsiteY3800" fmla="*/ 767724 h 6857155"/>
              <a:gd name="connsiteX3801" fmla="*/ 3064985 w 7257486"/>
              <a:gd name="connsiteY3801" fmla="*/ 776170 h 6857155"/>
              <a:gd name="connsiteX3802" fmla="*/ 1220420 w 7257486"/>
              <a:gd name="connsiteY3802" fmla="*/ 1795580 h 6857155"/>
              <a:gd name="connsiteX3803" fmla="*/ 1187481 w 7257486"/>
              <a:gd name="connsiteY3803" fmla="*/ 1815850 h 6857155"/>
              <a:gd name="connsiteX3804" fmla="*/ 1150320 w 7257486"/>
              <a:gd name="connsiteY3804" fmla="*/ 1828519 h 6857155"/>
              <a:gd name="connsiteX3805" fmla="*/ 1130050 w 7257486"/>
              <a:gd name="connsiteY3805" fmla="*/ 1848788 h 6857155"/>
              <a:gd name="connsiteX3806" fmla="*/ 1092888 w 7257486"/>
              <a:gd name="connsiteY3806" fmla="*/ 1861457 h 6857155"/>
              <a:gd name="connsiteX3807" fmla="*/ 1076841 w 7257486"/>
              <a:gd name="connsiteY3807" fmla="*/ 1877504 h 6857155"/>
              <a:gd name="connsiteX3808" fmla="*/ 1043902 w 7257486"/>
              <a:gd name="connsiteY3808" fmla="*/ 1897774 h 6857155"/>
              <a:gd name="connsiteX3809" fmla="*/ 1029545 w 7257486"/>
              <a:gd name="connsiteY3809" fmla="*/ 1894396 h 6857155"/>
              <a:gd name="connsiteX3810" fmla="*/ 1027855 w 7257486"/>
              <a:gd name="connsiteY3810" fmla="*/ 1893551 h 6857155"/>
              <a:gd name="connsiteX3811" fmla="*/ 1055727 w 7257486"/>
              <a:gd name="connsiteY3811" fmla="*/ 1865680 h 6857155"/>
              <a:gd name="connsiteX3812" fmla="*/ 1108935 w 7257486"/>
              <a:gd name="connsiteY3812" fmla="*/ 1832741 h 6857155"/>
              <a:gd name="connsiteX3813" fmla="*/ 1150320 w 7257486"/>
              <a:gd name="connsiteY3813" fmla="*/ 1808249 h 6857155"/>
              <a:gd name="connsiteX3814" fmla="*/ 1174813 w 7257486"/>
              <a:gd name="connsiteY3814" fmla="*/ 1799803 h 6857155"/>
              <a:gd name="connsiteX3815" fmla="*/ 1211974 w 7257486"/>
              <a:gd name="connsiteY3815" fmla="*/ 1775310 h 6857155"/>
              <a:gd name="connsiteX3816" fmla="*/ 1228021 w 7257486"/>
              <a:gd name="connsiteY3816" fmla="*/ 1775310 h 6857155"/>
              <a:gd name="connsiteX3817" fmla="*/ 1228021 w 7257486"/>
              <a:gd name="connsiteY3817" fmla="*/ 1787979 h 6857155"/>
              <a:gd name="connsiteX3818" fmla="*/ 1220420 w 7257486"/>
              <a:gd name="connsiteY3818" fmla="*/ 1795580 h 6857155"/>
              <a:gd name="connsiteX3819" fmla="*/ 1277852 w 7257486"/>
              <a:gd name="connsiteY3819" fmla="*/ 1754195 h 6857155"/>
              <a:gd name="connsiteX3820" fmla="*/ 1253359 w 7257486"/>
              <a:gd name="connsiteY3820" fmla="*/ 1754195 h 6857155"/>
              <a:gd name="connsiteX3821" fmla="*/ 1266027 w 7257486"/>
              <a:gd name="connsiteY3821" fmla="*/ 1738148 h 6857155"/>
              <a:gd name="connsiteX3822" fmla="*/ 1286297 w 7257486"/>
              <a:gd name="connsiteY3822" fmla="*/ 1738148 h 6857155"/>
              <a:gd name="connsiteX3823" fmla="*/ 1277852 w 7257486"/>
              <a:gd name="connsiteY3823" fmla="*/ 1754195 h 6857155"/>
              <a:gd name="connsiteX3824" fmla="*/ 1368222 w 7257486"/>
              <a:gd name="connsiteY3824" fmla="*/ 1688318 h 6857155"/>
              <a:gd name="connsiteX3825" fmla="*/ 1368222 w 7257486"/>
              <a:gd name="connsiteY3825" fmla="*/ 1679872 h 6857155"/>
              <a:gd name="connsiteX3826" fmla="*/ 1376668 w 7257486"/>
              <a:gd name="connsiteY3826" fmla="*/ 1675649 h 6857155"/>
              <a:gd name="connsiteX3827" fmla="*/ 1389336 w 7257486"/>
              <a:gd name="connsiteY3827" fmla="*/ 1679872 h 6857155"/>
              <a:gd name="connsiteX3828" fmla="*/ 1368222 w 7257486"/>
              <a:gd name="connsiteY3828" fmla="*/ 1688318 h 6857155"/>
              <a:gd name="connsiteX3829" fmla="*/ 1586124 w 7257486"/>
              <a:gd name="connsiteY3829" fmla="*/ 1573455 h 6857155"/>
              <a:gd name="connsiteX3830" fmla="*/ 1586124 w 7257486"/>
              <a:gd name="connsiteY3830" fmla="*/ 1560786 h 6857155"/>
              <a:gd name="connsiteX3831" fmla="*/ 1594570 w 7257486"/>
              <a:gd name="connsiteY3831" fmla="*/ 1552340 h 6857155"/>
              <a:gd name="connsiteX3832" fmla="*/ 1603015 w 7257486"/>
              <a:gd name="connsiteY3832" fmla="*/ 1552340 h 6857155"/>
              <a:gd name="connsiteX3833" fmla="*/ 1607238 w 7257486"/>
              <a:gd name="connsiteY3833" fmla="*/ 1572610 h 6857155"/>
              <a:gd name="connsiteX3834" fmla="*/ 1586124 w 7257486"/>
              <a:gd name="connsiteY3834" fmla="*/ 1572610 h 6857155"/>
              <a:gd name="connsiteX3835" fmla="*/ 1639332 w 7257486"/>
              <a:gd name="connsiteY3835" fmla="*/ 1556563 h 6857155"/>
              <a:gd name="connsiteX3836" fmla="*/ 1623285 w 7257486"/>
              <a:gd name="connsiteY3836" fmla="*/ 1560786 h 6857155"/>
              <a:gd name="connsiteX3837" fmla="*/ 1619062 w 7257486"/>
              <a:gd name="connsiteY3837" fmla="*/ 1540516 h 6857155"/>
              <a:gd name="connsiteX3838" fmla="*/ 1635109 w 7257486"/>
              <a:gd name="connsiteY3838" fmla="*/ 1527848 h 6857155"/>
              <a:gd name="connsiteX3839" fmla="*/ 1643555 w 7257486"/>
              <a:gd name="connsiteY3839" fmla="*/ 1527848 h 6857155"/>
              <a:gd name="connsiteX3840" fmla="*/ 1647778 w 7257486"/>
              <a:gd name="connsiteY3840" fmla="*/ 1543895 h 6857155"/>
              <a:gd name="connsiteX3841" fmla="*/ 1639332 w 7257486"/>
              <a:gd name="connsiteY3841" fmla="*/ 1556563 h 6857155"/>
              <a:gd name="connsiteX3842" fmla="*/ 1310790 w 7257486"/>
              <a:gd name="connsiteY3842" fmla="*/ 1889328 h 6857155"/>
              <a:gd name="connsiteX3843" fmla="*/ 1319236 w 7257486"/>
              <a:gd name="connsiteY3843" fmla="*/ 1889328 h 6857155"/>
              <a:gd name="connsiteX3844" fmla="*/ 1323459 w 7257486"/>
              <a:gd name="connsiteY3844" fmla="*/ 1901997 h 6857155"/>
              <a:gd name="connsiteX3845" fmla="*/ 1307412 w 7257486"/>
              <a:gd name="connsiteY3845" fmla="*/ 1906220 h 6857155"/>
              <a:gd name="connsiteX3846" fmla="*/ 1310790 w 7257486"/>
              <a:gd name="connsiteY3846" fmla="*/ 1889328 h 6857155"/>
              <a:gd name="connsiteX3847" fmla="*/ 1351330 w 7257486"/>
              <a:gd name="connsiteY3847" fmla="*/ 1950983 h 6857155"/>
              <a:gd name="connsiteX3848" fmla="*/ 1351330 w 7257486"/>
              <a:gd name="connsiteY3848" fmla="*/ 1975476 h 6857155"/>
              <a:gd name="connsiteX3849" fmla="*/ 1335283 w 7257486"/>
              <a:gd name="connsiteY3849" fmla="*/ 1979699 h 6857155"/>
              <a:gd name="connsiteX3850" fmla="*/ 1326837 w 7257486"/>
              <a:gd name="connsiteY3850" fmla="*/ 1959429 h 6857155"/>
              <a:gd name="connsiteX3851" fmla="*/ 1306567 w 7257486"/>
              <a:gd name="connsiteY3851" fmla="*/ 1955206 h 6857155"/>
              <a:gd name="connsiteX3852" fmla="*/ 1306567 w 7257486"/>
              <a:gd name="connsiteY3852" fmla="*/ 1946760 h 6857155"/>
              <a:gd name="connsiteX3853" fmla="*/ 1343729 w 7257486"/>
              <a:gd name="connsiteY3853" fmla="*/ 1909598 h 6857155"/>
              <a:gd name="connsiteX3854" fmla="*/ 1356398 w 7257486"/>
              <a:gd name="connsiteY3854" fmla="*/ 1913821 h 6857155"/>
              <a:gd name="connsiteX3855" fmla="*/ 1360621 w 7257486"/>
              <a:gd name="connsiteY3855" fmla="*/ 1929868 h 6857155"/>
              <a:gd name="connsiteX3856" fmla="*/ 1351330 w 7257486"/>
              <a:gd name="connsiteY3856" fmla="*/ 1950983 h 6857155"/>
              <a:gd name="connsiteX3857" fmla="*/ 1368222 w 7257486"/>
              <a:gd name="connsiteY3857" fmla="*/ 1885950 h 6857155"/>
              <a:gd name="connsiteX3858" fmla="*/ 1343729 w 7257486"/>
              <a:gd name="connsiteY3858" fmla="*/ 1890173 h 6857155"/>
              <a:gd name="connsiteX3859" fmla="*/ 1343729 w 7257486"/>
              <a:gd name="connsiteY3859" fmla="*/ 1881727 h 6857155"/>
              <a:gd name="connsiteX3860" fmla="*/ 1359776 w 7257486"/>
              <a:gd name="connsiteY3860" fmla="*/ 1873281 h 6857155"/>
              <a:gd name="connsiteX3861" fmla="*/ 1368222 w 7257486"/>
              <a:gd name="connsiteY3861" fmla="*/ 1848788 h 6857155"/>
              <a:gd name="connsiteX3862" fmla="*/ 1380890 w 7257486"/>
              <a:gd name="connsiteY3862" fmla="*/ 1848788 h 6857155"/>
              <a:gd name="connsiteX3863" fmla="*/ 1385113 w 7257486"/>
              <a:gd name="connsiteY3863" fmla="*/ 1864836 h 6857155"/>
              <a:gd name="connsiteX3864" fmla="*/ 1368222 w 7257486"/>
              <a:gd name="connsiteY3864" fmla="*/ 1885950 h 6857155"/>
              <a:gd name="connsiteX3865" fmla="*/ 1412985 w 7257486"/>
              <a:gd name="connsiteY3865" fmla="*/ 1860613 h 6857155"/>
              <a:gd name="connsiteX3866" fmla="*/ 1396937 w 7257486"/>
              <a:gd name="connsiteY3866" fmla="*/ 1860613 h 6857155"/>
              <a:gd name="connsiteX3867" fmla="*/ 1401160 w 7257486"/>
              <a:gd name="connsiteY3867" fmla="*/ 1831897 h 6857155"/>
              <a:gd name="connsiteX3868" fmla="*/ 1417207 w 7257486"/>
              <a:gd name="connsiteY3868" fmla="*/ 1836120 h 6857155"/>
              <a:gd name="connsiteX3869" fmla="*/ 1412985 w 7257486"/>
              <a:gd name="connsiteY3869" fmla="*/ 1860613 h 6857155"/>
              <a:gd name="connsiteX3870" fmla="*/ 1441700 w 7257486"/>
              <a:gd name="connsiteY3870" fmla="*/ 1840343 h 6857155"/>
              <a:gd name="connsiteX3871" fmla="*/ 1429032 w 7257486"/>
              <a:gd name="connsiteY3871" fmla="*/ 1836120 h 6857155"/>
              <a:gd name="connsiteX3872" fmla="*/ 1429032 w 7257486"/>
              <a:gd name="connsiteY3872" fmla="*/ 1824296 h 6857155"/>
              <a:gd name="connsiteX3873" fmla="*/ 1449302 w 7257486"/>
              <a:gd name="connsiteY3873" fmla="*/ 1808249 h 6857155"/>
              <a:gd name="connsiteX3874" fmla="*/ 1453524 w 7257486"/>
              <a:gd name="connsiteY3874" fmla="*/ 1816694 h 6857155"/>
              <a:gd name="connsiteX3875" fmla="*/ 1441700 w 7257486"/>
              <a:gd name="connsiteY3875" fmla="*/ 1840343 h 6857155"/>
              <a:gd name="connsiteX3876" fmla="*/ 1494909 w 7257486"/>
              <a:gd name="connsiteY3876" fmla="*/ 1877504 h 6857155"/>
              <a:gd name="connsiteX3877" fmla="*/ 1494909 w 7257486"/>
              <a:gd name="connsiteY3877" fmla="*/ 1869058 h 6857155"/>
              <a:gd name="connsiteX3878" fmla="*/ 1503355 w 7257486"/>
              <a:gd name="connsiteY3878" fmla="*/ 1864836 h 6857155"/>
              <a:gd name="connsiteX3879" fmla="*/ 1507578 w 7257486"/>
              <a:gd name="connsiteY3879" fmla="*/ 1873281 h 6857155"/>
              <a:gd name="connsiteX3880" fmla="*/ 1494909 w 7257486"/>
              <a:gd name="connsiteY3880" fmla="*/ 1877504 h 6857155"/>
              <a:gd name="connsiteX3881" fmla="*/ 1487308 w 7257486"/>
              <a:gd name="connsiteY3881" fmla="*/ 1795580 h 6857155"/>
              <a:gd name="connsiteX3882" fmla="*/ 1487308 w 7257486"/>
              <a:gd name="connsiteY3882" fmla="*/ 1804026 h 6857155"/>
              <a:gd name="connsiteX3883" fmla="*/ 1462815 w 7257486"/>
              <a:gd name="connsiteY3883" fmla="*/ 1808249 h 6857155"/>
              <a:gd name="connsiteX3884" fmla="*/ 1462815 w 7257486"/>
              <a:gd name="connsiteY3884" fmla="*/ 1795580 h 6857155"/>
              <a:gd name="connsiteX3885" fmla="*/ 1478862 w 7257486"/>
              <a:gd name="connsiteY3885" fmla="*/ 1782911 h 6857155"/>
              <a:gd name="connsiteX3886" fmla="*/ 1499132 w 7257486"/>
              <a:gd name="connsiteY3886" fmla="*/ 1787134 h 6857155"/>
              <a:gd name="connsiteX3887" fmla="*/ 1507578 w 7257486"/>
              <a:gd name="connsiteY3887" fmla="*/ 1799803 h 6857155"/>
              <a:gd name="connsiteX3888" fmla="*/ 1487308 w 7257486"/>
              <a:gd name="connsiteY3888" fmla="*/ 1795580 h 6857155"/>
              <a:gd name="connsiteX3889" fmla="*/ 238172 w 7257486"/>
              <a:gd name="connsiteY3889" fmla="*/ 3217010 h 6857155"/>
              <a:gd name="connsiteX3890" fmla="*/ 201010 w 7257486"/>
              <a:gd name="connsiteY3890" fmla="*/ 3245726 h 6857155"/>
              <a:gd name="connsiteX3891" fmla="*/ 176517 w 7257486"/>
              <a:gd name="connsiteY3891" fmla="*/ 3249949 h 6857155"/>
              <a:gd name="connsiteX3892" fmla="*/ 189186 w 7257486"/>
              <a:gd name="connsiteY3892" fmla="*/ 3237280 h 6857155"/>
              <a:gd name="connsiteX3893" fmla="*/ 230571 w 7257486"/>
              <a:gd name="connsiteY3893" fmla="*/ 3208564 h 6857155"/>
              <a:gd name="connsiteX3894" fmla="*/ 239016 w 7257486"/>
              <a:gd name="connsiteY3894" fmla="*/ 3208564 h 6857155"/>
              <a:gd name="connsiteX3895" fmla="*/ 239016 w 7257486"/>
              <a:gd name="connsiteY3895" fmla="*/ 3217010 h 6857155"/>
              <a:gd name="connsiteX3896" fmla="*/ 377528 w 7257486"/>
              <a:gd name="connsiteY3896" fmla="*/ 3233057 h 6857155"/>
              <a:gd name="connsiteX3897" fmla="*/ 381751 w 7257486"/>
              <a:gd name="connsiteY3897" fmla="*/ 3224611 h 6857155"/>
              <a:gd name="connsiteX3898" fmla="*/ 385974 w 7257486"/>
              <a:gd name="connsiteY3898" fmla="*/ 3233057 h 6857155"/>
              <a:gd name="connsiteX3899" fmla="*/ 377528 w 7257486"/>
              <a:gd name="connsiteY3899" fmla="*/ 3233057 h 6857155"/>
              <a:gd name="connsiteX3900" fmla="*/ 797285 w 7257486"/>
              <a:gd name="connsiteY3900" fmla="*/ 3565822 h 6857155"/>
              <a:gd name="connsiteX3901" fmla="*/ 781238 w 7257486"/>
              <a:gd name="connsiteY3901" fmla="*/ 3570045 h 6857155"/>
              <a:gd name="connsiteX3902" fmla="*/ 789684 w 7257486"/>
              <a:gd name="connsiteY3902" fmla="*/ 3553998 h 6857155"/>
              <a:gd name="connsiteX3903" fmla="*/ 798129 w 7257486"/>
              <a:gd name="connsiteY3903" fmla="*/ 3553998 h 6857155"/>
              <a:gd name="connsiteX3904" fmla="*/ 798129 w 7257486"/>
              <a:gd name="connsiteY3904" fmla="*/ 3565822 h 6857155"/>
              <a:gd name="connsiteX3905" fmla="*/ 583606 w 7257486"/>
              <a:gd name="connsiteY3905" fmla="*/ 4572564 h 6857155"/>
              <a:gd name="connsiteX3906" fmla="*/ 606409 w 7257486"/>
              <a:gd name="connsiteY3906" fmla="*/ 4558206 h 6857155"/>
              <a:gd name="connsiteX3907" fmla="*/ 612321 w 7257486"/>
              <a:gd name="connsiteY3907" fmla="*/ 4559895 h 6857155"/>
              <a:gd name="connsiteX3908" fmla="*/ 612321 w 7257486"/>
              <a:gd name="connsiteY3908" fmla="*/ 4572564 h 6857155"/>
              <a:gd name="connsiteX3909" fmla="*/ 583606 w 7257486"/>
              <a:gd name="connsiteY3909" fmla="*/ 4576786 h 6857155"/>
              <a:gd name="connsiteX3910" fmla="*/ 583606 w 7257486"/>
              <a:gd name="connsiteY3910" fmla="*/ 4572564 h 6857155"/>
              <a:gd name="connsiteX3911" fmla="*/ 630902 w 7257486"/>
              <a:gd name="connsiteY3911" fmla="*/ 4806512 h 6857155"/>
              <a:gd name="connsiteX3912" fmla="*/ 593741 w 7257486"/>
              <a:gd name="connsiteY3912" fmla="*/ 4835228 h 6857155"/>
              <a:gd name="connsiteX3913" fmla="*/ 569248 w 7257486"/>
              <a:gd name="connsiteY3913" fmla="*/ 4839451 h 6857155"/>
              <a:gd name="connsiteX3914" fmla="*/ 581917 w 7257486"/>
              <a:gd name="connsiteY3914" fmla="*/ 4826782 h 6857155"/>
              <a:gd name="connsiteX3915" fmla="*/ 623301 w 7257486"/>
              <a:gd name="connsiteY3915" fmla="*/ 4798066 h 6857155"/>
              <a:gd name="connsiteX3916" fmla="*/ 631747 w 7257486"/>
              <a:gd name="connsiteY3916" fmla="*/ 4798066 h 6857155"/>
              <a:gd name="connsiteX3917" fmla="*/ 631747 w 7257486"/>
              <a:gd name="connsiteY3917" fmla="*/ 4806512 h 6857155"/>
              <a:gd name="connsiteX3918" fmla="*/ 705225 w 7257486"/>
              <a:gd name="connsiteY3918" fmla="*/ 4515132 h 6857155"/>
              <a:gd name="connsiteX3919" fmla="*/ 694246 w 7257486"/>
              <a:gd name="connsiteY3919" fmla="*/ 4523577 h 6857155"/>
              <a:gd name="connsiteX3920" fmla="*/ 694246 w 7257486"/>
              <a:gd name="connsiteY3920" fmla="*/ 4523577 h 6857155"/>
              <a:gd name="connsiteX3921" fmla="*/ 681577 w 7257486"/>
              <a:gd name="connsiteY3921" fmla="*/ 4510909 h 6857155"/>
              <a:gd name="connsiteX3922" fmla="*/ 674820 w 7257486"/>
              <a:gd name="connsiteY3922" fmla="*/ 4509220 h 6857155"/>
              <a:gd name="connsiteX3923" fmla="*/ 701847 w 7257486"/>
              <a:gd name="connsiteY3923" fmla="*/ 4488105 h 6857155"/>
              <a:gd name="connsiteX3924" fmla="*/ 697624 w 7257486"/>
              <a:gd name="connsiteY3924" fmla="*/ 4507531 h 6857155"/>
              <a:gd name="connsiteX3925" fmla="*/ 705225 w 7257486"/>
              <a:gd name="connsiteY3925" fmla="*/ 4515132 h 6857155"/>
              <a:gd name="connsiteX3926" fmla="*/ 705225 w 7257486"/>
              <a:gd name="connsiteY3926" fmla="*/ 4515132 h 6857155"/>
              <a:gd name="connsiteX3927" fmla="*/ 771103 w 7257486"/>
              <a:gd name="connsiteY3927" fmla="*/ 4822559 h 6857155"/>
              <a:gd name="connsiteX3928" fmla="*/ 775326 w 7257486"/>
              <a:gd name="connsiteY3928" fmla="*/ 4814114 h 6857155"/>
              <a:gd name="connsiteX3929" fmla="*/ 779549 w 7257486"/>
              <a:gd name="connsiteY3929" fmla="*/ 4822559 h 6857155"/>
              <a:gd name="connsiteX3930" fmla="*/ 771103 w 7257486"/>
              <a:gd name="connsiteY3930" fmla="*/ 4822559 h 6857155"/>
              <a:gd name="connsiteX3931" fmla="*/ 891033 w 7257486"/>
              <a:gd name="connsiteY3931" fmla="*/ 3972066 h 6857155"/>
              <a:gd name="connsiteX3932" fmla="*/ 870763 w 7257486"/>
              <a:gd name="connsiteY3932" fmla="*/ 3980512 h 6857155"/>
              <a:gd name="connsiteX3933" fmla="*/ 891033 w 7257486"/>
              <a:gd name="connsiteY3933" fmla="*/ 3956019 h 6857155"/>
              <a:gd name="connsiteX3934" fmla="*/ 895256 w 7257486"/>
              <a:gd name="connsiteY3934" fmla="*/ 3956019 h 6857155"/>
              <a:gd name="connsiteX3935" fmla="*/ 891033 w 7257486"/>
              <a:gd name="connsiteY3935" fmla="*/ 3972066 h 6857155"/>
              <a:gd name="connsiteX3936" fmla="*/ 899479 w 7257486"/>
              <a:gd name="connsiteY3936" fmla="*/ 4002471 h 6857155"/>
              <a:gd name="connsiteX3937" fmla="*/ 902013 w 7257486"/>
              <a:gd name="connsiteY3937" fmla="*/ 3993180 h 6857155"/>
              <a:gd name="connsiteX3938" fmla="*/ 896101 w 7257486"/>
              <a:gd name="connsiteY3938" fmla="*/ 3991491 h 6857155"/>
              <a:gd name="connsiteX3939" fmla="*/ 915526 w 7257486"/>
              <a:gd name="connsiteY3939" fmla="*/ 3980512 h 6857155"/>
              <a:gd name="connsiteX3940" fmla="*/ 899479 w 7257486"/>
              <a:gd name="connsiteY3940" fmla="*/ 4002471 h 6857155"/>
              <a:gd name="connsiteX3941" fmla="*/ 957755 w 7257486"/>
              <a:gd name="connsiteY3941" fmla="*/ 4091152 h 6857155"/>
              <a:gd name="connsiteX3942" fmla="*/ 940864 w 7257486"/>
              <a:gd name="connsiteY3942" fmla="*/ 4103821 h 6857155"/>
              <a:gd name="connsiteX3943" fmla="*/ 936641 w 7257486"/>
              <a:gd name="connsiteY3943" fmla="*/ 4103821 h 6857155"/>
              <a:gd name="connsiteX3944" fmla="*/ 923972 w 7257486"/>
              <a:gd name="connsiteY3944" fmla="*/ 4091152 h 6857155"/>
              <a:gd name="connsiteX3945" fmla="*/ 928195 w 7257486"/>
              <a:gd name="connsiteY3945" fmla="*/ 4078483 h 6857155"/>
              <a:gd name="connsiteX3946" fmla="*/ 952688 w 7257486"/>
              <a:gd name="connsiteY3946" fmla="*/ 4078483 h 6857155"/>
              <a:gd name="connsiteX3947" fmla="*/ 961134 w 7257486"/>
              <a:gd name="connsiteY3947" fmla="*/ 4082706 h 6857155"/>
              <a:gd name="connsiteX3948" fmla="*/ 957755 w 7257486"/>
              <a:gd name="connsiteY3948" fmla="*/ 4091152 h 6857155"/>
              <a:gd name="connsiteX3949" fmla="*/ 1039680 w 7257486"/>
              <a:gd name="connsiteY3949" fmla="*/ 4037943 h 6857155"/>
              <a:gd name="connsiteX3950" fmla="*/ 1007585 w 7257486"/>
              <a:gd name="connsiteY3950" fmla="*/ 4063281 h 6857155"/>
              <a:gd name="connsiteX3951" fmla="*/ 1000829 w 7257486"/>
              <a:gd name="connsiteY3951" fmla="*/ 4066659 h 6857155"/>
              <a:gd name="connsiteX3952" fmla="*/ 986471 w 7257486"/>
              <a:gd name="connsiteY3952" fmla="*/ 4063281 h 6857155"/>
              <a:gd name="connsiteX3953" fmla="*/ 982248 w 7257486"/>
              <a:gd name="connsiteY3953" fmla="*/ 4047234 h 6857155"/>
              <a:gd name="connsiteX3954" fmla="*/ 1002518 w 7257486"/>
              <a:gd name="connsiteY3954" fmla="*/ 4031186 h 6857155"/>
              <a:gd name="connsiteX3955" fmla="*/ 1022788 w 7257486"/>
              <a:gd name="connsiteY3955" fmla="*/ 4018518 h 6857155"/>
              <a:gd name="connsiteX3956" fmla="*/ 1043058 w 7257486"/>
              <a:gd name="connsiteY3956" fmla="*/ 4022741 h 6857155"/>
              <a:gd name="connsiteX3957" fmla="*/ 1039680 w 7257486"/>
              <a:gd name="connsiteY3957" fmla="*/ 4037943 h 6857155"/>
              <a:gd name="connsiteX3958" fmla="*/ 1137651 w 7257486"/>
              <a:gd name="connsiteY3958" fmla="*/ 2325132 h 6857155"/>
              <a:gd name="connsiteX3959" fmla="*/ 1113158 w 7257486"/>
              <a:gd name="connsiteY3959" fmla="*/ 2337801 h 6857155"/>
              <a:gd name="connsiteX3960" fmla="*/ 1097111 w 7257486"/>
              <a:gd name="connsiteY3960" fmla="*/ 2358071 h 6857155"/>
              <a:gd name="connsiteX3961" fmla="*/ 1059950 w 7257486"/>
              <a:gd name="connsiteY3961" fmla="*/ 2366517 h 6857155"/>
              <a:gd name="connsiteX3962" fmla="*/ 1031234 w 7257486"/>
              <a:gd name="connsiteY3962" fmla="*/ 2379186 h 6857155"/>
              <a:gd name="connsiteX3963" fmla="*/ 1010964 w 7257486"/>
              <a:gd name="connsiteY3963" fmla="*/ 2391854 h 6857155"/>
              <a:gd name="connsiteX3964" fmla="*/ 990694 w 7257486"/>
              <a:gd name="connsiteY3964" fmla="*/ 2400300 h 6857155"/>
              <a:gd name="connsiteX3965" fmla="*/ 990694 w 7257486"/>
              <a:gd name="connsiteY3965" fmla="*/ 2391854 h 6857155"/>
              <a:gd name="connsiteX3966" fmla="*/ 1015187 w 7257486"/>
              <a:gd name="connsiteY3966" fmla="*/ 2375807 h 6857155"/>
              <a:gd name="connsiteX3967" fmla="*/ 1052348 w 7257486"/>
              <a:gd name="connsiteY3967" fmla="*/ 2342869 h 6857155"/>
              <a:gd name="connsiteX3968" fmla="*/ 1093733 w 7257486"/>
              <a:gd name="connsiteY3968" fmla="*/ 2322599 h 6857155"/>
              <a:gd name="connsiteX3969" fmla="*/ 1118226 w 7257486"/>
              <a:gd name="connsiteY3969" fmla="*/ 2314153 h 6857155"/>
              <a:gd name="connsiteX3970" fmla="*/ 1118226 w 7257486"/>
              <a:gd name="connsiteY3970" fmla="*/ 2305707 h 6857155"/>
              <a:gd name="connsiteX3971" fmla="*/ 1126671 w 7257486"/>
              <a:gd name="connsiteY3971" fmla="*/ 2301484 h 6857155"/>
              <a:gd name="connsiteX3972" fmla="*/ 1146941 w 7257486"/>
              <a:gd name="connsiteY3972" fmla="*/ 2301484 h 6857155"/>
              <a:gd name="connsiteX3973" fmla="*/ 1151164 w 7257486"/>
              <a:gd name="connsiteY3973" fmla="*/ 2314153 h 6857155"/>
              <a:gd name="connsiteX3974" fmla="*/ 1137651 w 7257486"/>
              <a:gd name="connsiteY3974" fmla="*/ 2325132 h 6857155"/>
              <a:gd name="connsiteX3975" fmla="*/ 1190015 w 7257486"/>
              <a:gd name="connsiteY3975" fmla="*/ 5155325 h 6857155"/>
              <a:gd name="connsiteX3976" fmla="*/ 1173968 w 7257486"/>
              <a:gd name="connsiteY3976" fmla="*/ 5159548 h 6857155"/>
              <a:gd name="connsiteX3977" fmla="*/ 1182414 w 7257486"/>
              <a:gd name="connsiteY3977" fmla="*/ 5143500 h 6857155"/>
              <a:gd name="connsiteX3978" fmla="*/ 1190860 w 7257486"/>
              <a:gd name="connsiteY3978" fmla="*/ 5143500 h 6857155"/>
              <a:gd name="connsiteX3979" fmla="*/ 1190860 w 7257486"/>
              <a:gd name="connsiteY3979" fmla="*/ 5155325 h 6857155"/>
              <a:gd name="connsiteX3980" fmla="*/ 1284608 w 7257486"/>
              <a:gd name="connsiteY3980" fmla="*/ 5562412 h 6857155"/>
              <a:gd name="connsiteX3981" fmla="*/ 1264338 w 7257486"/>
              <a:gd name="connsiteY3981" fmla="*/ 5570858 h 6857155"/>
              <a:gd name="connsiteX3982" fmla="*/ 1284608 w 7257486"/>
              <a:gd name="connsiteY3982" fmla="*/ 5546366 h 6857155"/>
              <a:gd name="connsiteX3983" fmla="*/ 1288831 w 7257486"/>
              <a:gd name="connsiteY3983" fmla="*/ 5546366 h 6857155"/>
              <a:gd name="connsiteX3984" fmla="*/ 1284608 w 7257486"/>
              <a:gd name="connsiteY3984" fmla="*/ 5562412 h 6857155"/>
              <a:gd name="connsiteX3985" fmla="*/ 1201839 w 7257486"/>
              <a:gd name="connsiteY3985" fmla="*/ 5961055 h 6857155"/>
              <a:gd name="connsiteX3986" fmla="*/ 1181569 w 7257486"/>
              <a:gd name="connsiteY3986" fmla="*/ 5965278 h 6857155"/>
              <a:gd name="connsiteX3987" fmla="*/ 1181569 w 7257486"/>
              <a:gd name="connsiteY3987" fmla="*/ 5945008 h 6857155"/>
              <a:gd name="connsiteX3988" fmla="*/ 1190015 w 7257486"/>
              <a:gd name="connsiteY3988" fmla="*/ 5936562 h 6857155"/>
              <a:gd name="connsiteX3989" fmla="*/ 1218731 w 7257486"/>
              <a:gd name="connsiteY3989" fmla="*/ 5928116 h 6857155"/>
              <a:gd name="connsiteX3990" fmla="*/ 1222954 w 7257486"/>
              <a:gd name="connsiteY3990" fmla="*/ 5936562 h 6857155"/>
              <a:gd name="connsiteX3991" fmla="*/ 1201839 w 7257486"/>
              <a:gd name="connsiteY3991" fmla="*/ 5961055 h 6857155"/>
              <a:gd name="connsiteX3992" fmla="*/ 1345418 w 7257486"/>
              <a:gd name="connsiteY3992" fmla="*/ 5694167 h 6857155"/>
              <a:gd name="connsiteX3993" fmla="*/ 1329371 w 7257486"/>
              <a:gd name="connsiteY3993" fmla="*/ 5694167 h 6857155"/>
              <a:gd name="connsiteX3994" fmla="*/ 1316702 w 7257486"/>
              <a:gd name="connsiteY3994" fmla="*/ 5681499 h 6857155"/>
              <a:gd name="connsiteX3995" fmla="*/ 1320925 w 7257486"/>
              <a:gd name="connsiteY3995" fmla="*/ 5668830 h 6857155"/>
              <a:gd name="connsiteX3996" fmla="*/ 1345418 w 7257486"/>
              <a:gd name="connsiteY3996" fmla="*/ 5668830 h 6857155"/>
              <a:gd name="connsiteX3997" fmla="*/ 1353864 w 7257486"/>
              <a:gd name="connsiteY3997" fmla="*/ 5673053 h 6857155"/>
              <a:gd name="connsiteX3998" fmla="*/ 1345418 w 7257486"/>
              <a:gd name="connsiteY3998" fmla="*/ 5694167 h 6857155"/>
              <a:gd name="connsiteX3999" fmla="*/ 1339506 w 7257486"/>
              <a:gd name="connsiteY3999" fmla="*/ 2103008 h 6857155"/>
              <a:gd name="connsiteX4000" fmla="*/ 1355553 w 7257486"/>
              <a:gd name="connsiteY4000" fmla="*/ 2074292 h 6857155"/>
              <a:gd name="connsiteX4001" fmla="*/ 1371600 w 7257486"/>
              <a:gd name="connsiteY4001" fmla="*/ 2074292 h 6857155"/>
              <a:gd name="connsiteX4002" fmla="*/ 1371600 w 7257486"/>
              <a:gd name="connsiteY4002" fmla="*/ 2090339 h 6857155"/>
              <a:gd name="connsiteX4003" fmla="*/ 1355553 w 7257486"/>
              <a:gd name="connsiteY4003" fmla="*/ 2103008 h 6857155"/>
              <a:gd name="connsiteX4004" fmla="*/ 1339506 w 7257486"/>
              <a:gd name="connsiteY4004" fmla="*/ 2103008 h 6857155"/>
              <a:gd name="connsiteX4005" fmla="*/ 1399471 w 7257486"/>
              <a:gd name="connsiteY4005" fmla="*/ 5689944 h 6857155"/>
              <a:gd name="connsiteX4006" fmla="*/ 1379201 w 7257486"/>
              <a:gd name="connsiteY4006" fmla="*/ 5689944 h 6857155"/>
              <a:gd name="connsiteX4007" fmla="*/ 1363154 w 7257486"/>
              <a:gd name="connsiteY4007" fmla="*/ 5681499 h 6857155"/>
              <a:gd name="connsiteX4008" fmla="*/ 1363154 w 7257486"/>
              <a:gd name="connsiteY4008" fmla="*/ 5673053 h 6857155"/>
              <a:gd name="connsiteX4009" fmla="*/ 1383424 w 7257486"/>
              <a:gd name="connsiteY4009" fmla="*/ 5673053 h 6857155"/>
              <a:gd name="connsiteX4010" fmla="*/ 1399471 w 7257486"/>
              <a:gd name="connsiteY4010" fmla="*/ 5681499 h 6857155"/>
              <a:gd name="connsiteX4011" fmla="*/ 1399471 w 7257486"/>
              <a:gd name="connsiteY4011" fmla="*/ 5689944 h 6857155"/>
              <a:gd name="connsiteX4012" fmla="*/ 1432410 w 7257486"/>
              <a:gd name="connsiteY4012" fmla="*/ 5628290 h 6857155"/>
              <a:gd name="connsiteX4013" fmla="*/ 1395248 w 7257486"/>
              <a:gd name="connsiteY4013" fmla="*/ 5657006 h 6857155"/>
              <a:gd name="connsiteX4014" fmla="*/ 1379201 w 7257486"/>
              <a:gd name="connsiteY4014" fmla="*/ 5652783 h 6857155"/>
              <a:gd name="connsiteX4015" fmla="*/ 1374978 w 7257486"/>
              <a:gd name="connsiteY4015" fmla="*/ 5636736 h 6857155"/>
              <a:gd name="connsiteX4016" fmla="*/ 1395248 w 7257486"/>
              <a:gd name="connsiteY4016" fmla="*/ 5620689 h 6857155"/>
              <a:gd name="connsiteX4017" fmla="*/ 1415518 w 7257486"/>
              <a:gd name="connsiteY4017" fmla="*/ 5608020 h 6857155"/>
              <a:gd name="connsiteX4018" fmla="*/ 1435788 w 7257486"/>
              <a:gd name="connsiteY4018" fmla="*/ 5612243 h 6857155"/>
              <a:gd name="connsiteX4019" fmla="*/ 1432410 w 7257486"/>
              <a:gd name="connsiteY4019" fmla="*/ 5628290 h 6857155"/>
              <a:gd name="connsiteX4020" fmla="*/ 2144392 w 7257486"/>
              <a:gd name="connsiteY4020" fmla="*/ 1339506 h 6857155"/>
              <a:gd name="connsiteX4021" fmla="*/ 2152838 w 7257486"/>
              <a:gd name="connsiteY4021" fmla="*/ 1335283 h 6857155"/>
              <a:gd name="connsiteX4022" fmla="*/ 2161284 w 7257486"/>
              <a:gd name="connsiteY4022" fmla="*/ 1335283 h 6857155"/>
              <a:gd name="connsiteX4023" fmla="*/ 2161284 w 7257486"/>
              <a:gd name="connsiteY4023" fmla="*/ 1351330 h 6857155"/>
              <a:gd name="connsiteX4024" fmla="*/ 2145237 w 7257486"/>
              <a:gd name="connsiteY4024" fmla="*/ 1355553 h 6857155"/>
              <a:gd name="connsiteX4025" fmla="*/ 2145237 w 7257486"/>
              <a:gd name="connsiteY4025" fmla="*/ 1339506 h 6857155"/>
              <a:gd name="connsiteX4026" fmla="*/ 2107230 w 7257486"/>
              <a:gd name="connsiteY4026" fmla="*/ 1380046 h 6857155"/>
              <a:gd name="connsiteX4027" fmla="*/ 2119899 w 7257486"/>
              <a:gd name="connsiteY4027" fmla="*/ 1380046 h 6857155"/>
              <a:gd name="connsiteX4028" fmla="*/ 2115676 w 7257486"/>
              <a:gd name="connsiteY4028" fmla="*/ 1392715 h 6857155"/>
              <a:gd name="connsiteX4029" fmla="*/ 2103007 w 7257486"/>
              <a:gd name="connsiteY4029" fmla="*/ 1392715 h 6857155"/>
              <a:gd name="connsiteX4030" fmla="*/ 2107230 w 7257486"/>
              <a:gd name="connsiteY4030" fmla="*/ 1380046 h 6857155"/>
              <a:gd name="connsiteX4031" fmla="*/ 1679872 w 7257486"/>
              <a:gd name="connsiteY4031" fmla="*/ 1600482 h 6857155"/>
              <a:gd name="connsiteX4032" fmla="*/ 1684940 w 7257486"/>
              <a:gd name="connsiteY4032" fmla="*/ 1597948 h 6857155"/>
              <a:gd name="connsiteX4033" fmla="*/ 1684940 w 7257486"/>
              <a:gd name="connsiteY4033" fmla="*/ 1594570 h 6857155"/>
              <a:gd name="connsiteX4034" fmla="*/ 1689163 w 7257486"/>
              <a:gd name="connsiteY4034" fmla="*/ 1589502 h 6857155"/>
              <a:gd name="connsiteX4035" fmla="*/ 1726324 w 7257486"/>
              <a:gd name="connsiteY4035" fmla="*/ 1576833 h 6857155"/>
              <a:gd name="connsiteX4036" fmla="*/ 1730547 w 7257486"/>
              <a:gd name="connsiteY4036" fmla="*/ 1585279 h 6857155"/>
              <a:gd name="connsiteX4037" fmla="*/ 1714500 w 7257486"/>
              <a:gd name="connsiteY4037" fmla="*/ 1601326 h 6857155"/>
              <a:gd name="connsiteX4038" fmla="*/ 1714500 w 7257486"/>
              <a:gd name="connsiteY4038" fmla="*/ 1609772 h 6857155"/>
              <a:gd name="connsiteX4039" fmla="*/ 1690007 w 7257486"/>
              <a:gd name="connsiteY4039" fmla="*/ 1613995 h 6857155"/>
              <a:gd name="connsiteX4040" fmla="*/ 1690007 w 7257486"/>
              <a:gd name="connsiteY4040" fmla="*/ 1622441 h 6857155"/>
              <a:gd name="connsiteX4041" fmla="*/ 1672271 w 7257486"/>
              <a:gd name="connsiteY4041" fmla="*/ 1622441 h 6857155"/>
              <a:gd name="connsiteX4042" fmla="*/ 1669737 w 7257486"/>
              <a:gd name="connsiteY4042" fmla="*/ 1612306 h 6857155"/>
              <a:gd name="connsiteX4043" fmla="*/ 1679872 w 7257486"/>
              <a:gd name="connsiteY4043" fmla="*/ 1600482 h 6857155"/>
              <a:gd name="connsiteX4044" fmla="*/ 1737304 w 7257486"/>
              <a:gd name="connsiteY4044" fmla="*/ 1639332 h 6857155"/>
              <a:gd name="connsiteX4045" fmla="*/ 1737304 w 7257486"/>
              <a:gd name="connsiteY4045" fmla="*/ 1655379 h 6857155"/>
              <a:gd name="connsiteX4046" fmla="*/ 1728858 w 7257486"/>
              <a:gd name="connsiteY4046" fmla="*/ 1663825 h 6857155"/>
              <a:gd name="connsiteX4047" fmla="*/ 1712811 w 7257486"/>
              <a:gd name="connsiteY4047" fmla="*/ 1668048 h 6857155"/>
              <a:gd name="connsiteX4048" fmla="*/ 1712811 w 7257486"/>
              <a:gd name="connsiteY4048" fmla="*/ 1652001 h 6857155"/>
              <a:gd name="connsiteX4049" fmla="*/ 1721257 w 7257486"/>
              <a:gd name="connsiteY4049" fmla="*/ 1639332 h 6857155"/>
              <a:gd name="connsiteX4050" fmla="*/ 1737304 w 7257486"/>
              <a:gd name="connsiteY4050" fmla="*/ 1639332 h 6857155"/>
              <a:gd name="connsiteX4051" fmla="*/ 1679872 w 7257486"/>
              <a:gd name="connsiteY4051" fmla="*/ 1655379 h 6857155"/>
              <a:gd name="connsiteX4052" fmla="*/ 1700142 w 7257486"/>
              <a:gd name="connsiteY4052" fmla="*/ 1655379 h 6857155"/>
              <a:gd name="connsiteX4053" fmla="*/ 1704365 w 7257486"/>
              <a:gd name="connsiteY4053" fmla="*/ 1696764 h 6857155"/>
              <a:gd name="connsiteX4054" fmla="*/ 1695919 w 7257486"/>
              <a:gd name="connsiteY4054" fmla="*/ 1705210 h 6857155"/>
              <a:gd name="connsiteX4055" fmla="*/ 1691696 w 7257486"/>
              <a:gd name="connsiteY4055" fmla="*/ 1721257 h 6857155"/>
              <a:gd name="connsiteX4056" fmla="*/ 1711966 w 7257486"/>
              <a:gd name="connsiteY4056" fmla="*/ 1717034 h 6857155"/>
              <a:gd name="connsiteX4057" fmla="*/ 1724635 w 7257486"/>
              <a:gd name="connsiteY4057" fmla="*/ 1688318 h 6857155"/>
              <a:gd name="connsiteX4058" fmla="*/ 1744905 w 7257486"/>
              <a:gd name="connsiteY4058" fmla="*/ 1684095 h 6857155"/>
              <a:gd name="connsiteX4059" fmla="*/ 1753351 w 7257486"/>
              <a:gd name="connsiteY4059" fmla="*/ 1737304 h 6857155"/>
              <a:gd name="connsiteX4060" fmla="*/ 1761797 w 7257486"/>
              <a:gd name="connsiteY4060" fmla="*/ 1741527 h 6857155"/>
              <a:gd name="connsiteX4061" fmla="*/ 1770242 w 7257486"/>
              <a:gd name="connsiteY4061" fmla="*/ 1725480 h 6857155"/>
              <a:gd name="connsiteX4062" fmla="*/ 1790512 w 7257486"/>
              <a:gd name="connsiteY4062" fmla="*/ 1729703 h 6857155"/>
              <a:gd name="connsiteX4063" fmla="*/ 1790512 w 7257486"/>
              <a:gd name="connsiteY4063" fmla="*/ 1738148 h 6857155"/>
              <a:gd name="connsiteX4064" fmla="*/ 1770242 w 7257486"/>
              <a:gd name="connsiteY4064" fmla="*/ 1754195 h 6857155"/>
              <a:gd name="connsiteX4065" fmla="*/ 1766020 w 7257486"/>
              <a:gd name="connsiteY4065" fmla="*/ 1795580 h 6857155"/>
              <a:gd name="connsiteX4066" fmla="*/ 1753351 w 7257486"/>
              <a:gd name="connsiteY4066" fmla="*/ 1795580 h 6857155"/>
              <a:gd name="connsiteX4067" fmla="*/ 1749128 w 7257486"/>
              <a:gd name="connsiteY4067" fmla="*/ 1787134 h 6857155"/>
              <a:gd name="connsiteX4068" fmla="*/ 1716189 w 7257486"/>
              <a:gd name="connsiteY4068" fmla="*/ 1771087 h 6857155"/>
              <a:gd name="connsiteX4069" fmla="*/ 1716189 w 7257486"/>
              <a:gd name="connsiteY4069" fmla="*/ 1742371 h 6857155"/>
              <a:gd name="connsiteX4070" fmla="*/ 1695919 w 7257486"/>
              <a:gd name="connsiteY4070" fmla="*/ 1746594 h 6857155"/>
              <a:gd name="connsiteX4071" fmla="*/ 1695919 w 7257486"/>
              <a:gd name="connsiteY4071" fmla="*/ 1771087 h 6857155"/>
              <a:gd name="connsiteX4072" fmla="*/ 1679872 w 7257486"/>
              <a:gd name="connsiteY4072" fmla="*/ 1758418 h 6857155"/>
              <a:gd name="connsiteX4073" fmla="*/ 1663825 w 7257486"/>
              <a:gd name="connsiteY4073" fmla="*/ 1733925 h 6857155"/>
              <a:gd name="connsiteX4074" fmla="*/ 1663825 w 7257486"/>
              <a:gd name="connsiteY4074" fmla="*/ 1688318 h 6857155"/>
              <a:gd name="connsiteX4075" fmla="*/ 1659602 w 7257486"/>
              <a:gd name="connsiteY4075" fmla="*/ 1672271 h 6857155"/>
              <a:gd name="connsiteX4076" fmla="*/ 1679872 w 7257486"/>
              <a:gd name="connsiteY4076" fmla="*/ 1655379 h 6857155"/>
              <a:gd name="connsiteX4077" fmla="*/ 1672271 w 7257486"/>
              <a:gd name="connsiteY4077" fmla="*/ 1791357 h 6857155"/>
              <a:gd name="connsiteX4078" fmla="*/ 1692541 w 7257486"/>
              <a:gd name="connsiteY4078" fmla="*/ 1775310 h 6857155"/>
              <a:gd name="connsiteX4079" fmla="*/ 1696764 w 7257486"/>
              <a:gd name="connsiteY4079" fmla="*/ 1775310 h 6857155"/>
              <a:gd name="connsiteX4080" fmla="*/ 1700987 w 7257486"/>
              <a:gd name="connsiteY4080" fmla="*/ 1795580 h 6857155"/>
              <a:gd name="connsiteX4081" fmla="*/ 1688318 w 7257486"/>
              <a:gd name="connsiteY4081" fmla="*/ 1808249 h 6857155"/>
              <a:gd name="connsiteX4082" fmla="*/ 1651156 w 7257486"/>
              <a:gd name="connsiteY4082" fmla="*/ 1812472 h 6857155"/>
              <a:gd name="connsiteX4083" fmla="*/ 1651156 w 7257486"/>
              <a:gd name="connsiteY4083" fmla="*/ 1799803 h 6857155"/>
              <a:gd name="connsiteX4084" fmla="*/ 1672271 w 7257486"/>
              <a:gd name="connsiteY4084" fmla="*/ 1791357 h 6857155"/>
              <a:gd name="connsiteX4085" fmla="*/ 1485618 w 7257486"/>
              <a:gd name="connsiteY4085" fmla="*/ 5985548 h 6857155"/>
              <a:gd name="connsiteX4086" fmla="*/ 1494064 w 7257486"/>
              <a:gd name="connsiteY4086" fmla="*/ 5985548 h 6857155"/>
              <a:gd name="connsiteX4087" fmla="*/ 1498287 w 7257486"/>
              <a:gd name="connsiteY4087" fmla="*/ 6005818 h 6857155"/>
              <a:gd name="connsiteX4088" fmla="*/ 1489841 w 7257486"/>
              <a:gd name="connsiteY4088" fmla="*/ 6005818 h 6857155"/>
              <a:gd name="connsiteX4089" fmla="*/ 1485618 w 7257486"/>
              <a:gd name="connsiteY4089" fmla="*/ 5985548 h 6857155"/>
              <a:gd name="connsiteX4090" fmla="*/ 1534604 w 7257486"/>
              <a:gd name="connsiteY4090" fmla="*/ 6026932 h 6857155"/>
              <a:gd name="connsiteX4091" fmla="*/ 1518557 w 7257486"/>
              <a:gd name="connsiteY4091" fmla="*/ 6039601 h 6857155"/>
              <a:gd name="connsiteX4092" fmla="*/ 1498287 w 7257486"/>
              <a:gd name="connsiteY4092" fmla="*/ 6035378 h 6857155"/>
              <a:gd name="connsiteX4093" fmla="*/ 1506733 w 7257486"/>
              <a:gd name="connsiteY4093" fmla="*/ 6022709 h 6857155"/>
              <a:gd name="connsiteX4094" fmla="*/ 1535449 w 7257486"/>
              <a:gd name="connsiteY4094" fmla="*/ 6014263 h 6857155"/>
              <a:gd name="connsiteX4095" fmla="*/ 1535449 w 7257486"/>
              <a:gd name="connsiteY4095" fmla="*/ 6026932 h 6857155"/>
              <a:gd name="connsiteX4096" fmla="*/ 1532070 w 7257486"/>
              <a:gd name="connsiteY4096" fmla="*/ 1795580 h 6857155"/>
              <a:gd name="connsiteX4097" fmla="*/ 1527848 w 7257486"/>
              <a:gd name="connsiteY4097" fmla="*/ 1779533 h 6857155"/>
              <a:gd name="connsiteX4098" fmla="*/ 1536293 w 7257486"/>
              <a:gd name="connsiteY4098" fmla="*/ 1775310 h 6857155"/>
              <a:gd name="connsiteX4099" fmla="*/ 1540516 w 7257486"/>
              <a:gd name="connsiteY4099" fmla="*/ 1775310 h 6857155"/>
              <a:gd name="connsiteX4100" fmla="*/ 1544739 w 7257486"/>
              <a:gd name="connsiteY4100" fmla="*/ 1787979 h 6857155"/>
              <a:gd name="connsiteX4101" fmla="*/ 1532070 w 7257486"/>
              <a:gd name="connsiteY4101" fmla="*/ 1795580 h 6857155"/>
              <a:gd name="connsiteX4102" fmla="*/ 1560786 w 7257486"/>
              <a:gd name="connsiteY4102" fmla="*/ 1762641 h 6857155"/>
              <a:gd name="connsiteX4103" fmla="*/ 1548118 w 7257486"/>
              <a:gd name="connsiteY4103" fmla="*/ 1766864 h 6857155"/>
              <a:gd name="connsiteX4104" fmla="*/ 1552340 w 7257486"/>
              <a:gd name="connsiteY4104" fmla="*/ 1754195 h 6857155"/>
              <a:gd name="connsiteX4105" fmla="*/ 1560786 w 7257486"/>
              <a:gd name="connsiteY4105" fmla="*/ 1754195 h 6857155"/>
              <a:gd name="connsiteX4106" fmla="*/ 1560786 w 7257486"/>
              <a:gd name="connsiteY4106" fmla="*/ 1762641 h 6857155"/>
              <a:gd name="connsiteX4107" fmla="*/ 1544739 w 7257486"/>
              <a:gd name="connsiteY4107" fmla="*/ 1696764 h 6857155"/>
              <a:gd name="connsiteX4108" fmla="*/ 1524469 w 7257486"/>
              <a:gd name="connsiteY4108" fmla="*/ 1700987 h 6857155"/>
              <a:gd name="connsiteX4109" fmla="*/ 1524469 w 7257486"/>
              <a:gd name="connsiteY4109" fmla="*/ 1688318 h 6857155"/>
              <a:gd name="connsiteX4110" fmla="*/ 1540516 w 7257486"/>
              <a:gd name="connsiteY4110" fmla="*/ 1672271 h 6857155"/>
              <a:gd name="connsiteX4111" fmla="*/ 1569232 w 7257486"/>
              <a:gd name="connsiteY4111" fmla="*/ 1672271 h 6857155"/>
              <a:gd name="connsiteX4112" fmla="*/ 1577678 w 7257486"/>
              <a:gd name="connsiteY4112" fmla="*/ 1656224 h 6857155"/>
              <a:gd name="connsiteX4113" fmla="*/ 1602171 w 7257486"/>
              <a:gd name="connsiteY4113" fmla="*/ 1656224 h 6857155"/>
              <a:gd name="connsiteX4114" fmla="*/ 1606394 w 7257486"/>
              <a:gd name="connsiteY4114" fmla="*/ 1660447 h 6857155"/>
              <a:gd name="connsiteX4115" fmla="*/ 1593725 w 7257486"/>
              <a:gd name="connsiteY4115" fmla="*/ 1673116 h 6857155"/>
              <a:gd name="connsiteX4116" fmla="*/ 1565009 w 7257486"/>
              <a:gd name="connsiteY4116" fmla="*/ 1685784 h 6857155"/>
              <a:gd name="connsiteX4117" fmla="*/ 1544739 w 7257486"/>
              <a:gd name="connsiteY4117" fmla="*/ 1696764 h 6857155"/>
              <a:gd name="connsiteX4118" fmla="*/ 1573455 w 7257486"/>
              <a:gd name="connsiteY4118" fmla="*/ 1737304 h 6857155"/>
              <a:gd name="connsiteX4119" fmla="*/ 1602171 w 7257486"/>
              <a:gd name="connsiteY4119" fmla="*/ 1704365 h 6857155"/>
              <a:gd name="connsiteX4120" fmla="*/ 1618218 w 7257486"/>
              <a:gd name="connsiteY4120" fmla="*/ 1704365 h 6857155"/>
              <a:gd name="connsiteX4121" fmla="*/ 1622441 w 7257486"/>
              <a:gd name="connsiteY4121" fmla="*/ 1766020 h 6857155"/>
              <a:gd name="connsiteX4122" fmla="*/ 1597948 w 7257486"/>
              <a:gd name="connsiteY4122" fmla="*/ 1778688 h 6857155"/>
              <a:gd name="connsiteX4123" fmla="*/ 1577678 w 7257486"/>
              <a:gd name="connsiteY4123" fmla="*/ 1782911 h 6857155"/>
              <a:gd name="connsiteX4124" fmla="*/ 1565009 w 7257486"/>
              <a:gd name="connsiteY4124" fmla="*/ 1758418 h 6857155"/>
              <a:gd name="connsiteX4125" fmla="*/ 1573455 w 7257486"/>
              <a:gd name="connsiteY4125" fmla="*/ 1737304 h 6857155"/>
              <a:gd name="connsiteX4126" fmla="*/ 1641866 w 7257486"/>
              <a:gd name="connsiteY4126" fmla="*/ 5968656 h 6857155"/>
              <a:gd name="connsiteX4127" fmla="*/ 1629197 w 7257486"/>
              <a:gd name="connsiteY4127" fmla="*/ 5968656 h 6857155"/>
              <a:gd name="connsiteX4128" fmla="*/ 1633420 w 7257486"/>
              <a:gd name="connsiteY4128" fmla="*/ 5952609 h 6857155"/>
              <a:gd name="connsiteX4129" fmla="*/ 1646089 w 7257486"/>
              <a:gd name="connsiteY4129" fmla="*/ 5952609 h 6857155"/>
              <a:gd name="connsiteX4130" fmla="*/ 1641866 w 7257486"/>
              <a:gd name="connsiteY4130" fmla="*/ 5968656 h 6857155"/>
              <a:gd name="connsiteX4131" fmla="*/ 1643555 w 7257486"/>
              <a:gd name="connsiteY4131" fmla="*/ 1967874 h 6857155"/>
              <a:gd name="connsiteX4132" fmla="*/ 1623285 w 7257486"/>
              <a:gd name="connsiteY4132" fmla="*/ 1983921 h 6857155"/>
              <a:gd name="connsiteX4133" fmla="*/ 1598792 w 7257486"/>
              <a:gd name="connsiteY4133" fmla="*/ 1996590 h 6857155"/>
              <a:gd name="connsiteX4134" fmla="*/ 1578522 w 7257486"/>
              <a:gd name="connsiteY4134" fmla="*/ 1992367 h 6857155"/>
              <a:gd name="connsiteX4135" fmla="*/ 1578522 w 7257486"/>
              <a:gd name="connsiteY4135" fmla="*/ 2000813 h 6857155"/>
              <a:gd name="connsiteX4136" fmla="*/ 1565854 w 7257486"/>
              <a:gd name="connsiteY4136" fmla="*/ 2000813 h 6857155"/>
              <a:gd name="connsiteX4137" fmla="*/ 1570077 w 7257486"/>
              <a:gd name="connsiteY4137" fmla="*/ 1988144 h 6857155"/>
              <a:gd name="connsiteX4138" fmla="*/ 1570077 w 7257486"/>
              <a:gd name="connsiteY4138" fmla="*/ 1967874 h 6857155"/>
              <a:gd name="connsiteX4139" fmla="*/ 1590347 w 7257486"/>
              <a:gd name="connsiteY4139" fmla="*/ 1963652 h 6857155"/>
              <a:gd name="connsiteX4140" fmla="*/ 1603015 w 7257486"/>
              <a:gd name="connsiteY4140" fmla="*/ 1943382 h 6857155"/>
              <a:gd name="connsiteX4141" fmla="*/ 1652001 w 7257486"/>
              <a:gd name="connsiteY4141" fmla="*/ 1918889 h 6857155"/>
              <a:gd name="connsiteX4142" fmla="*/ 1668048 w 7257486"/>
              <a:gd name="connsiteY4142" fmla="*/ 1902842 h 6857155"/>
              <a:gd name="connsiteX4143" fmla="*/ 1717034 w 7257486"/>
              <a:gd name="connsiteY4143" fmla="*/ 1878349 h 6857155"/>
              <a:gd name="connsiteX4144" fmla="*/ 1717034 w 7257486"/>
              <a:gd name="connsiteY4144" fmla="*/ 1869903 h 6857155"/>
              <a:gd name="connsiteX4145" fmla="*/ 1741527 w 7257486"/>
              <a:gd name="connsiteY4145" fmla="*/ 1857234 h 6857155"/>
              <a:gd name="connsiteX4146" fmla="*/ 1754195 w 7257486"/>
              <a:gd name="connsiteY4146" fmla="*/ 1844566 h 6857155"/>
              <a:gd name="connsiteX4147" fmla="*/ 1815850 w 7257486"/>
              <a:gd name="connsiteY4147" fmla="*/ 1828519 h 6857155"/>
              <a:gd name="connsiteX4148" fmla="*/ 1840343 w 7257486"/>
              <a:gd name="connsiteY4148" fmla="*/ 1815850 h 6857155"/>
              <a:gd name="connsiteX4149" fmla="*/ 1848788 w 7257486"/>
              <a:gd name="connsiteY4149" fmla="*/ 1820073 h 6857155"/>
              <a:gd name="connsiteX4150" fmla="*/ 1836120 w 7257486"/>
              <a:gd name="connsiteY4150" fmla="*/ 1836120 h 6857155"/>
              <a:gd name="connsiteX4151" fmla="*/ 1803181 w 7257486"/>
              <a:gd name="connsiteY4151" fmla="*/ 1856390 h 6857155"/>
              <a:gd name="connsiteX4152" fmla="*/ 1790512 w 7257486"/>
              <a:gd name="connsiteY4152" fmla="*/ 1876660 h 6857155"/>
              <a:gd name="connsiteX4153" fmla="*/ 1774465 w 7257486"/>
              <a:gd name="connsiteY4153" fmla="*/ 1880883 h 6857155"/>
              <a:gd name="connsiteX4154" fmla="*/ 1758418 w 7257486"/>
              <a:gd name="connsiteY4154" fmla="*/ 1872437 h 6857155"/>
              <a:gd name="connsiteX4155" fmla="*/ 1758418 w 7257486"/>
              <a:gd name="connsiteY4155" fmla="*/ 1888484 h 6857155"/>
              <a:gd name="connsiteX4156" fmla="*/ 1745749 w 7257486"/>
              <a:gd name="connsiteY4156" fmla="*/ 1884261 h 6857155"/>
              <a:gd name="connsiteX4157" fmla="*/ 1721257 w 7257486"/>
              <a:gd name="connsiteY4157" fmla="*/ 1888484 h 6857155"/>
              <a:gd name="connsiteX4158" fmla="*/ 1717034 w 7257486"/>
              <a:gd name="connsiteY4158" fmla="*/ 1896930 h 6857155"/>
              <a:gd name="connsiteX4159" fmla="*/ 1696764 w 7257486"/>
              <a:gd name="connsiteY4159" fmla="*/ 1901153 h 6857155"/>
              <a:gd name="connsiteX4160" fmla="*/ 1672271 w 7257486"/>
              <a:gd name="connsiteY4160" fmla="*/ 1934091 h 6857155"/>
              <a:gd name="connsiteX4161" fmla="*/ 1680717 w 7257486"/>
              <a:gd name="connsiteY4161" fmla="*/ 1934091 h 6857155"/>
              <a:gd name="connsiteX4162" fmla="*/ 1684940 w 7257486"/>
              <a:gd name="connsiteY4162" fmla="*/ 1942537 h 6857155"/>
              <a:gd name="connsiteX4163" fmla="*/ 1656224 w 7257486"/>
              <a:gd name="connsiteY4163" fmla="*/ 1955206 h 6857155"/>
              <a:gd name="connsiteX4164" fmla="*/ 1643555 w 7257486"/>
              <a:gd name="connsiteY4164" fmla="*/ 1967874 h 6857155"/>
              <a:gd name="connsiteX4165" fmla="*/ 2184087 w 7257486"/>
              <a:gd name="connsiteY4165" fmla="*/ 5624067 h 6857155"/>
              <a:gd name="connsiteX4166" fmla="*/ 2151149 w 7257486"/>
              <a:gd name="connsiteY4166" fmla="*/ 5619844 h 6857155"/>
              <a:gd name="connsiteX4167" fmla="*/ 2142703 w 7257486"/>
              <a:gd name="connsiteY4167" fmla="*/ 5632513 h 6857155"/>
              <a:gd name="connsiteX4168" fmla="*/ 2122433 w 7257486"/>
              <a:gd name="connsiteY4168" fmla="*/ 5645182 h 6857155"/>
              <a:gd name="connsiteX4169" fmla="*/ 2085271 w 7257486"/>
              <a:gd name="connsiteY4169" fmla="*/ 5678120 h 6857155"/>
              <a:gd name="connsiteX4170" fmla="*/ 2039664 w 7257486"/>
              <a:gd name="connsiteY4170" fmla="*/ 5706836 h 6857155"/>
              <a:gd name="connsiteX4171" fmla="*/ 2019394 w 7257486"/>
              <a:gd name="connsiteY4171" fmla="*/ 5727106 h 6857155"/>
              <a:gd name="connsiteX4172" fmla="*/ 1953517 w 7257486"/>
              <a:gd name="connsiteY4172" fmla="*/ 5768490 h 6857155"/>
              <a:gd name="connsiteX4173" fmla="*/ 1912132 w 7257486"/>
              <a:gd name="connsiteY4173" fmla="*/ 5797206 h 6857155"/>
              <a:gd name="connsiteX4174" fmla="*/ 1879193 w 7257486"/>
              <a:gd name="connsiteY4174" fmla="*/ 5805652 h 6857155"/>
              <a:gd name="connsiteX4175" fmla="*/ 1870748 w 7257486"/>
              <a:gd name="connsiteY4175" fmla="*/ 5814098 h 6857155"/>
              <a:gd name="connsiteX4176" fmla="*/ 1825140 w 7257486"/>
              <a:gd name="connsiteY4176" fmla="*/ 5842813 h 6857155"/>
              <a:gd name="connsiteX4177" fmla="*/ 1792201 w 7257486"/>
              <a:gd name="connsiteY4177" fmla="*/ 5871529 h 6857155"/>
              <a:gd name="connsiteX4178" fmla="*/ 1759263 w 7257486"/>
              <a:gd name="connsiteY4178" fmla="*/ 5891799 h 6857155"/>
              <a:gd name="connsiteX4179" fmla="*/ 1701831 w 7257486"/>
              <a:gd name="connsiteY4179" fmla="*/ 5920515 h 6857155"/>
              <a:gd name="connsiteX4180" fmla="*/ 1677338 w 7257486"/>
              <a:gd name="connsiteY4180" fmla="*/ 5940785 h 6857155"/>
              <a:gd name="connsiteX4181" fmla="*/ 1657068 w 7257486"/>
              <a:gd name="connsiteY4181" fmla="*/ 5949231 h 6857155"/>
              <a:gd name="connsiteX4182" fmla="*/ 1657068 w 7257486"/>
              <a:gd name="connsiteY4182" fmla="*/ 5936562 h 6857155"/>
              <a:gd name="connsiteX4183" fmla="*/ 1673116 w 7257486"/>
              <a:gd name="connsiteY4183" fmla="*/ 5920515 h 6857155"/>
              <a:gd name="connsiteX4184" fmla="*/ 1697608 w 7257486"/>
              <a:gd name="connsiteY4184" fmla="*/ 5907846 h 6857155"/>
              <a:gd name="connsiteX4185" fmla="*/ 1722101 w 7257486"/>
              <a:gd name="connsiteY4185" fmla="*/ 5891799 h 6857155"/>
              <a:gd name="connsiteX4186" fmla="*/ 1742371 w 7257486"/>
              <a:gd name="connsiteY4186" fmla="*/ 5879130 h 6857155"/>
              <a:gd name="connsiteX4187" fmla="*/ 1775310 w 7257486"/>
              <a:gd name="connsiteY4187" fmla="*/ 5854638 h 6857155"/>
              <a:gd name="connsiteX4188" fmla="*/ 1812471 w 7257486"/>
              <a:gd name="connsiteY4188" fmla="*/ 5821699 h 6857155"/>
              <a:gd name="connsiteX4189" fmla="*/ 1832741 w 7257486"/>
              <a:gd name="connsiteY4189" fmla="*/ 5813253 h 6857155"/>
              <a:gd name="connsiteX4190" fmla="*/ 1832741 w 7257486"/>
              <a:gd name="connsiteY4190" fmla="*/ 5804807 h 6857155"/>
              <a:gd name="connsiteX4191" fmla="*/ 1845410 w 7257486"/>
              <a:gd name="connsiteY4191" fmla="*/ 5792139 h 6857155"/>
              <a:gd name="connsiteX4192" fmla="*/ 1874126 w 7257486"/>
              <a:gd name="connsiteY4192" fmla="*/ 5779470 h 6857155"/>
              <a:gd name="connsiteX4193" fmla="*/ 1890173 w 7257486"/>
              <a:gd name="connsiteY4193" fmla="*/ 5759200 h 6857155"/>
              <a:gd name="connsiteX4194" fmla="*/ 1918889 w 7257486"/>
              <a:gd name="connsiteY4194" fmla="*/ 5754977 h 6857155"/>
              <a:gd name="connsiteX4195" fmla="*/ 1927334 w 7257486"/>
              <a:gd name="connsiteY4195" fmla="*/ 5734707 h 6857155"/>
              <a:gd name="connsiteX4196" fmla="*/ 1947604 w 7257486"/>
              <a:gd name="connsiteY4196" fmla="*/ 5726261 h 6857155"/>
              <a:gd name="connsiteX4197" fmla="*/ 1960273 w 7257486"/>
              <a:gd name="connsiteY4197" fmla="*/ 5713593 h 6857155"/>
              <a:gd name="connsiteX4198" fmla="*/ 1980543 w 7257486"/>
              <a:gd name="connsiteY4198" fmla="*/ 5700924 h 6857155"/>
              <a:gd name="connsiteX4199" fmla="*/ 1993212 w 7257486"/>
              <a:gd name="connsiteY4199" fmla="*/ 5684877 h 6857155"/>
              <a:gd name="connsiteX4200" fmla="*/ 2021928 w 7257486"/>
              <a:gd name="connsiteY4200" fmla="*/ 5672208 h 6857155"/>
              <a:gd name="connsiteX4201" fmla="*/ 2026150 w 7257486"/>
              <a:gd name="connsiteY4201" fmla="*/ 5663762 h 6857155"/>
              <a:gd name="connsiteX4202" fmla="*/ 2046420 w 7257486"/>
              <a:gd name="connsiteY4202" fmla="*/ 5651093 h 6857155"/>
              <a:gd name="connsiteX4203" fmla="*/ 2095406 w 7257486"/>
              <a:gd name="connsiteY4203" fmla="*/ 5618155 h 6857155"/>
              <a:gd name="connsiteX4204" fmla="*/ 2136791 w 7257486"/>
              <a:gd name="connsiteY4204" fmla="*/ 5602108 h 6857155"/>
              <a:gd name="connsiteX4205" fmla="*/ 2161284 w 7257486"/>
              <a:gd name="connsiteY4205" fmla="*/ 5586061 h 6857155"/>
              <a:gd name="connsiteX4206" fmla="*/ 2185776 w 7257486"/>
              <a:gd name="connsiteY4206" fmla="*/ 5586061 h 6857155"/>
              <a:gd name="connsiteX4207" fmla="*/ 2189999 w 7257486"/>
              <a:gd name="connsiteY4207" fmla="*/ 5614777 h 6857155"/>
              <a:gd name="connsiteX4208" fmla="*/ 2184087 w 7257486"/>
              <a:gd name="connsiteY4208" fmla="*/ 5624067 h 6857155"/>
              <a:gd name="connsiteX4209" fmla="*/ 2222093 w 7257486"/>
              <a:gd name="connsiteY4209" fmla="*/ 1651156 h 6857155"/>
              <a:gd name="connsiteX4210" fmla="*/ 2209425 w 7257486"/>
              <a:gd name="connsiteY4210" fmla="*/ 1655379 h 6857155"/>
              <a:gd name="connsiteX4211" fmla="*/ 2209425 w 7257486"/>
              <a:gd name="connsiteY4211" fmla="*/ 1642711 h 6857155"/>
              <a:gd name="connsiteX4212" fmla="*/ 2222093 w 7257486"/>
              <a:gd name="connsiteY4212" fmla="*/ 1642711 h 6857155"/>
              <a:gd name="connsiteX4213" fmla="*/ 2222093 w 7257486"/>
              <a:gd name="connsiteY4213" fmla="*/ 1651156 h 6857155"/>
              <a:gd name="connsiteX4214" fmla="*/ 2329355 w 7257486"/>
              <a:gd name="connsiteY4214" fmla="*/ 1540516 h 6857155"/>
              <a:gd name="connsiteX4215" fmla="*/ 2313308 w 7257486"/>
              <a:gd name="connsiteY4215" fmla="*/ 1540516 h 6857155"/>
              <a:gd name="connsiteX4216" fmla="*/ 2317531 w 7257486"/>
              <a:gd name="connsiteY4216" fmla="*/ 1527848 h 6857155"/>
              <a:gd name="connsiteX4217" fmla="*/ 2330200 w 7257486"/>
              <a:gd name="connsiteY4217" fmla="*/ 1527848 h 6857155"/>
              <a:gd name="connsiteX4218" fmla="*/ 2330200 w 7257486"/>
              <a:gd name="connsiteY4218" fmla="*/ 1540516 h 6857155"/>
              <a:gd name="connsiteX4219" fmla="*/ 2668877 w 7257486"/>
              <a:gd name="connsiteY4219" fmla="*/ 5205155 h 6857155"/>
              <a:gd name="connsiteX4220" fmla="*/ 2722085 w 7257486"/>
              <a:gd name="connsiteY4220" fmla="*/ 5172216 h 6857155"/>
              <a:gd name="connsiteX4221" fmla="*/ 2746578 w 7257486"/>
              <a:gd name="connsiteY4221" fmla="*/ 5151946 h 6857155"/>
              <a:gd name="connsiteX4222" fmla="*/ 2755024 w 7257486"/>
              <a:gd name="connsiteY4222" fmla="*/ 5151946 h 6857155"/>
              <a:gd name="connsiteX4223" fmla="*/ 2755024 w 7257486"/>
              <a:gd name="connsiteY4223" fmla="*/ 5167993 h 6857155"/>
              <a:gd name="connsiteX4224" fmla="*/ 2730531 w 7257486"/>
              <a:gd name="connsiteY4224" fmla="*/ 5184040 h 6857155"/>
              <a:gd name="connsiteX4225" fmla="*/ 2677323 w 7257486"/>
              <a:gd name="connsiteY4225" fmla="*/ 5216979 h 6857155"/>
              <a:gd name="connsiteX4226" fmla="*/ 2661276 w 7257486"/>
              <a:gd name="connsiteY4226" fmla="*/ 5225425 h 6857155"/>
              <a:gd name="connsiteX4227" fmla="*/ 2657053 w 7257486"/>
              <a:gd name="connsiteY4227" fmla="*/ 5212756 h 6857155"/>
              <a:gd name="connsiteX4228" fmla="*/ 2668877 w 7257486"/>
              <a:gd name="connsiteY4228" fmla="*/ 5205155 h 6857155"/>
              <a:gd name="connsiteX4229" fmla="*/ 2624959 w 7257486"/>
              <a:gd name="connsiteY4229" fmla="*/ 1108935 h 6857155"/>
              <a:gd name="connsiteX4230" fmla="*/ 2633404 w 7257486"/>
              <a:gd name="connsiteY4230" fmla="*/ 1108935 h 6857155"/>
              <a:gd name="connsiteX4231" fmla="*/ 2637627 w 7257486"/>
              <a:gd name="connsiteY4231" fmla="*/ 1121604 h 6857155"/>
              <a:gd name="connsiteX4232" fmla="*/ 2621580 w 7257486"/>
              <a:gd name="connsiteY4232" fmla="*/ 1125827 h 6857155"/>
              <a:gd name="connsiteX4233" fmla="*/ 2624959 w 7257486"/>
              <a:gd name="connsiteY4233" fmla="*/ 1108935 h 6857155"/>
              <a:gd name="connsiteX4234" fmla="*/ 2499961 w 7257486"/>
              <a:gd name="connsiteY4234" fmla="*/ 5476265 h 6857155"/>
              <a:gd name="connsiteX4235" fmla="*/ 2487292 w 7257486"/>
              <a:gd name="connsiteY4235" fmla="*/ 5476265 h 6857155"/>
              <a:gd name="connsiteX4236" fmla="*/ 2524453 w 7257486"/>
              <a:gd name="connsiteY4236" fmla="*/ 5447550 h 6857155"/>
              <a:gd name="connsiteX4237" fmla="*/ 2532899 w 7257486"/>
              <a:gd name="connsiteY4237" fmla="*/ 5451772 h 6857155"/>
              <a:gd name="connsiteX4238" fmla="*/ 2499961 w 7257486"/>
              <a:gd name="connsiteY4238" fmla="*/ 5476265 h 6857155"/>
              <a:gd name="connsiteX4239" fmla="*/ 2614824 w 7257486"/>
              <a:gd name="connsiteY4239" fmla="*/ 5397719 h 6857155"/>
              <a:gd name="connsiteX4240" fmla="*/ 2594554 w 7257486"/>
              <a:gd name="connsiteY4240" fmla="*/ 5410388 h 6857155"/>
              <a:gd name="connsiteX4241" fmla="*/ 2553169 w 7257486"/>
              <a:gd name="connsiteY4241" fmla="*/ 5439104 h 6857155"/>
              <a:gd name="connsiteX4242" fmla="*/ 2532899 w 7257486"/>
              <a:gd name="connsiteY4242" fmla="*/ 5447550 h 6857155"/>
              <a:gd name="connsiteX4243" fmla="*/ 2545568 w 7257486"/>
              <a:gd name="connsiteY4243" fmla="*/ 5431502 h 6857155"/>
              <a:gd name="connsiteX4244" fmla="*/ 2611445 w 7257486"/>
              <a:gd name="connsiteY4244" fmla="*/ 5390118 h 6857155"/>
              <a:gd name="connsiteX4245" fmla="*/ 2619891 w 7257486"/>
              <a:gd name="connsiteY4245" fmla="*/ 5390118 h 6857155"/>
              <a:gd name="connsiteX4246" fmla="*/ 2614824 w 7257486"/>
              <a:gd name="connsiteY4246" fmla="*/ 5397719 h 6857155"/>
              <a:gd name="connsiteX4247" fmla="*/ 2651985 w 7257486"/>
              <a:gd name="connsiteY4247" fmla="*/ 5278633 h 6857155"/>
              <a:gd name="connsiteX4248" fmla="*/ 2639317 w 7257486"/>
              <a:gd name="connsiteY4248" fmla="*/ 5291302 h 6857155"/>
              <a:gd name="connsiteX4249" fmla="*/ 2619047 w 7257486"/>
              <a:gd name="connsiteY4249" fmla="*/ 5295525 h 6857155"/>
              <a:gd name="connsiteX4250" fmla="*/ 2619047 w 7257486"/>
              <a:gd name="connsiteY4250" fmla="*/ 5282856 h 6857155"/>
              <a:gd name="connsiteX4251" fmla="*/ 2643539 w 7257486"/>
              <a:gd name="connsiteY4251" fmla="*/ 5262586 h 6857155"/>
              <a:gd name="connsiteX4252" fmla="*/ 2663809 w 7257486"/>
              <a:gd name="connsiteY4252" fmla="*/ 5242316 h 6857155"/>
              <a:gd name="connsiteX4253" fmla="*/ 2679856 w 7257486"/>
              <a:gd name="connsiteY4253" fmla="*/ 5238093 h 6857155"/>
              <a:gd name="connsiteX4254" fmla="*/ 2695904 w 7257486"/>
              <a:gd name="connsiteY4254" fmla="*/ 5229648 h 6857155"/>
              <a:gd name="connsiteX4255" fmla="*/ 2724619 w 7257486"/>
              <a:gd name="connsiteY4255" fmla="*/ 5221202 h 6857155"/>
              <a:gd name="connsiteX4256" fmla="*/ 2744889 w 7257486"/>
              <a:gd name="connsiteY4256" fmla="*/ 5205155 h 6857155"/>
              <a:gd name="connsiteX4257" fmla="*/ 2765159 w 7257486"/>
              <a:gd name="connsiteY4257" fmla="*/ 5209377 h 6857155"/>
              <a:gd name="connsiteX4258" fmla="*/ 2765159 w 7257486"/>
              <a:gd name="connsiteY4258" fmla="*/ 5225425 h 6857155"/>
              <a:gd name="connsiteX4259" fmla="*/ 2744889 w 7257486"/>
              <a:gd name="connsiteY4259" fmla="*/ 5233871 h 6857155"/>
              <a:gd name="connsiteX4260" fmla="*/ 2720396 w 7257486"/>
              <a:gd name="connsiteY4260" fmla="*/ 5254140 h 6857155"/>
              <a:gd name="connsiteX4261" fmla="*/ 2651985 w 7257486"/>
              <a:gd name="connsiteY4261" fmla="*/ 5278633 h 6857155"/>
              <a:gd name="connsiteX4262" fmla="*/ 2832726 w 7257486"/>
              <a:gd name="connsiteY4262" fmla="*/ 5262586 h 6857155"/>
              <a:gd name="connsiteX4263" fmla="*/ 2795564 w 7257486"/>
              <a:gd name="connsiteY4263" fmla="*/ 5278633 h 6857155"/>
              <a:gd name="connsiteX4264" fmla="*/ 2787118 w 7257486"/>
              <a:gd name="connsiteY4264" fmla="*/ 5291302 h 6857155"/>
              <a:gd name="connsiteX4265" fmla="*/ 2738133 w 7257486"/>
              <a:gd name="connsiteY4265" fmla="*/ 5315795 h 6857155"/>
              <a:gd name="connsiteX4266" fmla="*/ 2663809 w 7257486"/>
              <a:gd name="connsiteY4266" fmla="*/ 5328464 h 6857155"/>
              <a:gd name="connsiteX4267" fmla="*/ 2684079 w 7257486"/>
              <a:gd name="connsiteY4267" fmla="*/ 5308194 h 6857155"/>
              <a:gd name="connsiteX4268" fmla="*/ 2787118 w 7257486"/>
              <a:gd name="connsiteY4268" fmla="*/ 5250762 h 6857155"/>
              <a:gd name="connsiteX4269" fmla="*/ 2815834 w 7257486"/>
              <a:gd name="connsiteY4269" fmla="*/ 5226269 h 6857155"/>
              <a:gd name="connsiteX4270" fmla="*/ 2828503 w 7257486"/>
              <a:gd name="connsiteY4270" fmla="*/ 5226269 h 6857155"/>
              <a:gd name="connsiteX4271" fmla="*/ 2824280 w 7257486"/>
              <a:gd name="connsiteY4271" fmla="*/ 5242316 h 6857155"/>
              <a:gd name="connsiteX4272" fmla="*/ 2815834 w 7257486"/>
              <a:gd name="connsiteY4272" fmla="*/ 5242316 h 6857155"/>
              <a:gd name="connsiteX4273" fmla="*/ 2815834 w 7257486"/>
              <a:gd name="connsiteY4273" fmla="*/ 5254985 h 6857155"/>
              <a:gd name="connsiteX4274" fmla="*/ 2836104 w 7257486"/>
              <a:gd name="connsiteY4274" fmla="*/ 5254985 h 6857155"/>
              <a:gd name="connsiteX4275" fmla="*/ 2832726 w 7257486"/>
              <a:gd name="connsiteY4275" fmla="*/ 5262586 h 6857155"/>
              <a:gd name="connsiteX4276" fmla="*/ 2845394 w 7257486"/>
              <a:gd name="connsiteY4276" fmla="*/ 5167993 h 6857155"/>
              <a:gd name="connsiteX4277" fmla="*/ 2808233 w 7257486"/>
              <a:gd name="connsiteY4277" fmla="*/ 5180662 h 6857155"/>
              <a:gd name="connsiteX4278" fmla="*/ 2812456 w 7257486"/>
              <a:gd name="connsiteY4278" fmla="*/ 5167993 h 6857155"/>
              <a:gd name="connsiteX4279" fmla="*/ 2849617 w 7257486"/>
              <a:gd name="connsiteY4279" fmla="*/ 5147723 h 6857155"/>
              <a:gd name="connsiteX4280" fmla="*/ 2858063 w 7257486"/>
              <a:gd name="connsiteY4280" fmla="*/ 5151946 h 6857155"/>
              <a:gd name="connsiteX4281" fmla="*/ 2845394 w 7257486"/>
              <a:gd name="connsiteY4281" fmla="*/ 5167993 h 6857155"/>
              <a:gd name="connsiteX4282" fmla="*/ 1707743 w 7257486"/>
              <a:gd name="connsiteY4282" fmla="*/ 6211051 h 6857155"/>
              <a:gd name="connsiteX4283" fmla="*/ 1695075 w 7257486"/>
              <a:gd name="connsiteY4283" fmla="*/ 6211051 h 6857155"/>
              <a:gd name="connsiteX4284" fmla="*/ 1699298 w 7257486"/>
              <a:gd name="connsiteY4284" fmla="*/ 6195004 h 6857155"/>
              <a:gd name="connsiteX4285" fmla="*/ 1707743 w 7257486"/>
              <a:gd name="connsiteY4285" fmla="*/ 6195004 h 6857155"/>
              <a:gd name="connsiteX4286" fmla="*/ 1707743 w 7257486"/>
              <a:gd name="connsiteY4286" fmla="*/ 6211051 h 6857155"/>
              <a:gd name="connsiteX4287" fmla="*/ 1908754 w 7257486"/>
              <a:gd name="connsiteY4287" fmla="*/ 6162065 h 6857155"/>
              <a:gd name="connsiteX4288" fmla="*/ 1896085 w 7257486"/>
              <a:gd name="connsiteY4288" fmla="*/ 6162065 h 6857155"/>
              <a:gd name="connsiteX4289" fmla="*/ 1891862 w 7257486"/>
              <a:gd name="connsiteY4289" fmla="*/ 6149396 h 6857155"/>
              <a:gd name="connsiteX4290" fmla="*/ 1904531 w 7257486"/>
              <a:gd name="connsiteY4290" fmla="*/ 6136728 h 6857155"/>
              <a:gd name="connsiteX4291" fmla="*/ 1912132 w 7257486"/>
              <a:gd name="connsiteY4291" fmla="*/ 6139262 h 6857155"/>
              <a:gd name="connsiteX4292" fmla="*/ 1908754 w 7257486"/>
              <a:gd name="connsiteY4292" fmla="*/ 6162065 h 6857155"/>
              <a:gd name="connsiteX4293" fmla="*/ 1941692 w 7257486"/>
              <a:gd name="connsiteY4293" fmla="*/ 6133350 h 6857155"/>
              <a:gd name="connsiteX4294" fmla="*/ 1931557 w 7257486"/>
              <a:gd name="connsiteY4294" fmla="*/ 6135039 h 6857155"/>
              <a:gd name="connsiteX4295" fmla="*/ 1925645 w 7257486"/>
              <a:gd name="connsiteY4295" fmla="*/ 6133350 h 6857155"/>
              <a:gd name="connsiteX4296" fmla="*/ 1938314 w 7257486"/>
              <a:gd name="connsiteY4296" fmla="*/ 6117302 h 6857155"/>
              <a:gd name="connsiteX4297" fmla="*/ 1954361 w 7257486"/>
              <a:gd name="connsiteY4297" fmla="*/ 6117302 h 6857155"/>
              <a:gd name="connsiteX4298" fmla="*/ 1941692 w 7257486"/>
              <a:gd name="connsiteY4298" fmla="*/ 6133350 h 6857155"/>
              <a:gd name="connsiteX4299" fmla="*/ 2105541 w 7257486"/>
              <a:gd name="connsiteY4299" fmla="*/ 6034534 h 6857155"/>
              <a:gd name="connsiteX4300" fmla="*/ 2089494 w 7257486"/>
              <a:gd name="connsiteY4300" fmla="*/ 6038756 h 6857155"/>
              <a:gd name="connsiteX4301" fmla="*/ 2085271 w 7257486"/>
              <a:gd name="connsiteY4301" fmla="*/ 6005818 h 6857155"/>
              <a:gd name="connsiteX4302" fmla="*/ 2089494 w 7257486"/>
              <a:gd name="connsiteY4302" fmla="*/ 6001595 h 6857155"/>
              <a:gd name="connsiteX4303" fmla="*/ 2105541 w 7257486"/>
              <a:gd name="connsiteY4303" fmla="*/ 6017642 h 6857155"/>
              <a:gd name="connsiteX4304" fmla="*/ 2105541 w 7257486"/>
              <a:gd name="connsiteY4304" fmla="*/ 6034534 h 6857155"/>
              <a:gd name="connsiteX4305" fmla="*/ 2217026 w 7257486"/>
              <a:gd name="connsiteY4305" fmla="*/ 5956832 h 6857155"/>
              <a:gd name="connsiteX4306" fmla="*/ 2212803 w 7257486"/>
              <a:gd name="connsiteY4306" fmla="*/ 5948386 h 6857155"/>
              <a:gd name="connsiteX4307" fmla="*/ 2221249 w 7257486"/>
              <a:gd name="connsiteY4307" fmla="*/ 5948386 h 6857155"/>
              <a:gd name="connsiteX4308" fmla="*/ 2217026 w 7257486"/>
              <a:gd name="connsiteY4308" fmla="*/ 5956832 h 6857155"/>
              <a:gd name="connsiteX4309" fmla="*/ 2212803 w 7257486"/>
              <a:gd name="connsiteY4309" fmla="*/ 5911225 h 6857155"/>
              <a:gd name="connsiteX4310" fmla="*/ 2196756 w 7257486"/>
              <a:gd name="connsiteY4310" fmla="*/ 5931494 h 6857155"/>
              <a:gd name="connsiteX4311" fmla="*/ 2159594 w 7257486"/>
              <a:gd name="connsiteY4311" fmla="*/ 5955988 h 6857155"/>
              <a:gd name="connsiteX4312" fmla="*/ 2151149 w 7257486"/>
              <a:gd name="connsiteY4312" fmla="*/ 5972034 h 6857155"/>
              <a:gd name="connsiteX4313" fmla="*/ 2163817 w 7257486"/>
              <a:gd name="connsiteY4313" fmla="*/ 5980480 h 6857155"/>
              <a:gd name="connsiteX4314" fmla="*/ 2159594 w 7257486"/>
              <a:gd name="connsiteY4314" fmla="*/ 5993149 h 6857155"/>
              <a:gd name="connsiteX4315" fmla="*/ 2146926 w 7257486"/>
              <a:gd name="connsiteY4315" fmla="*/ 5997372 h 6857155"/>
              <a:gd name="connsiteX4316" fmla="*/ 2146926 w 7257486"/>
              <a:gd name="connsiteY4316" fmla="*/ 6005818 h 6857155"/>
              <a:gd name="connsiteX4317" fmla="*/ 2126656 w 7257486"/>
              <a:gd name="connsiteY4317" fmla="*/ 6010040 h 6857155"/>
              <a:gd name="connsiteX4318" fmla="*/ 2122433 w 7257486"/>
              <a:gd name="connsiteY4318" fmla="*/ 5993994 h 6857155"/>
              <a:gd name="connsiteX4319" fmla="*/ 2135102 w 7257486"/>
              <a:gd name="connsiteY4319" fmla="*/ 5977946 h 6857155"/>
              <a:gd name="connsiteX4320" fmla="*/ 2122433 w 7257486"/>
              <a:gd name="connsiteY4320" fmla="*/ 5965278 h 6857155"/>
              <a:gd name="connsiteX4321" fmla="*/ 2126656 w 7257486"/>
              <a:gd name="connsiteY4321" fmla="*/ 5945008 h 6857155"/>
              <a:gd name="connsiteX4322" fmla="*/ 2118210 w 7257486"/>
              <a:gd name="connsiteY4322" fmla="*/ 5945008 h 6857155"/>
              <a:gd name="connsiteX4323" fmla="*/ 2093717 w 7257486"/>
              <a:gd name="connsiteY4323" fmla="*/ 5957677 h 6857155"/>
              <a:gd name="connsiteX4324" fmla="*/ 2097940 w 7257486"/>
              <a:gd name="connsiteY4324" fmla="*/ 5973724 h 6857155"/>
              <a:gd name="connsiteX4325" fmla="*/ 2093717 w 7257486"/>
              <a:gd name="connsiteY4325" fmla="*/ 5989771 h 6857155"/>
              <a:gd name="connsiteX4326" fmla="*/ 2060778 w 7257486"/>
              <a:gd name="connsiteY4326" fmla="*/ 5993994 h 6857155"/>
              <a:gd name="connsiteX4327" fmla="*/ 2056555 w 7257486"/>
              <a:gd name="connsiteY4327" fmla="*/ 5998217 h 6857155"/>
              <a:gd name="connsiteX4328" fmla="*/ 2019394 w 7257486"/>
              <a:gd name="connsiteY4328" fmla="*/ 6010885 h 6857155"/>
              <a:gd name="connsiteX4329" fmla="*/ 1990678 w 7257486"/>
              <a:gd name="connsiteY4329" fmla="*/ 6031155 h 6857155"/>
              <a:gd name="connsiteX4330" fmla="*/ 1982232 w 7257486"/>
              <a:gd name="connsiteY4330" fmla="*/ 6047202 h 6857155"/>
              <a:gd name="connsiteX4331" fmla="*/ 1966185 w 7257486"/>
              <a:gd name="connsiteY4331" fmla="*/ 6047202 h 6857155"/>
              <a:gd name="connsiteX4332" fmla="*/ 1945915 w 7257486"/>
              <a:gd name="connsiteY4332" fmla="*/ 6051425 h 6857155"/>
              <a:gd name="connsiteX4333" fmla="*/ 1929868 w 7257486"/>
              <a:gd name="connsiteY4333" fmla="*/ 6071695 h 6857155"/>
              <a:gd name="connsiteX4334" fmla="*/ 1880882 w 7257486"/>
              <a:gd name="connsiteY4334" fmla="*/ 6100411 h 6857155"/>
              <a:gd name="connsiteX4335" fmla="*/ 1839498 w 7257486"/>
              <a:gd name="connsiteY4335" fmla="*/ 6113079 h 6857155"/>
              <a:gd name="connsiteX4336" fmla="*/ 1839498 w 7257486"/>
              <a:gd name="connsiteY4336" fmla="*/ 6121525 h 6857155"/>
              <a:gd name="connsiteX4337" fmla="*/ 1819228 w 7257486"/>
              <a:gd name="connsiteY4337" fmla="*/ 6137573 h 6857155"/>
              <a:gd name="connsiteX4338" fmla="*/ 1798958 w 7257486"/>
              <a:gd name="connsiteY4338" fmla="*/ 6150241 h 6857155"/>
              <a:gd name="connsiteX4339" fmla="*/ 1794735 w 7257486"/>
              <a:gd name="connsiteY4339" fmla="*/ 6158687 h 6857155"/>
              <a:gd name="connsiteX4340" fmla="*/ 1810782 w 7257486"/>
              <a:gd name="connsiteY4340" fmla="*/ 6154464 h 6857155"/>
              <a:gd name="connsiteX4341" fmla="*/ 1839498 w 7257486"/>
              <a:gd name="connsiteY4341" fmla="*/ 6158687 h 6857155"/>
              <a:gd name="connsiteX4342" fmla="*/ 1843721 w 7257486"/>
              <a:gd name="connsiteY4342" fmla="*/ 6142640 h 6857155"/>
              <a:gd name="connsiteX4343" fmla="*/ 1852167 w 7257486"/>
              <a:gd name="connsiteY4343" fmla="*/ 6142640 h 6857155"/>
              <a:gd name="connsiteX4344" fmla="*/ 1856390 w 7257486"/>
              <a:gd name="connsiteY4344" fmla="*/ 6155309 h 6857155"/>
              <a:gd name="connsiteX4345" fmla="*/ 1864836 w 7257486"/>
              <a:gd name="connsiteY4345" fmla="*/ 6155309 h 6857155"/>
              <a:gd name="connsiteX4346" fmla="*/ 1869058 w 7257486"/>
              <a:gd name="connsiteY4346" fmla="*/ 6167977 h 6857155"/>
              <a:gd name="connsiteX4347" fmla="*/ 1836120 w 7257486"/>
              <a:gd name="connsiteY4347" fmla="*/ 6188247 h 6857155"/>
              <a:gd name="connsiteX4348" fmla="*/ 1811627 w 7257486"/>
              <a:gd name="connsiteY4348" fmla="*/ 6188247 h 6857155"/>
              <a:gd name="connsiteX4349" fmla="*/ 1798958 w 7257486"/>
              <a:gd name="connsiteY4349" fmla="*/ 6196693 h 6857155"/>
              <a:gd name="connsiteX4350" fmla="*/ 1765175 w 7257486"/>
              <a:gd name="connsiteY4350" fmla="*/ 6199227 h 6857155"/>
              <a:gd name="connsiteX4351" fmla="*/ 1760952 w 7257486"/>
              <a:gd name="connsiteY4351" fmla="*/ 6174734 h 6857155"/>
              <a:gd name="connsiteX4352" fmla="*/ 1732236 w 7257486"/>
              <a:gd name="connsiteY4352" fmla="*/ 6174734 h 6857155"/>
              <a:gd name="connsiteX4353" fmla="*/ 1736459 w 7257486"/>
              <a:gd name="connsiteY4353" fmla="*/ 6162065 h 6857155"/>
              <a:gd name="connsiteX4354" fmla="*/ 1756729 w 7257486"/>
              <a:gd name="connsiteY4354" fmla="*/ 6141795 h 6857155"/>
              <a:gd name="connsiteX4355" fmla="*/ 1798114 w 7257486"/>
              <a:gd name="connsiteY4355" fmla="*/ 6125748 h 6857155"/>
              <a:gd name="connsiteX4356" fmla="*/ 1814161 w 7257486"/>
              <a:gd name="connsiteY4356" fmla="*/ 6113079 h 6857155"/>
              <a:gd name="connsiteX4357" fmla="*/ 1838653 w 7257486"/>
              <a:gd name="connsiteY4357" fmla="*/ 6104634 h 6857155"/>
              <a:gd name="connsiteX4358" fmla="*/ 1875815 w 7257486"/>
              <a:gd name="connsiteY4358" fmla="*/ 6075918 h 6857155"/>
              <a:gd name="connsiteX4359" fmla="*/ 1908754 w 7257486"/>
              <a:gd name="connsiteY4359" fmla="*/ 6059871 h 6857155"/>
              <a:gd name="connsiteX4360" fmla="*/ 1961962 w 7257486"/>
              <a:gd name="connsiteY4360" fmla="*/ 6026932 h 6857155"/>
              <a:gd name="connsiteX4361" fmla="*/ 1986455 w 7257486"/>
              <a:gd name="connsiteY4361" fmla="*/ 6006662 h 6857155"/>
              <a:gd name="connsiteX4362" fmla="*/ 2019394 w 7257486"/>
              <a:gd name="connsiteY4362" fmla="*/ 5986392 h 6857155"/>
              <a:gd name="connsiteX4363" fmla="*/ 2039664 w 7257486"/>
              <a:gd name="connsiteY4363" fmla="*/ 5973724 h 6857155"/>
              <a:gd name="connsiteX4364" fmla="*/ 2072602 w 7257486"/>
              <a:gd name="connsiteY4364" fmla="*/ 5949231 h 6857155"/>
              <a:gd name="connsiteX4365" fmla="*/ 2109764 w 7257486"/>
              <a:gd name="connsiteY4365" fmla="*/ 5928961 h 6857155"/>
              <a:gd name="connsiteX4366" fmla="*/ 2138480 w 7257486"/>
              <a:gd name="connsiteY4366" fmla="*/ 5904468 h 6857155"/>
              <a:gd name="connsiteX4367" fmla="*/ 2162973 w 7257486"/>
              <a:gd name="connsiteY4367" fmla="*/ 5896022 h 6857155"/>
              <a:gd name="connsiteX4368" fmla="*/ 2195911 w 7257486"/>
              <a:gd name="connsiteY4368" fmla="*/ 5858861 h 6857155"/>
              <a:gd name="connsiteX4369" fmla="*/ 2224627 w 7257486"/>
              <a:gd name="connsiteY4369" fmla="*/ 5863084 h 6857155"/>
              <a:gd name="connsiteX4370" fmla="*/ 2237296 w 7257486"/>
              <a:gd name="connsiteY4370" fmla="*/ 5883353 h 6857155"/>
              <a:gd name="connsiteX4371" fmla="*/ 2241519 w 7257486"/>
              <a:gd name="connsiteY4371" fmla="*/ 5903623 h 6857155"/>
              <a:gd name="connsiteX4372" fmla="*/ 2212803 w 7257486"/>
              <a:gd name="connsiteY4372" fmla="*/ 5911225 h 6857155"/>
              <a:gd name="connsiteX4373" fmla="*/ 2331889 w 7257486"/>
              <a:gd name="connsiteY4373" fmla="*/ 5846192 h 6857155"/>
              <a:gd name="connsiteX4374" fmla="*/ 2303173 w 7257486"/>
              <a:gd name="connsiteY4374" fmla="*/ 5874907 h 6857155"/>
              <a:gd name="connsiteX4375" fmla="*/ 2298950 w 7257486"/>
              <a:gd name="connsiteY4375" fmla="*/ 5907846 h 6857155"/>
              <a:gd name="connsiteX4376" fmla="*/ 2270234 w 7257486"/>
              <a:gd name="connsiteY4376" fmla="*/ 5916292 h 6857155"/>
              <a:gd name="connsiteX4377" fmla="*/ 2278680 w 7257486"/>
              <a:gd name="connsiteY4377" fmla="*/ 5879130 h 6857155"/>
              <a:gd name="connsiteX4378" fmla="*/ 2262633 w 7257486"/>
              <a:gd name="connsiteY4378" fmla="*/ 5874907 h 6857155"/>
              <a:gd name="connsiteX4379" fmla="*/ 2254187 w 7257486"/>
              <a:gd name="connsiteY4379" fmla="*/ 5858861 h 6857155"/>
              <a:gd name="connsiteX4380" fmla="*/ 2241519 w 7257486"/>
              <a:gd name="connsiteY4380" fmla="*/ 5858861 h 6857155"/>
              <a:gd name="connsiteX4381" fmla="*/ 2237296 w 7257486"/>
              <a:gd name="connsiteY4381" fmla="*/ 5846192 h 6857155"/>
              <a:gd name="connsiteX4382" fmla="*/ 2257566 w 7257486"/>
              <a:gd name="connsiteY4382" fmla="*/ 5825922 h 6857155"/>
              <a:gd name="connsiteX4383" fmla="*/ 2298950 w 7257486"/>
              <a:gd name="connsiteY4383" fmla="*/ 5792983 h 6857155"/>
              <a:gd name="connsiteX4384" fmla="*/ 2311619 w 7257486"/>
              <a:gd name="connsiteY4384" fmla="*/ 5792983 h 6857155"/>
              <a:gd name="connsiteX4385" fmla="*/ 2303173 w 7257486"/>
              <a:gd name="connsiteY4385" fmla="*/ 5805652 h 6857155"/>
              <a:gd name="connsiteX4386" fmla="*/ 2298950 w 7257486"/>
              <a:gd name="connsiteY4386" fmla="*/ 5825922 h 6857155"/>
              <a:gd name="connsiteX4387" fmla="*/ 2307396 w 7257486"/>
              <a:gd name="connsiteY4387" fmla="*/ 5830145 h 6857155"/>
              <a:gd name="connsiteX4388" fmla="*/ 2348781 w 7257486"/>
              <a:gd name="connsiteY4388" fmla="*/ 5830145 h 6857155"/>
              <a:gd name="connsiteX4389" fmla="*/ 2348781 w 7257486"/>
              <a:gd name="connsiteY4389" fmla="*/ 5838591 h 6857155"/>
              <a:gd name="connsiteX4390" fmla="*/ 2331889 w 7257486"/>
              <a:gd name="connsiteY4390" fmla="*/ 5846192 h 6857155"/>
              <a:gd name="connsiteX4391" fmla="*/ 2372429 w 7257486"/>
              <a:gd name="connsiteY4391" fmla="*/ 5846192 h 6857155"/>
              <a:gd name="connsiteX4392" fmla="*/ 2376652 w 7257486"/>
              <a:gd name="connsiteY4392" fmla="*/ 5830145 h 6857155"/>
              <a:gd name="connsiteX4393" fmla="*/ 2389320 w 7257486"/>
              <a:gd name="connsiteY4393" fmla="*/ 5834368 h 6857155"/>
              <a:gd name="connsiteX4394" fmla="*/ 2385098 w 7257486"/>
              <a:gd name="connsiteY4394" fmla="*/ 5847036 h 6857155"/>
              <a:gd name="connsiteX4395" fmla="*/ 2385942 w 7257486"/>
              <a:gd name="connsiteY4395" fmla="*/ 5847881 h 6857155"/>
              <a:gd name="connsiteX4396" fmla="*/ 2385098 w 7257486"/>
              <a:gd name="connsiteY4396" fmla="*/ 5851259 h 6857155"/>
              <a:gd name="connsiteX4397" fmla="*/ 2376652 w 7257486"/>
              <a:gd name="connsiteY4397" fmla="*/ 5859705 h 6857155"/>
              <a:gd name="connsiteX4398" fmla="*/ 2356382 w 7257486"/>
              <a:gd name="connsiteY4398" fmla="*/ 5872374 h 6857155"/>
              <a:gd name="connsiteX4399" fmla="*/ 2356382 w 7257486"/>
              <a:gd name="connsiteY4399" fmla="*/ 5856327 h 6857155"/>
              <a:gd name="connsiteX4400" fmla="*/ 2372429 w 7257486"/>
              <a:gd name="connsiteY4400" fmla="*/ 5846192 h 6857155"/>
              <a:gd name="connsiteX4401" fmla="*/ 3237280 w 7257486"/>
              <a:gd name="connsiteY4401" fmla="*/ 1380046 h 6857155"/>
              <a:gd name="connsiteX4402" fmla="*/ 3245726 w 7257486"/>
              <a:gd name="connsiteY4402" fmla="*/ 1380046 h 6857155"/>
              <a:gd name="connsiteX4403" fmla="*/ 3229679 w 7257486"/>
              <a:gd name="connsiteY4403" fmla="*/ 1396093 h 6857155"/>
              <a:gd name="connsiteX4404" fmla="*/ 3225456 w 7257486"/>
              <a:gd name="connsiteY4404" fmla="*/ 1387647 h 6857155"/>
              <a:gd name="connsiteX4405" fmla="*/ 3237280 w 7257486"/>
              <a:gd name="connsiteY4405" fmla="*/ 1380046 h 6857155"/>
              <a:gd name="connsiteX4406" fmla="*/ 3187450 w 7257486"/>
              <a:gd name="connsiteY4406" fmla="*/ 1359776 h 6857155"/>
              <a:gd name="connsiteX4407" fmla="*/ 3191673 w 7257486"/>
              <a:gd name="connsiteY4407" fmla="*/ 1368222 h 6857155"/>
              <a:gd name="connsiteX4408" fmla="*/ 3179004 w 7257486"/>
              <a:gd name="connsiteY4408" fmla="*/ 1368222 h 6857155"/>
              <a:gd name="connsiteX4409" fmla="*/ 3187450 w 7257486"/>
              <a:gd name="connsiteY4409" fmla="*/ 1359776 h 6857155"/>
              <a:gd name="connsiteX4410" fmla="*/ 3093701 w 7257486"/>
              <a:gd name="connsiteY4410" fmla="*/ 804886 h 6857155"/>
              <a:gd name="connsiteX4411" fmla="*/ 3106370 w 7257486"/>
              <a:gd name="connsiteY4411" fmla="*/ 796440 h 6857155"/>
              <a:gd name="connsiteX4412" fmla="*/ 3122417 w 7257486"/>
              <a:gd name="connsiteY4412" fmla="*/ 796440 h 6857155"/>
              <a:gd name="connsiteX4413" fmla="*/ 3113971 w 7257486"/>
              <a:gd name="connsiteY4413" fmla="*/ 812487 h 6857155"/>
              <a:gd name="connsiteX4414" fmla="*/ 3093701 w 7257486"/>
              <a:gd name="connsiteY4414" fmla="*/ 816710 h 6857155"/>
              <a:gd name="connsiteX4415" fmla="*/ 3093701 w 7257486"/>
              <a:gd name="connsiteY4415" fmla="*/ 804886 h 6857155"/>
              <a:gd name="connsiteX4416" fmla="*/ 2931542 w 7257486"/>
              <a:gd name="connsiteY4416" fmla="*/ 5504981 h 6857155"/>
              <a:gd name="connsiteX4417" fmla="*/ 2894380 w 7257486"/>
              <a:gd name="connsiteY4417" fmla="*/ 5513427 h 6857155"/>
              <a:gd name="connsiteX4418" fmla="*/ 2878333 w 7257486"/>
              <a:gd name="connsiteY4418" fmla="*/ 5521873 h 6857155"/>
              <a:gd name="connsiteX4419" fmla="*/ 2874110 w 7257486"/>
              <a:gd name="connsiteY4419" fmla="*/ 5513427 h 6857155"/>
              <a:gd name="connsiteX4420" fmla="*/ 2841171 w 7257486"/>
              <a:gd name="connsiteY4420" fmla="*/ 5509204 h 6857155"/>
              <a:gd name="connsiteX4421" fmla="*/ 2841171 w 7257486"/>
              <a:gd name="connsiteY4421" fmla="*/ 5496535 h 6857155"/>
              <a:gd name="connsiteX4422" fmla="*/ 2857218 w 7257486"/>
              <a:gd name="connsiteY4422" fmla="*/ 5483866 h 6857155"/>
              <a:gd name="connsiteX4423" fmla="*/ 2885934 w 7257486"/>
              <a:gd name="connsiteY4423" fmla="*/ 5467820 h 6857155"/>
              <a:gd name="connsiteX4424" fmla="*/ 2927319 w 7257486"/>
              <a:gd name="connsiteY4424" fmla="*/ 5447550 h 6857155"/>
              <a:gd name="connsiteX4425" fmla="*/ 2939988 w 7257486"/>
              <a:gd name="connsiteY4425" fmla="*/ 5447550 h 6857155"/>
              <a:gd name="connsiteX4426" fmla="*/ 2939988 w 7257486"/>
              <a:gd name="connsiteY4426" fmla="*/ 5463597 h 6857155"/>
              <a:gd name="connsiteX4427" fmla="*/ 2907049 w 7257486"/>
              <a:gd name="connsiteY4427" fmla="*/ 5479643 h 6857155"/>
              <a:gd name="connsiteX4428" fmla="*/ 2902826 w 7257486"/>
              <a:gd name="connsiteY4428" fmla="*/ 5499914 h 6857155"/>
              <a:gd name="connsiteX4429" fmla="*/ 2907049 w 7257486"/>
              <a:gd name="connsiteY4429" fmla="*/ 5495691 h 6857155"/>
              <a:gd name="connsiteX4430" fmla="*/ 2944210 w 7257486"/>
              <a:gd name="connsiteY4430" fmla="*/ 5487245 h 6857155"/>
              <a:gd name="connsiteX4431" fmla="*/ 2931542 w 7257486"/>
              <a:gd name="connsiteY4431" fmla="*/ 5504981 h 6857155"/>
              <a:gd name="connsiteX4432" fmla="*/ 2947589 w 7257486"/>
              <a:gd name="connsiteY4432" fmla="*/ 5443327 h 6857155"/>
              <a:gd name="connsiteX4433" fmla="*/ 2943366 w 7257486"/>
              <a:gd name="connsiteY4433" fmla="*/ 5434881 h 6857155"/>
              <a:gd name="connsiteX4434" fmla="*/ 2959413 w 7257486"/>
              <a:gd name="connsiteY4434" fmla="*/ 5422212 h 6857155"/>
              <a:gd name="connsiteX4435" fmla="*/ 2963636 w 7257486"/>
              <a:gd name="connsiteY4435" fmla="*/ 5430658 h 6857155"/>
              <a:gd name="connsiteX4436" fmla="*/ 2947589 w 7257486"/>
              <a:gd name="connsiteY4436" fmla="*/ 5443327 h 6857155"/>
              <a:gd name="connsiteX4437" fmla="*/ 3009243 w 7257486"/>
              <a:gd name="connsiteY4437" fmla="*/ 5024414 h 6857155"/>
              <a:gd name="connsiteX4438" fmla="*/ 2960257 w 7257486"/>
              <a:gd name="connsiteY4438" fmla="*/ 5015969 h 6857155"/>
              <a:gd name="connsiteX4439" fmla="*/ 2968703 w 7257486"/>
              <a:gd name="connsiteY4439" fmla="*/ 5011746 h 6857155"/>
              <a:gd name="connsiteX4440" fmla="*/ 2968703 w 7257486"/>
              <a:gd name="connsiteY4440" fmla="*/ 5003300 h 6857155"/>
              <a:gd name="connsiteX4441" fmla="*/ 2981372 w 7257486"/>
              <a:gd name="connsiteY4441" fmla="*/ 4990631 h 6857155"/>
              <a:gd name="connsiteX4442" fmla="*/ 2997419 w 7257486"/>
              <a:gd name="connsiteY4442" fmla="*/ 4994854 h 6857155"/>
              <a:gd name="connsiteX4443" fmla="*/ 2997419 w 7257486"/>
              <a:gd name="connsiteY4443" fmla="*/ 4986408 h 6857155"/>
              <a:gd name="connsiteX4444" fmla="*/ 3010088 w 7257486"/>
              <a:gd name="connsiteY4444" fmla="*/ 4990631 h 6857155"/>
              <a:gd name="connsiteX4445" fmla="*/ 3010088 w 7257486"/>
              <a:gd name="connsiteY4445" fmla="*/ 5024414 h 6857155"/>
              <a:gd name="connsiteX4446" fmla="*/ 3003331 w 7257486"/>
              <a:gd name="connsiteY4446" fmla="*/ 1117381 h 6857155"/>
              <a:gd name="connsiteX4447" fmla="*/ 2983061 w 7257486"/>
              <a:gd name="connsiteY4447" fmla="*/ 1121604 h 6857155"/>
              <a:gd name="connsiteX4448" fmla="*/ 2983061 w 7257486"/>
              <a:gd name="connsiteY4448" fmla="*/ 1108935 h 6857155"/>
              <a:gd name="connsiteX4449" fmla="*/ 3003331 w 7257486"/>
              <a:gd name="connsiteY4449" fmla="*/ 1104712 h 6857155"/>
              <a:gd name="connsiteX4450" fmla="*/ 3048938 w 7257486"/>
              <a:gd name="connsiteY4450" fmla="*/ 1067551 h 6857155"/>
              <a:gd name="connsiteX4451" fmla="*/ 3053161 w 7257486"/>
              <a:gd name="connsiteY4451" fmla="*/ 1067551 h 6857155"/>
              <a:gd name="connsiteX4452" fmla="*/ 3061607 w 7257486"/>
              <a:gd name="connsiteY4452" fmla="*/ 1083598 h 6857155"/>
              <a:gd name="connsiteX4453" fmla="*/ 3037114 w 7257486"/>
              <a:gd name="connsiteY4453" fmla="*/ 1092044 h 6857155"/>
              <a:gd name="connsiteX4454" fmla="*/ 3003331 w 7257486"/>
              <a:gd name="connsiteY4454" fmla="*/ 1117381 h 6857155"/>
              <a:gd name="connsiteX4455" fmla="*/ 3157889 w 7257486"/>
              <a:gd name="connsiteY4455" fmla="*/ 5459374 h 6857155"/>
              <a:gd name="connsiteX4456" fmla="*/ 3162112 w 7257486"/>
              <a:gd name="connsiteY4456" fmla="*/ 5446705 h 6857155"/>
              <a:gd name="connsiteX4457" fmla="*/ 3166335 w 7257486"/>
              <a:gd name="connsiteY4457" fmla="*/ 5459374 h 6857155"/>
              <a:gd name="connsiteX4458" fmla="*/ 3157889 w 7257486"/>
              <a:gd name="connsiteY4458" fmla="*/ 5459374 h 6857155"/>
              <a:gd name="connsiteX4459" fmla="*/ 3272752 w 7257486"/>
              <a:gd name="connsiteY4459" fmla="*/ 4872390 h 6857155"/>
              <a:gd name="connsiteX4460" fmla="*/ 3235591 w 7257486"/>
              <a:gd name="connsiteY4460" fmla="*/ 4888437 h 6857155"/>
              <a:gd name="connsiteX4461" fmla="*/ 3231368 w 7257486"/>
              <a:gd name="connsiteY4461" fmla="*/ 4896882 h 6857155"/>
              <a:gd name="connsiteX4462" fmla="*/ 3202652 w 7257486"/>
              <a:gd name="connsiteY4462" fmla="*/ 4909551 h 6857155"/>
              <a:gd name="connsiteX4463" fmla="*/ 3178159 w 7257486"/>
              <a:gd name="connsiteY4463" fmla="*/ 4929821 h 6857155"/>
              <a:gd name="connsiteX4464" fmla="*/ 3153666 w 7257486"/>
              <a:gd name="connsiteY4464" fmla="*/ 4938267 h 6857155"/>
              <a:gd name="connsiteX4465" fmla="*/ 3133397 w 7257486"/>
              <a:gd name="connsiteY4465" fmla="*/ 4954314 h 6857155"/>
              <a:gd name="connsiteX4466" fmla="*/ 3113127 w 7257486"/>
              <a:gd name="connsiteY4466" fmla="*/ 4974584 h 6857155"/>
              <a:gd name="connsiteX4467" fmla="*/ 3055695 w 7257486"/>
              <a:gd name="connsiteY4467" fmla="*/ 5003300 h 6857155"/>
              <a:gd name="connsiteX4468" fmla="*/ 3035425 w 7257486"/>
              <a:gd name="connsiteY4468" fmla="*/ 5015969 h 6857155"/>
              <a:gd name="connsiteX4469" fmla="*/ 3026979 w 7257486"/>
              <a:gd name="connsiteY4469" fmla="*/ 4987253 h 6857155"/>
              <a:gd name="connsiteX4470" fmla="*/ 3039648 w 7257486"/>
              <a:gd name="connsiteY4470" fmla="*/ 4966983 h 6857155"/>
              <a:gd name="connsiteX4471" fmla="*/ 3072587 w 7257486"/>
              <a:gd name="connsiteY4471" fmla="*/ 4950936 h 6857155"/>
              <a:gd name="connsiteX4472" fmla="*/ 3105526 w 7257486"/>
              <a:gd name="connsiteY4472" fmla="*/ 4938267 h 6857155"/>
              <a:gd name="connsiteX4473" fmla="*/ 3130018 w 7257486"/>
              <a:gd name="connsiteY4473" fmla="*/ 4917997 h 6857155"/>
              <a:gd name="connsiteX4474" fmla="*/ 3146065 w 7257486"/>
              <a:gd name="connsiteY4474" fmla="*/ 4893504 h 6857155"/>
              <a:gd name="connsiteX4475" fmla="*/ 3166335 w 7257486"/>
              <a:gd name="connsiteY4475" fmla="*/ 4885059 h 6857155"/>
              <a:gd name="connsiteX4476" fmla="*/ 3182382 w 7257486"/>
              <a:gd name="connsiteY4476" fmla="*/ 4893504 h 6857155"/>
              <a:gd name="connsiteX4477" fmla="*/ 3202652 w 7257486"/>
              <a:gd name="connsiteY4477" fmla="*/ 4889281 h 6857155"/>
              <a:gd name="connsiteX4478" fmla="*/ 3218699 w 7257486"/>
              <a:gd name="connsiteY4478" fmla="*/ 4869011 h 6857155"/>
              <a:gd name="connsiteX4479" fmla="*/ 3243192 w 7257486"/>
              <a:gd name="connsiteY4479" fmla="*/ 4869011 h 6857155"/>
              <a:gd name="connsiteX4480" fmla="*/ 3263462 w 7257486"/>
              <a:gd name="connsiteY4480" fmla="*/ 4848741 h 6857155"/>
              <a:gd name="connsiteX4481" fmla="*/ 3276131 w 7257486"/>
              <a:gd name="connsiteY4481" fmla="*/ 4848741 h 6857155"/>
              <a:gd name="connsiteX4482" fmla="*/ 3280354 w 7257486"/>
              <a:gd name="connsiteY4482" fmla="*/ 4864788 h 6857155"/>
              <a:gd name="connsiteX4483" fmla="*/ 3272752 w 7257486"/>
              <a:gd name="connsiteY4483" fmla="*/ 4872390 h 6857155"/>
              <a:gd name="connsiteX4484" fmla="*/ 3383393 w 7257486"/>
              <a:gd name="connsiteY4484" fmla="*/ 5418834 h 6857155"/>
              <a:gd name="connsiteX4485" fmla="*/ 3363123 w 7257486"/>
              <a:gd name="connsiteY4485" fmla="*/ 5423056 h 6857155"/>
              <a:gd name="connsiteX4486" fmla="*/ 3363123 w 7257486"/>
              <a:gd name="connsiteY4486" fmla="*/ 5414611 h 6857155"/>
              <a:gd name="connsiteX4487" fmla="*/ 3375792 w 7257486"/>
              <a:gd name="connsiteY4487" fmla="*/ 5406165 h 6857155"/>
              <a:gd name="connsiteX4488" fmla="*/ 3388460 w 7257486"/>
              <a:gd name="connsiteY4488" fmla="*/ 5406165 h 6857155"/>
              <a:gd name="connsiteX4489" fmla="*/ 3383393 w 7257486"/>
              <a:gd name="connsiteY4489" fmla="*/ 5418834 h 6857155"/>
              <a:gd name="connsiteX4490" fmla="*/ 3422243 w 7257486"/>
              <a:gd name="connsiteY4490" fmla="*/ 1293899 h 6857155"/>
              <a:gd name="connsiteX4491" fmla="*/ 3413798 w 7257486"/>
              <a:gd name="connsiteY4491" fmla="*/ 1298121 h 6857155"/>
              <a:gd name="connsiteX4492" fmla="*/ 3376636 w 7257486"/>
              <a:gd name="connsiteY4492" fmla="*/ 1310790 h 6857155"/>
              <a:gd name="connsiteX4493" fmla="*/ 3360589 w 7257486"/>
              <a:gd name="connsiteY4493" fmla="*/ 1326837 h 6857155"/>
              <a:gd name="connsiteX4494" fmla="*/ 3319204 w 7257486"/>
              <a:gd name="connsiteY4494" fmla="*/ 1339506 h 6857155"/>
              <a:gd name="connsiteX4495" fmla="*/ 3310759 w 7257486"/>
              <a:gd name="connsiteY4495" fmla="*/ 1347952 h 6857155"/>
              <a:gd name="connsiteX4496" fmla="*/ 3286266 w 7257486"/>
              <a:gd name="connsiteY4496" fmla="*/ 1360621 h 6857155"/>
              <a:gd name="connsiteX4497" fmla="*/ 3265996 w 7257486"/>
              <a:gd name="connsiteY4497" fmla="*/ 1369066 h 6857155"/>
              <a:gd name="connsiteX4498" fmla="*/ 3265996 w 7257486"/>
              <a:gd name="connsiteY4498" fmla="*/ 1360621 h 6857155"/>
              <a:gd name="connsiteX4499" fmla="*/ 3286266 w 7257486"/>
              <a:gd name="connsiteY4499" fmla="*/ 1347952 h 6857155"/>
              <a:gd name="connsiteX4500" fmla="*/ 3302313 w 7257486"/>
              <a:gd name="connsiteY4500" fmla="*/ 1331905 h 6857155"/>
              <a:gd name="connsiteX4501" fmla="*/ 3322583 w 7257486"/>
              <a:gd name="connsiteY4501" fmla="*/ 1323459 h 6857155"/>
              <a:gd name="connsiteX4502" fmla="*/ 3363967 w 7257486"/>
              <a:gd name="connsiteY4502" fmla="*/ 1298966 h 6857155"/>
              <a:gd name="connsiteX4503" fmla="*/ 3401129 w 7257486"/>
              <a:gd name="connsiteY4503" fmla="*/ 1282919 h 6857155"/>
              <a:gd name="connsiteX4504" fmla="*/ 3421399 w 7257486"/>
              <a:gd name="connsiteY4504" fmla="*/ 1287142 h 6857155"/>
              <a:gd name="connsiteX4505" fmla="*/ 3421399 w 7257486"/>
              <a:gd name="connsiteY4505" fmla="*/ 1293899 h 6857155"/>
              <a:gd name="connsiteX4506" fmla="*/ 3442513 w 7257486"/>
              <a:gd name="connsiteY4506" fmla="*/ 854716 h 6857155"/>
              <a:gd name="connsiteX4507" fmla="*/ 3426466 w 7257486"/>
              <a:gd name="connsiteY4507" fmla="*/ 858939 h 6857155"/>
              <a:gd name="connsiteX4508" fmla="*/ 3434912 w 7257486"/>
              <a:gd name="connsiteY4508" fmla="*/ 846270 h 6857155"/>
              <a:gd name="connsiteX4509" fmla="*/ 3443358 w 7257486"/>
              <a:gd name="connsiteY4509" fmla="*/ 846270 h 6857155"/>
              <a:gd name="connsiteX4510" fmla="*/ 3443358 w 7257486"/>
              <a:gd name="connsiteY4510" fmla="*/ 854716 h 6857155"/>
              <a:gd name="connsiteX4511" fmla="*/ 3462783 w 7257486"/>
              <a:gd name="connsiteY4511" fmla="*/ 842048 h 6857155"/>
              <a:gd name="connsiteX4512" fmla="*/ 3446736 w 7257486"/>
              <a:gd name="connsiteY4512" fmla="*/ 842048 h 6857155"/>
              <a:gd name="connsiteX4513" fmla="*/ 3450959 w 7257486"/>
              <a:gd name="connsiteY4513" fmla="*/ 833602 h 6857155"/>
              <a:gd name="connsiteX4514" fmla="*/ 3463628 w 7257486"/>
              <a:gd name="connsiteY4514" fmla="*/ 833602 h 6857155"/>
              <a:gd name="connsiteX4515" fmla="*/ 3463628 w 7257486"/>
              <a:gd name="connsiteY4515" fmla="*/ 842048 h 6857155"/>
              <a:gd name="connsiteX4516" fmla="*/ 3728826 w 7257486"/>
              <a:gd name="connsiteY4516" fmla="*/ 5242316 h 6857155"/>
              <a:gd name="connsiteX4517" fmla="*/ 3724603 w 7257486"/>
              <a:gd name="connsiteY4517" fmla="*/ 5250762 h 6857155"/>
              <a:gd name="connsiteX4518" fmla="*/ 3704334 w 7257486"/>
              <a:gd name="connsiteY4518" fmla="*/ 5254985 h 6857155"/>
              <a:gd name="connsiteX4519" fmla="*/ 3704334 w 7257486"/>
              <a:gd name="connsiteY4519" fmla="*/ 5242316 h 6857155"/>
              <a:gd name="connsiteX4520" fmla="*/ 3724603 w 7257486"/>
              <a:gd name="connsiteY4520" fmla="*/ 5229648 h 6857155"/>
              <a:gd name="connsiteX4521" fmla="*/ 3737272 w 7257486"/>
              <a:gd name="connsiteY4521" fmla="*/ 5216979 h 6857155"/>
              <a:gd name="connsiteX4522" fmla="*/ 3745718 w 7257486"/>
              <a:gd name="connsiteY4522" fmla="*/ 5216979 h 6857155"/>
              <a:gd name="connsiteX4523" fmla="*/ 3749941 w 7257486"/>
              <a:gd name="connsiteY4523" fmla="*/ 5233026 h 6857155"/>
              <a:gd name="connsiteX4524" fmla="*/ 3728826 w 7257486"/>
              <a:gd name="connsiteY4524" fmla="*/ 5242316 h 6857155"/>
              <a:gd name="connsiteX4525" fmla="*/ 4549760 w 7257486"/>
              <a:gd name="connsiteY4525" fmla="*/ 4872390 h 6857155"/>
              <a:gd name="connsiteX4526" fmla="*/ 4545537 w 7257486"/>
              <a:gd name="connsiteY4526" fmla="*/ 4863944 h 6857155"/>
              <a:gd name="connsiteX4527" fmla="*/ 4553982 w 7257486"/>
              <a:gd name="connsiteY4527" fmla="*/ 4863944 h 6857155"/>
              <a:gd name="connsiteX4528" fmla="*/ 4549760 w 7257486"/>
              <a:gd name="connsiteY4528" fmla="*/ 4872390 h 6857155"/>
              <a:gd name="connsiteX4529" fmla="*/ 4595367 w 7257486"/>
              <a:gd name="connsiteY4529" fmla="*/ 4851275 h 6857155"/>
              <a:gd name="connsiteX4530" fmla="*/ 4575097 w 7257486"/>
              <a:gd name="connsiteY4530" fmla="*/ 4855498 h 6857155"/>
              <a:gd name="connsiteX4531" fmla="*/ 4591144 w 7257486"/>
              <a:gd name="connsiteY4531" fmla="*/ 4839451 h 6857155"/>
              <a:gd name="connsiteX4532" fmla="*/ 4599590 w 7257486"/>
              <a:gd name="connsiteY4532" fmla="*/ 4839451 h 6857155"/>
              <a:gd name="connsiteX4533" fmla="*/ 4595367 w 7257486"/>
              <a:gd name="connsiteY4533" fmla="*/ 4851275 h 6857155"/>
              <a:gd name="connsiteX4534" fmla="*/ 4706007 w 7257486"/>
              <a:gd name="connsiteY4534" fmla="*/ 4539625 h 6857155"/>
              <a:gd name="connsiteX4535" fmla="*/ 4689960 w 7257486"/>
              <a:gd name="connsiteY4535" fmla="*/ 4543848 h 6857155"/>
              <a:gd name="connsiteX4536" fmla="*/ 4689960 w 7257486"/>
              <a:gd name="connsiteY4536" fmla="*/ 4526956 h 6857155"/>
              <a:gd name="connsiteX4537" fmla="*/ 4706007 w 7257486"/>
              <a:gd name="connsiteY4537" fmla="*/ 4526956 h 6857155"/>
              <a:gd name="connsiteX4538" fmla="*/ 4706007 w 7257486"/>
              <a:gd name="connsiteY4538" fmla="*/ 4539625 h 6857155"/>
              <a:gd name="connsiteX4539" fmla="*/ 4730500 w 7257486"/>
              <a:gd name="connsiteY4539" fmla="*/ 4531179 h 6857155"/>
              <a:gd name="connsiteX4540" fmla="*/ 4722054 w 7257486"/>
              <a:gd name="connsiteY4540" fmla="*/ 4531179 h 6857155"/>
              <a:gd name="connsiteX4541" fmla="*/ 4722054 w 7257486"/>
              <a:gd name="connsiteY4541" fmla="*/ 4515132 h 6857155"/>
              <a:gd name="connsiteX4542" fmla="*/ 4734723 w 7257486"/>
              <a:gd name="connsiteY4542" fmla="*/ 4519354 h 6857155"/>
              <a:gd name="connsiteX4543" fmla="*/ 4730500 w 7257486"/>
              <a:gd name="connsiteY4543" fmla="*/ 4531179 h 6857155"/>
              <a:gd name="connsiteX4544" fmla="*/ 4804823 w 7257486"/>
              <a:gd name="connsiteY4544" fmla="*/ 4522733 h 6857155"/>
              <a:gd name="connsiteX4545" fmla="*/ 4800600 w 7257486"/>
              <a:gd name="connsiteY4545" fmla="*/ 4502463 h 6857155"/>
              <a:gd name="connsiteX4546" fmla="*/ 4816647 w 7257486"/>
              <a:gd name="connsiteY4546" fmla="*/ 4502463 h 6857155"/>
              <a:gd name="connsiteX4547" fmla="*/ 4820870 w 7257486"/>
              <a:gd name="connsiteY4547" fmla="*/ 4515132 h 6857155"/>
              <a:gd name="connsiteX4548" fmla="*/ 4804823 w 7257486"/>
              <a:gd name="connsiteY4548" fmla="*/ 4522733 h 6857155"/>
              <a:gd name="connsiteX4549" fmla="*/ 4853809 w 7257486"/>
              <a:gd name="connsiteY4549" fmla="*/ 4716142 h 6857155"/>
              <a:gd name="connsiteX4550" fmla="*/ 4858032 w 7257486"/>
              <a:gd name="connsiteY4550" fmla="*/ 4700095 h 6857155"/>
              <a:gd name="connsiteX4551" fmla="*/ 4862255 w 7257486"/>
              <a:gd name="connsiteY4551" fmla="*/ 4700095 h 6857155"/>
              <a:gd name="connsiteX4552" fmla="*/ 4866478 w 7257486"/>
              <a:gd name="connsiteY4552" fmla="*/ 4712764 h 6857155"/>
              <a:gd name="connsiteX4553" fmla="*/ 4853809 w 7257486"/>
              <a:gd name="connsiteY4553" fmla="*/ 4716142 h 6857155"/>
              <a:gd name="connsiteX4554" fmla="*/ 4866478 w 7257486"/>
              <a:gd name="connsiteY4554" fmla="*/ 4617326 h 6857155"/>
              <a:gd name="connsiteX4555" fmla="*/ 4858032 w 7257486"/>
              <a:gd name="connsiteY4555" fmla="*/ 4621549 h 6857155"/>
              <a:gd name="connsiteX4556" fmla="*/ 4825093 w 7257486"/>
              <a:gd name="connsiteY4556" fmla="*/ 4621549 h 6857155"/>
              <a:gd name="connsiteX4557" fmla="*/ 4825093 w 7257486"/>
              <a:gd name="connsiteY4557" fmla="*/ 4608880 h 6857155"/>
              <a:gd name="connsiteX4558" fmla="*/ 4866478 w 7257486"/>
              <a:gd name="connsiteY4558" fmla="*/ 4608880 h 6857155"/>
              <a:gd name="connsiteX4559" fmla="*/ 4866478 w 7257486"/>
              <a:gd name="connsiteY4559" fmla="*/ 4617326 h 6857155"/>
              <a:gd name="connsiteX4560" fmla="*/ 4899416 w 7257486"/>
              <a:gd name="connsiteY4560" fmla="*/ 4777797 h 6857155"/>
              <a:gd name="connsiteX4561" fmla="*/ 4903639 w 7257486"/>
              <a:gd name="connsiteY4561" fmla="*/ 4769351 h 6857155"/>
              <a:gd name="connsiteX4562" fmla="*/ 4912085 w 7257486"/>
              <a:gd name="connsiteY4562" fmla="*/ 4773574 h 6857155"/>
              <a:gd name="connsiteX4563" fmla="*/ 4899416 w 7257486"/>
              <a:gd name="connsiteY4563" fmla="*/ 4777797 h 6857155"/>
              <a:gd name="connsiteX4564" fmla="*/ 4907862 w 7257486"/>
              <a:gd name="connsiteY4564" fmla="*/ 4617326 h 6857155"/>
              <a:gd name="connsiteX4565" fmla="*/ 4912085 w 7257486"/>
              <a:gd name="connsiteY4565" fmla="*/ 4601279 h 6857155"/>
              <a:gd name="connsiteX4566" fmla="*/ 4920530 w 7257486"/>
              <a:gd name="connsiteY4566" fmla="*/ 4601279 h 6857155"/>
              <a:gd name="connsiteX4567" fmla="*/ 4924753 w 7257486"/>
              <a:gd name="connsiteY4567" fmla="*/ 4617326 h 6857155"/>
              <a:gd name="connsiteX4568" fmla="*/ 4907862 w 7257486"/>
              <a:gd name="connsiteY4568" fmla="*/ 4617326 h 6857155"/>
              <a:gd name="connsiteX4569" fmla="*/ 5028637 w 7257486"/>
              <a:gd name="connsiteY4569" fmla="*/ 1072618 h 6857155"/>
              <a:gd name="connsiteX4570" fmla="*/ 5032860 w 7257486"/>
              <a:gd name="connsiteY4570" fmla="*/ 1064172 h 6857155"/>
              <a:gd name="connsiteX4571" fmla="*/ 5041306 w 7257486"/>
              <a:gd name="connsiteY4571" fmla="*/ 1068395 h 6857155"/>
              <a:gd name="connsiteX4572" fmla="*/ 5028637 w 7257486"/>
              <a:gd name="connsiteY4572" fmla="*/ 1072618 h 6857155"/>
              <a:gd name="connsiteX4573" fmla="*/ 5060731 w 7257486"/>
              <a:gd name="connsiteY4573" fmla="*/ 1047281 h 6857155"/>
              <a:gd name="connsiteX4574" fmla="*/ 5056508 w 7257486"/>
              <a:gd name="connsiteY4574" fmla="*/ 1055727 h 6857155"/>
              <a:gd name="connsiteX4575" fmla="*/ 5040461 w 7257486"/>
              <a:gd name="connsiteY4575" fmla="*/ 1064172 h 6857155"/>
              <a:gd name="connsiteX4576" fmla="*/ 5053130 w 7257486"/>
              <a:gd name="connsiteY4576" fmla="*/ 1048125 h 6857155"/>
              <a:gd name="connsiteX4577" fmla="*/ 5060731 w 7257486"/>
              <a:gd name="connsiteY4577" fmla="*/ 1048125 h 6857155"/>
              <a:gd name="connsiteX4578" fmla="*/ 5064954 w 7257486"/>
              <a:gd name="connsiteY4578" fmla="*/ 1039680 h 6857155"/>
              <a:gd name="connsiteX4579" fmla="*/ 5073400 w 7257486"/>
              <a:gd name="connsiteY4579" fmla="*/ 1043902 h 6857155"/>
              <a:gd name="connsiteX4580" fmla="*/ 5060731 w 7257486"/>
              <a:gd name="connsiteY4580" fmla="*/ 1047281 h 6857155"/>
              <a:gd name="connsiteX4581" fmla="*/ 5153635 w 7257486"/>
              <a:gd name="connsiteY4581" fmla="*/ 4535402 h 6857155"/>
              <a:gd name="connsiteX4582" fmla="*/ 5104650 w 7257486"/>
              <a:gd name="connsiteY4582" fmla="*/ 4559895 h 6857155"/>
              <a:gd name="connsiteX4583" fmla="*/ 5096204 w 7257486"/>
              <a:gd name="connsiteY4583" fmla="*/ 4555672 h 6857155"/>
              <a:gd name="connsiteX4584" fmla="*/ 5100427 w 7257486"/>
              <a:gd name="connsiteY4584" fmla="*/ 4543003 h 6857155"/>
              <a:gd name="connsiteX4585" fmla="*/ 5157858 w 7257486"/>
              <a:gd name="connsiteY4585" fmla="*/ 4514287 h 6857155"/>
              <a:gd name="connsiteX4586" fmla="*/ 5166304 w 7257486"/>
              <a:gd name="connsiteY4586" fmla="*/ 4518510 h 6857155"/>
              <a:gd name="connsiteX4587" fmla="*/ 5153635 w 7257486"/>
              <a:gd name="connsiteY4587" fmla="*/ 4535402 h 6857155"/>
              <a:gd name="connsiteX4588" fmla="*/ 5219512 w 7257486"/>
              <a:gd name="connsiteY4588" fmla="*/ 4548070 h 6857155"/>
              <a:gd name="connsiteX4589" fmla="*/ 5199242 w 7257486"/>
              <a:gd name="connsiteY4589" fmla="*/ 4552293 h 6857155"/>
              <a:gd name="connsiteX4590" fmla="*/ 5203465 w 7257486"/>
              <a:gd name="connsiteY4590" fmla="*/ 4539625 h 6857155"/>
              <a:gd name="connsiteX4591" fmla="*/ 5227958 w 7257486"/>
              <a:gd name="connsiteY4591" fmla="*/ 4539625 h 6857155"/>
              <a:gd name="connsiteX4592" fmla="*/ 5219512 w 7257486"/>
              <a:gd name="connsiteY4592" fmla="*/ 4548070 h 6857155"/>
              <a:gd name="connsiteX4593" fmla="*/ 5244005 w 7257486"/>
              <a:gd name="connsiteY4593" fmla="*/ 4461079 h 6857155"/>
              <a:gd name="connsiteX4594" fmla="*/ 5223735 w 7257486"/>
              <a:gd name="connsiteY4594" fmla="*/ 4456856 h 6857155"/>
              <a:gd name="connsiteX4595" fmla="*/ 5211067 w 7257486"/>
              <a:gd name="connsiteY4595" fmla="*/ 4472903 h 6857155"/>
              <a:gd name="connsiteX4596" fmla="*/ 5186574 w 7257486"/>
              <a:gd name="connsiteY4596" fmla="*/ 4472903 h 6857155"/>
              <a:gd name="connsiteX4597" fmla="*/ 5157858 w 7257486"/>
              <a:gd name="connsiteY4597" fmla="*/ 4485571 h 6857155"/>
              <a:gd name="connsiteX4598" fmla="*/ 5137588 w 7257486"/>
              <a:gd name="connsiteY4598" fmla="*/ 4485571 h 6857155"/>
              <a:gd name="connsiteX4599" fmla="*/ 5137588 w 7257486"/>
              <a:gd name="connsiteY4599" fmla="*/ 4472903 h 6857155"/>
              <a:gd name="connsiteX4600" fmla="*/ 5170527 w 7257486"/>
              <a:gd name="connsiteY4600" fmla="*/ 4460234 h 6857155"/>
              <a:gd name="connsiteX4601" fmla="*/ 5199242 w 7257486"/>
              <a:gd name="connsiteY4601" fmla="*/ 4447565 h 6857155"/>
              <a:gd name="connsiteX4602" fmla="*/ 5219512 w 7257486"/>
              <a:gd name="connsiteY4602" fmla="*/ 4434896 h 6857155"/>
              <a:gd name="connsiteX4603" fmla="*/ 5260897 w 7257486"/>
              <a:gd name="connsiteY4603" fmla="*/ 4422228 h 6857155"/>
              <a:gd name="connsiteX4604" fmla="*/ 5281167 w 7257486"/>
              <a:gd name="connsiteY4604" fmla="*/ 4422228 h 6857155"/>
              <a:gd name="connsiteX4605" fmla="*/ 5244005 w 7257486"/>
              <a:gd name="connsiteY4605" fmla="*/ 4461079 h 6857155"/>
              <a:gd name="connsiteX4606" fmla="*/ 5195019 w 7257486"/>
              <a:gd name="connsiteY4606" fmla="*/ 2464488 h 6857155"/>
              <a:gd name="connsiteX4607" fmla="*/ 5197554 w 7257486"/>
              <a:gd name="connsiteY4607" fmla="*/ 2460265 h 6857155"/>
              <a:gd name="connsiteX4608" fmla="*/ 5200087 w 7257486"/>
              <a:gd name="connsiteY4608" fmla="*/ 2460265 h 6857155"/>
              <a:gd name="connsiteX4609" fmla="*/ 5200087 w 7257486"/>
              <a:gd name="connsiteY4609" fmla="*/ 2461955 h 6857155"/>
              <a:gd name="connsiteX4610" fmla="*/ 5195019 w 7257486"/>
              <a:gd name="connsiteY4610" fmla="*/ 2464488 h 6857155"/>
              <a:gd name="connsiteX4611" fmla="*/ 5211911 w 7257486"/>
              <a:gd name="connsiteY4611" fmla="*/ 4293007 h 6857155"/>
              <a:gd name="connsiteX4612" fmla="*/ 5211911 w 7257486"/>
              <a:gd name="connsiteY4612" fmla="*/ 4280338 h 6857155"/>
              <a:gd name="connsiteX4613" fmla="*/ 5220357 w 7257486"/>
              <a:gd name="connsiteY4613" fmla="*/ 4280338 h 6857155"/>
              <a:gd name="connsiteX4614" fmla="*/ 5220357 w 7257486"/>
              <a:gd name="connsiteY4614" fmla="*/ 4288784 h 6857155"/>
              <a:gd name="connsiteX4615" fmla="*/ 5211911 w 7257486"/>
              <a:gd name="connsiteY4615" fmla="*/ 4293007 h 6857155"/>
              <a:gd name="connsiteX4616" fmla="*/ 5309883 w 7257486"/>
              <a:gd name="connsiteY4616" fmla="*/ 4239798 h 6857155"/>
              <a:gd name="connsiteX4617" fmla="*/ 5285390 w 7257486"/>
              <a:gd name="connsiteY4617" fmla="*/ 4244021 h 6857155"/>
              <a:gd name="connsiteX4618" fmla="*/ 5248228 w 7257486"/>
              <a:gd name="connsiteY4618" fmla="*/ 4256690 h 6857155"/>
              <a:gd name="connsiteX4619" fmla="*/ 5211067 w 7257486"/>
              <a:gd name="connsiteY4619" fmla="*/ 4265136 h 6857155"/>
              <a:gd name="connsiteX4620" fmla="*/ 5215290 w 7257486"/>
              <a:gd name="connsiteY4620" fmla="*/ 4232197 h 6857155"/>
              <a:gd name="connsiteX4621" fmla="*/ 5223735 w 7257486"/>
              <a:gd name="connsiteY4621" fmla="*/ 4216150 h 6857155"/>
              <a:gd name="connsiteX4622" fmla="*/ 5285390 w 7257486"/>
              <a:gd name="connsiteY4622" fmla="*/ 4207704 h 6857155"/>
              <a:gd name="connsiteX4623" fmla="*/ 5293835 w 7257486"/>
              <a:gd name="connsiteY4623" fmla="*/ 4187434 h 6857155"/>
              <a:gd name="connsiteX4624" fmla="*/ 5302281 w 7257486"/>
              <a:gd name="connsiteY4624" fmla="*/ 4187434 h 6857155"/>
              <a:gd name="connsiteX4625" fmla="*/ 5318329 w 7257486"/>
              <a:gd name="connsiteY4625" fmla="*/ 4200103 h 6857155"/>
              <a:gd name="connsiteX4626" fmla="*/ 5309883 w 7257486"/>
              <a:gd name="connsiteY4626" fmla="*/ 4239798 h 6857155"/>
              <a:gd name="connsiteX4627" fmla="*/ 5223735 w 7257486"/>
              <a:gd name="connsiteY4627" fmla="*/ 4186590 h 6857155"/>
              <a:gd name="connsiteX4628" fmla="*/ 5227958 w 7257486"/>
              <a:gd name="connsiteY4628" fmla="*/ 4173921 h 6857155"/>
              <a:gd name="connsiteX4629" fmla="*/ 5232181 w 7257486"/>
              <a:gd name="connsiteY4629" fmla="*/ 4186590 h 6857155"/>
              <a:gd name="connsiteX4630" fmla="*/ 5223735 w 7257486"/>
              <a:gd name="connsiteY4630" fmla="*/ 4186590 h 6857155"/>
              <a:gd name="connsiteX4631" fmla="*/ 5326774 w 7257486"/>
              <a:gd name="connsiteY4631" fmla="*/ 4194191 h 6857155"/>
              <a:gd name="connsiteX4632" fmla="*/ 5330997 w 7257486"/>
              <a:gd name="connsiteY4632" fmla="*/ 4181522 h 6857155"/>
              <a:gd name="connsiteX4633" fmla="*/ 5339443 w 7257486"/>
              <a:gd name="connsiteY4633" fmla="*/ 4181522 h 6857155"/>
              <a:gd name="connsiteX4634" fmla="*/ 5339443 w 7257486"/>
              <a:gd name="connsiteY4634" fmla="*/ 4194191 h 6857155"/>
              <a:gd name="connsiteX4635" fmla="*/ 5326774 w 7257486"/>
              <a:gd name="connsiteY4635" fmla="*/ 4194191 h 6857155"/>
              <a:gd name="connsiteX4636" fmla="*/ 5338598 w 7257486"/>
              <a:gd name="connsiteY4636" fmla="*/ 4140982 h 6857155"/>
              <a:gd name="connsiteX4637" fmla="*/ 5309883 w 7257486"/>
              <a:gd name="connsiteY4637" fmla="*/ 4136759 h 6857155"/>
              <a:gd name="connsiteX4638" fmla="*/ 5305660 w 7257486"/>
              <a:gd name="connsiteY4638" fmla="*/ 4128313 h 6857155"/>
              <a:gd name="connsiteX4639" fmla="*/ 5334375 w 7257486"/>
              <a:gd name="connsiteY4639" fmla="*/ 4115645 h 6857155"/>
              <a:gd name="connsiteX4640" fmla="*/ 5342821 w 7257486"/>
              <a:gd name="connsiteY4640" fmla="*/ 4119868 h 6857155"/>
              <a:gd name="connsiteX4641" fmla="*/ 5338598 w 7257486"/>
              <a:gd name="connsiteY4641" fmla="*/ 4140982 h 6857155"/>
              <a:gd name="connsiteX4642" fmla="*/ 5307349 w 7257486"/>
              <a:gd name="connsiteY4642" fmla="*/ 956911 h 6857155"/>
              <a:gd name="connsiteX4643" fmla="*/ 5282856 w 7257486"/>
              <a:gd name="connsiteY4643" fmla="*/ 965356 h 6857155"/>
              <a:gd name="connsiteX4644" fmla="*/ 5270187 w 7257486"/>
              <a:gd name="connsiteY4644" fmla="*/ 978025 h 6857155"/>
              <a:gd name="connsiteX4645" fmla="*/ 5241471 w 7257486"/>
              <a:gd name="connsiteY4645" fmla="*/ 978025 h 6857155"/>
              <a:gd name="connsiteX4646" fmla="*/ 5146879 w 7257486"/>
              <a:gd name="connsiteY4646" fmla="*/ 1010964 h 6857155"/>
              <a:gd name="connsiteX4647" fmla="*/ 5130831 w 7257486"/>
              <a:gd name="connsiteY4647" fmla="*/ 1023633 h 6857155"/>
              <a:gd name="connsiteX4648" fmla="*/ 5110561 w 7257486"/>
              <a:gd name="connsiteY4648" fmla="*/ 1023633 h 6857155"/>
              <a:gd name="connsiteX4649" fmla="*/ 5110561 w 7257486"/>
              <a:gd name="connsiteY4649" fmla="*/ 1015187 h 6857155"/>
              <a:gd name="connsiteX4650" fmla="*/ 5123230 w 7257486"/>
              <a:gd name="connsiteY4650" fmla="*/ 1006741 h 6857155"/>
              <a:gd name="connsiteX4651" fmla="*/ 5164615 w 7257486"/>
              <a:gd name="connsiteY4651" fmla="*/ 982248 h 6857155"/>
              <a:gd name="connsiteX4652" fmla="*/ 5246539 w 7257486"/>
              <a:gd name="connsiteY4652" fmla="*/ 945086 h 6857155"/>
              <a:gd name="connsiteX4653" fmla="*/ 5312416 w 7257486"/>
              <a:gd name="connsiteY4653" fmla="*/ 912148 h 6857155"/>
              <a:gd name="connsiteX4654" fmla="*/ 5332687 w 7257486"/>
              <a:gd name="connsiteY4654" fmla="*/ 916371 h 6857155"/>
              <a:gd name="connsiteX4655" fmla="*/ 5345355 w 7257486"/>
              <a:gd name="connsiteY4655" fmla="*/ 936641 h 6857155"/>
              <a:gd name="connsiteX4656" fmla="*/ 5307349 w 7257486"/>
              <a:gd name="connsiteY4656" fmla="*/ 956911 h 6857155"/>
              <a:gd name="connsiteX4657" fmla="*/ 5542143 w 7257486"/>
              <a:gd name="connsiteY4657" fmla="*/ 2485603 h 6857155"/>
              <a:gd name="connsiteX4658" fmla="*/ 5550588 w 7257486"/>
              <a:gd name="connsiteY4658" fmla="*/ 2461110 h 6857155"/>
              <a:gd name="connsiteX4659" fmla="*/ 5575081 w 7257486"/>
              <a:gd name="connsiteY4659" fmla="*/ 2461110 h 6857155"/>
              <a:gd name="connsiteX4660" fmla="*/ 5591128 w 7257486"/>
              <a:gd name="connsiteY4660" fmla="*/ 2469556 h 6857155"/>
              <a:gd name="connsiteX4661" fmla="*/ 5611398 w 7257486"/>
              <a:gd name="connsiteY4661" fmla="*/ 2440840 h 6857155"/>
              <a:gd name="connsiteX4662" fmla="*/ 5631668 w 7257486"/>
              <a:gd name="connsiteY4662" fmla="*/ 2428171 h 6857155"/>
              <a:gd name="connsiteX4663" fmla="*/ 5634202 w 7257486"/>
              <a:gd name="connsiteY4663" fmla="*/ 2428171 h 6857155"/>
              <a:gd name="connsiteX4664" fmla="*/ 5625756 w 7257486"/>
              <a:gd name="connsiteY4664" fmla="*/ 2432394 h 6857155"/>
              <a:gd name="connsiteX4665" fmla="*/ 5621533 w 7257486"/>
              <a:gd name="connsiteY4665" fmla="*/ 2448441 h 6857155"/>
              <a:gd name="connsiteX4666" fmla="*/ 5662918 w 7257486"/>
              <a:gd name="connsiteY4666" fmla="*/ 2439995 h 6857155"/>
              <a:gd name="connsiteX4667" fmla="*/ 5700079 w 7257486"/>
              <a:gd name="connsiteY4667" fmla="*/ 2431550 h 6857155"/>
              <a:gd name="connsiteX4668" fmla="*/ 5695856 w 7257486"/>
              <a:gd name="connsiteY4668" fmla="*/ 2444218 h 6857155"/>
              <a:gd name="connsiteX4669" fmla="*/ 5646870 w 7257486"/>
              <a:gd name="connsiteY4669" fmla="*/ 2468711 h 6857155"/>
              <a:gd name="connsiteX4670" fmla="*/ 5564101 w 7257486"/>
              <a:gd name="connsiteY4670" fmla="*/ 2494049 h 6857155"/>
              <a:gd name="connsiteX4671" fmla="*/ 5566635 w 7257486"/>
              <a:gd name="connsiteY4671" fmla="*/ 2481380 h 6857155"/>
              <a:gd name="connsiteX4672" fmla="*/ 5553966 w 7257486"/>
              <a:gd name="connsiteY4672" fmla="*/ 2485603 h 6857155"/>
              <a:gd name="connsiteX4673" fmla="*/ 5553966 w 7257486"/>
              <a:gd name="connsiteY4673" fmla="*/ 2494049 h 6857155"/>
              <a:gd name="connsiteX4674" fmla="*/ 5545521 w 7257486"/>
              <a:gd name="connsiteY4674" fmla="*/ 2494049 h 6857155"/>
              <a:gd name="connsiteX4675" fmla="*/ 5545521 w 7257486"/>
              <a:gd name="connsiteY4675" fmla="*/ 2501650 h 6857155"/>
              <a:gd name="connsiteX4676" fmla="*/ 5544676 w 7257486"/>
              <a:gd name="connsiteY4676" fmla="*/ 2502494 h 6857155"/>
              <a:gd name="connsiteX4677" fmla="*/ 5532852 w 7257486"/>
              <a:gd name="connsiteY4677" fmla="*/ 2498271 h 6857155"/>
              <a:gd name="connsiteX4678" fmla="*/ 5542143 w 7257486"/>
              <a:gd name="connsiteY4678" fmla="*/ 2485603 h 6857155"/>
              <a:gd name="connsiteX4679" fmla="*/ 5492312 w 7257486"/>
              <a:gd name="connsiteY4679" fmla="*/ 2466177 h 6857155"/>
              <a:gd name="connsiteX4680" fmla="*/ 5519339 w 7257486"/>
              <a:gd name="connsiteY4680" fmla="*/ 2452664 h 6857155"/>
              <a:gd name="connsiteX4681" fmla="*/ 5521028 w 7257486"/>
              <a:gd name="connsiteY4681" fmla="*/ 2452664 h 6857155"/>
              <a:gd name="connsiteX4682" fmla="*/ 5529474 w 7257486"/>
              <a:gd name="connsiteY4682" fmla="*/ 2461110 h 6857155"/>
              <a:gd name="connsiteX4683" fmla="*/ 5525251 w 7257486"/>
              <a:gd name="connsiteY4683" fmla="*/ 2469556 h 6857155"/>
              <a:gd name="connsiteX4684" fmla="*/ 5523562 w 7257486"/>
              <a:gd name="connsiteY4684" fmla="*/ 2465333 h 6857155"/>
              <a:gd name="connsiteX4685" fmla="*/ 5492312 w 7257486"/>
              <a:gd name="connsiteY4685" fmla="*/ 2468711 h 6857155"/>
              <a:gd name="connsiteX4686" fmla="*/ 5492312 w 7257486"/>
              <a:gd name="connsiteY4686" fmla="*/ 2466177 h 6857155"/>
              <a:gd name="connsiteX4687" fmla="*/ 5404476 w 7257486"/>
              <a:gd name="connsiteY4687" fmla="*/ 4173921 h 6857155"/>
              <a:gd name="connsiteX4688" fmla="*/ 5396030 w 7257486"/>
              <a:gd name="connsiteY4688" fmla="*/ 4178144 h 6857155"/>
              <a:gd name="connsiteX4689" fmla="*/ 5391807 w 7257486"/>
              <a:gd name="connsiteY4689" fmla="*/ 4165475 h 6857155"/>
              <a:gd name="connsiteX4690" fmla="*/ 5404476 w 7257486"/>
              <a:gd name="connsiteY4690" fmla="*/ 4165475 h 6857155"/>
              <a:gd name="connsiteX4691" fmla="*/ 5404476 w 7257486"/>
              <a:gd name="connsiteY4691" fmla="*/ 4173921 h 6857155"/>
              <a:gd name="connsiteX4692" fmla="*/ 5408699 w 7257486"/>
              <a:gd name="connsiteY4692" fmla="*/ 4161252 h 6857155"/>
              <a:gd name="connsiteX4693" fmla="*/ 5412922 w 7257486"/>
              <a:gd name="connsiteY4693" fmla="*/ 4148583 h 6857155"/>
              <a:gd name="connsiteX4694" fmla="*/ 5421368 w 7257486"/>
              <a:gd name="connsiteY4694" fmla="*/ 4148583 h 6857155"/>
              <a:gd name="connsiteX4695" fmla="*/ 5421368 w 7257486"/>
              <a:gd name="connsiteY4695" fmla="*/ 4161252 h 6857155"/>
              <a:gd name="connsiteX4696" fmla="*/ 5408699 w 7257486"/>
              <a:gd name="connsiteY4696" fmla="*/ 4161252 h 6857155"/>
              <a:gd name="connsiteX4697" fmla="*/ 5428968 w 7257486"/>
              <a:gd name="connsiteY4697" fmla="*/ 4157029 h 6857155"/>
              <a:gd name="connsiteX4698" fmla="*/ 5437414 w 7257486"/>
              <a:gd name="connsiteY4698" fmla="*/ 4140982 h 6857155"/>
              <a:gd name="connsiteX4699" fmla="*/ 5450083 w 7257486"/>
              <a:gd name="connsiteY4699" fmla="*/ 4145205 h 6857155"/>
              <a:gd name="connsiteX4700" fmla="*/ 5450083 w 7257486"/>
              <a:gd name="connsiteY4700" fmla="*/ 4157874 h 6857155"/>
              <a:gd name="connsiteX4701" fmla="*/ 5428968 w 7257486"/>
              <a:gd name="connsiteY4701" fmla="*/ 4157874 h 6857155"/>
              <a:gd name="connsiteX4702" fmla="*/ 5466130 w 7257486"/>
              <a:gd name="connsiteY4702" fmla="*/ 4178144 h 6857155"/>
              <a:gd name="connsiteX4703" fmla="*/ 5470353 w 7257486"/>
              <a:gd name="connsiteY4703" fmla="*/ 4169698 h 6857155"/>
              <a:gd name="connsiteX4704" fmla="*/ 5478799 w 7257486"/>
              <a:gd name="connsiteY4704" fmla="*/ 4173921 h 6857155"/>
              <a:gd name="connsiteX4705" fmla="*/ 5466130 w 7257486"/>
              <a:gd name="connsiteY4705" fmla="*/ 4178144 h 6857155"/>
              <a:gd name="connsiteX4706" fmla="*/ 5630824 w 7257486"/>
              <a:gd name="connsiteY4706" fmla="*/ 4116489 h 6857155"/>
              <a:gd name="connsiteX4707" fmla="*/ 5610553 w 7257486"/>
              <a:gd name="connsiteY4707" fmla="*/ 4120712 h 6857155"/>
              <a:gd name="connsiteX4708" fmla="*/ 5586061 w 7257486"/>
              <a:gd name="connsiteY4708" fmla="*/ 4136759 h 6857155"/>
              <a:gd name="connsiteX4709" fmla="*/ 5570014 w 7257486"/>
              <a:gd name="connsiteY4709" fmla="*/ 4140982 h 6857155"/>
              <a:gd name="connsiteX4710" fmla="*/ 5549743 w 7257486"/>
              <a:gd name="connsiteY4710" fmla="*/ 4132536 h 6857155"/>
              <a:gd name="connsiteX4711" fmla="*/ 5549743 w 7257486"/>
              <a:gd name="connsiteY4711" fmla="*/ 4124090 h 6857155"/>
              <a:gd name="connsiteX4712" fmla="*/ 5562412 w 7257486"/>
              <a:gd name="connsiteY4712" fmla="*/ 4111422 h 6857155"/>
              <a:gd name="connsiteX4713" fmla="*/ 5558189 w 7257486"/>
              <a:gd name="connsiteY4713" fmla="*/ 4091152 h 6857155"/>
              <a:gd name="connsiteX4714" fmla="*/ 5529474 w 7257486"/>
              <a:gd name="connsiteY4714" fmla="*/ 4086929 h 6857155"/>
              <a:gd name="connsiteX4715" fmla="*/ 5483866 w 7257486"/>
              <a:gd name="connsiteY4715" fmla="*/ 4107199 h 6857155"/>
              <a:gd name="connsiteX4716" fmla="*/ 5475420 w 7257486"/>
              <a:gd name="connsiteY4716" fmla="*/ 4098753 h 6857155"/>
              <a:gd name="connsiteX4717" fmla="*/ 5516805 w 7257486"/>
              <a:gd name="connsiteY4717" fmla="*/ 4074260 h 6857155"/>
              <a:gd name="connsiteX4718" fmla="*/ 5562412 w 7257486"/>
              <a:gd name="connsiteY4718" fmla="*/ 4061591 h 6857155"/>
              <a:gd name="connsiteX4719" fmla="*/ 5582682 w 7257486"/>
              <a:gd name="connsiteY4719" fmla="*/ 4048923 h 6857155"/>
              <a:gd name="connsiteX4720" fmla="*/ 5595351 w 7257486"/>
              <a:gd name="connsiteY4720" fmla="*/ 4048923 h 6857155"/>
              <a:gd name="connsiteX4721" fmla="*/ 5595351 w 7257486"/>
              <a:gd name="connsiteY4721" fmla="*/ 4057369 h 6857155"/>
              <a:gd name="connsiteX4722" fmla="*/ 5579304 w 7257486"/>
              <a:gd name="connsiteY4722" fmla="*/ 4070037 h 6857155"/>
              <a:gd name="connsiteX4723" fmla="*/ 5575081 w 7257486"/>
              <a:gd name="connsiteY4723" fmla="*/ 4082706 h 6857155"/>
              <a:gd name="connsiteX4724" fmla="*/ 5587750 w 7257486"/>
              <a:gd name="connsiteY4724" fmla="*/ 4086929 h 6857155"/>
              <a:gd name="connsiteX4725" fmla="*/ 5608020 w 7257486"/>
              <a:gd name="connsiteY4725" fmla="*/ 4095375 h 6857155"/>
              <a:gd name="connsiteX4726" fmla="*/ 5632513 w 7257486"/>
              <a:gd name="connsiteY4726" fmla="*/ 4099598 h 6857155"/>
              <a:gd name="connsiteX4727" fmla="*/ 5630824 w 7257486"/>
              <a:gd name="connsiteY4727" fmla="*/ 4116489 h 6857155"/>
              <a:gd name="connsiteX4728" fmla="*/ 5667140 w 7257486"/>
              <a:gd name="connsiteY4728" fmla="*/ 4095375 h 6857155"/>
              <a:gd name="connsiteX4729" fmla="*/ 5651093 w 7257486"/>
              <a:gd name="connsiteY4729" fmla="*/ 4103821 h 6857155"/>
              <a:gd name="connsiteX4730" fmla="*/ 5651093 w 7257486"/>
              <a:gd name="connsiteY4730" fmla="*/ 4095375 h 6857155"/>
              <a:gd name="connsiteX4731" fmla="*/ 5663762 w 7257486"/>
              <a:gd name="connsiteY4731" fmla="*/ 4086929 h 6857155"/>
              <a:gd name="connsiteX4732" fmla="*/ 5659539 w 7257486"/>
              <a:gd name="connsiteY4732" fmla="*/ 4066659 h 6857155"/>
              <a:gd name="connsiteX4733" fmla="*/ 5663762 w 7257486"/>
              <a:gd name="connsiteY4733" fmla="*/ 4050612 h 6857155"/>
              <a:gd name="connsiteX4734" fmla="*/ 5676431 w 7257486"/>
              <a:gd name="connsiteY4734" fmla="*/ 4050612 h 6857155"/>
              <a:gd name="connsiteX4735" fmla="*/ 5684876 w 7257486"/>
              <a:gd name="connsiteY4735" fmla="*/ 4091996 h 6857155"/>
              <a:gd name="connsiteX4736" fmla="*/ 5667140 w 7257486"/>
              <a:gd name="connsiteY4736" fmla="*/ 4095375 h 6857155"/>
              <a:gd name="connsiteX4737" fmla="*/ 5692478 w 7257486"/>
              <a:gd name="connsiteY4737" fmla="*/ 4149428 h 6857155"/>
              <a:gd name="connsiteX4738" fmla="*/ 5696701 w 7257486"/>
              <a:gd name="connsiteY4738" fmla="*/ 4140982 h 6857155"/>
              <a:gd name="connsiteX4739" fmla="*/ 5705147 w 7257486"/>
              <a:gd name="connsiteY4739" fmla="*/ 4145205 h 6857155"/>
              <a:gd name="connsiteX4740" fmla="*/ 5692478 w 7257486"/>
              <a:gd name="connsiteY4740" fmla="*/ 4149428 h 6857155"/>
              <a:gd name="connsiteX4741" fmla="*/ 5722883 w 7257486"/>
              <a:gd name="connsiteY4741" fmla="*/ 2534589 h 6857155"/>
              <a:gd name="connsiteX4742" fmla="*/ 5722883 w 7257486"/>
              <a:gd name="connsiteY4742" fmla="*/ 2534589 h 6857155"/>
              <a:gd name="connsiteX4743" fmla="*/ 5710214 w 7257486"/>
              <a:gd name="connsiteY4743" fmla="*/ 2521920 h 6857155"/>
              <a:gd name="connsiteX4744" fmla="*/ 5694167 w 7257486"/>
              <a:gd name="connsiteY4744" fmla="*/ 2526143 h 6857155"/>
              <a:gd name="connsiteX4745" fmla="*/ 5640959 w 7257486"/>
              <a:gd name="connsiteY4745" fmla="*/ 2542190 h 6857155"/>
              <a:gd name="connsiteX4746" fmla="*/ 5657005 w 7257486"/>
              <a:gd name="connsiteY4746" fmla="*/ 2526143 h 6857155"/>
              <a:gd name="connsiteX4747" fmla="*/ 5685721 w 7257486"/>
              <a:gd name="connsiteY4747" fmla="*/ 2517697 h 6857155"/>
              <a:gd name="connsiteX4748" fmla="*/ 5694167 w 7257486"/>
              <a:gd name="connsiteY4748" fmla="*/ 2509251 h 6857155"/>
              <a:gd name="connsiteX4749" fmla="*/ 5693322 w 7257486"/>
              <a:gd name="connsiteY4749" fmla="*/ 2506717 h 6857155"/>
              <a:gd name="connsiteX4750" fmla="*/ 5705147 w 7257486"/>
              <a:gd name="connsiteY4750" fmla="*/ 2500805 h 6857155"/>
              <a:gd name="connsiteX4751" fmla="*/ 5725417 w 7257486"/>
              <a:gd name="connsiteY4751" fmla="*/ 2505028 h 6857155"/>
              <a:gd name="connsiteX4752" fmla="*/ 5738086 w 7257486"/>
              <a:gd name="connsiteY4752" fmla="*/ 2525298 h 6857155"/>
              <a:gd name="connsiteX4753" fmla="*/ 5722883 w 7257486"/>
              <a:gd name="connsiteY4753" fmla="*/ 2534589 h 6857155"/>
              <a:gd name="connsiteX4754" fmla="*/ 6107167 w 7257486"/>
              <a:gd name="connsiteY4754" fmla="*/ 4202637 h 6857155"/>
              <a:gd name="connsiteX4755" fmla="*/ 6119836 w 7257486"/>
              <a:gd name="connsiteY4755" fmla="*/ 4202637 h 6857155"/>
              <a:gd name="connsiteX4756" fmla="*/ 6119836 w 7257486"/>
              <a:gd name="connsiteY4756" fmla="*/ 4215305 h 6857155"/>
              <a:gd name="connsiteX4757" fmla="*/ 6107167 w 7257486"/>
              <a:gd name="connsiteY4757" fmla="*/ 4219528 h 6857155"/>
              <a:gd name="connsiteX4758" fmla="*/ 6107167 w 7257486"/>
              <a:gd name="connsiteY4758" fmla="*/ 4202637 h 6857155"/>
              <a:gd name="connsiteX4759" fmla="*/ 5913758 w 7257486"/>
              <a:gd name="connsiteY4759" fmla="*/ 4066659 h 6857155"/>
              <a:gd name="connsiteX4760" fmla="*/ 5885042 w 7257486"/>
              <a:gd name="connsiteY4760" fmla="*/ 4062436 h 6857155"/>
              <a:gd name="connsiteX4761" fmla="*/ 5885042 w 7257486"/>
              <a:gd name="connsiteY4761" fmla="*/ 4053990 h 6857155"/>
              <a:gd name="connsiteX4762" fmla="*/ 5897711 w 7257486"/>
              <a:gd name="connsiteY4762" fmla="*/ 4041322 h 6857155"/>
              <a:gd name="connsiteX4763" fmla="*/ 5913758 w 7257486"/>
              <a:gd name="connsiteY4763" fmla="*/ 4041322 h 6857155"/>
              <a:gd name="connsiteX4764" fmla="*/ 5922204 w 7257486"/>
              <a:gd name="connsiteY4764" fmla="*/ 4049767 h 6857155"/>
              <a:gd name="connsiteX4765" fmla="*/ 5913758 w 7257486"/>
              <a:gd name="connsiteY4765" fmla="*/ 4066659 h 6857155"/>
              <a:gd name="connsiteX4766" fmla="*/ 6090275 w 7257486"/>
              <a:gd name="connsiteY4766" fmla="*/ 3755009 h 6857155"/>
              <a:gd name="connsiteX4767" fmla="*/ 6094498 w 7257486"/>
              <a:gd name="connsiteY4767" fmla="*/ 3746563 h 6857155"/>
              <a:gd name="connsiteX4768" fmla="*/ 6107167 w 7257486"/>
              <a:gd name="connsiteY4768" fmla="*/ 3750786 h 6857155"/>
              <a:gd name="connsiteX4769" fmla="*/ 6090275 w 7257486"/>
              <a:gd name="connsiteY4769" fmla="*/ 3755009 h 6857155"/>
              <a:gd name="connsiteX4770" fmla="*/ 6123214 w 7257486"/>
              <a:gd name="connsiteY4770" fmla="*/ 2464488 h 6857155"/>
              <a:gd name="connsiteX4771" fmla="*/ 6077607 w 7257486"/>
              <a:gd name="connsiteY4771" fmla="*/ 2480535 h 6857155"/>
              <a:gd name="connsiteX4772" fmla="*/ 6069161 w 7257486"/>
              <a:gd name="connsiteY4772" fmla="*/ 2476313 h 6857155"/>
              <a:gd name="connsiteX4773" fmla="*/ 6110546 w 7257486"/>
              <a:gd name="connsiteY4773" fmla="*/ 2451819 h 6857155"/>
              <a:gd name="connsiteX4774" fmla="*/ 6176423 w 7257486"/>
              <a:gd name="connsiteY4774" fmla="*/ 2418881 h 6857155"/>
              <a:gd name="connsiteX4775" fmla="*/ 6184869 w 7257486"/>
              <a:gd name="connsiteY4775" fmla="*/ 2418881 h 6857155"/>
              <a:gd name="connsiteX4776" fmla="*/ 6184869 w 7257486"/>
              <a:gd name="connsiteY4776" fmla="*/ 2427327 h 6857155"/>
              <a:gd name="connsiteX4777" fmla="*/ 6172200 w 7257486"/>
              <a:gd name="connsiteY4777" fmla="*/ 2439995 h 6857155"/>
              <a:gd name="connsiteX4778" fmla="*/ 6123214 w 7257486"/>
              <a:gd name="connsiteY4778" fmla="*/ 2464488 h 6857155"/>
              <a:gd name="connsiteX4779" fmla="*/ 1391025 w 7257486"/>
              <a:gd name="connsiteY4779" fmla="*/ 6182335 h 6857155"/>
              <a:gd name="connsiteX4780" fmla="*/ 1382580 w 7257486"/>
              <a:gd name="connsiteY4780" fmla="*/ 6190781 h 6857155"/>
              <a:gd name="connsiteX4781" fmla="*/ 1366533 w 7257486"/>
              <a:gd name="connsiteY4781" fmla="*/ 6190781 h 6857155"/>
              <a:gd name="connsiteX4782" fmla="*/ 1362310 w 7257486"/>
              <a:gd name="connsiteY4782" fmla="*/ 6206828 h 6857155"/>
              <a:gd name="connsiteX4783" fmla="*/ 1358931 w 7257486"/>
              <a:gd name="connsiteY4783" fmla="*/ 6208517 h 6857155"/>
              <a:gd name="connsiteX4784" fmla="*/ 1358087 w 7257486"/>
              <a:gd name="connsiteY4784" fmla="*/ 6211051 h 6857155"/>
              <a:gd name="connsiteX4785" fmla="*/ 1325148 w 7257486"/>
              <a:gd name="connsiteY4785" fmla="*/ 6227098 h 6857155"/>
              <a:gd name="connsiteX4786" fmla="*/ 1304878 w 7257486"/>
              <a:gd name="connsiteY4786" fmla="*/ 6243145 h 6857155"/>
              <a:gd name="connsiteX4787" fmla="*/ 1292209 w 7257486"/>
              <a:gd name="connsiteY4787" fmla="*/ 6238922 h 6857155"/>
              <a:gd name="connsiteX4788" fmla="*/ 1287986 w 7257486"/>
              <a:gd name="connsiteY4788" fmla="*/ 6222875 h 6857155"/>
              <a:gd name="connsiteX4789" fmla="*/ 1292209 w 7257486"/>
              <a:gd name="connsiteY4789" fmla="*/ 6210206 h 6857155"/>
              <a:gd name="connsiteX4790" fmla="*/ 1316702 w 7257486"/>
              <a:gd name="connsiteY4790" fmla="*/ 6197538 h 6857155"/>
              <a:gd name="connsiteX4791" fmla="*/ 1336972 w 7257486"/>
              <a:gd name="connsiteY4791" fmla="*/ 6184869 h 6857155"/>
              <a:gd name="connsiteX4792" fmla="*/ 1361465 w 7257486"/>
              <a:gd name="connsiteY4792" fmla="*/ 6180646 h 6857155"/>
              <a:gd name="connsiteX4793" fmla="*/ 1353019 w 7257486"/>
              <a:gd name="connsiteY4793" fmla="*/ 6176423 h 6857155"/>
              <a:gd name="connsiteX4794" fmla="*/ 1357242 w 7257486"/>
              <a:gd name="connsiteY4794" fmla="*/ 6151931 h 6857155"/>
              <a:gd name="connsiteX4795" fmla="*/ 1365688 w 7257486"/>
              <a:gd name="connsiteY4795" fmla="*/ 6131660 h 6857155"/>
              <a:gd name="connsiteX4796" fmla="*/ 1414674 w 7257486"/>
              <a:gd name="connsiteY4796" fmla="*/ 6107167 h 6857155"/>
              <a:gd name="connsiteX4797" fmla="*/ 1427342 w 7257486"/>
              <a:gd name="connsiteY4797" fmla="*/ 6091121 h 6857155"/>
              <a:gd name="connsiteX4798" fmla="*/ 1451835 w 7257486"/>
              <a:gd name="connsiteY4798" fmla="*/ 6082675 h 6857155"/>
              <a:gd name="connsiteX4799" fmla="*/ 1464504 w 7257486"/>
              <a:gd name="connsiteY4799" fmla="*/ 6074229 h 6857155"/>
              <a:gd name="connsiteX4800" fmla="*/ 1484774 w 7257486"/>
              <a:gd name="connsiteY4800" fmla="*/ 6074229 h 6857155"/>
              <a:gd name="connsiteX4801" fmla="*/ 1497443 w 7257486"/>
              <a:gd name="connsiteY4801" fmla="*/ 6094499 h 6857155"/>
              <a:gd name="connsiteX4802" fmla="*/ 1513490 w 7257486"/>
              <a:gd name="connsiteY4802" fmla="*/ 6102944 h 6857155"/>
              <a:gd name="connsiteX4803" fmla="*/ 1509267 w 7257486"/>
              <a:gd name="connsiteY4803" fmla="*/ 6118992 h 6857155"/>
              <a:gd name="connsiteX4804" fmla="*/ 1488997 w 7257486"/>
              <a:gd name="connsiteY4804" fmla="*/ 6131660 h 6857155"/>
              <a:gd name="connsiteX4805" fmla="*/ 1480551 w 7257486"/>
              <a:gd name="connsiteY4805" fmla="*/ 6160376 h 6857155"/>
              <a:gd name="connsiteX4806" fmla="*/ 1467882 w 7257486"/>
              <a:gd name="connsiteY4806" fmla="*/ 6160376 h 6857155"/>
              <a:gd name="connsiteX4807" fmla="*/ 1467882 w 7257486"/>
              <a:gd name="connsiteY4807" fmla="*/ 6151931 h 6857155"/>
              <a:gd name="connsiteX4808" fmla="*/ 1447612 w 7257486"/>
              <a:gd name="connsiteY4808" fmla="*/ 6156153 h 6857155"/>
              <a:gd name="connsiteX4809" fmla="*/ 1431565 w 7257486"/>
              <a:gd name="connsiteY4809" fmla="*/ 6168822 h 6857155"/>
              <a:gd name="connsiteX4810" fmla="*/ 1415518 w 7257486"/>
              <a:gd name="connsiteY4810" fmla="*/ 6168822 h 6857155"/>
              <a:gd name="connsiteX4811" fmla="*/ 1419741 w 7257486"/>
              <a:gd name="connsiteY4811" fmla="*/ 6152775 h 6857155"/>
              <a:gd name="connsiteX4812" fmla="*/ 1423964 w 7257486"/>
              <a:gd name="connsiteY4812" fmla="*/ 6144329 h 6857155"/>
              <a:gd name="connsiteX4813" fmla="*/ 1403694 w 7257486"/>
              <a:gd name="connsiteY4813" fmla="*/ 6148552 h 6857155"/>
              <a:gd name="connsiteX4814" fmla="*/ 1391025 w 7257486"/>
              <a:gd name="connsiteY4814" fmla="*/ 6182335 h 6857155"/>
              <a:gd name="connsiteX4815" fmla="*/ 6735536 w 7257486"/>
              <a:gd name="connsiteY4815" fmla="*/ 3808217 h 6857155"/>
              <a:gd name="connsiteX4816" fmla="*/ 6722867 w 7257486"/>
              <a:gd name="connsiteY4816" fmla="*/ 3795548 h 6857155"/>
              <a:gd name="connsiteX4817" fmla="*/ 6718644 w 7257486"/>
              <a:gd name="connsiteY4817" fmla="*/ 3766833 h 6857155"/>
              <a:gd name="connsiteX4818" fmla="*/ 6747360 w 7257486"/>
              <a:gd name="connsiteY4818" fmla="*/ 3738117 h 6857155"/>
              <a:gd name="connsiteX4819" fmla="*/ 6771853 w 7257486"/>
              <a:gd name="connsiteY4819" fmla="*/ 3725448 h 6857155"/>
              <a:gd name="connsiteX4820" fmla="*/ 6800569 w 7257486"/>
              <a:gd name="connsiteY4820" fmla="*/ 3725448 h 6857155"/>
              <a:gd name="connsiteX4821" fmla="*/ 6825061 w 7257486"/>
              <a:gd name="connsiteY4821" fmla="*/ 3741495 h 6857155"/>
              <a:gd name="connsiteX4822" fmla="*/ 6833507 w 7257486"/>
              <a:gd name="connsiteY4822" fmla="*/ 3765988 h 6857155"/>
              <a:gd name="connsiteX4823" fmla="*/ 6862223 w 7257486"/>
              <a:gd name="connsiteY4823" fmla="*/ 3757542 h 6857155"/>
              <a:gd name="connsiteX4824" fmla="*/ 6866446 w 7257486"/>
              <a:gd name="connsiteY4824" fmla="*/ 3761765 h 6857155"/>
              <a:gd name="connsiteX4825" fmla="*/ 6866446 w 7257486"/>
              <a:gd name="connsiteY4825" fmla="*/ 3782035 h 6857155"/>
              <a:gd name="connsiteX4826" fmla="*/ 6846176 w 7257486"/>
              <a:gd name="connsiteY4826" fmla="*/ 3798082 h 6857155"/>
              <a:gd name="connsiteX4827" fmla="*/ 6833507 w 7257486"/>
              <a:gd name="connsiteY4827" fmla="*/ 3802305 h 6857155"/>
              <a:gd name="connsiteX4828" fmla="*/ 6759184 w 7257486"/>
              <a:gd name="connsiteY4828" fmla="*/ 3802305 h 6857155"/>
              <a:gd name="connsiteX4829" fmla="*/ 6735536 w 7257486"/>
              <a:gd name="connsiteY4829" fmla="*/ 3808217 h 6857155"/>
              <a:gd name="connsiteX4830" fmla="*/ 815866 w 7257486"/>
              <a:gd name="connsiteY4830" fmla="*/ 4896882 h 6857155"/>
              <a:gd name="connsiteX4831" fmla="*/ 758434 w 7257486"/>
              <a:gd name="connsiteY4831" fmla="*/ 4929821 h 6857155"/>
              <a:gd name="connsiteX4832" fmla="*/ 717050 w 7257486"/>
              <a:gd name="connsiteY4832" fmla="*/ 4934044 h 6857155"/>
              <a:gd name="connsiteX4833" fmla="*/ 712827 w 7257486"/>
              <a:gd name="connsiteY4833" fmla="*/ 4929821 h 6857155"/>
              <a:gd name="connsiteX4834" fmla="*/ 712827 w 7257486"/>
              <a:gd name="connsiteY4834" fmla="*/ 4901105 h 6857155"/>
              <a:gd name="connsiteX4835" fmla="*/ 757589 w 7257486"/>
              <a:gd name="connsiteY4835" fmla="*/ 4868167 h 6857155"/>
              <a:gd name="connsiteX4836" fmla="*/ 803197 w 7257486"/>
              <a:gd name="connsiteY4836" fmla="*/ 4839451 h 6857155"/>
              <a:gd name="connsiteX4837" fmla="*/ 827690 w 7257486"/>
              <a:gd name="connsiteY4837" fmla="*/ 4831005 h 6857155"/>
              <a:gd name="connsiteX4838" fmla="*/ 836135 w 7257486"/>
              <a:gd name="connsiteY4838" fmla="*/ 4839451 h 6857155"/>
              <a:gd name="connsiteX4839" fmla="*/ 827690 w 7257486"/>
              <a:gd name="connsiteY4839" fmla="*/ 4859721 h 6857155"/>
              <a:gd name="connsiteX4840" fmla="*/ 836135 w 7257486"/>
              <a:gd name="connsiteY4840" fmla="*/ 4872390 h 6857155"/>
              <a:gd name="connsiteX4841" fmla="*/ 815866 w 7257486"/>
              <a:gd name="connsiteY4841" fmla="*/ 4896882 h 6857155"/>
              <a:gd name="connsiteX4842" fmla="*/ 4249933 w 7257486"/>
              <a:gd name="connsiteY4842" fmla="*/ 5090292 h 6857155"/>
              <a:gd name="connsiteX4843" fmla="*/ 4270203 w 7257486"/>
              <a:gd name="connsiteY4843" fmla="*/ 5070022 h 6857155"/>
              <a:gd name="connsiteX4844" fmla="*/ 4261757 w 7257486"/>
              <a:gd name="connsiteY4844" fmla="*/ 5028637 h 6857155"/>
              <a:gd name="connsiteX4845" fmla="*/ 4277804 w 7257486"/>
              <a:gd name="connsiteY4845" fmla="*/ 5020192 h 6857155"/>
              <a:gd name="connsiteX4846" fmla="*/ 4282027 w 7257486"/>
              <a:gd name="connsiteY4846" fmla="*/ 5004144 h 6857155"/>
              <a:gd name="connsiteX4847" fmla="*/ 4261757 w 7257486"/>
              <a:gd name="connsiteY4847" fmla="*/ 5004144 h 6857155"/>
              <a:gd name="connsiteX4848" fmla="*/ 4249089 w 7257486"/>
              <a:gd name="connsiteY4848" fmla="*/ 5012590 h 6857155"/>
              <a:gd name="connsiteX4849" fmla="*/ 4220373 w 7257486"/>
              <a:gd name="connsiteY4849" fmla="*/ 5037083 h 6857155"/>
              <a:gd name="connsiteX4850" fmla="*/ 4200103 w 7257486"/>
              <a:gd name="connsiteY4850" fmla="*/ 5070022 h 6857155"/>
              <a:gd name="connsiteX4851" fmla="*/ 4154495 w 7257486"/>
              <a:gd name="connsiteY4851" fmla="*/ 5107183 h 6857155"/>
              <a:gd name="connsiteX4852" fmla="*/ 4126624 w 7257486"/>
              <a:gd name="connsiteY4852" fmla="*/ 5119852 h 6857155"/>
              <a:gd name="connsiteX4853" fmla="*/ 4121557 w 7257486"/>
              <a:gd name="connsiteY4853" fmla="*/ 5119852 h 6857155"/>
              <a:gd name="connsiteX4854" fmla="*/ 4117334 w 7257486"/>
              <a:gd name="connsiteY4854" fmla="*/ 5124075 h 6857155"/>
              <a:gd name="connsiteX4855" fmla="*/ 4113111 w 7257486"/>
              <a:gd name="connsiteY4855" fmla="*/ 5144345 h 6857155"/>
              <a:gd name="connsiteX4856" fmla="*/ 4125780 w 7257486"/>
              <a:gd name="connsiteY4856" fmla="*/ 5144345 h 6857155"/>
              <a:gd name="connsiteX4857" fmla="*/ 4141827 w 7257486"/>
              <a:gd name="connsiteY4857" fmla="*/ 5135899 h 6857155"/>
              <a:gd name="connsiteX4858" fmla="*/ 4174765 w 7257486"/>
              <a:gd name="connsiteY4858" fmla="*/ 5111406 h 6857155"/>
              <a:gd name="connsiteX4859" fmla="*/ 4187434 w 7257486"/>
              <a:gd name="connsiteY4859" fmla="*/ 5115629 h 6857155"/>
              <a:gd name="connsiteX4860" fmla="*/ 4191657 w 7257486"/>
              <a:gd name="connsiteY4860" fmla="*/ 5114784 h 6857155"/>
              <a:gd name="connsiteX4861" fmla="*/ 4195880 w 7257486"/>
              <a:gd name="connsiteY4861" fmla="*/ 5115629 h 6857155"/>
              <a:gd name="connsiteX4862" fmla="*/ 4195035 w 7257486"/>
              <a:gd name="connsiteY4862" fmla="*/ 5113940 h 6857155"/>
              <a:gd name="connsiteX4863" fmla="*/ 4207704 w 7257486"/>
              <a:gd name="connsiteY4863" fmla="*/ 5111406 h 6857155"/>
              <a:gd name="connsiteX4864" fmla="*/ 4249933 w 7257486"/>
              <a:gd name="connsiteY4864" fmla="*/ 5090292 h 6857155"/>
              <a:gd name="connsiteX4865" fmla="*/ 4213616 w 7257486"/>
              <a:gd name="connsiteY4865" fmla="*/ 5077623 h 6857155"/>
              <a:gd name="connsiteX4866" fmla="*/ 4226285 w 7257486"/>
              <a:gd name="connsiteY4866" fmla="*/ 5081846 h 6857155"/>
              <a:gd name="connsiteX4867" fmla="*/ 4210238 w 7257486"/>
              <a:gd name="connsiteY4867" fmla="*/ 5090292 h 6857155"/>
              <a:gd name="connsiteX4868" fmla="*/ 4213616 w 7257486"/>
              <a:gd name="connsiteY4868" fmla="*/ 5077623 h 6857155"/>
              <a:gd name="connsiteX4869" fmla="*/ 6374055 w 7257486"/>
              <a:gd name="connsiteY4869" fmla="*/ 3787947 h 6857155"/>
              <a:gd name="connsiteX4870" fmla="*/ 6382501 w 7257486"/>
              <a:gd name="connsiteY4870" fmla="*/ 3792170 h 6857155"/>
              <a:gd name="connsiteX4871" fmla="*/ 6382501 w 7257486"/>
              <a:gd name="connsiteY4871" fmla="*/ 3812440 h 6857155"/>
              <a:gd name="connsiteX4872" fmla="*/ 6341116 w 7257486"/>
              <a:gd name="connsiteY4872" fmla="*/ 3825109 h 6857155"/>
              <a:gd name="connsiteX4873" fmla="*/ 6320847 w 7257486"/>
              <a:gd name="connsiteY4873" fmla="*/ 3845379 h 6857155"/>
              <a:gd name="connsiteX4874" fmla="*/ 6300576 w 7257486"/>
              <a:gd name="connsiteY4874" fmla="*/ 3853824 h 6857155"/>
              <a:gd name="connsiteX4875" fmla="*/ 6271860 w 7257486"/>
              <a:gd name="connsiteY4875" fmla="*/ 3849601 h 6857155"/>
              <a:gd name="connsiteX4876" fmla="*/ 6255814 w 7257486"/>
              <a:gd name="connsiteY4876" fmla="*/ 3829332 h 6857155"/>
              <a:gd name="connsiteX4877" fmla="*/ 6251591 w 7257486"/>
              <a:gd name="connsiteY4877" fmla="*/ 3820886 h 6857155"/>
              <a:gd name="connsiteX4878" fmla="*/ 6251591 w 7257486"/>
              <a:gd name="connsiteY4878" fmla="*/ 3796393 h 6857155"/>
              <a:gd name="connsiteX4879" fmla="*/ 6264260 w 7257486"/>
              <a:gd name="connsiteY4879" fmla="*/ 3780346 h 6857155"/>
              <a:gd name="connsiteX4880" fmla="*/ 6276928 w 7257486"/>
              <a:gd name="connsiteY4880" fmla="*/ 3776123 h 6857155"/>
              <a:gd name="connsiteX4881" fmla="*/ 6334360 w 7257486"/>
              <a:gd name="connsiteY4881" fmla="*/ 3792170 h 6857155"/>
              <a:gd name="connsiteX4882" fmla="*/ 6358853 w 7257486"/>
              <a:gd name="connsiteY4882" fmla="*/ 3792170 h 6857155"/>
              <a:gd name="connsiteX4883" fmla="*/ 6358853 w 7257486"/>
              <a:gd name="connsiteY4883" fmla="*/ 3792170 h 6857155"/>
              <a:gd name="connsiteX4884" fmla="*/ 6374055 w 7257486"/>
              <a:gd name="connsiteY4884" fmla="*/ 3787947 h 6857155"/>
              <a:gd name="connsiteX4885" fmla="*/ 6287908 w 7257486"/>
              <a:gd name="connsiteY4885" fmla="*/ 4313277 h 6857155"/>
              <a:gd name="connsiteX4886" fmla="*/ 6254969 w 7257486"/>
              <a:gd name="connsiteY4886" fmla="*/ 4337770 h 6857155"/>
              <a:gd name="connsiteX4887" fmla="*/ 6234699 w 7257486"/>
              <a:gd name="connsiteY4887" fmla="*/ 4346215 h 6857155"/>
              <a:gd name="connsiteX4888" fmla="*/ 6205983 w 7257486"/>
              <a:gd name="connsiteY4888" fmla="*/ 4341992 h 6857155"/>
              <a:gd name="connsiteX4889" fmla="*/ 6189936 w 7257486"/>
              <a:gd name="connsiteY4889" fmla="*/ 4321723 h 6857155"/>
              <a:gd name="connsiteX4890" fmla="*/ 6173889 w 7257486"/>
              <a:gd name="connsiteY4890" fmla="*/ 4280338 h 6857155"/>
              <a:gd name="connsiteX4891" fmla="*/ 6178112 w 7257486"/>
              <a:gd name="connsiteY4891" fmla="*/ 4243177 h 6857155"/>
              <a:gd name="connsiteX4892" fmla="*/ 6194159 w 7257486"/>
              <a:gd name="connsiteY4892" fmla="*/ 4238954 h 6857155"/>
              <a:gd name="connsiteX4893" fmla="*/ 6202605 w 7257486"/>
              <a:gd name="connsiteY4893" fmla="*/ 4201792 h 6857155"/>
              <a:gd name="connsiteX4894" fmla="*/ 6218652 w 7257486"/>
              <a:gd name="connsiteY4894" fmla="*/ 4189123 h 6857155"/>
              <a:gd name="connsiteX4895" fmla="*/ 6267638 w 7257486"/>
              <a:gd name="connsiteY4895" fmla="*/ 4189123 h 6857155"/>
              <a:gd name="connsiteX4896" fmla="*/ 6287908 w 7257486"/>
              <a:gd name="connsiteY4896" fmla="*/ 4209393 h 6857155"/>
              <a:gd name="connsiteX4897" fmla="*/ 6308178 w 7257486"/>
              <a:gd name="connsiteY4897" fmla="*/ 4233886 h 6857155"/>
              <a:gd name="connsiteX4898" fmla="*/ 6312401 w 7257486"/>
              <a:gd name="connsiteY4898" fmla="*/ 4262602 h 6857155"/>
              <a:gd name="connsiteX4899" fmla="*/ 6296354 w 7257486"/>
              <a:gd name="connsiteY4899" fmla="*/ 4299764 h 6857155"/>
              <a:gd name="connsiteX4900" fmla="*/ 6329292 w 7257486"/>
              <a:gd name="connsiteY4900" fmla="*/ 4312432 h 6857155"/>
              <a:gd name="connsiteX4901" fmla="*/ 6316624 w 7257486"/>
              <a:gd name="connsiteY4901" fmla="*/ 4336925 h 6857155"/>
              <a:gd name="connsiteX4902" fmla="*/ 6300576 w 7257486"/>
              <a:gd name="connsiteY4902" fmla="*/ 4341148 h 6857155"/>
              <a:gd name="connsiteX4903" fmla="*/ 6287908 w 7257486"/>
              <a:gd name="connsiteY4903" fmla="*/ 4320878 h 6857155"/>
              <a:gd name="connsiteX4904" fmla="*/ 6287908 w 7257486"/>
              <a:gd name="connsiteY4904" fmla="*/ 4320878 h 6857155"/>
              <a:gd name="connsiteX4905" fmla="*/ 6287908 w 7257486"/>
              <a:gd name="connsiteY4905" fmla="*/ 4313277 h 6857155"/>
              <a:gd name="connsiteX4906" fmla="*/ 6131660 w 7257486"/>
              <a:gd name="connsiteY4906" fmla="*/ 4515132 h 6857155"/>
              <a:gd name="connsiteX4907" fmla="*/ 6123214 w 7257486"/>
              <a:gd name="connsiteY4907" fmla="*/ 4531179 h 6857155"/>
              <a:gd name="connsiteX4908" fmla="*/ 6114769 w 7257486"/>
              <a:gd name="connsiteY4908" fmla="*/ 4531179 h 6857155"/>
              <a:gd name="connsiteX4909" fmla="*/ 6114769 w 7257486"/>
              <a:gd name="connsiteY4909" fmla="*/ 4539625 h 6857155"/>
              <a:gd name="connsiteX4910" fmla="*/ 6127437 w 7257486"/>
              <a:gd name="connsiteY4910" fmla="*/ 4543848 h 6857155"/>
              <a:gd name="connsiteX4911" fmla="*/ 6127437 w 7257486"/>
              <a:gd name="connsiteY4911" fmla="*/ 4552293 h 6857155"/>
              <a:gd name="connsiteX4912" fmla="*/ 6094498 w 7257486"/>
              <a:gd name="connsiteY4912" fmla="*/ 4576786 h 6857155"/>
              <a:gd name="connsiteX4913" fmla="*/ 6074229 w 7257486"/>
              <a:gd name="connsiteY4913" fmla="*/ 4585232 h 6857155"/>
              <a:gd name="connsiteX4914" fmla="*/ 6053959 w 7257486"/>
              <a:gd name="connsiteY4914" fmla="*/ 4585232 h 6857155"/>
              <a:gd name="connsiteX4915" fmla="*/ 6058182 w 7257486"/>
              <a:gd name="connsiteY4915" fmla="*/ 4597901 h 6857155"/>
              <a:gd name="connsiteX4916" fmla="*/ 6070850 w 7257486"/>
              <a:gd name="connsiteY4916" fmla="*/ 4606347 h 6857155"/>
              <a:gd name="connsiteX4917" fmla="*/ 6062404 w 7257486"/>
              <a:gd name="connsiteY4917" fmla="*/ 4622393 h 6857155"/>
              <a:gd name="connsiteX4918" fmla="*/ 6037912 w 7257486"/>
              <a:gd name="connsiteY4918" fmla="*/ 4635062 h 6857155"/>
              <a:gd name="connsiteX4919" fmla="*/ 6029466 w 7257486"/>
              <a:gd name="connsiteY4919" fmla="*/ 4626616 h 6857155"/>
              <a:gd name="connsiteX4920" fmla="*/ 6033689 w 7257486"/>
              <a:gd name="connsiteY4920" fmla="*/ 4606347 h 6857155"/>
              <a:gd name="connsiteX4921" fmla="*/ 6042135 w 7257486"/>
              <a:gd name="connsiteY4921" fmla="*/ 4586077 h 6857155"/>
              <a:gd name="connsiteX4922" fmla="*/ 6033689 w 7257486"/>
              <a:gd name="connsiteY4922" fmla="*/ 4581854 h 6857155"/>
              <a:gd name="connsiteX4923" fmla="*/ 6037912 w 7257486"/>
              <a:gd name="connsiteY4923" fmla="*/ 4553138 h 6857155"/>
              <a:gd name="connsiteX4924" fmla="*/ 6075073 w 7257486"/>
              <a:gd name="connsiteY4924" fmla="*/ 4520199 h 6857155"/>
              <a:gd name="connsiteX4925" fmla="*/ 6091120 w 7257486"/>
              <a:gd name="connsiteY4925" fmla="*/ 4511754 h 6857155"/>
              <a:gd name="connsiteX4926" fmla="*/ 6131660 w 7257486"/>
              <a:gd name="connsiteY4926" fmla="*/ 4515132 h 6857155"/>
              <a:gd name="connsiteX4927" fmla="*/ 7072524 w 7257486"/>
              <a:gd name="connsiteY4927" fmla="*/ 4136759 h 6857155"/>
              <a:gd name="connsiteX4928" fmla="*/ 7076747 w 7257486"/>
              <a:gd name="connsiteY4928" fmla="*/ 4145205 h 6857155"/>
              <a:gd name="connsiteX4929" fmla="*/ 7076747 w 7257486"/>
              <a:gd name="connsiteY4929" fmla="*/ 4169698 h 6857155"/>
              <a:gd name="connsiteX4930" fmla="*/ 7060700 w 7257486"/>
              <a:gd name="connsiteY4930" fmla="*/ 4189968 h 6857155"/>
              <a:gd name="connsiteX4931" fmla="*/ 7035362 w 7257486"/>
              <a:gd name="connsiteY4931" fmla="*/ 4189968 h 6857155"/>
              <a:gd name="connsiteX4932" fmla="*/ 7010869 w 7257486"/>
              <a:gd name="connsiteY4932" fmla="*/ 4177299 h 6857155"/>
              <a:gd name="connsiteX4933" fmla="*/ 6990599 w 7257486"/>
              <a:gd name="connsiteY4933" fmla="*/ 4173076 h 6857155"/>
              <a:gd name="connsiteX4934" fmla="*/ 6986377 w 7257486"/>
              <a:gd name="connsiteY4934" fmla="*/ 4152806 h 6857155"/>
              <a:gd name="connsiteX4935" fmla="*/ 6999045 w 7257486"/>
              <a:gd name="connsiteY4935" fmla="*/ 4111422 h 6857155"/>
              <a:gd name="connsiteX4936" fmla="*/ 7007491 w 7257486"/>
              <a:gd name="connsiteY4936" fmla="*/ 4107199 h 6857155"/>
              <a:gd name="connsiteX4937" fmla="*/ 7048875 w 7257486"/>
              <a:gd name="connsiteY4937" fmla="*/ 4107199 h 6857155"/>
              <a:gd name="connsiteX4938" fmla="*/ 7048875 w 7257486"/>
              <a:gd name="connsiteY4938" fmla="*/ 4107199 h 6857155"/>
              <a:gd name="connsiteX4939" fmla="*/ 7072524 w 7257486"/>
              <a:gd name="connsiteY4939" fmla="*/ 4136759 h 6857155"/>
              <a:gd name="connsiteX4940" fmla="*/ 4048923 w 7257486"/>
              <a:gd name="connsiteY4940" fmla="*/ 5163770 h 6857155"/>
              <a:gd name="connsiteX4941" fmla="*/ 4069193 w 7257486"/>
              <a:gd name="connsiteY4941" fmla="*/ 5167993 h 6857155"/>
              <a:gd name="connsiteX4942" fmla="*/ 4069193 w 7257486"/>
              <a:gd name="connsiteY4942" fmla="*/ 5184040 h 6857155"/>
              <a:gd name="connsiteX4943" fmla="*/ 4003315 w 7257486"/>
              <a:gd name="connsiteY4943" fmla="*/ 5216979 h 6857155"/>
              <a:gd name="connsiteX4944" fmla="*/ 3961931 w 7257486"/>
              <a:gd name="connsiteY4944" fmla="*/ 5241471 h 6857155"/>
              <a:gd name="connsiteX4945" fmla="*/ 3961931 w 7257486"/>
              <a:gd name="connsiteY4945" fmla="*/ 5257519 h 6857155"/>
              <a:gd name="connsiteX4946" fmla="*/ 3957708 w 7257486"/>
              <a:gd name="connsiteY4946" fmla="*/ 5270187 h 6857155"/>
              <a:gd name="connsiteX4947" fmla="*/ 3933215 w 7257486"/>
              <a:gd name="connsiteY4947" fmla="*/ 5274410 h 6857155"/>
              <a:gd name="connsiteX4948" fmla="*/ 3941661 w 7257486"/>
              <a:gd name="connsiteY4948" fmla="*/ 5254140 h 6857155"/>
              <a:gd name="connsiteX4949" fmla="*/ 3896053 w 7257486"/>
              <a:gd name="connsiteY4949" fmla="*/ 5274410 h 6857155"/>
              <a:gd name="connsiteX4950" fmla="*/ 3859736 w 7257486"/>
              <a:gd name="connsiteY4950" fmla="*/ 5278633 h 6857155"/>
              <a:gd name="connsiteX4951" fmla="*/ 3859736 w 7257486"/>
              <a:gd name="connsiteY4951" fmla="*/ 5262586 h 6857155"/>
              <a:gd name="connsiteX4952" fmla="*/ 3908722 w 7257486"/>
              <a:gd name="connsiteY4952" fmla="*/ 5242316 h 6857155"/>
              <a:gd name="connsiteX4953" fmla="*/ 3974600 w 7257486"/>
              <a:gd name="connsiteY4953" fmla="*/ 5209377 h 6857155"/>
              <a:gd name="connsiteX4954" fmla="*/ 4007538 w 7257486"/>
              <a:gd name="connsiteY4954" fmla="*/ 5184885 h 6857155"/>
              <a:gd name="connsiteX4955" fmla="*/ 4036254 w 7257486"/>
              <a:gd name="connsiteY4955" fmla="*/ 5176439 h 6857155"/>
              <a:gd name="connsiteX4956" fmla="*/ 4036254 w 7257486"/>
              <a:gd name="connsiteY4956" fmla="*/ 5176439 h 6857155"/>
              <a:gd name="connsiteX4957" fmla="*/ 4048923 w 7257486"/>
              <a:gd name="connsiteY4957" fmla="*/ 5163770 h 6857155"/>
              <a:gd name="connsiteX4958" fmla="*/ 5618155 w 7257486"/>
              <a:gd name="connsiteY4958" fmla="*/ 4445031 h 6857155"/>
              <a:gd name="connsiteX4959" fmla="*/ 5597885 w 7257486"/>
              <a:gd name="connsiteY4959" fmla="*/ 4445031 h 6857155"/>
              <a:gd name="connsiteX4960" fmla="*/ 5589439 w 7257486"/>
              <a:gd name="connsiteY4960" fmla="*/ 4436586 h 6857155"/>
              <a:gd name="connsiteX4961" fmla="*/ 5564946 w 7257486"/>
              <a:gd name="connsiteY4961" fmla="*/ 4440809 h 6857155"/>
              <a:gd name="connsiteX4962" fmla="*/ 5519339 w 7257486"/>
              <a:gd name="connsiteY4962" fmla="*/ 4465302 h 6857155"/>
              <a:gd name="connsiteX4963" fmla="*/ 5490623 w 7257486"/>
              <a:gd name="connsiteY4963" fmla="*/ 4456856 h 6857155"/>
              <a:gd name="connsiteX4964" fmla="*/ 5470353 w 7257486"/>
              <a:gd name="connsiteY4964" fmla="*/ 4461079 h 6857155"/>
              <a:gd name="connsiteX4965" fmla="*/ 5474576 w 7257486"/>
              <a:gd name="connsiteY4965" fmla="*/ 4445031 h 6857155"/>
              <a:gd name="connsiteX4966" fmla="*/ 5503292 w 7257486"/>
              <a:gd name="connsiteY4966" fmla="*/ 4424762 h 6857155"/>
              <a:gd name="connsiteX4967" fmla="*/ 5511737 w 7257486"/>
              <a:gd name="connsiteY4967" fmla="*/ 4412093 h 6857155"/>
              <a:gd name="connsiteX4968" fmla="*/ 5536230 w 7257486"/>
              <a:gd name="connsiteY4968" fmla="*/ 4407870 h 6857155"/>
              <a:gd name="connsiteX4969" fmla="*/ 5581838 w 7257486"/>
              <a:gd name="connsiteY4969" fmla="*/ 4412093 h 6857155"/>
              <a:gd name="connsiteX4970" fmla="*/ 5590284 w 7257486"/>
              <a:gd name="connsiteY4970" fmla="*/ 4420539 h 6857155"/>
              <a:gd name="connsiteX4971" fmla="*/ 5623222 w 7257486"/>
              <a:gd name="connsiteY4971" fmla="*/ 4424762 h 6857155"/>
              <a:gd name="connsiteX4972" fmla="*/ 5623222 w 7257486"/>
              <a:gd name="connsiteY4972" fmla="*/ 4424762 h 6857155"/>
              <a:gd name="connsiteX4973" fmla="*/ 5618155 w 7257486"/>
              <a:gd name="connsiteY4973" fmla="*/ 4445031 h 6857155"/>
              <a:gd name="connsiteX4974" fmla="*/ 5754132 w 7257486"/>
              <a:gd name="connsiteY4974" fmla="*/ 4407870 h 6857155"/>
              <a:gd name="connsiteX4975" fmla="*/ 5741464 w 7257486"/>
              <a:gd name="connsiteY4975" fmla="*/ 4432363 h 6857155"/>
              <a:gd name="connsiteX4976" fmla="*/ 5721194 w 7257486"/>
              <a:gd name="connsiteY4976" fmla="*/ 4448410 h 6857155"/>
              <a:gd name="connsiteX4977" fmla="*/ 5708525 w 7257486"/>
              <a:gd name="connsiteY4977" fmla="*/ 4448410 h 6857155"/>
              <a:gd name="connsiteX4978" fmla="*/ 5700079 w 7257486"/>
              <a:gd name="connsiteY4978" fmla="*/ 4428140 h 6857155"/>
              <a:gd name="connsiteX4979" fmla="*/ 5691634 w 7257486"/>
              <a:gd name="connsiteY4979" fmla="*/ 4428140 h 6857155"/>
              <a:gd name="connsiteX4980" fmla="*/ 5683188 w 7257486"/>
              <a:gd name="connsiteY4980" fmla="*/ 4448410 h 6857155"/>
              <a:gd name="connsiteX4981" fmla="*/ 5667140 w 7257486"/>
              <a:gd name="connsiteY4981" fmla="*/ 4452633 h 6857155"/>
              <a:gd name="connsiteX4982" fmla="*/ 5646870 w 7257486"/>
              <a:gd name="connsiteY4982" fmla="*/ 4423917 h 6857155"/>
              <a:gd name="connsiteX4983" fmla="*/ 5651093 w 7257486"/>
              <a:gd name="connsiteY4983" fmla="*/ 4411248 h 6857155"/>
              <a:gd name="connsiteX4984" fmla="*/ 5675586 w 7257486"/>
              <a:gd name="connsiteY4984" fmla="*/ 4398579 h 6857155"/>
              <a:gd name="connsiteX4985" fmla="*/ 5691634 w 7257486"/>
              <a:gd name="connsiteY4985" fmla="*/ 4398579 h 6857155"/>
              <a:gd name="connsiteX4986" fmla="*/ 5697545 w 7257486"/>
              <a:gd name="connsiteY4986" fmla="*/ 4407025 h 6857155"/>
              <a:gd name="connsiteX4987" fmla="*/ 5703457 w 7257486"/>
              <a:gd name="connsiteY4987" fmla="*/ 4407025 h 6857155"/>
              <a:gd name="connsiteX4988" fmla="*/ 5727950 w 7257486"/>
              <a:gd name="connsiteY4988" fmla="*/ 4374087 h 6857155"/>
              <a:gd name="connsiteX4989" fmla="*/ 5740619 w 7257486"/>
              <a:gd name="connsiteY4989" fmla="*/ 4369864 h 6857155"/>
              <a:gd name="connsiteX4990" fmla="*/ 5753288 w 7257486"/>
              <a:gd name="connsiteY4990" fmla="*/ 4378310 h 6857155"/>
              <a:gd name="connsiteX4991" fmla="*/ 5753288 w 7257486"/>
              <a:gd name="connsiteY4991" fmla="*/ 4378310 h 6857155"/>
              <a:gd name="connsiteX4992" fmla="*/ 5753288 w 7257486"/>
              <a:gd name="connsiteY4992" fmla="*/ 4407870 h 6857155"/>
              <a:gd name="connsiteX4993" fmla="*/ 5996527 w 7257486"/>
              <a:gd name="connsiteY4993" fmla="*/ 4617326 h 6857155"/>
              <a:gd name="connsiteX4994" fmla="*/ 6009196 w 7257486"/>
              <a:gd name="connsiteY4994" fmla="*/ 4621549 h 6857155"/>
              <a:gd name="connsiteX4995" fmla="*/ 6004973 w 7257486"/>
              <a:gd name="connsiteY4995" fmla="*/ 4641819 h 6857155"/>
              <a:gd name="connsiteX4996" fmla="*/ 5927271 w 7257486"/>
              <a:gd name="connsiteY4996" fmla="*/ 4678981 h 6857155"/>
              <a:gd name="connsiteX4997" fmla="*/ 5865617 w 7257486"/>
              <a:gd name="connsiteY4997" fmla="*/ 4703474 h 6857155"/>
              <a:gd name="connsiteX4998" fmla="*/ 5845347 w 7257486"/>
              <a:gd name="connsiteY4998" fmla="*/ 4699251 h 6857155"/>
              <a:gd name="connsiteX4999" fmla="*/ 5845347 w 7257486"/>
              <a:gd name="connsiteY4999" fmla="*/ 4690805 h 6857155"/>
              <a:gd name="connsiteX5000" fmla="*/ 5927271 w 7257486"/>
              <a:gd name="connsiteY5000" fmla="*/ 4641819 h 6857155"/>
              <a:gd name="connsiteX5001" fmla="*/ 5972879 w 7257486"/>
              <a:gd name="connsiteY5001" fmla="*/ 4625772 h 6857155"/>
              <a:gd name="connsiteX5002" fmla="*/ 5997372 w 7257486"/>
              <a:gd name="connsiteY5002" fmla="*/ 4625772 h 6857155"/>
              <a:gd name="connsiteX5003" fmla="*/ 5997372 w 7257486"/>
              <a:gd name="connsiteY5003" fmla="*/ 4625772 h 6857155"/>
              <a:gd name="connsiteX5004" fmla="*/ 5997372 w 7257486"/>
              <a:gd name="connsiteY5004" fmla="*/ 4617326 h 6857155"/>
              <a:gd name="connsiteX5005" fmla="*/ 4377465 w 7257486"/>
              <a:gd name="connsiteY5005" fmla="*/ 5381672 h 6857155"/>
              <a:gd name="connsiteX5006" fmla="*/ 4390134 w 7257486"/>
              <a:gd name="connsiteY5006" fmla="*/ 5401942 h 6857155"/>
              <a:gd name="connsiteX5007" fmla="*/ 4385911 w 7257486"/>
              <a:gd name="connsiteY5007" fmla="*/ 5426435 h 6857155"/>
              <a:gd name="connsiteX5008" fmla="*/ 4357195 w 7257486"/>
              <a:gd name="connsiteY5008" fmla="*/ 5430658 h 6857155"/>
              <a:gd name="connsiteX5009" fmla="*/ 4332702 w 7257486"/>
              <a:gd name="connsiteY5009" fmla="*/ 5417989 h 6857155"/>
              <a:gd name="connsiteX5010" fmla="*/ 4291318 w 7257486"/>
              <a:gd name="connsiteY5010" fmla="*/ 5422212 h 6857155"/>
              <a:gd name="connsiteX5011" fmla="*/ 4254156 w 7257486"/>
              <a:gd name="connsiteY5011" fmla="*/ 5422212 h 6857155"/>
              <a:gd name="connsiteX5012" fmla="*/ 4254156 w 7257486"/>
              <a:gd name="connsiteY5012" fmla="*/ 5413766 h 6857155"/>
              <a:gd name="connsiteX5013" fmla="*/ 4245710 w 7257486"/>
              <a:gd name="connsiteY5013" fmla="*/ 5413766 h 6857155"/>
              <a:gd name="connsiteX5014" fmla="*/ 4233042 w 7257486"/>
              <a:gd name="connsiteY5014" fmla="*/ 5385050 h 6857155"/>
              <a:gd name="connsiteX5015" fmla="*/ 4241487 w 7257486"/>
              <a:gd name="connsiteY5015" fmla="*/ 5356335 h 6857155"/>
              <a:gd name="connsiteX5016" fmla="*/ 4261757 w 7257486"/>
              <a:gd name="connsiteY5016" fmla="*/ 5336065 h 6857155"/>
              <a:gd name="connsiteX5017" fmla="*/ 4270203 w 7257486"/>
              <a:gd name="connsiteY5017" fmla="*/ 5331842 h 6857155"/>
              <a:gd name="connsiteX5018" fmla="*/ 4307365 w 7257486"/>
              <a:gd name="connsiteY5018" fmla="*/ 5331842 h 6857155"/>
              <a:gd name="connsiteX5019" fmla="*/ 4348749 w 7257486"/>
              <a:gd name="connsiteY5019" fmla="*/ 5360558 h 6857155"/>
              <a:gd name="connsiteX5020" fmla="*/ 4348749 w 7257486"/>
              <a:gd name="connsiteY5020" fmla="*/ 5360558 h 6857155"/>
              <a:gd name="connsiteX5021" fmla="*/ 4377465 w 7257486"/>
              <a:gd name="connsiteY5021" fmla="*/ 5381672 h 6857155"/>
              <a:gd name="connsiteX5022" fmla="*/ 897790 w 7257486"/>
              <a:gd name="connsiteY5022" fmla="*/ 5533697 h 6857155"/>
              <a:gd name="connsiteX5023" fmla="*/ 844581 w 7257486"/>
              <a:gd name="connsiteY5023" fmla="*/ 5537920 h 6857155"/>
              <a:gd name="connsiteX5024" fmla="*/ 815866 w 7257486"/>
              <a:gd name="connsiteY5024" fmla="*/ 5542143 h 6857155"/>
              <a:gd name="connsiteX5025" fmla="*/ 795596 w 7257486"/>
              <a:gd name="connsiteY5025" fmla="*/ 5529474 h 6857155"/>
              <a:gd name="connsiteX5026" fmla="*/ 791373 w 7257486"/>
              <a:gd name="connsiteY5026" fmla="*/ 5509204 h 6857155"/>
              <a:gd name="connsiteX5027" fmla="*/ 836980 w 7257486"/>
              <a:gd name="connsiteY5027" fmla="*/ 5467820 h 6857155"/>
              <a:gd name="connsiteX5028" fmla="*/ 869919 w 7257486"/>
              <a:gd name="connsiteY5028" fmla="*/ 5447550 h 6857155"/>
              <a:gd name="connsiteX5029" fmla="*/ 915526 w 7257486"/>
              <a:gd name="connsiteY5029" fmla="*/ 5447550 h 6857155"/>
              <a:gd name="connsiteX5030" fmla="*/ 935796 w 7257486"/>
              <a:gd name="connsiteY5030" fmla="*/ 5455995 h 6857155"/>
              <a:gd name="connsiteX5031" fmla="*/ 940019 w 7257486"/>
              <a:gd name="connsiteY5031" fmla="*/ 5464441 h 6857155"/>
              <a:gd name="connsiteX5032" fmla="*/ 940019 w 7257486"/>
              <a:gd name="connsiteY5032" fmla="*/ 5493157 h 6857155"/>
              <a:gd name="connsiteX5033" fmla="*/ 915526 w 7257486"/>
              <a:gd name="connsiteY5033" fmla="*/ 5526095 h 6857155"/>
              <a:gd name="connsiteX5034" fmla="*/ 897790 w 7257486"/>
              <a:gd name="connsiteY5034" fmla="*/ 5533697 h 6857155"/>
              <a:gd name="connsiteX5035" fmla="*/ 6526080 w 7257486"/>
              <a:gd name="connsiteY5035" fmla="*/ 3964465 h 6857155"/>
              <a:gd name="connsiteX5036" fmla="*/ 6505810 w 7257486"/>
              <a:gd name="connsiteY5036" fmla="*/ 3951796 h 6857155"/>
              <a:gd name="connsiteX5037" fmla="*/ 6510032 w 7257486"/>
              <a:gd name="connsiteY5037" fmla="*/ 3923080 h 6857155"/>
              <a:gd name="connsiteX5038" fmla="*/ 6530303 w 7257486"/>
              <a:gd name="connsiteY5038" fmla="*/ 3907033 h 6857155"/>
              <a:gd name="connsiteX5039" fmla="*/ 6554795 w 7257486"/>
              <a:gd name="connsiteY5039" fmla="*/ 3907033 h 6857155"/>
              <a:gd name="connsiteX5040" fmla="*/ 6570842 w 7257486"/>
              <a:gd name="connsiteY5040" fmla="*/ 3927303 h 6857155"/>
              <a:gd name="connsiteX5041" fmla="*/ 6566620 w 7257486"/>
              <a:gd name="connsiteY5041" fmla="*/ 3956019 h 6857155"/>
              <a:gd name="connsiteX5042" fmla="*/ 6553951 w 7257486"/>
              <a:gd name="connsiteY5042" fmla="*/ 3976289 h 6857155"/>
              <a:gd name="connsiteX5043" fmla="*/ 6541282 w 7257486"/>
              <a:gd name="connsiteY5043" fmla="*/ 3988957 h 6857155"/>
              <a:gd name="connsiteX5044" fmla="*/ 6528613 w 7257486"/>
              <a:gd name="connsiteY5044" fmla="*/ 3984735 h 6857155"/>
              <a:gd name="connsiteX5045" fmla="*/ 6526080 w 7257486"/>
              <a:gd name="connsiteY5045" fmla="*/ 3964465 h 6857155"/>
              <a:gd name="connsiteX5046" fmla="*/ 6863067 w 7257486"/>
              <a:gd name="connsiteY5046" fmla="*/ 4128313 h 6857155"/>
              <a:gd name="connsiteX5047" fmla="*/ 6830129 w 7257486"/>
              <a:gd name="connsiteY5047" fmla="*/ 4148583 h 6857155"/>
              <a:gd name="connsiteX5048" fmla="*/ 6814082 w 7257486"/>
              <a:gd name="connsiteY5048" fmla="*/ 4144361 h 6857155"/>
              <a:gd name="connsiteX5049" fmla="*/ 6805636 w 7257486"/>
              <a:gd name="connsiteY5049" fmla="*/ 4124090 h 6857155"/>
              <a:gd name="connsiteX5050" fmla="*/ 6809859 w 7257486"/>
              <a:gd name="connsiteY5050" fmla="*/ 4091152 h 6857155"/>
              <a:gd name="connsiteX5051" fmla="*/ 6825906 w 7257486"/>
              <a:gd name="connsiteY5051" fmla="*/ 4075105 h 6857155"/>
              <a:gd name="connsiteX5052" fmla="*/ 6846176 w 7257486"/>
              <a:gd name="connsiteY5052" fmla="*/ 4079328 h 6857155"/>
              <a:gd name="connsiteX5053" fmla="*/ 6846176 w 7257486"/>
              <a:gd name="connsiteY5053" fmla="*/ 4079328 h 6857155"/>
              <a:gd name="connsiteX5054" fmla="*/ 6862223 w 7257486"/>
              <a:gd name="connsiteY5054" fmla="*/ 4099598 h 6857155"/>
              <a:gd name="connsiteX5055" fmla="*/ 6895162 w 7257486"/>
              <a:gd name="connsiteY5055" fmla="*/ 4128313 h 6857155"/>
              <a:gd name="connsiteX5056" fmla="*/ 6895162 w 7257486"/>
              <a:gd name="connsiteY5056" fmla="*/ 4136759 h 6857155"/>
              <a:gd name="connsiteX5057" fmla="*/ 6863067 w 7257486"/>
              <a:gd name="connsiteY5057" fmla="*/ 4128313 h 6857155"/>
              <a:gd name="connsiteX5058" fmla="*/ 6032844 w 7257486"/>
              <a:gd name="connsiteY5058" fmla="*/ 4580164 h 6857155"/>
              <a:gd name="connsiteX5059" fmla="*/ 6028621 w 7257486"/>
              <a:gd name="connsiteY5059" fmla="*/ 4596212 h 6857155"/>
              <a:gd name="connsiteX5060" fmla="*/ 5999906 w 7257486"/>
              <a:gd name="connsiteY5060" fmla="*/ 4600435 h 6857155"/>
              <a:gd name="connsiteX5061" fmla="*/ 5962744 w 7257486"/>
              <a:gd name="connsiteY5061" fmla="*/ 4591989 h 6857155"/>
              <a:gd name="connsiteX5062" fmla="*/ 5946697 w 7257486"/>
              <a:gd name="connsiteY5062" fmla="*/ 4587766 h 6857155"/>
              <a:gd name="connsiteX5063" fmla="*/ 5942474 w 7257486"/>
              <a:gd name="connsiteY5063" fmla="*/ 4575097 h 6857155"/>
              <a:gd name="connsiteX5064" fmla="*/ 5962744 w 7257486"/>
              <a:gd name="connsiteY5064" fmla="*/ 4566651 h 6857155"/>
              <a:gd name="connsiteX5065" fmla="*/ 5971190 w 7257486"/>
              <a:gd name="connsiteY5065" fmla="*/ 4550604 h 6857155"/>
              <a:gd name="connsiteX5066" fmla="*/ 5958521 w 7257486"/>
              <a:gd name="connsiteY5066" fmla="*/ 4546381 h 6857155"/>
              <a:gd name="connsiteX5067" fmla="*/ 5958521 w 7257486"/>
              <a:gd name="connsiteY5067" fmla="*/ 4535402 h 6857155"/>
              <a:gd name="connsiteX5068" fmla="*/ 5974568 w 7257486"/>
              <a:gd name="connsiteY5068" fmla="*/ 4526956 h 6857155"/>
              <a:gd name="connsiteX5069" fmla="*/ 5990615 w 7257486"/>
              <a:gd name="connsiteY5069" fmla="*/ 4526956 h 6857155"/>
              <a:gd name="connsiteX5070" fmla="*/ 5990615 w 7257486"/>
              <a:gd name="connsiteY5070" fmla="*/ 4551449 h 6857155"/>
              <a:gd name="connsiteX5071" fmla="*/ 5990615 w 7257486"/>
              <a:gd name="connsiteY5071" fmla="*/ 4551449 h 6857155"/>
              <a:gd name="connsiteX5072" fmla="*/ 6010885 w 7257486"/>
              <a:gd name="connsiteY5072" fmla="*/ 4567496 h 6857155"/>
              <a:gd name="connsiteX5073" fmla="*/ 6032844 w 7257486"/>
              <a:gd name="connsiteY5073" fmla="*/ 4580164 h 6857155"/>
              <a:gd name="connsiteX5074" fmla="*/ 6858844 w 7257486"/>
              <a:gd name="connsiteY5074" fmla="*/ 3676462 h 6857155"/>
              <a:gd name="connsiteX5075" fmla="*/ 6846176 w 7257486"/>
              <a:gd name="connsiteY5075" fmla="*/ 3689131 h 6857155"/>
              <a:gd name="connsiteX5076" fmla="*/ 6821683 w 7257486"/>
              <a:gd name="connsiteY5076" fmla="*/ 3689131 h 6857155"/>
              <a:gd name="connsiteX5077" fmla="*/ 6801413 w 7257486"/>
              <a:gd name="connsiteY5077" fmla="*/ 3668861 h 6857155"/>
              <a:gd name="connsiteX5078" fmla="*/ 6797190 w 7257486"/>
              <a:gd name="connsiteY5078" fmla="*/ 3644368 h 6857155"/>
              <a:gd name="connsiteX5079" fmla="*/ 6809859 w 7257486"/>
              <a:gd name="connsiteY5079" fmla="*/ 3624098 h 6857155"/>
              <a:gd name="connsiteX5080" fmla="*/ 6818305 w 7257486"/>
              <a:gd name="connsiteY5080" fmla="*/ 3619876 h 6857155"/>
              <a:gd name="connsiteX5081" fmla="*/ 6818305 w 7257486"/>
              <a:gd name="connsiteY5081" fmla="*/ 3619876 h 6857155"/>
              <a:gd name="connsiteX5082" fmla="*/ 6842798 w 7257486"/>
              <a:gd name="connsiteY5082" fmla="*/ 3628321 h 6857155"/>
              <a:gd name="connsiteX5083" fmla="*/ 6858844 w 7257486"/>
              <a:gd name="connsiteY5083" fmla="*/ 3648591 h 6857155"/>
              <a:gd name="connsiteX5084" fmla="*/ 6858844 w 7257486"/>
              <a:gd name="connsiteY5084" fmla="*/ 3676462 h 6857155"/>
              <a:gd name="connsiteX5085" fmla="*/ 7105462 w 7257486"/>
              <a:gd name="connsiteY5085" fmla="*/ 2723775 h 6857155"/>
              <a:gd name="connsiteX5086" fmla="*/ 7085193 w 7257486"/>
              <a:gd name="connsiteY5086" fmla="*/ 2739822 h 6857155"/>
              <a:gd name="connsiteX5087" fmla="*/ 7076747 w 7257486"/>
              <a:gd name="connsiteY5087" fmla="*/ 2744045 h 6857155"/>
              <a:gd name="connsiteX5088" fmla="*/ 7043808 w 7257486"/>
              <a:gd name="connsiteY5088" fmla="*/ 2744045 h 6857155"/>
              <a:gd name="connsiteX5089" fmla="*/ 7019315 w 7257486"/>
              <a:gd name="connsiteY5089" fmla="*/ 2727998 h 6857155"/>
              <a:gd name="connsiteX5090" fmla="*/ 7010869 w 7257486"/>
              <a:gd name="connsiteY5090" fmla="*/ 2719552 h 6857155"/>
              <a:gd name="connsiteX5091" fmla="*/ 7010869 w 7257486"/>
              <a:gd name="connsiteY5091" fmla="*/ 2690836 h 6857155"/>
              <a:gd name="connsiteX5092" fmla="*/ 7035362 w 7257486"/>
              <a:gd name="connsiteY5092" fmla="*/ 2657898 h 6857155"/>
              <a:gd name="connsiteX5093" fmla="*/ 7055632 w 7257486"/>
              <a:gd name="connsiteY5093" fmla="*/ 2641850 h 6857155"/>
              <a:gd name="connsiteX5094" fmla="*/ 7084348 w 7257486"/>
              <a:gd name="connsiteY5094" fmla="*/ 2646073 h 6857155"/>
              <a:gd name="connsiteX5095" fmla="*/ 7100395 w 7257486"/>
              <a:gd name="connsiteY5095" fmla="*/ 2666343 h 6857155"/>
              <a:gd name="connsiteX5096" fmla="*/ 7108841 w 7257486"/>
              <a:gd name="connsiteY5096" fmla="*/ 2686613 h 6857155"/>
              <a:gd name="connsiteX5097" fmla="*/ 7108841 w 7257486"/>
              <a:gd name="connsiteY5097" fmla="*/ 2686613 h 6857155"/>
              <a:gd name="connsiteX5098" fmla="*/ 7105462 w 7257486"/>
              <a:gd name="connsiteY5098" fmla="*/ 2723775 h 6857155"/>
              <a:gd name="connsiteX5099" fmla="*/ 3374947 w 7257486"/>
              <a:gd name="connsiteY5099" fmla="*/ 5509204 h 6857155"/>
              <a:gd name="connsiteX5100" fmla="*/ 3395217 w 7257486"/>
              <a:gd name="connsiteY5100" fmla="*/ 5521873 h 6857155"/>
              <a:gd name="connsiteX5101" fmla="*/ 3390994 w 7257486"/>
              <a:gd name="connsiteY5101" fmla="*/ 5542143 h 6857155"/>
              <a:gd name="connsiteX5102" fmla="*/ 3374947 w 7257486"/>
              <a:gd name="connsiteY5102" fmla="*/ 5562412 h 6857155"/>
              <a:gd name="connsiteX5103" fmla="*/ 3346231 w 7257486"/>
              <a:gd name="connsiteY5103" fmla="*/ 5562412 h 6857155"/>
              <a:gd name="connsiteX5104" fmla="*/ 3333562 w 7257486"/>
              <a:gd name="connsiteY5104" fmla="*/ 5549744 h 6857155"/>
              <a:gd name="connsiteX5105" fmla="*/ 3333562 w 7257486"/>
              <a:gd name="connsiteY5105" fmla="*/ 5521028 h 6857155"/>
              <a:gd name="connsiteX5106" fmla="*/ 3349609 w 7257486"/>
              <a:gd name="connsiteY5106" fmla="*/ 5504981 h 6857155"/>
              <a:gd name="connsiteX5107" fmla="*/ 3374947 w 7257486"/>
              <a:gd name="connsiteY5107" fmla="*/ 5509204 h 6857155"/>
              <a:gd name="connsiteX5108" fmla="*/ 6645165 w 7257486"/>
              <a:gd name="connsiteY5108" fmla="*/ 3993180 h 6857155"/>
              <a:gd name="connsiteX5109" fmla="*/ 6629119 w 7257486"/>
              <a:gd name="connsiteY5109" fmla="*/ 3988957 h 6857155"/>
              <a:gd name="connsiteX5110" fmla="*/ 6616450 w 7257486"/>
              <a:gd name="connsiteY5110" fmla="*/ 3964465 h 6857155"/>
              <a:gd name="connsiteX5111" fmla="*/ 6608004 w 7257486"/>
              <a:gd name="connsiteY5111" fmla="*/ 3956019 h 6857155"/>
              <a:gd name="connsiteX5112" fmla="*/ 6612227 w 7257486"/>
              <a:gd name="connsiteY5112" fmla="*/ 3927303 h 6857155"/>
              <a:gd name="connsiteX5113" fmla="*/ 6624896 w 7257486"/>
              <a:gd name="connsiteY5113" fmla="*/ 3914634 h 6857155"/>
              <a:gd name="connsiteX5114" fmla="*/ 6640943 w 7257486"/>
              <a:gd name="connsiteY5114" fmla="*/ 3923080 h 6857155"/>
              <a:gd name="connsiteX5115" fmla="*/ 6653611 w 7257486"/>
              <a:gd name="connsiteY5115" fmla="*/ 3947573 h 6857155"/>
              <a:gd name="connsiteX5116" fmla="*/ 6669659 w 7257486"/>
              <a:gd name="connsiteY5116" fmla="*/ 3963620 h 6857155"/>
              <a:gd name="connsiteX5117" fmla="*/ 6656990 w 7257486"/>
              <a:gd name="connsiteY5117" fmla="*/ 3983890 h 6857155"/>
              <a:gd name="connsiteX5118" fmla="*/ 6656990 w 7257486"/>
              <a:gd name="connsiteY5118" fmla="*/ 3983890 h 6857155"/>
              <a:gd name="connsiteX5119" fmla="*/ 6645165 w 7257486"/>
              <a:gd name="connsiteY5119" fmla="*/ 3993180 h 6857155"/>
              <a:gd name="connsiteX5120" fmla="*/ 6969485 w 7257486"/>
              <a:gd name="connsiteY5120" fmla="*/ 3927303 h 6857155"/>
              <a:gd name="connsiteX5121" fmla="*/ 6953438 w 7257486"/>
              <a:gd name="connsiteY5121" fmla="*/ 3943350 h 6857155"/>
              <a:gd name="connsiteX5122" fmla="*/ 6912053 w 7257486"/>
              <a:gd name="connsiteY5122" fmla="*/ 3943350 h 6857155"/>
              <a:gd name="connsiteX5123" fmla="*/ 6891783 w 7257486"/>
              <a:gd name="connsiteY5123" fmla="*/ 3927303 h 6857155"/>
              <a:gd name="connsiteX5124" fmla="*/ 6883337 w 7257486"/>
              <a:gd name="connsiteY5124" fmla="*/ 3907033 h 6857155"/>
              <a:gd name="connsiteX5125" fmla="*/ 6887560 w 7257486"/>
              <a:gd name="connsiteY5125" fmla="*/ 3878317 h 6857155"/>
              <a:gd name="connsiteX5126" fmla="*/ 6916276 w 7257486"/>
              <a:gd name="connsiteY5126" fmla="*/ 3845379 h 6857155"/>
              <a:gd name="connsiteX5127" fmla="*/ 6924722 w 7257486"/>
              <a:gd name="connsiteY5127" fmla="*/ 3841156 h 6857155"/>
              <a:gd name="connsiteX5128" fmla="*/ 6940769 w 7257486"/>
              <a:gd name="connsiteY5128" fmla="*/ 3849601 h 6857155"/>
              <a:gd name="connsiteX5129" fmla="*/ 6961039 w 7257486"/>
              <a:gd name="connsiteY5129" fmla="*/ 3869872 h 6857155"/>
              <a:gd name="connsiteX5130" fmla="*/ 6969485 w 7257486"/>
              <a:gd name="connsiteY5130" fmla="*/ 3890142 h 6857155"/>
              <a:gd name="connsiteX5131" fmla="*/ 6969485 w 7257486"/>
              <a:gd name="connsiteY5131" fmla="*/ 3890142 h 6857155"/>
              <a:gd name="connsiteX5132" fmla="*/ 6969485 w 7257486"/>
              <a:gd name="connsiteY5132" fmla="*/ 3927303 h 6857155"/>
              <a:gd name="connsiteX5133" fmla="*/ 1111469 w 7257486"/>
              <a:gd name="connsiteY5133" fmla="*/ 6305644 h 6857155"/>
              <a:gd name="connsiteX5134" fmla="*/ 1157076 w 7257486"/>
              <a:gd name="connsiteY5134" fmla="*/ 6305644 h 6857155"/>
              <a:gd name="connsiteX5135" fmla="*/ 1148631 w 7257486"/>
              <a:gd name="connsiteY5135" fmla="*/ 6321691 h 6857155"/>
              <a:gd name="connsiteX5136" fmla="*/ 1111469 w 7257486"/>
              <a:gd name="connsiteY5136" fmla="*/ 6346184 h 6857155"/>
              <a:gd name="connsiteX5137" fmla="*/ 1082753 w 7257486"/>
              <a:gd name="connsiteY5137" fmla="*/ 6358853 h 6857155"/>
              <a:gd name="connsiteX5138" fmla="*/ 1070084 w 7257486"/>
              <a:gd name="connsiteY5138" fmla="*/ 6367299 h 6857155"/>
              <a:gd name="connsiteX5139" fmla="*/ 1054037 w 7257486"/>
              <a:gd name="connsiteY5139" fmla="*/ 6342806 h 6857155"/>
              <a:gd name="connsiteX5140" fmla="*/ 1086976 w 7257486"/>
              <a:gd name="connsiteY5140" fmla="*/ 6322536 h 6857155"/>
              <a:gd name="connsiteX5141" fmla="*/ 1111469 w 7257486"/>
              <a:gd name="connsiteY5141" fmla="*/ 6305644 h 6857155"/>
              <a:gd name="connsiteX5142" fmla="*/ 6739759 w 7257486"/>
              <a:gd name="connsiteY5142" fmla="*/ 2132568 h 6857155"/>
              <a:gd name="connsiteX5143" fmla="*/ 6715266 w 7257486"/>
              <a:gd name="connsiteY5143" fmla="*/ 2132568 h 6857155"/>
              <a:gd name="connsiteX5144" fmla="*/ 6690773 w 7257486"/>
              <a:gd name="connsiteY5144" fmla="*/ 2116521 h 6857155"/>
              <a:gd name="connsiteX5145" fmla="*/ 6694996 w 7257486"/>
              <a:gd name="connsiteY5145" fmla="*/ 2096251 h 6857155"/>
              <a:gd name="connsiteX5146" fmla="*/ 6715266 w 7257486"/>
              <a:gd name="connsiteY5146" fmla="*/ 2063312 h 6857155"/>
              <a:gd name="connsiteX5147" fmla="*/ 6731313 w 7257486"/>
              <a:gd name="connsiteY5147" fmla="*/ 2067535 h 6857155"/>
              <a:gd name="connsiteX5148" fmla="*/ 6743982 w 7257486"/>
              <a:gd name="connsiteY5148" fmla="*/ 2104697 h 6857155"/>
              <a:gd name="connsiteX5149" fmla="*/ 6743982 w 7257486"/>
              <a:gd name="connsiteY5149" fmla="*/ 2129190 h 6857155"/>
              <a:gd name="connsiteX5150" fmla="*/ 6743982 w 7257486"/>
              <a:gd name="connsiteY5150" fmla="*/ 2129190 h 6857155"/>
              <a:gd name="connsiteX5151" fmla="*/ 6739759 w 7257486"/>
              <a:gd name="connsiteY5151" fmla="*/ 2132568 h 6857155"/>
              <a:gd name="connsiteX5152" fmla="*/ 725495 w 7257486"/>
              <a:gd name="connsiteY5152" fmla="*/ 6807325 h 6857155"/>
              <a:gd name="connsiteX5153" fmla="*/ 729718 w 7257486"/>
              <a:gd name="connsiteY5153" fmla="*/ 6815771 h 6857155"/>
              <a:gd name="connsiteX5154" fmla="*/ 729718 w 7257486"/>
              <a:gd name="connsiteY5154" fmla="*/ 6840264 h 6857155"/>
              <a:gd name="connsiteX5155" fmla="*/ 701002 w 7257486"/>
              <a:gd name="connsiteY5155" fmla="*/ 6836041 h 6857155"/>
              <a:gd name="connsiteX5156" fmla="*/ 692557 w 7257486"/>
              <a:gd name="connsiteY5156" fmla="*/ 6798880 h 6857155"/>
              <a:gd name="connsiteX5157" fmla="*/ 684111 w 7257486"/>
              <a:gd name="connsiteY5157" fmla="*/ 6786211 h 6857155"/>
              <a:gd name="connsiteX5158" fmla="*/ 684111 w 7257486"/>
              <a:gd name="connsiteY5158" fmla="*/ 6765941 h 6857155"/>
              <a:gd name="connsiteX5159" fmla="*/ 696780 w 7257486"/>
              <a:gd name="connsiteY5159" fmla="*/ 6757495 h 6857155"/>
              <a:gd name="connsiteX5160" fmla="*/ 717050 w 7257486"/>
              <a:gd name="connsiteY5160" fmla="*/ 6761718 h 6857155"/>
              <a:gd name="connsiteX5161" fmla="*/ 721272 w 7257486"/>
              <a:gd name="connsiteY5161" fmla="*/ 6790434 h 6857155"/>
              <a:gd name="connsiteX5162" fmla="*/ 725495 w 7257486"/>
              <a:gd name="connsiteY5162" fmla="*/ 6807325 h 6857155"/>
              <a:gd name="connsiteX5163" fmla="*/ 5651093 w 7257486"/>
              <a:gd name="connsiteY5163" fmla="*/ 5028637 h 6857155"/>
              <a:gd name="connsiteX5164" fmla="*/ 5663762 w 7257486"/>
              <a:gd name="connsiteY5164" fmla="*/ 5041306 h 6857155"/>
              <a:gd name="connsiteX5165" fmla="*/ 5659539 w 7257486"/>
              <a:gd name="connsiteY5165" fmla="*/ 5070022 h 6857155"/>
              <a:gd name="connsiteX5166" fmla="*/ 5643492 w 7257486"/>
              <a:gd name="connsiteY5166" fmla="*/ 5078467 h 6857155"/>
              <a:gd name="connsiteX5167" fmla="*/ 5614776 w 7257486"/>
              <a:gd name="connsiteY5167" fmla="*/ 5074244 h 6857155"/>
              <a:gd name="connsiteX5168" fmla="*/ 5602108 w 7257486"/>
              <a:gd name="connsiteY5168" fmla="*/ 5058198 h 6857155"/>
              <a:gd name="connsiteX5169" fmla="*/ 5610553 w 7257486"/>
              <a:gd name="connsiteY5169" fmla="*/ 5033705 h 6857155"/>
              <a:gd name="connsiteX5170" fmla="*/ 5618999 w 7257486"/>
              <a:gd name="connsiteY5170" fmla="*/ 5029482 h 6857155"/>
              <a:gd name="connsiteX5171" fmla="*/ 5651093 w 7257486"/>
              <a:gd name="connsiteY5171" fmla="*/ 5029482 h 6857155"/>
              <a:gd name="connsiteX5172" fmla="*/ 6308178 w 7257486"/>
              <a:gd name="connsiteY5172" fmla="*/ 4161252 h 6857155"/>
              <a:gd name="connsiteX5173" fmla="*/ 6283685 w 7257486"/>
              <a:gd name="connsiteY5173" fmla="*/ 4136759 h 6857155"/>
              <a:gd name="connsiteX5174" fmla="*/ 6287908 w 7257486"/>
              <a:gd name="connsiteY5174" fmla="*/ 4120712 h 6857155"/>
              <a:gd name="connsiteX5175" fmla="*/ 6303955 w 7257486"/>
              <a:gd name="connsiteY5175" fmla="*/ 4108043 h 6857155"/>
              <a:gd name="connsiteX5176" fmla="*/ 6324225 w 7257486"/>
              <a:gd name="connsiteY5176" fmla="*/ 4108043 h 6857155"/>
              <a:gd name="connsiteX5177" fmla="*/ 6340272 w 7257486"/>
              <a:gd name="connsiteY5177" fmla="*/ 4136759 h 6857155"/>
              <a:gd name="connsiteX5178" fmla="*/ 6336049 w 7257486"/>
              <a:gd name="connsiteY5178" fmla="*/ 4152806 h 6857155"/>
              <a:gd name="connsiteX5179" fmla="*/ 6323380 w 7257486"/>
              <a:gd name="connsiteY5179" fmla="*/ 4165475 h 6857155"/>
              <a:gd name="connsiteX5180" fmla="*/ 6308178 w 7257486"/>
              <a:gd name="connsiteY5180" fmla="*/ 4161252 h 6857155"/>
              <a:gd name="connsiteX5181" fmla="*/ 7158671 w 7257486"/>
              <a:gd name="connsiteY5181" fmla="*/ 3380859 h 6857155"/>
              <a:gd name="connsiteX5182" fmla="*/ 7171339 w 7257486"/>
              <a:gd name="connsiteY5182" fmla="*/ 3389305 h 6857155"/>
              <a:gd name="connsiteX5183" fmla="*/ 7171339 w 7257486"/>
              <a:gd name="connsiteY5183" fmla="*/ 3418021 h 6857155"/>
              <a:gd name="connsiteX5184" fmla="*/ 7151070 w 7257486"/>
              <a:gd name="connsiteY5184" fmla="*/ 3434068 h 6857155"/>
              <a:gd name="connsiteX5185" fmla="*/ 7130800 w 7257486"/>
              <a:gd name="connsiteY5185" fmla="*/ 3425622 h 6857155"/>
              <a:gd name="connsiteX5186" fmla="*/ 7122354 w 7257486"/>
              <a:gd name="connsiteY5186" fmla="*/ 3417176 h 6857155"/>
              <a:gd name="connsiteX5187" fmla="*/ 7122354 w 7257486"/>
              <a:gd name="connsiteY5187" fmla="*/ 3388460 h 6857155"/>
              <a:gd name="connsiteX5188" fmla="*/ 7135023 w 7257486"/>
              <a:gd name="connsiteY5188" fmla="*/ 3375792 h 6857155"/>
              <a:gd name="connsiteX5189" fmla="*/ 7158671 w 7257486"/>
              <a:gd name="connsiteY5189" fmla="*/ 3380859 h 6857155"/>
              <a:gd name="connsiteX5190" fmla="*/ 5560723 w 7257486"/>
              <a:gd name="connsiteY5190" fmla="*/ 4379154 h 6857155"/>
              <a:gd name="connsiteX5191" fmla="*/ 5527785 w 7257486"/>
              <a:gd name="connsiteY5191" fmla="*/ 4391823 h 6857155"/>
              <a:gd name="connsiteX5192" fmla="*/ 5527785 w 7257486"/>
              <a:gd name="connsiteY5192" fmla="*/ 4391823 h 6857155"/>
              <a:gd name="connsiteX5193" fmla="*/ 5519339 w 7257486"/>
              <a:gd name="connsiteY5193" fmla="*/ 4396046 h 6857155"/>
              <a:gd name="connsiteX5194" fmla="*/ 5494846 w 7257486"/>
              <a:gd name="connsiteY5194" fmla="*/ 4396046 h 6857155"/>
              <a:gd name="connsiteX5195" fmla="*/ 5503292 w 7257486"/>
              <a:gd name="connsiteY5195" fmla="*/ 4379999 h 6857155"/>
              <a:gd name="connsiteX5196" fmla="*/ 5523562 w 7257486"/>
              <a:gd name="connsiteY5196" fmla="*/ 4359729 h 6857155"/>
              <a:gd name="connsiteX5197" fmla="*/ 5552278 w 7257486"/>
              <a:gd name="connsiteY5197" fmla="*/ 4347060 h 6857155"/>
              <a:gd name="connsiteX5198" fmla="*/ 5585216 w 7257486"/>
              <a:gd name="connsiteY5198" fmla="*/ 4351283 h 6857155"/>
              <a:gd name="connsiteX5199" fmla="*/ 5585216 w 7257486"/>
              <a:gd name="connsiteY5199" fmla="*/ 4367330 h 6857155"/>
              <a:gd name="connsiteX5200" fmla="*/ 5560723 w 7257486"/>
              <a:gd name="connsiteY5200" fmla="*/ 4379154 h 6857155"/>
              <a:gd name="connsiteX5201" fmla="*/ 6238922 w 7257486"/>
              <a:gd name="connsiteY5201" fmla="*/ 4543848 h 6857155"/>
              <a:gd name="connsiteX5202" fmla="*/ 6251591 w 7257486"/>
              <a:gd name="connsiteY5202" fmla="*/ 4556516 h 6857155"/>
              <a:gd name="connsiteX5203" fmla="*/ 6251591 w 7257486"/>
              <a:gd name="connsiteY5203" fmla="*/ 4581009 h 6857155"/>
              <a:gd name="connsiteX5204" fmla="*/ 6238922 w 7257486"/>
              <a:gd name="connsiteY5204" fmla="*/ 4593678 h 6857155"/>
              <a:gd name="connsiteX5205" fmla="*/ 6214429 w 7257486"/>
              <a:gd name="connsiteY5205" fmla="*/ 4593678 h 6857155"/>
              <a:gd name="connsiteX5206" fmla="*/ 6201760 w 7257486"/>
              <a:gd name="connsiteY5206" fmla="*/ 4577631 h 6857155"/>
              <a:gd name="connsiteX5207" fmla="*/ 6201760 w 7257486"/>
              <a:gd name="connsiteY5207" fmla="*/ 4548915 h 6857155"/>
              <a:gd name="connsiteX5208" fmla="*/ 6217808 w 7257486"/>
              <a:gd name="connsiteY5208" fmla="*/ 4540469 h 6857155"/>
              <a:gd name="connsiteX5209" fmla="*/ 6238922 w 7257486"/>
              <a:gd name="connsiteY5209" fmla="*/ 4543848 h 6857155"/>
              <a:gd name="connsiteX5210" fmla="*/ 3321738 w 7257486"/>
              <a:gd name="connsiteY5210" fmla="*/ 5611398 h 6857155"/>
              <a:gd name="connsiteX5211" fmla="*/ 3325961 w 7257486"/>
              <a:gd name="connsiteY5211" fmla="*/ 5627445 h 6857155"/>
              <a:gd name="connsiteX5212" fmla="*/ 3313292 w 7257486"/>
              <a:gd name="connsiteY5212" fmla="*/ 5651938 h 6857155"/>
              <a:gd name="connsiteX5213" fmla="*/ 3300624 w 7257486"/>
              <a:gd name="connsiteY5213" fmla="*/ 5660384 h 6857155"/>
              <a:gd name="connsiteX5214" fmla="*/ 3276975 w 7257486"/>
              <a:gd name="connsiteY5214" fmla="*/ 5660384 h 6857155"/>
              <a:gd name="connsiteX5215" fmla="*/ 3272752 w 7257486"/>
              <a:gd name="connsiteY5215" fmla="*/ 5656161 h 6857155"/>
              <a:gd name="connsiteX5216" fmla="*/ 3276975 w 7257486"/>
              <a:gd name="connsiteY5216" fmla="*/ 5623222 h 6857155"/>
              <a:gd name="connsiteX5217" fmla="*/ 3289644 w 7257486"/>
              <a:gd name="connsiteY5217" fmla="*/ 5610554 h 6857155"/>
              <a:gd name="connsiteX5218" fmla="*/ 3302313 w 7257486"/>
              <a:gd name="connsiteY5218" fmla="*/ 5606331 h 6857155"/>
              <a:gd name="connsiteX5219" fmla="*/ 3321738 w 7257486"/>
              <a:gd name="connsiteY5219" fmla="*/ 5611398 h 6857155"/>
              <a:gd name="connsiteX5220" fmla="*/ 6874892 w 7257486"/>
              <a:gd name="connsiteY5220" fmla="*/ 4231352 h 6857155"/>
              <a:gd name="connsiteX5221" fmla="*/ 6883337 w 7257486"/>
              <a:gd name="connsiteY5221" fmla="*/ 4244021 h 6857155"/>
              <a:gd name="connsiteX5222" fmla="*/ 6883337 w 7257486"/>
              <a:gd name="connsiteY5222" fmla="*/ 4268514 h 6857155"/>
              <a:gd name="connsiteX5223" fmla="*/ 6863067 w 7257486"/>
              <a:gd name="connsiteY5223" fmla="*/ 4284561 h 6857155"/>
              <a:gd name="connsiteX5224" fmla="*/ 6842798 w 7257486"/>
              <a:gd name="connsiteY5224" fmla="*/ 4284561 h 6857155"/>
              <a:gd name="connsiteX5225" fmla="*/ 6838575 w 7257486"/>
              <a:gd name="connsiteY5225" fmla="*/ 4251622 h 6857155"/>
              <a:gd name="connsiteX5226" fmla="*/ 6834352 w 7257486"/>
              <a:gd name="connsiteY5226" fmla="*/ 4231352 h 6857155"/>
              <a:gd name="connsiteX5227" fmla="*/ 6858844 w 7257486"/>
              <a:gd name="connsiteY5227" fmla="*/ 4235575 h 6857155"/>
              <a:gd name="connsiteX5228" fmla="*/ 6858844 w 7257486"/>
              <a:gd name="connsiteY5228" fmla="*/ 4235575 h 6857155"/>
              <a:gd name="connsiteX5229" fmla="*/ 6874892 w 7257486"/>
              <a:gd name="connsiteY5229" fmla="*/ 4231352 h 6857155"/>
              <a:gd name="connsiteX5230" fmla="*/ 6349562 w 7257486"/>
              <a:gd name="connsiteY5230" fmla="*/ 4436586 h 6857155"/>
              <a:gd name="connsiteX5231" fmla="*/ 6365609 w 7257486"/>
              <a:gd name="connsiteY5231" fmla="*/ 4436586 h 6857155"/>
              <a:gd name="connsiteX5232" fmla="*/ 6361386 w 7257486"/>
              <a:gd name="connsiteY5232" fmla="*/ 4456856 h 6857155"/>
              <a:gd name="connsiteX5233" fmla="*/ 6324225 w 7257486"/>
              <a:gd name="connsiteY5233" fmla="*/ 4472903 h 6857155"/>
              <a:gd name="connsiteX5234" fmla="*/ 6282840 w 7257486"/>
              <a:gd name="connsiteY5234" fmla="*/ 4468680 h 6857155"/>
              <a:gd name="connsiteX5235" fmla="*/ 6282840 w 7257486"/>
              <a:gd name="connsiteY5235" fmla="*/ 4452633 h 6857155"/>
              <a:gd name="connsiteX5236" fmla="*/ 6315779 w 7257486"/>
              <a:gd name="connsiteY5236" fmla="*/ 4439964 h 6857155"/>
              <a:gd name="connsiteX5237" fmla="*/ 6315779 w 7257486"/>
              <a:gd name="connsiteY5237" fmla="*/ 4439964 h 6857155"/>
              <a:gd name="connsiteX5238" fmla="*/ 6349562 w 7257486"/>
              <a:gd name="connsiteY5238" fmla="*/ 4436586 h 6857155"/>
              <a:gd name="connsiteX5239" fmla="*/ 6924722 w 7257486"/>
              <a:gd name="connsiteY5239" fmla="*/ 1824296 h 6857155"/>
              <a:gd name="connsiteX5240" fmla="*/ 6916276 w 7257486"/>
              <a:gd name="connsiteY5240" fmla="*/ 1811627 h 6857155"/>
              <a:gd name="connsiteX5241" fmla="*/ 6920499 w 7257486"/>
              <a:gd name="connsiteY5241" fmla="*/ 1791357 h 6857155"/>
              <a:gd name="connsiteX5242" fmla="*/ 6940769 w 7257486"/>
              <a:gd name="connsiteY5242" fmla="*/ 1778688 h 6857155"/>
              <a:gd name="connsiteX5243" fmla="*/ 6961039 w 7257486"/>
              <a:gd name="connsiteY5243" fmla="*/ 1787134 h 6857155"/>
              <a:gd name="connsiteX5244" fmla="*/ 6965262 w 7257486"/>
              <a:gd name="connsiteY5244" fmla="*/ 1791357 h 6857155"/>
              <a:gd name="connsiteX5245" fmla="*/ 6965262 w 7257486"/>
              <a:gd name="connsiteY5245" fmla="*/ 1815850 h 6857155"/>
              <a:gd name="connsiteX5246" fmla="*/ 6952593 w 7257486"/>
              <a:gd name="connsiteY5246" fmla="*/ 1828519 h 6857155"/>
              <a:gd name="connsiteX5247" fmla="*/ 6952593 w 7257486"/>
              <a:gd name="connsiteY5247" fmla="*/ 1828519 h 6857155"/>
              <a:gd name="connsiteX5248" fmla="*/ 6924722 w 7257486"/>
              <a:gd name="connsiteY5248" fmla="*/ 1824296 h 6857155"/>
              <a:gd name="connsiteX5249" fmla="*/ 4771884 w 7257486"/>
              <a:gd name="connsiteY5249" fmla="*/ 4868167 h 6857155"/>
              <a:gd name="connsiteX5250" fmla="*/ 4747391 w 7257486"/>
              <a:gd name="connsiteY5250" fmla="*/ 4884214 h 6857155"/>
              <a:gd name="connsiteX5251" fmla="*/ 4731345 w 7257486"/>
              <a:gd name="connsiteY5251" fmla="*/ 4879991 h 6857155"/>
              <a:gd name="connsiteX5252" fmla="*/ 4722899 w 7257486"/>
              <a:gd name="connsiteY5252" fmla="*/ 4867322 h 6857155"/>
              <a:gd name="connsiteX5253" fmla="*/ 4702629 w 7257486"/>
              <a:gd name="connsiteY5253" fmla="*/ 4863099 h 6857155"/>
              <a:gd name="connsiteX5254" fmla="*/ 4706851 w 7257486"/>
              <a:gd name="connsiteY5254" fmla="*/ 4847052 h 6857155"/>
              <a:gd name="connsiteX5255" fmla="*/ 4722899 w 7257486"/>
              <a:gd name="connsiteY5255" fmla="*/ 4838607 h 6857155"/>
              <a:gd name="connsiteX5256" fmla="*/ 4743168 w 7257486"/>
              <a:gd name="connsiteY5256" fmla="*/ 4842830 h 6857155"/>
              <a:gd name="connsiteX5257" fmla="*/ 4771884 w 7257486"/>
              <a:gd name="connsiteY5257" fmla="*/ 4858876 h 6857155"/>
              <a:gd name="connsiteX5258" fmla="*/ 4771884 w 7257486"/>
              <a:gd name="connsiteY5258" fmla="*/ 4868167 h 6857155"/>
              <a:gd name="connsiteX5259" fmla="*/ 6690773 w 7257486"/>
              <a:gd name="connsiteY5259" fmla="*/ 4449254 h 6857155"/>
              <a:gd name="connsiteX5260" fmla="*/ 6703442 w 7257486"/>
              <a:gd name="connsiteY5260" fmla="*/ 4461923 h 6857155"/>
              <a:gd name="connsiteX5261" fmla="*/ 6703442 w 7257486"/>
              <a:gd name="connsiteY5261" fmla="*/ 4486416 h 6857155"/>
              <a:gd name="connsiteX5262" fmla="*/ 6687395 w 7257486"/>
              <a:gd name="connsiteY5262" fmla="*/ 4499085 h 6857155"/>
              <a:gd name="connsiteX5263" fmla="*/ 6667125 w 7257486"/>
              <a:gd name="connsiteY5263" fmla="*/ 4490639 h 6857155"/>
              <a:gd name="connsiteX5264" fmla="*/ 6658679 w 7257486"/>
              <a:gd name="connsiteY5264" fmla="*/ 4477970 h 6857155"/>
              <a:gd name="connsiteX5265" fmla="*/ 6662902 w 7257486"/>
              <a:gd name="connsiteY5265" fmla="*/ 4457700 h 6857155"/>
              <a:gd name="connsiteX5266" fmla="*/ 6671348 w 7257486"/>
              <a:gd name="connsiteY5266" fmla="*/ 4449254 h 6857155"/>
              <a:gd name="connsiteX5267" fmla="*/ 6671348 w 7257486"/>
              <a:gd name="connsiteY5267" fmla="*/ 4449254 h 6857155"/>
              <a:gd name="connsiteX5268" fmla="*/ 6690773 w 7257486"/>
              <a:gd name="connsiteY5268" fmla="*/ 4449254 h 6857155"/>
              <a:gd name="connsiteX5269" fmla="*/ 6151930 w 7257486"/>
              <a:gd name="connsiteY5269" fmla="*/ 4009228 h 6857155"/>
              <a:gd name="connsiteX5270" fmla="*/ 6180646 w 7257486"/>
              <a:gd name="connsiteY5270" fmla="*/ 4013450 h 6857155"/>
              <a:gd name="connsiteX5271" fmla="*/ 6189092 w 7257486"/>
              <a:gd name="connsiteY5271" fmla="*/ 4029497 h 6857155"/>
              <a:gd name="connsiteX5272" fmla="*/ 6189092 w 7257486"/>
              <a:gd name="connsiteY5272" fmla="*/ 4045544 h 6857155"/>
              <a:gd name="connsiteX5273" fmla="*/ 6148552 w 7257486"/>
              <a:gd name="connsiteY5273" fmla="*/ 4045544 h 6857155"/>
              <a:gd name="connsiteX5274" fmla="*/ 6135883 w 7257486"/>
              <a:gd name="connsiteY5274" fmla="*/ 4032876 h 6857155"/>
              <a:gd name="connsiteX5275" fmla="*/ 6144329 w 7257486"/>
              <a:gd name="connsiteY5275" fmla="*/ 4012606 h 6857155"/>
              <a:gd name="connsiteX5276" fmla="*/ 6144329 w 7257486"/>
              <a:gd name="connsiteY5276" fmla="*/ 4012606 h 6857155"/>
              <a:gd name="connsiteX5277" fmla="*/ 6151930 w 7257486"/>
              <a:gd name="connsiteY5277" fmla="*/ 4009228 h 6857155"/>
              <a:gd name="connsiteX5278" fmla="*/ 5901934 w 7257486"/>
              <a:gd name="connsiteY5278" fmla="*/ 4543848 h 6857155"/>
              <a:gd name="connsiteX5279" fmla="*/ 5906157 w 7257486"/>
              <a:gd name="connsiteY5279" fmla="*/ 4539625 h 6857155"/>
              <a:gd name="connsiteX5280" fmla="*/ 5914603 w 7257486"/>
              <a:gd name="connsiteY5280" fmla="*/ 4543848 h 6857155"/>
              <a:gd name="connsiteX5281" fmla="*/ 5918826 w 7257486"/>
              <a:gd name="connsiteY5281" fmla="*/ 4572564 h 6857155"/>
              <a:gd name="connsiteX5282" fmla="*/ 5918826 w 7257486"/>
              <a:gd name="connsiteY5282" fmla="*/ 4588610 h 6857155"/>
              <a:gd name="connsiteX5283" fmla="*/ 5890110 w 7257486"/>
              <a:gd name="connsiteY5283" fmla="*/ 4597056 h 6857155"/>
              <a:gd name="connsiteX5284" fmla="*/ 5881664 w 7257486"/>
              <a:gd name="connsiteY5284" fmla="*/ 4605502 h 6857155"/>
              <a:gd name="connsiteX5285" fmla="*/ 5861394 w 7257486"/>
              <a:gd name="connsiteY5285" fmla="*/ 4601279 h 6857155"/>
              <a:gd name="connsiteX5286" fmla="*/ 5865617 w 7257486"/>
              <a:gd name="connsiteY5286" fmla="*/ 4588610 h 6857155"/>
              <a:gd name="connsiteX5287" fmla="*/ 5890110 w 7257486"/>
              <a:gd name="connsiteY5287" fmla="*/ 4575942 h 6857155"/>
              <a:gd name="connsiteX5288" fmla="*/ 5901934 w 7257486"/>
              <a:gd name="connsiteY5288" fmla="*/ 4543848 h 6857155"/>
              <a:gd name="connsiteX5289" fmla="*/ 5906157 w 7257486"/>
              <a:gd name="connsiteY5289" fmla="*/ 4539625 h 6857155"/>
              <a:gd name="connsiteX5290" fmla="*/ 5906157 w 7257486"/>
              <a:gd name="connsiteY5290" fmla="*/ 4539625 h 6857155"/>
              <a:gd name="connsiteX5291" fmla="*/ 5906157 w 7257486"/>
              <a:gd name="connsiteY5291" fmla="*/ 4539625 h 6857155"/>
              <a:gd name="connsiteX5292" fmla="*/ 5906157 w 7257486"/>
              <a:gd name="connsiteY5292" fmla="*/ 4539625 h 6857155"/>
              <a:gd name="connsiteX5293" fmla="*/ 5807341 w 7257486"/>
              <a:gd name="connsiteY5293" fmla="*/ 4707697 h 6857155"/>
              <a:gd name="connsiteX5294" fmla="*/ 5823388 w 7257486"/>
              <a:gd name="connsiteY5294" fmla="*/ 4707697 h 6857155"/>
              <a:gd name="connsiteX5295" fmla="*/ 5823388 w 7257486"/>
              <a:gd name="connsiteY5295" fmla="*/ 4716142 h 6857155"/>
              <a:gd name="connsiteX5296" fmla="*/ 5786226 w 7257486"/>
              <a:gd name="connsiteY5296" fmla="*/ 4736412 h 6857155"/>
              <a:gd name="connsiteX5297" fmla="*/ 5773558 w 7257486"/>
              <a:gd name="connsiteY5297" fmla="*/ 4749081 h 6857155"/>
              <a:gd name="connsiteX5298" fmla="*/ 5744842 w 7257486"/>
              <a:gd name="connsiteY5298" fmla="*/ 4744858 h 6857155"/>
              <a:gd name="connsiteX5299" fmla="*/ 5769335 w 7257486"/>
              <a:gd name="connsiteY5299" fmla="*/ 4716142 h 6857155"/>
              <a:gd name="connsiteX5300" fmla="*/ 5807341 w 7257486"/>
              <a:gd name="connsiteY5300" fmla="*/ 4707697 h 6857155"/>
              <a:gd name="connsiteX5301" fmla="*/ 6358008 w 7257486"/>
              <a:gd name="connsiteY5301" fmla="*/ 4005005 h 6857155"/>
              <a:gd name="connsiteX5302" fmla="*/ 6370677 w 7257486"/>
              <a:gd name="connsiteY5302" fmla="*/ 3992336 h 6857155"/>
              <a:gd name="connsiteX5303" fmla="*/ 6370677 w 7257486"/>
              <a:gd name="connsiteY5303" fmla="*/ 3992336 h 6857155"/>
              <a:gd name="connsiteX5304" fmla="*/ 6383345 w 7257486"/>
              <a:gd name="connsiteY5304" fmla="*/ 3988113 h 6857155"/>
              <a:gd name="connsiteX5305" fmla="*/ 6403615 w 7257486"/>
              <a:gd name="connsiteY5305" fmla="*/ 3996559 h 6857155"/>
              <a:gd name="connsiteX5306" fmla="*/ 6399393 w 7257486"/>
              <a:gd name="connsiteY5306" fmla="*/ 4016829 h 6857155"/>
              <a:gd name="connsiteX5307" fmla="*/ 6383345 w 7257486"/>
              <a:gd name="connsiteY5307" fmla="*/ 4029497 h 6857155"/>
              <a:gd name="connsiteX5308" fmla="*/ 6358853 w 7257486"/>
              <a:gd name="connsiteY5308" fmla="*/ 4025275 h 6857155"/>
              <a:gd name="connsiteX5309" fmla="*/ 6358853 w 7257486"/>
              <a:gd name="connsiteY5309" fmla="*/ 4005005 h 6857155"/>
              <a:gd name="connsiteX5310" fmla="*/ 7068301 w 7257486"/>
              <a:gd name="connsiteY5310" fmla="*/ 2407057 h 6857155"/>
              <a:gd name="connsiteX5311" fmla="*/ 7052254 w 7257486"/>
              <a:gd name="connsiteY5311" fmla="*/ 2391010 h 6857155"/>
              <a:gd name="connsiteX5312" fmla="*/ 7052254 w 7257486"/>
              <a:gd name="connsiteY5312" fmla="*/ 2366517 h 6857155"/>
              <a:gd name="connsiteX5313" fmla="*/ 7060700 w 7257486"/>
              <a:gd name="connsiteY5313" fmla="*/ 2358071 h 6857155"/>
              <a:gd name="connsiteX5314" fmla="*/ 7076747 w 7257486"/>
              <a:gd name="connsiteY5314" fmla="*/ 2362294 h 6857155"/>
              <a:gd name="connsiteX5315" fmla="*/ 7089416 w 7257486"/>
              <a:gd name="connsiteY5315" fmla="*/ 2374963 h 6857155"/>
              <a:gd name="connsiteX5316" fmla="*/ 7089416 w 7257486"/>
              <a:gd name="connsiteY5316" fmla="*/ 2395233 h 6857155"/>
              <a:gd name="connsiteX5317" fmla="*/ 7068301 w 7257486"/>
              <a:gd name="connsiteY5317" fmla="*/ 2407057 h 6857155"/>
              <a:gd name="connsiteX5318" fmla="*/ 5840280 w 7257486"/>
              <a:gd name="connsiteY5318" fmla="*/ 4317500 h 6857155"/>
              <a:gd name="connsiteX5319" fmla="*/ 5827611 w 7257486"/>
              <a:gd name="connsiteY5319" fmla="*/ 4333547 h 6857155"/>
              <a:gd name="connsiteX5320" fmla="*/ 5807341 w 7257486"/>
              <a:gd name="connsiteY5320" fmla="*/ 4329324 h 6857155"/>
              <a:gd name="connsiteX5321" fmla="*/ 5823388 w 7257486"/>
              <a:gd name="connsiteY5321" fmla="*/ 4304831 h 6857155"/>
              <a:gd name="connsiteX5322" fmla="*/ 5843658 w 7257486"/>
              <a:gd name="connsiteY5322" fmla="*/ 4284561 h 6857155"/>
              <a:gd name="connsiteX5323" fmla="*/ 5852104 w 7257486"/>
              <a:gd name="connsiteY5323" fmla="*/ 4271892 h 6857155"/>
              <a:gd name="connsiteX5324" fmla="*/ 5872374 w 7257486"/>
              <a:gd name="connsiteY5324" fmla="*/ 4271892 h 6857155"/>
              <a:gd name="connsiteX5325" fmla="*/ 5868151 w 7257486"/>
              <a:gd name="connsiteY5325" fmla="*/ 4292162 h 6857155"/>
              <a:gd name="connsiteX5326" fmla="*/ 5847881 w 7257486"/>
              <a:gd name="connsiteY5326" fmla="*/ 4296385 h 6857155"/>
              <a:gd name="connsiteX5327" fmla="*/ 5847881 w 7257486"/>
              <a:gd name="connsiteY5327" fmla="*/ 4296385 h 6857155"/>
              <a:gd name="connsiteX5328" fmla="*/ 5840280 w 7257486"/>
              <a:gd name="connsiteY5328" fmla="*/ 4317500 h 6857155"/>
              <a:gd name="connsiteX5329" fmla="*/ 6940769 w 7257486"/>
              <a:gd name="connsiteY5329" fmla="*/ 3537106 h 6857155"/>
              <a:gd name="connsiteX5330" fmla="*/ 6928100 w 7257486"/>
              <a:gd name="connsiteY5330" fmla="*/ 3524438 h 6857155"/>
              <a:gd name="connsiteX5331" fmla="*/ 6932323 w 7257486"/>
              <a:gd name="connsiteY5331" fmla="*/ 3499945 h 6857155"/>
              <a:gd name="connsiteX5332" fmla="*/ 6940769 w 7257486"/>
              <a:gd name="connsiteY5332" fmla="*/ 3495722 h 6857155"/>
              <a:gd name="connsiteX5333" fmla="*/ 6961039 w 7257486"/>
              <a:gd name="connsiteY5333" fmla="*/ 3499945 h 6857155"/>
              <a:gd name="connsiteX5334" fmla="*/ 6969485 w 7257486"/>
              <a:gd name="connsiteY5334" fmla="*/ 3508391 h 6857155"/>
              <a:gd name="connsiteX5335" fmla="*/ 6965262 w 7257486"/>
              <a:gd name="connsiteY5335" fmla="*/ 3532884 h 6857155"/>
              <a:gd name="connsiteX5336" fmla="*/ 6940769 w 7257486"/>
              <a:gd name="connsiteY5336" fmla="*/ 3537106 h 6857155"/>
              <a:gd name="connsiteX5337" fmla="*/ 6591957 w 7257486"/>
              <a:gd name="connsiteY5337" fmla="*/ 4387600 h 6857155"/>
              <a:gd name="connsiteX5338" fmla="*/ 6612227 w 7257486"/>
              <a:gd name="connsiteY5338" fmla="*/ 4387600 h 6857155"/>
              <a:gd name="connsiteX5339" fmla="*/ 6612227 w 7257486"/>
              <a:gd name="connsiteY5339" fmla="*/ 4396046 h 6857155"/>
              <a:gd name="connsiteX5340" fmla="*/ 6550572 w 7257486"/>
              <a:gd name="connsiteY5340" fmla="*/ 4424762 h 6857155"/>
              <a:gd name="connsiteX5341" fmla="*/ 6530303 w 7257486"/>
              <a:gd name="connsiteY5341" fmla="*/ 4420539 h 6857155"/>
              <a:gd name="connsiteX5342" fmla="*/ 6559018 w 7257486"/>
              <a:gd name="connsiteY5342" fmla="*/ 4391823 h 6857155"/>
              <a:gd name="connsiteX5343" fmla="*/ 6559018 w 7257486"/>
              <a:gd name="connsiteY5343" fmla="*/ 4391823 h 6857155"/>
              <a:gd name="connsiteX5344" fmla="*/ 6591957 w 7257486"/>
              <a:gd name="connsiteY5344" fmla="*/ 4387600 h 6857155"/>
              <a:gd name="connsiteX5345" fmla="*/ 6665436 w 7257486"/>
              <a:gd name="connsiteY5345" fmla="*/ 4091996 h 6857155"/>
              <a:gd name="connsiteX5346" fmla="*/ 6681482 w 7257486"/>
              <a:gd name="connsiteY5346" fmla="*/ 4096219 h 6857155"/>
              <a:gd name="connsiteX5347" fmla="*/ 6677259 w 7257486"/>
              <a:gd name="connsiteY5347" fmla="*/ 4133381 h 6857155"/>
              <a:gd name="connsiteX5348" fmla="*/ 6673037 w 7257486"/>
              <a:gd name="connsiteY5348" fmla="*/ 4137604 h 6857155"/>
              <a:gd name="connsiteX5349" fmla="*/ 6652767 w 7257486"/>
              <a:gd name="connsiteY5349" fmla="*/ 4137604 h 6857155"/>
              <a:gd name="connsiteX5350" fmla="*/ 6644321 w 7257486"/>
              <a:gd name="connsiteY5350" fmla="*/ 4129158 h 6857155"/>
              <a:gd name="connsiteX5351" fmla="*/ 6648544 w 7257486"/>
              <a:gd name="connsiteY5351" fmla="*/ 4104665 h 6857155"/>
              <a:gd name="connsiteX5352" fmla="*/ 6665436 w 7257486"/>
              <a:gd name="connsiteY5352" fmla="*/ 4091996 h 6857155"/>
              <a:gd name="connsiteX5353" fmla="*/ 3769366 w 7257486"/>
              <a:gd name="connsiteY5353" fmla="*/ 5423056 h 6857155"/>
              <a:gd name="connsiteX5354" fmla="*/ 3785413 w 7257486"/>
              <a:gd name="connsiteY5354" fmla="*/ 5447550 h 6857155"/>
              <a:gd name="connsiteX5355" fmla="*/ 3776968 w 7257486"/>
              <a:gd name="connsiteY5355" fmla="*/ 5463597 h 6857155"/>
              <a:gd name="connsiteX5356" fmla="*/ 3752475 w 7257486"/>
              <a:gd name="connsiteY5356" fmla="*/ 5463597 h 6857155"/>
              <a:gd name="connsiteX5357" fmla="*/ 3744029 w 7257486"/>
              <a:gd name="connsiteY5357" fmla="*/ 5447550 h 6857155"/>
              <a:gd name="connsiteX5358" fmla="*/ 3748252 w 7257486"/>
              <a:gd name="connsiteY5358" fmla="*/ 5418834 h 6857155"/>
              <a:gd name="connsiteX5359" fmla="*/ 3769366 w 7257486"/>
              <a:gd name="connsiteY5359" fmla="*/ 5423056 h 6857155"/>
              <a:gd name="connsiteX5360" fmla="*/ 6706820 w 7257486"/>
              <a:gd name="connsiteY5360" fmla="*/ 2012637 h 6857155"/>
              <a:gd name="connsiteX5361" fmla="*/ 6678104 w 7257486"/>
              <a:gd name="connsiteY5361" fmla="*/ 2012637 h 6857155"/>
              <a:gd name="connsiteX5362" fmla="*/ 6669659 w 7257486"/>
              <a:gd name="connsiteY5362" fmla="*/ 1999969 h 6857155"/>
              <a:gd name="connsiteX5363" fmla="*/ 6673881 w 7257486"/>
              <a:gd name="connsiteY5363" fmla="*/ 1979699 h 6857155"/>
              <a:gd name="connsiteX5364" fmla="*/ 6678104 w 7257486"/>
              <a:gd name="connsiteY5364" fmla="*/ 1975476 h 6857155"/>
              <a:gd name="connsiteX5365" fmla="*/ 6698374 w 7257486"/>
              <a:gd name="connsiteY5365" fmla="*/ 1975476 h 6857155"/>
              <a:gd name="connsiteX5366" fmla="*/ 6711043 w 7257486"/>
              <a:gd name="connsiteY5366" fmla="*/ 1988144 h 6857155"/>
              <a:gd name="connsiteX5367" fmla="*/ 6711043 w 7257486"/>
              <a:gd name="connsiteY5367" fmla="*/ 2008414 h 6857155"/>
              <a:gd name="connsiteX5368" fmla="*/ 6711043 w 7257486"/>
              <a:gd name="connsiteY5368" fmla="*/ 2008414 h 6857155"/>
              <a:gd name="connsiteX5369" fmla="*/ 6706820 w 7257486"/>
              <a:gd name="connsiteY5369" fmla="*/ 2012637 h 6857155"/>
              <a:gd name="connsiteX5370" fmla="*/ 6406993 w 7257486"/>
              <a:gd name="connsiteY5370" fmla="*/ 4136759 h 6857155"/>
              <a:gd name="connsiteX5371" fmla="*/ 6423041 w 7257486"/>
              <a:gd name="connsiteY5371" fmla="*/ 4140982 h 6857155"/>
              <a:gd name="connsiteX5372" fmla="*/ 6423041 w 7257486"/>
              <a:gd name="connsiteY5372" fmla="*/ 4161252 h 6857155"/>
              <a:gd name="connsiteX5373" fmla="*/ 6402771 w 7257486"/>
              <a:gd name="connsiteY5373" fmla="*/ 4189968 h 6857155"/>
              <a:gd name="connsiteX5374" fmla="*/ 6390102 w 7257486"/>
              <a:gd name="connsiteY5374" fmla="*/ 4185745 h 6857155"/>
              <a:gd name="connsiteX5375" fmla="*/ 6394325 w 7257486"/>
              <a:gd name="connsiteY5375" fmla="*/ 4148583 h 6857155"/>
              <a:gd name="connsiteX5376" fmla="*/ 6394325 w 7257486"/>
              <a:gd name="connsiteY5376" fmla="*/ 4148583 h 6857155"/>
              <a:gd name="connsiteX5377" fmla="*/ 6406993 w 7257486"/>
              <a:gd name="connsiteY5377" fmla="*/ 4136759 h 6857155"/>
              <a:gd name="connsiteX5378" fmla="*/ 5700079 w 7257486"/>
              <a:gd name="connsiteY5378" fmla="*/ 4325946 h 6857155"/>
              <a:gd name="connsiteX5379" fmla="*/ 5695856 w 7257486"/>
              <a:gd name="connsiteY5379" fmla="*/ 4313277 h 6857155"/>
              <a:gd name="connsiteX5380" fmla="*/ 5720349 w 7257486"/>
              <a:gd name="connsiteY5380" fmla="*/ 4300608 h 6857155"/>
              <a:gd name="connsiteX5381" fmla="*/ 5740619 w 7257486"/>
              <a:gd name="connsiteY5381" fmla="*/ 4304831 h 6857155"/>
              <a:gd name="connsiteX5382" fmla="*/ 5756666 w 7257486"/>
              <a:gd name="connsiteY5382" fmla="*/ 4313277 h 6857155"/>
              <a:gd name="connsiteX5383" fmla="*/ 5756666 w 7257486"/>
              <a:gd name="connsiteY5383" fmla="*/ 4321723 h 6857155"/>
              <a:gd name="connsiteX5384" fmla="*/ 5723728 w 7257486"/>
              <a:gd name="connsiteY5384" fmla="*/ 4330169 h 6857155"/>
              <a:gd name="connsiteX5385" fmla="*/ 5700079 w 7257486"/>
              <a:gd name="connsiteY5385" fmla="*/ 4325946 h 6857155"/>
              <a:gd name="connsiteX5386" fmla="*/ 6493141 w 7257486"/>
              <a:gd name="connsiteY5386" fmla="*/ 2058245 h 6857155"/>
              <a:gd name="connsiteX5387" fmla="*/ 6472871 w 7257486"/>
              <a:gd name="connsiteY5387" fmla="*/ 2054022 h 6857155"/>
              <a:gd name="connsiteX5388" fmla="*/ 6468648 w 7257486"/>
              <a:gd name="connsiteY5388" fmla="*/ 2045576 h 6857155"/>
              <a:gd name="connsiteX5389" fmla="*/ 6468648 w 7257486"/>
              <a:gd name="connsiteY5389" fmla="*/ 2021083 h 6857155"/>
              <a:gd name="connsiteX5390" fmla="*/ 6472871 w 7257486"/>
              <a:gd name="connsiteY5390" fmla="*/ 2016860 h 6857155"/>
              <a:gd name="connsiteX5391" fmla="*/ 6497364 w 7257486"/>
              <a:gd name="connsiteY5391" fmla="*/ 2021083 h 6857155"/>
              <a:gd name="connsiteX5392" fmla="*/ 6501587 w 7257486"/>
              <a:gd name="connsiteY5392" fmla="*/ 2045576 h 6857155"/>
              <a:gd name="connsiteX5393" fmla="*/ 6493141 w 7257486"/>
              <a:gd name="connsiteY5393" fmla="*/ 2058245 h 6857155"/>
              <a:gd name="connsiteX5394" fmla="*/ 5515116 w 7257486"/>
              <a:gd name="connsiteY5394" fmla="*/ 4489794 h 6857155"/>
              <a:gd name="connsiteX5395" fmla="*/ 5531163 w 7257486"/>
              <a:gd name="connsiteY5395" fmla="*/ 4494017 h 6857155"/>
              <a:gd name="connsiteX5396" fmla="*/ 5522717 w 7257486"/>
              <a:gd name="connsiteY5396" fmla="*/ 4518510 h 6857155"/>
              <a:gd name="connsiteX5397" fmla="*/ 5502447 w 7257486"/>
              <a:gd name="connsiteY5397" fmla="*/ 4526956 h 6857155"/>
              <a:gd name="connsiteX5398" fmla="*/ 5502447 w 7257486"/>
              <a:gd name="connsiteY5398" fmla="*/ 4535402 h 6857155"/>
              <a:gd name="connsiteX5399" fmla="*/ 5486400 w 7257486"/>
              <a:gd name="connsiteY5399" fmla="*/ 4535402 h 6857155"/>
              <a:gd name="connsiteX5400" fmla="*/ 5490623 w 7257486"/>
              <a:gd name="connsiteY5400" fmla="*/ 4519354 h 6857155"/>
              <a:gd name="connsiteX5401" fmla="*/ 5506670 w 7257486"/>
              <a:gd name="connsiteY5401" fmla="*/ 4494862 h 6857155"/>
              <a:gd name="connsiteX5402" fmla="*/ 5515116 w 7257486"/>
              <a:gd name="connsiteY5402" fmla="*/ 4489794 h 6857155"/>
              <a:gd name="connsiteX5403" fmla="*/ 6299732 w 7257486"/>
              <a:gd name="connsiteY5403" fmla="*/ 4350438 h 6857155"/>
              <a:gd name="connsiteX5404" fmla="*/ 6315779 w 7257486"/>
              <a:gd name="connsiteY5404" fmla="*/ 4358884 h 6857155"/>
              <a:gd name="connsiteX5405" fmla="*/ 6315779 w 7257486"/>
              <a:gd name="connsiteY5405" fmla="*/ 4387600 h 6857155"/>
              <a:gd name="connsiteX5406" fmla="*/ 6303110 w 7257486"/>
              <a:gd name="connsiteY5406" fmla="*/ 4400269 h 6857155"/>
              <a:gd name="connsiteX5407" fmla="*/ 6290441 w 7257486"/>
              <a:gd name="connsiteY5407" fmla="*/ 4396046 h 6857155"/>
              <a:gd name="connsiteX5408" fmla="*/ 6286218 w 7257486"/>
              <a:gd name="connsiteY5408" fmla="*/ 4387600 h 6857155"/>
              <a:gd name="connsiteX5409" fmla="*/ 6286218 w 7257486"/>
              <a:gd name="connsiteY5409" fmla="*/ 4363107 h 6857155"/>
              <a:gd name="connsiteX5410" fmla="*/ 6286218 w 7257486"/>
              <a:gd name="connsiteY5410" fmla="*/ 4363107 h 6857155"/>
              <a:gd name="connsiteX5411" fmla="*/ 6299732 w 7257486"/>
              <a:gd name="connsiteY5411" fmla="*/ 4350438 h 6857155"/>
              <a:gd name="connsiteX5412" fmla="*/ 6936546 w 7257486"/>
              <a:gd name="connsiteY5412" fmla="*/ 3984735 h 6857155"/>
              <a:gd name="connsiteX5413" fmla="*/ 6940769 w 7257486"/>
              <a:gd name="connsiteY5413" fmla="*/ 4005005 h 6857155"/>
              <a:gd name="connsiteX5414" fmla="*/ 6932323 w 7257486"/>
              <a:gd name="connsiteY5414" fmla="*/ 4021052 h 6857155"/>
              <a:gd name="connsiteX5415" fmla="*/ 6912053 w 7257486"/>
              <a:gd name="connsiteY5415" fmla="*/ 4016829 h 6857155"/>
              <a:gd name="connsiteX5416" fmla="*/ 6903608 w 7257486"/>
              <a:gd name="connsiteY5416" fmla="*/ 3996559 h 6857155"/>
              <a:gd name="connsiteX5417" fmla="*/ 6916276 w 7257486"/>
              <a:gd name="connsiteY5417" fmla="*/ 3980512 h 6857155"/>
              <a:gd name="connsiteX5418" fmla="*/ 6936546 w 7257486"/>
              <a:gd name="connsiteY5418" fmla="*/ 3984735 h 6857155"/>
              <a:gd name="connsiteX5419" fmla="*/ 5367314 w 7257486"/>
              <a:gd name="connsiteY5419" fmla="*/ 4555672 h 6857155"/>
              <a:gd name="connsiteX5420" fmla="*/ 5387584 w 7257486"/>
              <a:gd name="connsiteY5420" fmla="*/ 4559895 h 6857155"/>
              <a:gd name="connsiteX5421" fmla="*/ 5387584 w 7257486"/>
              <a:gd name="connsiteY5421" fmla="*/ 4572564 h 6857155"/>
              <a:gd name="connsiteX5422" fmla="*/ 5363091 w 7257486"/>
              <a:gd name="connsiteY5422" fmla="*/ 4576786 h 6857155"/>
              <a:gd name="connsiteX5423" fmla="*/ 5363091 w 7257486"/>
              <a:gd name="connsiteY5423" fmla="*/ 4585232 h 6857155"/>
              <a:gd name="connsiteX5424" fmla="*/ 5330152 w 7257486"/>
              <a:gd name="connsiteY5424" fmla="*/ 4593678 h 6857155"/>
              <a:gd name="connsiteX5425" fmla="*/ 5317484 w 7257486"/>
              <a:gd name="connsiteY5425" fmla="*/ 4581009 h 6857155"/>
              <a:gd name="connsiteX5426" fmla="*/ 5325929 w 7257486"/>
              <a:gd name="connsiteY5426" fmla="*/ 4572564 h 6857155"/>
              <a:gd name="connsiteX5427" fmla="*/ 5354645 w 7257486"/>
              <a:gd name="connsiteY5427" fmla="*/ 4568341 h 6857155"/>
              <a:gd name="connsiteX5428" fmla="*/ 5354645 w 7257486"/>
              <a:gd name="connsiteY5428" fmla="*/ 4568341 h 6857155"/>
              <a:gd name="connsiteX5429" fmla="*/ 5367314 w 7257486"/>
              <a:gd name="connsiteY5429" fmla="*/ 4555672 h 6857155"/>
              <a:gd name="connsiteX5430" fmla="*/ 5124919 w 7257486"/>
              <a:gd name="connsiteY5430" fmla="*/ 4683203 h 6857155"/>
              <a:gd name="connsiteX5431" fmla="*/ 5140966 w 7257486"/>
              <a:gd name="connsiteY5431" fmla="*/ 4687426 h 6857155"/>
              <a:gd name="connsiteX5432" fmla="*/ 5120696 w 7257486"/>
              <a:gd name="connsiteY5432" fmla="*/ 4716142 h 6857155"/>
              <a:gd name="connsiteX5433" fmla="*/ 5091981 w 7257486"/>
              <a:gd name="connsiteY5433" fmla="*/ 4720365 h 6857155"/>
              <a:gd name="connsiteX5434" fmla="*/ 5087758 w 7257486"/>
              <a:gd name="connsiteY5434" fmla="*/ 4711919 h 6857155"/>
              <a:gd name="connsiteX5435" fmla="*/ 5103805 w 7257486"/>
              <a:gd name="connsiteY5435" fmla="*/ 4695872 h 6857155"/>
              <a:gd name="connsiteX5436" fmla="*/ 5124919 w 7257486"/>
              <a:gd name="connsiteY5436" fmla="*/ 4683203 h 6857155"/>
              <a:gd name="connsiteX5437" fmla="*/ 4763439 w 7257486"/>
              <a:gd name="connsiteY5437" fmla="*/ 4917153 h 6857155"/>
              <a:gd name="connsiteX5438" fmla="*/ 4763439 w 7257486"/>
              <a:gd name="connsiteY5438" fmla="*/ 4917153 h 6857155"/>
              <a:gd name="connsiteX5439" fmla="*/ 4763439 w 7257486"/>
              <a:gd name="connsiteY5439" fmla="*/ 4917153 h 6857155"/>
              <a:gd name="connsiteX5440" fmla="*/ 4763439 w 7257486"/>
              <a:gd name="connsiteY5440" fmla="*/ 4917153 h 6857155"/>
              <a:gd name="connsiteX5441" fmla="*/ 4788776 w 7257486"/>
              <a:gd name="connsiteY5441" fmla="*/ 4921375 h 6857155"/>
              <a:gd name="connsiteX5442" fmla="*/ 4797222 w 7257486"/>
              <a:gd name="connsiteY5442" fmla="*/ 4945868 h 6857155"/>
              <a:gd name="connsiteX5443" fmla="*/ 4755837 w 7257486"/>
              <a:gd name="connsiteY5443" fmla="*/ 4941645 h 6857155"/>
              <a:gd name="connsiteX5444" fmla="*/ 4751614 w 7257486"/>
              <a:gd name="connsiteY5444" fmla="*/ 4925598 h 6857155"/>
              <a:gd name="connsiteX5445" fmla="*/ 4764283 w 7257486"/>
              <a:gd name="connsiteY5445" fmla="*/ 4917153 h 6857155"/>
              <a:gd name="connsiteX5446" fmla="*/ 4788776 w 7257486"/>
              <a:gd name="connsiteY5446" fmla="*/ 4921375 h 6857155"/>
              <a:gd name="connsiteX5447" fmla="*/ 1571766 w 7257486"/>
              <a:gd name="connsiteY5447" fmla="*/ 6269327 h 6857155"/>
              <a:gd name="connsiteX5448" fmla="*/ 1559097 w 7257486"/>
              <a:gd name="connsiteY5448" fmla="*/ 6273550 h 6857155"/>
              <a:gd name="connsiteX5449" fmla="*/ 1563320 w 7257486"/>
              <a:gd name="connsiteY5449" fmla="*/ 6298043 h 6857155"/>
              <a:gd name="connsiteX5450" fmla="*/ 1543050 w 7257486"/>
              <a:gd name="connsiteY5450" fmla="*/ 6302266 h 6857155"/>
              <a:gd name="connsiteX5451" fmla="*/ 1534604 w 7257486"/>
              <a:gd name="connsiteY5451" fmla="*/ 6286219 h 6857155"/>
              <a:gd name="connsiteX5452" fmla="*/ 1550651 w 7257486"/>
              <a:gd name="connsiteY5452" fmla="*/ 6273550 h 6857155"/>
              <a:gd name="connsiteX5453" fmla="*/ 1554874 w 7257486"/>
              <a:gd name="connsiteY5453" fmla="*/ 6253280 h 6857155"/>
              <a:gd name="connsiteX5454" fmla="*/ 1567543 w 7257486"/>
              <a:gd name="connsiteY5454" fmla="*/ 6253280 h 6857155"/>
              <a:gd name="connsiteX5455" fmla="*/ 1571766 w 7257486"/>
              <a:gd name="connsiteY5455" fmla="*/ 6269327 h 6857155"/>
              <a:gd name="connsiteX5456" fmla="*/ 5913758 w 7257486"/>
              <a:gd name="connsiteY5456" fmla="*/ 4601279 h 6857155"/>
              <a:gd name="connsiteX5457" fmla="*/ 5942474 w 7257486"/>
              <a:gd name="connsiteY5457" fmla="*/ 4605502 h 6857155"/>
              <a:gd name="connsiteX5458" fmla="*/ 5938251 w 7257486"/>
              <a:gd name="connsiteY5458" fmla="*/ 4618171 h 6857155"/>
              <a:gd name="connsiteX5459" fmla="*/ 5901090 w 7257486"/>
              <a:gd name="connsiteY5459" fmla="*/ 4634218 h 6857155"/>
              <a:gd name="connsiteX5460" fmla="*/ 5885042 w 7257486"/>
              <a:gd name="connsiteY5460" fmla="*/ 4638441 h 6857155"/>
              <a:gd name="connsiteX5461" fmla="*/ 5893488 w 7257486"/>
              <a:gd name="connsiteY5461" fmla="*/ 4622393 h 6857155"/>
              <a:gd name="connsiteX5462" fmla="*/ 5913758 w 7257486"/>
              <a:gd name="connsiteY5462" fmla="*/ 4601279 h 6857155"/>
              <a:gd name="connsiteX5463" fmla="*/ 6189092 w 7257486"/>
              <a:gd name="connsiteY5463" fmla="*/ 3944195 h 6857155"/>
              <a:gd name="connsiteX5464" fmla="*/ 6173045 w 7257486"/>
              <a:gd name="connsiteY5464" fmla="*/ 3956863 h 6857155"/>
              <a:gd name="connsiteX5465" fmla="*/ 6152775 w 7257486"/>
              <a:gd name="connsiteY5465" fmla="*/ 3961086 h 6857155"/>
              <a:gd name="connsiteX5466" fmla="*/ 6156998 w 7257486"/>
              <a:gd name="connsiteY5466" fmla="*/ 3940816 h 6857155"/>
              <a:gd name="connsiteX5467" fmla="*/ 6181491 w 7257486"/>
              <a:gd name="connsiteY5467" fmla="*/ 3924769 h 6857155"/>
              <a:gd name="connsiteX5468" fmla="*/ 6194159 w 7257486"/>
              <a:gd name="connsiteY5468" fmla="*/ 3928992 h 6857155"/>
              <a:gd name="connsiteX5469" fmla="*/ 6194159 w 7257486"/>
              <a:gd name="connsiteY5469" fmla="*/ 3928992 h 6857155"/>
              <a:gd name="connsiteX5470" fmla="*/ 6189092 w 7257486"/>
              <a:gd name="connsiteY5470" fmla="*/ 3944195 h 6857155"/>
              <a:gd name="connsiteX5471" fmla="*/ 1440011 w 7257486"/>
              <a:gd name="connsiteY5471" fmla="*/ 6424730 h 6857155"/>
              <a:gd name="connsiteX5472" fmla="*/ 1448457 w 7257486"/>
              <a:gd name="connsiteY5472" fmla="*/ 6424730 h 6857155"/>
              <a:gd name="connsiteX5473" fmla="*/ 1444234 w 7257486"/>
              <a:gd name="connsiteY5473" fmla="*/ 6440777 h 6857155"/>
              <a:gd name="connsiteX5474" fmla="*/ 1395248 w 7257486"/>
              <a:gd name="connsiteY5474" fmla="*/ 6473716 h 6857155"/>
              <a:gd name="connsiteX5475" fmla="*/ 1386802 w 7257486"/>
              <a:gd name="connsiteY5475" fmla="*/ 6469493 h 6857155"/>
              <a:gd name="connsiteX5476" fmla="*/ 1391025 w 7257486"/>
              <a:gd name="connsiteY5476" fmla="*/ 6456824 h 6857155"/>
              <a:gd name="connsiteX5477" fmla="*/ 1440011 w 7257486"/>
              <a:gd name="connsiteY5477" fmla="*/ 6424730 h 6857155"/>
              <a:gd name="connsiteX5478" fmla="*/ 6493141 w 7257486"/>
              <a:gd name="connsiteY5478" fmla="*/ 3968688 h 6857155"/>
              <a:gd name="connsiteX5479" fmla="*/ 6488918 w 7257486"/>
              <a:gd name="connsiteY5479" fmla="*/ 3984735 h 6857155"/>
              <a:gd name="connsiteX5480" fmla="*/ 6472871 w 7257486"/>
              <a:gd name="connsiteY5480" fmla="*/ 4005005 h 6857155"/>
              <a:gd name="connsiteX5481" fmla="*/ 6452601 w 7257486"/>
              <a:gd name="connsiteY5481" fmla="*/ 4000782 h 6857155"/>
              <a:gd name="connsiteX5482" fmla="*/ 6461047 w 7257486"/>
              <a:gd name="connsiteY5482" fmla="*/ 3984735 h 6857155"/>
              <a:gd name="connsiteX5483" fmla="*/ 6473716 w 7257486"/>
              <a:gd name="connsiteY5483" fmla="*/ 3968688 h 6857155"/>
              <a:gd name="connsiteX5484" fmla="*/ 6493141 w 7257486"/>
              <a:gd name="connsiteY5484" fmla="*/ 3968688 h 6857155"/>
              <a:gd name="connsiteX5485" fmla="*/ 6078452 w 7257486"/>
              <a:gd name="connsiteY5485" fmla="*/ 4412093 h 6857155"/>
              <a:gd name="connsiteX5486" fmla="*/ 6058182 w 7257486"/>
              <a:gd name="connsiteY5486" fmla="*/ 4412093 h 6857155"/>
              <a:gd name="connsiteX5487" fmla="*/ 6049736 w 7257486"/>
              <a:gd name="connsiteY5487" fmla="*/ 4403647 h 6857155"/>
              <a:gd name="connsiteX5488" fmla="*/ 6053959 w 7257486"/>
              <a:gd name="connsiteY5488" fmla="*/ 4383377 h 6857155"/>
              <a:gd name="connsiteX5489" fmla="*/ 6058182 w 7257486"/>
              <a:gd name="connsiteY5489" fmla="*/ 4379154 h 6857155"/>
              <a:gd name="connsiteX5490" fmla="*/ 6070850 w 7257486"/>
              <a:gd name="connsiteY5490" fmla="*/ 4379154 h 6857155"/>
              <a:gd name="connsiteX5491" fmla="*/ 6086897 w 7257486"/>
              <a:gd name="connsiteY5491" fmla="*/ 4403647 h 6857155"/>
              <a:gd name="connsiteX5492" fmla="*/ 6078452 w 7257486"/>
              <a:gd name="connsiteY5492" fmla="*/ 4412093 h 6857155"/>
              <a:gd name="connsiteX5493" fmla="*/ 1222954 w 7257486"/>
              <a:gd name="connsiteY5493" fmla="*/ 6256658 h 6857155"/>
              <a:gd name="connsiteX5494" fmla="*/ 1231400 w 7257486"/>
              <a:gd name="connsiteY5494" fmla="*/ 6256658 h 6857155"/>
              <a:gd name="connsiteX5495" fmla="*/ 1222954 w 7257486"/>
              <a:gd name="connsiteY5495" fmla="*/ 6272706 h 6857155"/>
              <a:gd name="connsiteX5496" fmla="*/ 1210285 w 7257486"/>
              <a:gd name="connsiteY5496" fmla="*/ 6292975 h 6857155"/>
              <a:gd name="connsiteX5497" fmla="*/ 1181569 w 7257486"/>
              <a:gd name="connsiteY5497" fmla="*/ 6292975 h 6857155"/>
              <a:gd name="connsiteX5498" fmla="*/ 1190015 w 7257486"/>
              <a:gd name="connsiteY5498" fmla="*/ 6276928 h 6857155"/>
              <a:gd name="connsiteX5499" fmla="*/ 1222954 w 7257486"/>
              <a:gd name="connsiteY5499" fmla="*/ 6256658 h 6857155"/>
              <a:gd name="connsiteX5500" fmla="*/ 7117287 w 7257486"/>
              <a:gd name="connsiteY5500" fmla="*/ 3828487 h 6857155"/>
              <a:gd name="connsiteX5501" fmla="*/ 7121510 w 7257486"/>
              <a:gd name="connsiteY5501" fmla="*/ 3841156 h 6857155"/>
              <a:gd name="connsiteX5502" fmla="*/ 7113064 w 7257486"/>
              <a:gd name="connsiteY5502" fmla="*/ 3853824 h 6857155"/>
              <a:gd name="connsiteX5503" fmla="*/ 7092794 w 7257486"/>
              <a:gd name="connsiteY5503" fmla="*/ 3849601 h 6857155"/>
              <a:gd name="connsiteX5504" fmla="*/ 7088571 w 7257486"/>
              <a:gd name="connsiteY5504" fmla="*/ 3833555 h 6857155"/>
              <a:gd name="connsiteX5505" fmla="*/ 7101239 w 7257486"/>
              <a:gd name="connsiteY5505" fmla="*/ 3820886 h 6857155"/>
              <a:gd name="connsiteX5506" fmla="*/ 7117287 w 7257486"/>
              <a:gd name="connsiteY5506" fmla="*/ 3828487 h 6857155"/>
              <a:gd name="connsiteX5507" fmla="*/ 3515147 w 7257486"/>
              <a:gd name="connsiteY5507" fmla="*/ 5553967 h 6857155"/>
              <a:gd name="connsiteX5508" fmla="*/ 3543863 w 7257486"/>
              <a:gd name="connsiteY5508" fmla="*/ 5553967 h 6857155"/>
              <a:gd name="connsiteX5509" fmla="*/ 3531194 w 7257486"/>
              <a:gd name="connsiteY5509" fmla="*/ 5566635 h 6857155"/>
              <a:gd name="connsiteX5510" fmla="*/ 3506702 w 7257486"/>
              <a:gd name="connsiteY5510" fmla="*/ 5579304 h 6857155"/>
              <a:gd name="connsiteX5511" fmla="*/ 3486431 w 7257486"/>
              <a:gd name="connsiteY5511" fmla="*/ 5575081 h 6857155"/>
              <a:gd name="connsiteX5512" fmla="*/ 3502479 w 7257486"/>
              <a:gd name="connsiteY5512" fmla="*/ 5559034 h 6857155"/>
              <a:gd name="connsiteX5513" fmla="*/ 3502479 w 7257486"/>
              <a:gd name="connsiteY5513" fmla="*/ 5559034 h 6857155"/>
              <a:gd name="connsiteX5514" fmla="*/ 3515147 w 7257486"/>
              <a:gd name="connsiteY5514" fmla="*/ 5553967 h 6857155"/>
              <a:gd name="connsiteX5515" fmla="*/ 6764252 w 7257486"/>
              <a:gd name="connsiteY5515" fmla="*/ 4260068 h 6857155"/>
              <a:gd name="connsiteX5516" fmla="*/ 6780298 w 7257486"/>
              <a:gd name="connsiteY5516" fmla="*/ 4260068 h 6857155"/>
              <a:gd name="connsiteX5517" fmla="*/ 6771853 w 7257486"/>
              <a:gd name="connsiteY5517" fmla="*/ 4280338 h 6857155"/>
              <a:gd name="connsiteX5518" fmla="*/ 6767630 w 7257486"/>
              <a:gd name="connsiteY5518" fmla="*/ 4284561 h 6857155"/>
              <a:gd name="connsiteX5519" fmla="*/ 6739759 w 7257486"/>
              <a:gd name="connsiteY5519" fmla="*/ 4284561 h 6857155"/>
              <a:gd name="connsiteX5520" fmla="*/ 6739759 w 7257486"/>
              <a:gd name="connsiteY5520" fmla="*/ 4271892 h 6857155"/>
              <a:gd name="connsiteX5521" fmla="*/ 6739759 w 7257486"/>
              <a:gd name="connsiteY5521" fmla="*/ 4271892 h 6857155"/>
              <a:gd name="connsiteX5522" fmla="*/ 6764252 w 7257486"/>
              <a:gd name="connsiteY5522" fmla="*/ 4260068 h 6857155"/>
              <a:gd name="connsiteX5523" fmla="*/ 4673068 w 7257486"/>
              <a:gd name="connsiteY5523" fmla="*/ 5143500 h 6857155"/>
              <a:gd name="connsiteX5524" fmla="*/ 4689115 w 7257486"/>
              <a:gd name="connsiteY5524" fmla="*/ 5151946 h 6857155"/>
              <a:gd name="connsiteX5525" fmla="*/ 4684893 w 7257486"/>
              <a:gd name="connsiteY5525" fmla="*/ 5172216 h 6857155"/>
              <a:gd name="connsiteX5526" fmla="*/ 4668845 w 7257486"/>
              <a:gd name="connsiteY5526" fmla="*/ 5167993 h 6857155"/>
              <a:gd name="connsiteX5527" fmla="*/ 4652799 w 7257486"/>
              <a:gd name="connsiteY5527" fmla="*/ 5151946 h 6857155"/>
              <a:gd name="connsiteX5528" fmla="*/ 4657022 w 7257486"/>
              <a:gd name="connsiteY5528" fmla="*/ 5139277 h 6857155"/>
              <a:gd name="connsiteX5529" fmla="*/ 4673068 w 7257486"/>
              <a:gd name="connsiteY5529" fmla="*/ 5143500 h 6857155"/>
              <a:gd name="connsiteX5530" fmla="*/ 1501666 w 7257486"/>
              <a:gd name="connsiteY5530" fmla="*/ 6396014 h 6857155"/>
              <a:gd name="connsiteX5531" fmla="*/ 1510111 w 7257486"/>
              <a:gd name="connsiteY5531" fmla="*/ 6400237 h 6857155"/>
              <a:gd name="connsiteX5532" fmla="*/ 1501666 w 7257486"/>
              <a:gd name="connsiteY5532" fmla="*/ 6416284 h 6857155"/>
              <a:gd name="connsiteX5533" fmla="*/ 1485618 w 7257486"/>
              <a:gd name="connsiteY5533" fmla="*/ 6424730 h 6857155"/>
              <a:gd name="connsiteX5534" fmla="*/ 1469571 w 7257486"/>
              <a:gd name="connsiteY5534" fmla="*/ 6424730 h 6857155"/>
              <a:gd name="connsiteX5535" fmla="*/ 1473794 w 7257486"/>
              <a:gd name="connsiteY5535" fmla="*/ 6404460 h 6857155"/>
              <a:gd name="connsiteX5536" fmla="*/ 1473794 w 7257486"/>
              <a:gd name="connsiteY5536" fmla="*/ 6404460 h 6857155"/>
              <a:gd name="connsiteX5537" fmla="*/ 1501666 w 7257486"/>
              <a:gd name="connsiteY5537" fmla="*/ 6396014 h 6857155"/>
              <a:gd name="connsiteX5538" fmla="*/ 4123246 w 7257486"/>
              <a:gd name="connsiteY5538" fmla="*/ 5151946 h 6857155"/>
              <a:gd name="connsiteX5539" fmla="*/ 4119023 w 7257486"/>
              <a:gd name="connsiteY5539" fmla="*/ 5167993 h 6857155"/>
              <a:gd name="connsiteX5540" fmla="*/ 4098753 w 7257486"/>
              <a:gd name="connsiteY5540" fmla="*/ 5176439 h 6857155"/>
              <a:gd name="connsiteX5541" fmla="*/ 4082706 w 7257486"/>
              <a:gd name="connsiteY5541" fmla="*/ 5176439 h 6857155"/>
              <a:gd name="connsiteX5542" fmla="*/ 4091152 w 7257486"/>
              <a:gd name="connsiteY5542" fmla="*/ 5151946 h 6857155"/>
              <a:gd name="connsiteX5543" fmla="*/ 4123246 w 7257486"/>
              <a:gd name="connsiteY5543" fmla="*/ 5151946 h 6857155"/>
              <a:gd name="connsiteX5544" fmla="*/ 3284577 w 7257486"/>
              <a:gd name="connsiteY5544" fmla="*/ 5829300 h 6857155"/>
              <a:gd name="connsiteX5545" fmla="*/ 3300624 w 7257486"/>
              <a:gd name="connsiteY5545" fmla="*/ 5837746 h 6857155"/>
              <a:gd name="connsiteX5546" fmla="*/ 3296401 w 7257486"/>
              <a:gd name="connsiteY5546" fmla="*/ 5858016 h 6857155"/>
              <a:gd name="connsiteX5547" fmla="*/ 3283732 w 7257486"/>
              <a:gd name="connsiteY5547" fmla="*/ 5862239 h 6857155"/>
              <a:gd name="connsiteX5548" fmla="*/ 3271063 w 7257486"/>
              <a:gd name="connsiteY5548" fmla="*/ 5849570 h 6857155"/>
              <a:gd name="connsiteX5549" fmla="*/ 3275286 w 7257486"/>
              <a:gd name="connsiteY5549" fmla="*/ 5833523 h 6857155"/>
              <a:gd name="connsiteX5550" fmla="*/ 3275286 w 7257486"/>
              <a:gd name="connsiteY5550" fmla="*/ 5833523 h 6857155"/>
              <a:gd name="connsiteX5551" fmla="*/ 3284577 w 7257486"/>
              <a:gd name="connsiteY5551" fmla="*/ 5829300 h 6857155"/>
              <a:gd name="connsiteX5552" fmla="*/ 3736428 w 7257486"/>
              <a:gd name="connsiteY5552" fmla="*/ 5439104 h 6857155"/>
              <a:gd name="connsiteX5553" fmla="*/ 3740650 w 7257486"/>
              <a:gd name="connsiteY5553" fmla="*/ 5455151 h 6857155"/>
              <a:gd name="connsiteX5554" fmla="*/ 3727982 w 7257486"/>
              <a:gd name="connsiteY5554" fmla="*/ 5467820 h 6857155"/>
              <a:gd name="connsiteX5555" fmla="*/ 3707712 w 7257486"/>
              <a:gd name="connsiteY5555" fmla="*/ 5467820 h 6857155"/>
              <a:gd name="connsiteX5556" fmla="*/ 3720381 w 7257486"/>
              <a:gd name="connsiteY5556" fmla="*/ 5434881 h 6857155"/>
              <a:gd name="connsiteX5557" fmla="*/ 3736428 w 7257486"/>
              <a:gd name="connsiteY5557" fmla="*/ 5439104 h 6857155"/>
              <a:gd name="connsiteX5558" fmla="*/ 6669659 w 7257486"/>
              <a:gd name="connsiteY5558" fmla="*/ 4211083 h 6857155"/>
              <a:gd name="connsiteX5559" fmla="*/ 6649388 w 7257486"/>
              <a:gd name="connsiteY5559" fmla="*/ 4215305 h 6857155"/>
              <a:gd name="connsiteX5560" fmla="*/ 6645165 w 7257486"/>
              <a:gd name="connsiteY5560" fmla="*/ 4199258 h 6857155"/>
              <a:gd name="connsiteX5561" fmla="*/ 6653611 w 7257486"/>
              <a:gd name="connsiteY5561" fmla="*/ 4186590 h 6857155"/>
              <a:gd name="connsiteX5562" fmla="*/ 6673881 w 7257486"/>
              <a:gd name="connsiteY5562" fmla="*/ 4190813 h 6857155"/>
              <a:gd name="connsiteX5563" fmla="*/ 6669659 w 7257486"/>
              <a:gd name="connsiteY5563" fmla="*/ 4211083 h 6857155"/>
              <a:gd name="connsiteX5564" fmla="*/ 4315810 w 7257486"/>
              <a:gd name="connsiteY5564" fmla="*/ 5119007 h 6857155"/>
              <a:gd name="connsiteX5565" fmla="*/ 4307365 w 7257486"/>
              <a:gd name="connsiteY5565" fmla="*/ 5110561 h 6857155"/>
              <a:gd name="connsiteX5566" fmla="*/ 4307365 w 7257486"/>
              <a:gd name="connsiteY5566" fmla="*/ 5097893 h 6857155"/>
              <a:gd name="connsiteX5567" fmla="*/ 4315810 w 7257486"/>
              <a:gd name="connsiteY5567" fmla="*/ 5093670 h 6857155"/>
              <a:gd name="connsiteX5568" fmla="*/ 4336081 w 7257486"/>
              <a:gd name="connsiteY5568" fmla="*/ 5102116 h 6857155"/>
              <a:gd name="connsiteX5569" fmla="*/ 4340304 w 7257486"/>
              <a:gd name="connsiteY5569" fmla="*/ 5122386 h 6857155"/>
              <a:gd name="connsiteX5570" fmla="*/ 4315810 w 7257486"/>
              <a:gd name="connsiteY5570" fmla="*/ 5119007 h 6857155"/>
              <a:gd name="connsiteX5571" fmla="*/ 5580993 w 7257486"/>
              <a:gd name="connsiteY5571" fmla="*/ 4502463 h 6857155"/>
              <a:gd name="connsiteX5572" fmla="*/ 5560723 w 7257486"/>
              <a:gd name="connsiteY5572" fmla="*/ 4510909 h 6857155"/>
              <a:gd name="connsiteX5573" fmla="*/ 5544676 w 7257486"/>
              <a:gd name="connsiteY5573" fmla="*/ 4510909 h 6857155"/>
              <a:gd name="connsiteX5574" fmla="*/ 5544676 w 7257486"/>
              <a:gd name="connsiteY5574" fmla="*/ 4494862 h 6857155"/>
              <a:gd name="connsiteX5575" fmla="*/ 5553122 w 7257486"/>
              <a:gd name="connsiteY5575" fmla="*/ 4490639 h 6857155"/>
              <a:gd name="connsiteX5576" fmla="*/ 5581838 w 7257486"/>
              <a:gd name="connsiteY5576" fmla="*/ 4490639 h 6857155"/>
              <a:gd name="connsiteX5577" fmla="*/ 5581838 w 7257486"/>
              <a:gd name="connsiteY5577" fmla="*/ 4502463 h 6857155"/>
              <a:gd name="connsiteX5578" fmla="*/ 6435709 w 7257486"/>
              <a:gd name="connsiteY5578" fmla="*/ 3931526 h 6857155"/>
              <a:gd name="connsiteX5579" fmla="*/ 6439932 w 7257486"/>
              <a:gd name="connsiteY5579" fmla="*/ 3956019 h 6857155"/>
              <a:gd name="connsiteX5580" fmla="*/ 6431487 w 7257486"/>
              <a:gd name="connsiteY5580" fmla="*/ 3960242 h 6857155"/>
              <a:gd name="connsiteX5581" fmla="*/ 6411216 w 7257486"/>
              <a:gd name="connsiteY5581" fmla="*/ 3939972 h 6857155"/>
              <a:gd name="connsiteX5582" fmla="*/ 6419662 w 7257486"/>
              <a:gd name="connsiteY5582" fmla="*/ 3927303 h 6857155"/>
              <a:gd name="connsiteX5583" fmla="*/ 6435709 w 7257486"/>
              <a:gd name="connsiteY5583" fmla="*/ 3931526 h 6857155"/>
              <a:gd name="connsiteX5584" fmla="*/ 6517634 w 7257486"/>
              <a:gd name="connsiteY5584" fmla="*/ 1717034 h 6857155"/>
              <a:gd name="connsiteX5585" fmla="*/ 6497364 w 7257486"/>
              <a:gd name="connsiteY5585" fmla="*/ 1712811 h 6857155"/>
              <a:gd name="connsiteX5586" fmla="*/ 6501587 w 7257486"/>
              <a:gd name="connsiteY5586" fmla="*/ 1688318 h 6857155"/>
              <a:gd name="connsiteX5587" fmla="*/ 6517634 w 7257486"/>
              <a:gd name="connsiteY5587" fmla="*/ 1688318 h 6857155"/>
              <a:gd name="connsiteX5588" fmla="*/ 6521857 w 7257486"/>
              <a:gd name="connsiteY5588" fmla="*/ 1708588 h 6857155"/>
              <a:gd name="connsiteX5589" fmla="*/ 6517634 w 7257486"/>
              <a:gd name="connsiteY5589" fmla="*/ 1717034 h 6857155"/>
              <a:gd name="connsiteX5590" fmla="*/ 4385911 w 7257486"/>
              <a:gd name="connsiteY5590" fmla="*/ 5172216 h 6857155"/>
              <a:gd name="connsiteX5591" fmla="*/ 4365641 w 7257486"/>
              <a:gd name="connsiteY5591" fmla="*/ 5167993 h 6857155"/>
              <a:gd name="connsiteX5592" fmla="*/ 4361418 w 7257486"/>
              <a:gd name="connsiteY5592" fmla="*/ 5151946 h 6857155"/>
              <a:gd name="connsiteX5593" fmla="*/ 4369864 w 7257486"/>
              <a:gd name="connsiteY5593" fmla="*/ 5147723 h 6857155"/>
              <a:gd name="connsiteX5594" fmla="*/ 4390134 w 7257486"/>
              <a:gd name="connsiteY5594" fmla="*/ 5151946 h 6857155"/>
              <a:gd name="connsiteX5595" fmla="*/ 4385911 w 7257486"/>
              <a:gd name="connsiteY5595" fmla="*/ 5172216 h 6857155"/>
              <a:gd name="connsiteX5596" fmla="*/ 1587813 w 7257486"/>
              <a:gd name="connsiteY5596" fmla="*/ 6272706 h 6857155"/>
              <a:gd name="connsiteX5597" fmla="*/ 1608083 w 7257486"/>
              <a:gd name="connsiteY5597" fmla="*/ 6252435 h 6857155"/>
              <a:gd name="connsiteX5598" fmla="*/ 1632576 w 7257486"/>
              <a:gd name="connsiteY5598" fmla="*/ 6252435 h 6857155"/>
              <a:gd name="connsiteX5599" fmla="*/ 1632576 w 7257486"/>
              <a:gd name="connsiteY5599" fmla="*/ 6265104 h 6857155"/>
              <a:gd name="connsiteX5600" fmla="*/ 1608083 w 7257486"/>
              <a:gd name="connsiteY5600" fmla="*/ 6273550 h 6857155"/>
              <a:gd name="connsiteX5601" fmla="*/ 1587813 w 7257486"/>
              <a:gd name="connsiteY5601" fmla="*/ 6273550 h 6857155"/>
              <a:gd name="connsiteX5602" fmla="*/ 4102131 w 7257486"/>
              <a:gd name="connsiteY5602" fmla="*/ 5348733 h 6857155"/>
              <a:gd name="connsiteX5603" fmla="*/ 4106354 w 7257486"/>
              <a:gd name="connsiteY5603" fmla="*/ 5361402 h 6857155"/>
              <a:gd name="connsiteX5604" fmla="*/ 4097908 w 7257486"/>
              <a:gd name="connsiteY5604" fmla="*/ 5374071 h 6857155"/>
              <a:gd name="connsiteX5605" fmla="*/ 4081861 w 7257486"/>
              <a:gd name="connsiteY5605" fmla="*/ 5369848 h 6857155"/>
              <a:gd name="connsiteX5606" fmla="*/ 4077638 w 7257486"/>
              <a:gd name="connsiteY5606" fmla="*/ 5353801 h 6857155"/>
              <a:gd name="connsiteX5607" fmla="*/ 4090307 w 7257486"/>
              <a:gd name="connsiteY5607" fmla="*/ 5345355 h 6857155"/>
              <a:gd name="connsiteX5608" fmla="*/ 4090307 w 7257486"/>
              <a:gd name="connsiteY5608" fmla="*/ 5345355 h 6857155"/>
              <a:gd name="connsiteX5609" fmla="*/ 4102131 w 7257486"/>
              <a:gd name="connsiteY5609" fmla="*/ 5348733 h 6857155"/>
              <a:gd name="connsiteX5610" fmla="*/ 1287986 w 7257486"/>
              <a:gd name="connsiteY5610" fmla="*/ 6129127 h 6857155"/>
              <a:gd name="connsiteX5611" fmla="*/ 1279541 w 7257486"/>
              <a:gd name="connsiteY5611" fmla="*/ 6145173 h 6857155"/>
              <a:gd name="connsiteX5612" fmla="*/ 1259271 w 7257486"/>
              <a:gd name="connsiteY5612" fmla="*/ 6149396 h 6857155"/>
              <a:gd name="connsiteX5613" fmla="*/ 1259271 w 7257486"/>
              <a:gd name="connsiteY5613" fmla="*/ 6133350 h 6857155"/>
              <a:gd name="connsiteX5614" fmla="*/ 1263494 w 7257486"/>
              <a:gd name="connsiteY5614" fmla="*/ 6129127 h 6857155"/>
              <a:gd name="connsiteX5615" fmla="*/ 1287986 w 7257486"/>
              <a:gd name="connsiteY5615" fmla="*/ 6129127 h 6857155"/>
              <a:gd name="connsiteX5616" fmla="*/ 6850399 w 7257486"/>
              <a:gd name="connsiteY5616" fmla="*/ 3738117 h 6857155"/>
              <a:gd name="connsiteX5617" fmla="*/ 6850399 w 7257486"/>
              <a:gd name="connsiteY5617" fmla="*/ 3722070 h 6857155"/>
              <a:gd name="connsiteX5618" fmla="*/ 6850399 w 7257486"/>
              <a:gd name="connsiteY5618" fmla="*/ 3722070 h 6857155"/>
              <a:gd name="connsiteX5619" fmla="*/ 6854622 w 7257486"/>
              <a:gd name="connsiteY5619" fmla="*/ 3717847 h 6857155"/>
              <a:gd name="connsiteX5620" fmla="*/ 6874892 w 7257486"/>
              <a:gd name="connsiteY5620" fmla="*/ 3722070 h 6857155"/>
              <a:gd name="connsiteX5621" fmla="*/ 6870669 w 7257486"/>
              <a:gd name="connsiteY5621" fmla="*/ 3738117 h 6857155"/>
              <a:gd name="connsiteX5622" fmla="*/ 6850399 w 7257486"/>
              <a:gd name="connsiteY5622" fmla="*/ 3738117 h 6857155"/>
              <a:gd name="connsiteX5623" fmla="*/ 1263494 w 7257486"/>
              <a:gd name="connsiteY5623" fmla="*/ 6433176 h 6857155"/>
              <a:gd name="connsiteX5624" fmla="*/ 1279541 w 7257486"/>
              <a:gd name="connsiteY5624" fmla="*/ 6437399 h 6857155"/>
              <a:gd name="connsiteX5625" fmla="*/ 1279541 w 7257486"/>
              <a:gd name="connsiteY5625" fmla="*/ 6461891 h 6857155"/>
              <a:gd name="connsiteX5626" fmla="*/ 1266872 w 7257486"/>
              <a:gd name="connsiteY5626" fmla="*/ 6466114 h 6857155"/>
              <a:gd name="connsiteX5627" fmla="*/ 1262649 w 7257486"/>
              <a:gd name="connsiteY5627" fmla="*/ 6457669 h 6857155"/>
              <a:gd name="connsiteX5628" fmla="*/ 1262649 w 7257486"/>
              <a:gd name="connsiteY5628" fmla="*/ 6433176 h 6857155"/>
              <a:gd name="connsiteX5629" fmla="*/ 3917168 w 7257486"/>
              <a:gd name="connsiteY5629" fmla="*/ 5274410 h 6857155"/>
              <a:gd name="connsiteX5630" fmla="*/ 3933215 w 7257486"/>
              <a:gd name="connsiteY5630" fmla="*/ 5278633 h 6857155"/>
              <a:gd name="connsiteX5631" fmla="*/ 3908722 w 7257486"/>
              <a:gd name="connsiteY5631" fmla="*/ 5298903 h 6857155"/>
              <a:gd name="connsiteX5632" fmla="*/ 3896053 w 7257486"/>
              <a:gd name="connsiteY5632" fmla="*/ 5294681 h 6857155"/>
              <a:gd name="connsiteX5633" fmla="*/ 3900276 w 7257486"/>
              <a:gd name="connsiteY5633" fmla="*/ 5282012 h 6857155"/>
              <a:gd name="connsiteX5634" fmla="*/ 3900276 w 7257486"/>
              <a:gd name="connsiteY5634" fmla="*/ 5282012 h 6857155"/>
              <a:gd name="connsiteX5635" fmla="*/ 3917168 w 7257486"/>
              <a:gd name="connsiteY5635" fmla="*/ 5274410 h 6857155"/>
              <a:gd name="connsiteX5636" fmla="*/ 5314106 w 7257486"/>
              <a:gd name="connsiteY5636" fmla="*/ 4905328 h 6857155"/>
              <a:gd name="connsiteX5637" fmla="*/ 5318329 w 7257486"/>
              <a:gd name="connsiteY5637" fmla="*/ 4925598 h 6857155"/>
              <a:gd name="connsiteX5638" fmla="*/ 5298058 w 7257486"/>
              <a:gd name="connsiteY5638" fmla="*/ 4921375 h 6857155"/>
              <a:gd name="connsiteX5639" fmla="*/ 5293835 w 7257486"/>
              <a:gd name="connsiteY5639" fmla="*/ 4905328 h 6857155"/>
              <a:gd name="connsiteX5640" fmla="*/ 5298058 w 7257486"/>
              <a:gd name="connsiteY5640" fmla="*/ 4901105 h 6857155"/>
              <a:gd name="connsiteX5641" fmla="*/ 5298058 w 7257486"/>
              <a:gd name="connsiteY5641" fmla="*/ 4901105 h 6857155"/>
              <a:gd name="connsiteX5642" fmla="*/ 5314106 w 7257486"/>
              <a:gd name="connsiteY5642" fmla="*/ 4905328 h 6857155"/>
              <a:gd name="connsiteX5643" fmla="*/ 5642647 w 7257486"/>
              <a:gd name="connsiteY5643" fmla="*/ 4760905 h 6857155"/>
              <a:gd name="connsiteX5644" fmla="*/ 5671363 w 7257486"/>
              <a:gd name="connsiteY5644" fmla="*/ 4765128 h 6857155"/>
              <a:gd name="connsiteX5645" fmla="*/ 5671363 w 7257486"/>
              <a:gd name="connsiteY5645" fmla="*/ 4773574 h 6857155"/>
              <a:gd name="connsiteX5646" fmla="*/ 5634202 w 7257486"/>
              <a:gd name="connsiteY5646" fmla="*/ 4777797 h 6857155"/>
              <a:gd name="connsiteX5647" fmla="*/ 5634202 w 7257486"/>
              <a:gd name="connsiteY5647" fmla="*/ 4765128 h 6857155"/>
              <a:gd name="connsiteX5648" fmla="*/ 5634202 w 7257486"/>
              <a:gd name="connsiteY5648" fmla="*/ 4765128 h 6857155"/>
              <a:gd name="connsiteX5649" fmla="*/ 5642647 w 7257486"/>
              <a:gd name="connsiteY5649" fmla="*/ 4760905 h 6857155"/>
              <a:gd name="connsiteX5650" fmla="*/ 6612227 w 7257486"/>
              <a:gd name="connsiteY5650" fmla="*/ 4317500 h 6857155"/>
              <a:gd name="connsiteX5651" fmla="*/ 6620673 w 7257486"/>
              <a:gd name="connsiteY5651" fmla="*/ 4321723 h 6857155"/>
              <a:gd name="connsiteX5652" fmla="*/ 6612227 w 7257486"/>
              <a:gd name="connsiteY5652" fmla="*/ 4337770 h 6857155"/>
              <a:gd name="connsiteX5653" fmla="*/ 6591957 w 7257486"/>
              <a:gd name="connsiteY5653" fmla="*/ 4358040 h 6857155"/>
              <a:gd name="connsiteX5654" fmla="*/ 6530303 w 7257486"/>
              <a:gd name="connsiteY5654" fmla="*/ 4382533 h 6857155"/>
              <a:gd name="connsiteX5655" fmla="*/ 6510032 w 7257486"/>
              <a:gd name="connsiteY5655" fmla="*/ 4386756 h 6857155"/>
              <a:gd name="connsiteX5656" fmla="*/ 6518478 w 7257486"/>
              <a:gd name="connsiteY5656" fmla="*/ 4370708 h 6857155"/>
              <a:gd name="connsiteX5657" fmla="*/ 6518478 w 7257486"/>
              <a:gd name="connsiteY5657" fmla="*/ 4341992 h 6857155"/>
              <a:gd name="connsiteX5658" fmla="*/ 6538748 w 7257486"/>
              <a:gd name="connsiteY5658" fmla="*/ 4337770 h 6857155"/>
              <a:gd name="connsiteX5659" fmla="*/ 6542971 w 7257486"/>
              <a:gd name="connsiteY5659" fmla="*/ 4353817 h 6857155"/>
              <a:gd name="connsiteX5660" fmla="*/ 6584356 w 7257486"/>
              <a:gd name="connsiteY5660" fmla="*/ 4337770 h 6857155"/>
              <a:gd name="connsiteX5661" fmla="*/ 6589423 w 7257486"/>
              <a:gd name="connsiteY5661" fmla="*/ 4334391 h 6857155"/>
              <a:gd name="connsiteX5662" fmla="*/ 6588578 w 7257486"/>
              <a:gd name="connsiteY5662" fmla="*/ 4333547 h 6857155"/>
              <a:gd name="connsiteX5663" fmla="*/ 6588578 w 7257486"/>
              <a:gd name="connsiteY5663" fmla="*/ 4333547 h 6857155"/>
              <a:gd name="connsiteX5664" fmla="*/ 6612227 w 7257486"/>
              <a:gd name="connsiteY5664" fmla="*/ 4317500 h 6857155"/>
              <a:gd name="connsiteX5665" fmla="*/ 6879115 w 7257486"/>
              <a:gd name="connsiteY5665" fmla="*/ 3459405 h 6857155"/>
              <a:gd name="connsiteX5666" fmla="*/ 6870669 w 7257486"/>
              <a:gd name="connsiteY5666" fmla="*/ 3472074 h 6857155"/>
              <a:gd name="connsiteX5667" fmla="*/ 6854622 w 7257486"/>
              <a:gd name="connsiteY5667" fmla="*/ 3467851 h 6857155"/>
              <a:gd name="connsiteX5668" fmla="*/ 6858844 w 7257486"/>
              <a:gd name="connsiteY5668" fmla="*/ 3451804 h 6857155"/>
              <a:gd name="connsiteX5669" fmla="*/ 6863067 w 7257486"/>
              <a:gd name="connsiteY5669" fmla="*/ 3447581 h 6857155"/>
              <a:gd name="connsiteX5670" fmla="*/ 6875736 w 7257486"/>
              <a:gd name="connsiteY5670" fmla="*/ 3447581 h 6857155"/>
              <a:gd name="connsiteX5671" fmla="*/ 6879115 w 7257486"/>
              <a:gd name="connsiteY5671" fmla="*/ 3459405 h 6857155"/>
              <a:gd name="connsiteX5672" fmla="*/ 6263415 w 7257486"/>
              <a:gd name="connsiteY5672" fmla="*/ 4087774 h 6857155"/>
              <a:gd name="connsiteX5673" fmla="*/ 6271860 w 7257486"/>
              <a:gd name="connsiteY5673" fmla="*/ 4071727 h 6857155"/>
              <a:gd name="connsiteX5674" fmla="*/ 6287908 w 7257486"/>
              <a:gd name="connsiteY5674" fmla="*/ 4075949 h 6857155"/>
              <a:gd name="connsiteX5675" fmla="*/ 6283685 w 7257486"/>
              <a:gd name="connsiteY5675" fmla="*/ 4091996 h 6857155"/>
              <a:gd name="connsiteX5676" fmla="*/ 6267638 w 7257486"/>
              <a:gd name="connsiteY5676" fmla="*/ 4100442 h 6857155"/>
              <a:gd name="connsiteX5677" fmla="*/ 6263415 w 7257486"/>
              <a:gd name="connsiteY5677" fmla="*/ 4087774 h 6857155"/>
              <a:gd name="connsiteX5678" fmla="*/ 6965262 w 7257486"/>
              <a:gd name="connsiteY5678" fmla="*/ 2690836 h 6857155"/>
              <a:gd name="connsiteX5679" fmla="*/ 6973708 w 7257486"/>
              <a:gd name="connsiteY5679" fmla="*/ 2690836 h 6857155"/>
              <a:gd name="connsiteX5680" fmla="*/ 6969485 w 7257486"/>
              <a:gd name="connsiteY5680" fmla="*/ 2715329 h 6857155"/>
              <a:gd name="connsiteX5681" fmla="*/ 6953438 w 7257486"/>
              <a:gd name="connsiteY5681" fmla="*/ 2719552 h 6857155"/>
              <a:gd name="connsiteX5682" fmla="*/ 6957661 w 7257486"/>
              <a:gd name="connsiteY5682" fmla="*/ 2695059 h 6857155"/>
              <a:gd name="connsiteX5683" fmla="*/ 6965262 w 7257486"/>
              <a:gd name="connsiteY5683" fmla="*/ 2690836 h 6857155"/>
              <a:gd name="connsiteX5684" fmla="*/ 3412108 w 7257486"/>
              <a:gd name="connsiteY5684" fmla="*/ 5525251 h 6857155"/>
              <a:gd name="connsiteX5685" fmla="*/ 3424777 w 7257486"/>
              <a:gd name="connsiteY5685" fmla="*/ 5529474 h 6857155"/>
              <a:gd name="connsiteX5686" fmla="*/ 3420554 w 7257486"/>
              <a:gd name="connsiteY5686" fmla="*/ 5553967 h 6857155"/>
              <a:gd name="connsiteX5687" fmla="*/ 3407885 w 7257486"/>
              <a:gd name="connsiteY5687" fmla="*/ 5553967 h 6857155"/>
              <a:gd name="connsiteX5688" fmla="*/ 3407885 w 7257486"/>
              <a:gd name="connsiteY5688" fmla="*/ 5529474 h 6857155"/>
              <a:gd name="connsiteX5689" fmla="*/ 3412108 w 7257486"/>
              <a:gd name="connsiteY5689" fmla="*/ 5525251 h 6857155"/>
              <a:gd name="connsiteX5690" fmla="*/ 738164 w 7257486"/>
              <a:gd name="connsiteY5690" fmla="*/ 3993180 h 6857155"/>
              <a:gd name="connsiteX5691" fmla="*/ 733941 w 7257486"/>
              <a:gd name="connsiteY5691" fmla="*/ 4013450 h 6857155"/>
              <a:gd name="connsiteX5692" fmla="*/ 717894 w 7257486"/>
              <a:gd name="connsiteY5692" fmla="*/ 4009228 h 6857155"/>
              <a:gd name="connsiteX5693" fmla="*/ 722117 w 7257486"/>
              <a:gd name="connsiteY5693" fmla="*/ 3993180 h 6857155"/>
              <a:gd name="connsiteX5694" fmla="*/ 726340 w 7257486"/>
              <a:gd name="connsiteY5694" fmla="*/ 3988957 h 6857155"/>
              <a:gd name="connsiteX5695" fmla="*/ 738164 w 7257486"/>
              <a:gd name="connsiteY5695" fmla="*/ 3993180 h 6857155"/>
              <a:gd name="connsiteX5696" fmla="*/ 1814161 w 7257486"/>
              <a:gd name="connsiteY5696" fmla="*/ 5998217 h 6857155"/>
              <a:gd name="connsiteX5697" fmla="*/ 1789668 w 7257486"/>
              <a:gd name="connsiteY5697" fmla="*/ 6018486 h 6857155"/>
              <a:gd name="connsiteX5698" fmla="*/ 1798114 w 7257486"/>
              <a:gd name="connsiteY5698" fmla="*/ 5998217 h 6857155"/>
              <a:gd name="connsiteX5699" fmla="*/ 1810782 w 7257486"/>
              <a:gd name="connsiteY5699" fmla="*/ 5982169 h 6857155"/>
              <a:gd name="connsiteX5700" fmla="*/ 1819228 w 7257486"/>
              <a:gd name="connsiteY5700" fmla="*/ 5982169 h 6857155"/>
              <a:gd name="connsiteX5701" fmla="*/ 1814161 w 7257486"/>
              <a:gd name="connsiteY5701" fmla="*/ 5998217 h 6857155"/>
              <a:gd name="connsiteX5702" fmla="*/ 5778625 w 7257486"/>
              <a:gd name="connsiteY5702" fmla="*/ 4457700 h 6857155"/>
              <a:gd name="connsiteX5703" fmla="*/ 5778625 w 7257486"/>
              <a:gd name="connsiteY5703" fmla="*/ 4457700 h 6857155"/>
              <a:gd name="connsiteX5704" fmla="*/ 5778625 w 7257486"/>
              <a:gd name="connsiteY5704" fmla="*/ 4457700 h 6857155"/>
              <a:gd name="connsiteX5705" fmla="*/ 5778625 w 7257486"/>
              <a:gd name="connsiteY5705" fmla="*/ 4457700 h 6857155"/>
              <a:gd name="connsiteX5706" fmla="*/ 5774402 w 7257486"/>
              <a:gd name="connsiteY5706" fmla="*/ 4477970 h 6857155"/>
              <a:gd name="connsiteX5707" fmla="*/ 5778625 w 7257486"/>
              <a:gd name="connsiteY5707" fmla="*/ 4457700 h 6857155"/>
              <a:gd name="connsiteX5708" fmla="*/ 5794672 w 7257486"/>
              <a:gd name="connsiteY5708" fmla="*/ 4461923 h 6857155"/>
              <a:gd name="connsiteX5709" fmla="*/ 5790449 w 7257486"/>
              <a:gd name="connsiteY5709" fmla="*/ 4477970 h 6857155"/>
              <a:gd name="connsiteX5710" fmla="*/ 5774402 w 7257486"/>
              <a:gd name="connsiteY5710" fmla="*/ 4477970 h 6857155"/>
              <a:gd name="connsiteX5711" fmla="*/ 3149444 w 7257486"/>
              <a:gd name="connsiteY5711" fmla="*/ 5767646 h 6857155"/>
              <a:gd name="connsiteX5712" fmla="*/ 3162112 w 7257486"/>
              <a:gd name="connsiteY5712" fmla="*/ 5771869 h 6857155"/>
              <a:gd name="connsiteX5713" fmla="*/ 3157889 w 7257486"/>
              <a:gd name="connsiteY5713" fmla="*/ 5792139 h 6857155"/>
              <a:gd name="connsiteX5714" fmla="*/ 3141842 w 7257486"/>
              <a:gd name="connsiteY5714" fmla="*/ 5783693 h 6857155"/>
              <a:gd name="connsiteX5715" fmla="*/ 3149444 w 7257486"/>
              <a:gd name="connsiteY5715" fmla="*/ 5767646 h 6857155"/>
              <a:gd name="connsiteX5716" fmla="*/ 2422259 w 7257486"/>
              <a:gd name="connsiteY5716" fmla="*/ 5718660 h 6857155"/>
              <a:gd name="connsiteX5717" fmla="*/ 2409590 w 7257486"/>
              <a:gd name="connsiteY5717" fmla="*/ 5718660 h 6857155"/>
              <a:gd name="connsiteX5718" fmla="*/ 2418036 w 7257486"/>
              <a:gd name="connsiteY5718" fmla="*/ 5702613 h 6857155"/>
              <a:gd name="connsiteX5719" fmla="*/ 2422259 w 7257486"/>
              <a:gd name="connsiteY5719" fmla="*/ 5698390 h 6857155"/>
              <a:gd name="connsiteX5720" fmla="*/ 2438306 w 7257486"/>
              <a:gd name="connsiteY5720" fmla="*/ 5702613 h 6857155"/>
              <a:gd name="connsiteX5721" fmla="*/ 2422259 w 7257486"/>
              <a:gd name="connsiteY5721" fmla="*/ 5718660 h 6857155"/>
              <a:gd name="connsiteX5722" fmla="*/ 3522749 w 7257486"/>
              <a:gd name="connsiteY5722" fmla="*/ 5434881 h 6857155"/>
              <a:gd name="connsiteX5723" fmla="*/ 3502479 w 7257486"/>
              <a:gd name="connsiteY5723" fmla="*/ 5430658 h 6857155"/>
              <a:gd name="connsiteX5724" fmla="*/ 3506702 w 7257486"/>
              <a:gd name="connsiteY5724" fmla="*/ 5417989 h 6857155"/>
              <a:gd name="connsiteX5725" fmla="*/ 3526972 w 7257486"/>
              <a:gd name="connsiteY5725" fmla="*/ 5417989 h 6857155"/>
              <a:gd name="connsiteX5726" fmla="*/ 3522749 w 7257486"/>
              <a:gd name="connsiteY5726" fmla="*/ 5434881 h 6857155"/>
              <a:gd name="connsiteX5727" fmla="*/ 6320847 w 7257486"/>
              <a:gd name="connsiteY5727" fmla="*/ 3997403 h 6857155"/>
              <a:gd name="connsiteX5728" fmla="*/ 6336893 w 7257486"/>
              <a:gd name="connsiteY5728" fmla="*/ 4001626 h 6857155"/>
              <a:gd name="connsiteX5729" fmla="*/ 6332670 w 7257486"/>
              <a:gd name="connsiteY5729" fmla="*/ 4017673 h 6857155"/>
              <a:gd name="connsiteX5730" fmla="*/ 6316624 w 7257486"/>
              <a:gd name="connsiteY5730" fmla="*/ 4017673 h 6857155"/>
              <a:gd name="connsiteX5731" fmla="*/ 6320847 w 7257486"/>
              <a:gd name="connsiteY5731" fmla="*/ 3997403 h 6857155"/>
              <a:gd name="connsiteX5732" fmla="*/ 6973708 w 7257486"/>
              <a:gd name="connsiteY5732" fmla="*/ 3019378 h 6857155"/>
              <a:gd name="connsiteX5733" fmla="*/ 6957661 w 7257486"/>
              <a:gd name="connsiteY5733" fmla="*/ 3015155 h 6857155"/>
              <a:gd name="connsiteX5734" fmla="*/ 6961883 w 7257486"/>
              <a:gd name="connsiteY5734" fmla="*/ 2999108 h 6857155"/>
              <a:gd name="connsiteX5735" fmla="*/ 6977931 w 7257486"/>
              <a:gd name="connsiteY5735" fmla="*/ 3003331 h 6857155"/>
              <a:gd name="connsiteX5736" fmla="*/ 6973708 w 7257486"/>
              <a:gd name="connsiteY5736" fmla="*/ 3019378 h 6857155"/>
              <a:gd name="connsiteX5737" fmla="*/ 1526158 w 7257486"/>
              <a:gd name="connsiteY5737" fmla="*/ 6375745 h 6857155"/>
              <a:gd name="connsiteX5738" fmla="*/ 1546428 w 7257486"/>
              <a:gd name="connsiteY5738" fmla="*/ 6375745 h 6857155"/>
              <a:gd name="connsiteX5739" fmla="*/ 1526158 w 7257486"/>
              <a:gd name="connsiteY5739" fmla="*/ 6396014 h 6857155"/>
              <a:gd name="connsiteX5740" fmla="*/ 1517713 w 7257486"/>
              <a:gd name="connsiteY5740" fmla="*/ 6391791 h 6857155"/>
              <a:gd name="connsiteX5741" fmla="*/ 1526158 w 7257486"/>
              <a:gd name="connsiteY5741" fmla="*/ 6375745 h 6857155"/>
              <a:gd name="connsiteX5742" fmla="*/ 7138401 w 7257486"/>
              <a:gd name="connsiteY5742" fmla="*/ 4206860 h 6857155"/>
              <a:gd name="connsiteX5743" fmla="*/ 7151070 w 7257486"/>
              <a:gd name="connsiteY5743" fmla="*/ 4215305 h 6857155"/>
              <a:gd name="connsiteX5744" fmla="*/ 7142624 w 7257486"/>
              <a:gd name="connsiteY5744" fmla="*/ 4231352 h 6857155"/>
              <a:gd name="connsiteX5745" fmla="*/ 7129955 w 7257486"/>
              <a:gd name="connsiteY5745" fmla="*/ 4231352 h 6857155"/>
              <a:gd name="connsiteX5746" fmla="*/ 7134178 w 7257486"/>
              <a:gd name="connsiteY5746" fmla="*/ 4211083 h 6857155"/>
              <a:gd name="connsiteX5747" fmla="*/ 7138401 w 7257486"/>
              <a:gd name="connsiteY5747" fmla="*/ 4206860 h 6857155"/>
              <a:gd name="connsiteX5748" fmla="*/ 6308178 w 7257486"/>
              <a:gd name="connsiteY5748" fmla="*/ 3927303 h 6857155"/>
              <a:gd name="connsiteX5749" fmla="*/ 6324225 w 7257486"/>
              <a:gd name="connsiteY5749" fmla="*/ 3931526 h 6857155"/>
              <a:gd name="connsiteX5750" fmla="*/ 6324225 w 7257486"/>
              <a:gd name="connsiteY5750" fmla="*/ 3947573 h 6857155"/>
              <a:gd name="connsiteX5751" fmla="*/ 6308178 w 7257486"/>
              <a:gd name="connsiteY5751" fmla="*/ 3947573 h 6857155"/>
              <a:gd name="connsiteX5752" fmla="*/ 6303955 w 7257486"/>
              <a:gd name="connsiteY5752" fmla="*/ 3934904 h 6857155"/>
              <a:gd name="connsiteX5753" fmla="*/ 6308178 w 7257486"/>
              <a:gd name="connsiteY5753" fmla="*/ 3927303 h 6857155"/>
              <a:gd name="connsiteX5754" fmla="*/ 6423041 w 7257486"/>
              <a:gd name="connsiteY5754" fmla="*/ 3865649 h 6857155"/>
              <a:gd name="connsiteX5755" fmla="*/ 6439088 w 7257486"/>
              <a:gd name="connsiteY5755" fmla="*/ 3865649 h 6857155"/>
              <a:gd name="connsiteX5756" fmla="*/ 6434865 w 7257486"/>
              <a:gd name="connsiteY5756" fmla="*/ 3885919 h 6857155"/>
              <a:gd name="connsiteX5757" fmla="*/ 6418818 w 7257486"/>
              <a:gd name="connsiteY5757" fmla="*/ 3881696 h 6857155"/>
              <a:gd name="connsiteX5758" fmla="*/ 6418818 w 7257486"/>
              <a:gd name="connsiteY5758" fmla="*/ 3881696 h 6857155"/>
              <a:gd name="connsiteX5759" fmla="*/ 6423041 w 7257486"/>
              <a:gd name="connsiteY5759" fmla="*/ 3865649 h 6857155"/>
              <a:gd name="connsiteX5760" fmla="*/ 1353864 w 7257486"/>
              <a:gd name="connsiteY5760" fmla="*/ 6478783 h 6857155"/>
              <a:gd name="connsiteX5761" fmla="*/ 1366533 w 7257486"/>
              <a:gd name="connsiteY5761" fmla="*/ 6483006 h 6857155"/>
              <a:gd name="connsiteX5762" fmla="*/ 1358087 w 7257486"/>
              <a:gd name="connsiteY5762" fmla="*/ 6499053 h 6857155"/>
              <a:gd name="connsiteX5763" fmla="*/ 1345418 w 7257486"/>
              <a:gd name="connsiteY5763" fmla="*/ 6499053 h 6857155"/>
              <a:gd name="connsiteX5764" fmla="*/ 1349641 w 7257486"/>
              <a:gd name="connsiteY5764" fmla="*/ 6483006 h 6857155"/>
              <a:gd name="connsiteX5765" fmla="*/ 1353864 w 7257486"/>
              <a:gd name="connsiteY5765" fmla="*/ 6478783 h 6857155"/>
              <a:gd name="connsiteX5766" fmla="*/ 1247447 w 7257486"/>
              <a:gd name="connsiteY5766" fmla="*/ 5784538 h 6857155"/>
              <a:gd name="connsiteX5767" fmla="*/ 1243224 w 7257486"/>
              <a:gd name="connsiteY5767" fmla="*/ 5804807 h 6857155"/>
              <a:gd name="connsiteX5768" fmla="*/ 1230555 w 7257486"/>
              <a:gd name="connsiteY5768" fmla="*/ 5800584 h 6857155"/>
              <a:gd name="connsiteX5769" fmla="*/ 1230555 w 7257486"/>
              <a:gd name="connsiteY5769" fmla="*/ 5784538 h 6857155"/>
              <a:gd name="connsiteX5770" fmla="*/ 1247447 w 7257486"/>
              <a:gd name="connsiteY5770" fmla="*/ 5784538 h 6857155"/>
              <a:gd name="connsiteX5771" fmla="*/ 3609740 w 7257486"/>
              <a:gd name="connsiteY5771" fmla="*/ 5504981 h 6857155"/>
              <a:gd name="connsiteX5772" fmla="*/ 3634233 w 7257486"/>
              <a:gd name="connsiteY5772" fmla="*/ 5504981 h 6857155"/>
              <a:gd name="connsiteX5773" fmla="*/ 3634233 w 7257486"/>
              <a:gd name="connsiteY5773" fmla="*/ 5513427 h 6857155"/>
              <a:gd name="connsiteX5774" fmla="*/ 3613963 w 7257486"/>
              <a:gd name="connsiteY5774" fmla="*/ 5521873 h 6857155"/>
              <a:gd name="connsiteX5775" fmla="*/ 3609740 w 7257486"/>
              <a:gd name="connsiteY5775" fmla="*/ 5504981 h 6857155"/>
              <a:gd name="connsiteX5776" fmla="*/ 6402771 w 7257486"/>
              <a:gd name="connsiteY5776" fmla="*/ 4449254 h 6857155"/>
              <a:gd name="connsiteX5777" fmla="*/ 6418818 w 7257486"/>
              <a:gd name="connsiteY5777" fmla="*/ 4457700 h 6857155"/>
              <a:gd name="connsiteX5778" fmla="*/ 6418818 w 7257486"/>
              <a:gd name="connsiteY5778" fmla="*/ 4470369 h 6857155"/>
              <a:gd name="connsiteX5779" fmla="*/ 6402771 w 7257486"/>
              <a:gd name="connsiteY5779" fmla="*/ 4470369 h 6857155"/>
              <a:gd name="connsiteX5780" fmla="*/ 6402771 w 7257486"/>
              <a:gd name="connsiteY5780" fmla="*/ 4449254 h 6857155"/>
              <a:gd name="connsiteX5781" fmla="*/ 6567464 w 7257486"/>
              <a:gd name="connsiteY5781" fmla="*/ 4083551 h 6857155"/>
              <a:gd name="connsiteX5782" fmla="*/ 6587734 w 7257486"/>
              <a:gd name="connsiteY5782" fmla="*/ 4087774 h 6857155"/>
              <a:gd name="connsiteX5783" fmla="*/ 6583511 w 7257486"/>
              <a:gd name="connsiteY5783" fmla="*/ 4100442 h 6857155"/>
              <a:gd name="connsiteX5784" fmla="*/ 6567464 w 7257486"/>
              <a:gd name="connsiteY5784" fmla="*/ 4100442 h 6857155"/>
              <a:gd name="connsiteX5785" fmla="*/ 6567464 w 7257486"/>
              <a:gd name="connsiteY5785" fmla="*/ 4100442 h 6857155"/>
              <a:gd name="connsiteX5786" fmla="*/ 6567464 w 7257486"/>
              <a:gd name="connsiteY5786" fmla="*/ 4083551 h 6857155"/>
              <a:gd name="connsiteX5787" fmla="*/ 6969485 w 7257486"/>
              <a:gd name="connsiteY5787" fmla="*/ 3766833 h 6857155"/>
              <a:gd name="connsiteX5788" fmla="*/ 6982154 w 7257486"/>
              <a:gd name="connsiteY5788" fmla="*/ 3771056 h 6857155"/>
              <a:gd name="connsiteX5789" fmla="*/ 6977931 w 7257486"/>
              <a:gd name="connsiteY5789" fmla="*/ 3787103 h 6857155"/>
              <a:gd name="connsiteX5790" fmla="*/ 6961883 w 7257486"/>
              <a:gd name="connsiteY5790" fmla="*/ 3778657 h 6857155"/>
              <a:gd name="connsiteX5791" fmla="*/ 6961883 w 7257486"/>
              <a:gd name="connsiteY5791" fmla="*/ 3770211 h 6857155"/>
              <a:gd name="connsiteX5792" fmla="*/ 6969485 w 7257486"/>
              <a:gd name="connsiteY5792" fmla="*/ 3766833 h 6857155"/>
              <a:gd name="connsiteX5793" fmla="*/ 2142703 w 7257486"/>
              <a:gd name="connsiteY5793" fmla="*/ 5919671 h 6857155"/>
              <a:gd name="connsiteX5794" fmla="*/ 2155371 w 7257486"/>
              <a:gd name="connsiteY5794" fmla="*/ 5919671 h 6857155"/>
              <a:gd name="connsiteX5795" fmla="*/ 2151149 w 7257486"/>
              <a:gd name="connsiteY5795" fmla="*/ 5935717 h 6857155"/>
              <a:gd name="connsiteX5796" fmla="*/ 2138480 w 7257486"/>
              <a:gd name="connsiteY5796" fmla="*/ 5939940 h 6857155"/>
              <a:gd name="connsiteX5797" fmla="*/ 2138480 w 7257486"/>
              <a:gd name="connsiteY5797" fmla="*/ 5923894 h 6857155"/>
              <a:gd name="connsiteX5798" fmla="*/ 2142703 w 7257486"/>
              <a:gd name="connsiteY5798" fmla="*/ 5919671 h 6857155"/>
              <a:gd name="connsiteX5799" fmla="*/ 3013466 w 7257486"/>
              <a:gd name="connsiteY5799" fmla="*/ 5644337 h 6857155"/>
              <a:gd name="connsiteX5800" fmla="*/ 3017689 w 7257486"/>
              <a:gd name="connsiteY5800" fmla="*/ 5660384 h 6857155"/>
              <a:gd name="connsiteX5801" fmla="*/ 2997419 w 7257486"/>
              <a:gd name="connsiteY5801" fmla="*/ 5656161 h 6857155"/>
              <a:gd name="connsiteX5802" fmla="*/ 2997419 w 7257486"/>
              <a:gd name="connsiteY5802" fmla="*/ 5643492 h 6857155"/>
              <a:gd name="connsiteX5803" fmla="*/ 3013466 w 7257486"/>
              <a:gd name="connsiteY5803" fmla="*/ 5643492 h 6857155"/>
              <a:gd name="connsiteX5804" fmla="*/ 5445860 w 7257486"/>
              <a:gd name="connsiteY5804" fmla="*/ 4457700 h 6857155"/>
              <a:gd name="connsiteX5805" fmla="*/ 5461907 w 7257486"/>
              <a:gd name="connsiteY5805" fmla="*/ 4461923 h 6857155"/>
              <a:gd name="connsiteX5806" fmla="*/ 5457684 w 7257486"/>
              <a:gd name="connsiteY5806" fmla="*/ 4477970 h 6857155"/>
              <a:gd name="connsiteX5807" fmla="*/ 5445016 w 7257486"/>
              <a:gd name="connsiteY5807" fmla="*/ 4477970 h 6857155"/>
              <a:gd name="connsiteX5808" fmla="*/ 5445016 w 7257486"/>
              <a:gd name="connsiteY5808" fmla="*/ 4457700 h 6857155"/>
              <a:gd name="connsiteX5809" fmla="*/ 4718676 w 7257486"/>
              <a:gd name="connsiteY5809" fmla="*/ 5130832 h 6857155"/>
              <a:gd name="connsiteX5810" fmla="*/ 4738945 w 7257486"/>
              <a:gd name="connsiteY5810" fmla="*/ 5135054 h 6857155"/>
              <a:gd name="connsiteX5811" fmla="*/ 4734723 w 7257486"/>
              <a:gd name="connsiteY5811" fmla="*/ 5147723 h 6857155"/>
              <a:gd name="connsiteX5812" fmla="*/ 4718676 w 7257486"/>
              <a:gd name="connsiteY5812" fmla="*/ 5143500 h 6857155"/>
              <a:gd name="connsiteX5813" fmla="*/ 4718676 w 7257486"/>
              <a:gd name="connsiteY5813" fmla="*/ 5143500 h 6857155"/>
              <a:gd name="connsiteX5814" fmla="*/ 4718676 w 7257486"/>
              <a:gd name="connsiteY5814" fmla="*/ 5130832 h 6857155"/>
              <a:gd name="connsiteX5815" fmla="*/ 6336893 w 7257486"/>
              <a:gd name="connsiteY5815" fmla="*/ 4489794 h 6857155"/>
              <a:gd name="connsiteX5816" fmla="*/ 6352941 w 7257486"/>
              <a:gd name="connsiteY5816" fmla="*/ 4489794 h 6857155"/>
              <a:gd name="connsiteX5817" fmla="*/ 6344495 w 7257486"/>
              <a:gd name="connsiteY5817" fmla="*/ 4505841 h 6857155"/>
              <a:gd name="connsiteX5818" fmla="*/ 6331826 w 7257486"/>
              <a:gd name="connsiteY5818" fmla="*/ 4505841 h 6857155"/>
              <a:gd name="connsiteX5819" fmla="*/ 6331826 w 7257486"/>
              <a:gd name="connsiteY5819" fmla="*/ 4505841 h 6857155"/>
              <a:gd name="connsiteX5820" fmla="*/ 6336893 w 7257486"/>
              <a:gd name="connsiteY5820" fmla="*/ 4489794 h 6857155"/>
              <a:gd name="connsiteX5821" fmla="*/ 1349641 w 7257486"/>
              <a:gd name="connsiteY5821" fmla="*/ 6424730 h 6857155"/>
              <a:gd name="connsiteX5822" fmla="*/ 1341195 w 7257486"/>
              <a:gd name="connsiteY5822" fmla="*/ 6412061 h 6857155"/>
              <a:gd name="connsiteX5823" fmla="*/ 1345418 w 7257486"/>
              <a:gd name="connsiteY5823" fmla="*/ 6407839 h 6857155"/>
              <a:gd name="connsiteX5824" fmla="*/ 1361465 w 7257486"/>
              <a:gd name="connsiteY5824" fmla="*/ 6412061 h 6857155"/>
              <a:gd name="connsiteX5825" fmla="*/ 1361465 w 7257486"/>
              <a:gd name="connsiteY5825" fmla="*/ 6420507 h 6857155"/>
              <a:gd name="connsiteX5826" fmla="*/ 1349641 w 7257486"/>
              <a:gd name="connsiteY5826" fmla="*/ 6424730 h 6857155"/>
              <a:gd name="connsiteX5827" fmla="*/ 955221 w 7257486"/>
              <a:gd name="connsiteY5827" fmla="*/ 6293820 h 6857155"/>
              <a:gd name="connsiteX5828" fmla="*/ 967890 w 7257486"/>
              <a:gd name="connsiteY5828" fmla="*/ 6293820 h 6857155"/>
              <a:gd name="connsiteX5829" fmla="*/ 963667 w 7257486"/>
              <a:gd name="connsiteY5829" fmla="*/ 6309867 h 6857155"/>
              <a:gd name="connsiteX5830" fmla="*/ 950999 w 7257486"/>
              <a:gd name="connsiteY5830" fmla="*/ 6305644 h 6857155"/>
              <a:gd name="connsiteX5831" fmla="*/ 955221 w 7257486"/>
              <a:gd name="connsiteY5831" fmla="*/ 6293820 h 6857155"/>
              <a:gd name="connsiteX5832" fmla="*/ 4989786 w 7257486"/>
              <a:gd name="connsiteY5832" fmla="*/ 5024414 h 6857155"/>
              <a:gd name="connsiteX5833" fmla="*/ 5002455 w 7257486"/>
              <a:gd name="connsiteY5833" fmla="*/ 5028637 h 6857155"/>
              <a:gd name="connsiteX5834" fmla="*/ 4998232 w 7257486"/>
              <a:gd name="connsiteY5834" fmla="*/ 5041306 h 6857155"/>
              <a:gd name="connsiteX5835" fmla="*/ 4985563 w 7257486"/>
              <a:gd name="connsiteY5835" fmla="*/ 5041306 h 6857155"/>
              <a:gd name="connsiteX5836" fmla="*/ 4989786 w 7257486"/>
              <a:gd name="connsiteY5836" fmla="*/ 5024414 h 6857155"/>
              <a:gd name="connsiteX5837" fmla="*/ 6755806 w 7257486"/>
              <a:gd name="connsiteY5837" fmla="*/ 3874095 h 6857155"/>
              <a:gd name="connsiteX5838" fmla="*/ 6768475 w 7257486"/>
              <a:gd name="connsiteY5838" fmla="*/ 3874095 h 6857155"/>
              <a:gd name="connsiteX5839" fmla="*/ 6764252 w 7257486"/>
              <a:gd name="connsiteY5839" fmla="*/ 3890142 h 6857155"/>
              <a:gd name="connsiteX5840" fmla="*/ 6751583 w 7257486"/>
              <a:gd name="connsiteY5840" fmla="*/ 3885919 h 6857155"/>
              <a:gd name="connsiteX5841" fmla="*/ 6751583 w 7257486"/>
              <a:gd name="connsiteY5841" fmla="*/ 3885919 h 6857155"/>
              <a:gd name="connsiteX5842" fmla="*/ 6755806 w 7257486"/>
              <a:gd name="connsiteY5842" fmla="*/ 3874095 h 6857155"/>
              <a:gd name="connsiteX5843" fmla="*/ 6673881 w 7257486"/>
              <a:gd name="connsiteY5843" fmla="*/ 3771056 h 6857155"/>
              <a:gd name="connsiteX5844" fmla="*/ 6673881 w 7257486"/>
              <a:gd name="connsiteY5844" fmla="*/ 3771056 h 6857155"/>
              <a:gd name="connsiteX5845" fmla="*/ 6678104 w 7257486"/>
              <a:gd name="connsiteY5845" fmla="*/ 3783724 h 6857155"/>
              <a:gd name="connsiteX5846" fmla="*/ 6662057 w 7257486"/>
              <a:gd name="connsiteY5846" fmla="*/ 3787947 h 6857155"/>
              <a:gd name="connsiteX5847" fmla="*/ 6662057 w 7257486"/>
              <a:gd name="connsiteY5847" fmla="*/ 3771900 h 6857155"/>
              <a:gd name="connsiteX5848" fmla="*/ 6673881 w 7257486"/>
              <a:gd name="connsiteY5848" fmla="*/ 3771900 h 6857155"/>
              <a:gd name="connsiteX5849" fmla="*/ 1107246 w 7257486"/>
              <a:gd name="connsiteY5849" fmla="*/ 5993994 h 6857155"/>
              <a:gd name="connsiteX5850" fmla="*/ 1094577 w 7257486"/>
              <a:gd name="connsiteY5850" fmla="*/ 6010040 h 6857155"/>
              <a:gd name="connsiteX5851" fmla="*/ 1094577 w 7257486"/>
              <a:gd name="connsiteY5851" fmla="*/ 5989771 h 6857155"/>
              <a:gd name="connsiteX5852" fmla="*/ 1103023 w 7257486"/>
              <a:gd name="connsiteY5852" fmla="*/ 5981325 h 6857155"/>
              <a:gd name="connsiteX5853" fmla="*/ 1107246 w 7257486"/>
              <a:gd name="connsiteY5853" fmla="*/ 5993994 h 6857155"/>
              <a:gd name="connsiteX5854" fmla="*/ 4472058 w 7257486"/>
              <a:gd name="connsiteY5854" fmla="*/ 5233871 h 6857155"/>
              <a:gd name="connsiteX5855" fmla="*/ 4484727 w 7257486"/>
              <a:gd name="connsiteY5855" fmla="*/ 5233871 h 6857155"/>
              <a:gd name="connsiteX5856" fmla="*/ 4484727 w 7257486"/>
              <a:gd name="connsiteY5856" fmla="*/ 5249917 h 6857155"/>
              <a:gd name="connsiteX5857" fmla="*/ 4468679 w 7257486"/>
              <a:gd name="connsiteY5857" fmla="*/ 5241471 h 6857155"/>
              <a:gd name="connsiteX5858" fmla="*/ 4472058 w 7257486"/>
              <a:gd name="connsiteY5858" fmla="*/ 5233871 h 6857155"/>
              <a:gd name="connsiteX5859" fmla="*/ 4467835 w 7257486"/>
              <a:gd name="connsiteY5859" fmla="*/ 5242316 h 6857155"/>
              <a:gd name="connsiteX5860" fmla="*/ 4467835 w 7257486"/>
              <a:gd name="connsiteY5860" fmla="*/ 5242316 h 6857155"/>
              <a:gd name="connsiteX5861" fmla="*/ 4467835 w 7257486"/>
              <a:gd name="connsiteY5861" fmla="*/ 5242316 h 6857155"/>
              <a:gd name="connsiteX5862" fmla="*/ 4467835 w 7257486"/>
              <a:gd name="connsiteY5862" fmla="*/ 5242316 h 6857155"/>
              <a:gd name="connsiteX5863" fmla="*/ 4895193 w 7257486"/>
              <a:gd name="connsiteY5863" fmla="*/ 5077623 h 6857155"/>
              <a:gd name="connsiteX5864" fmla="*/ 4911240 w 7257486"/>
              <a:gd name="connsiteY5864" fmla="*/ 5081846 h 6857155"/>
              <a:gd name="connsiteX5865" fmla="*/ 4911240 w 7257486"/>
              <a:gd name="connsiteY5865" fmla="*/ 5094515 h 6857155"/>
              <a:gd name="connsiteX5866" fmla="*/ 4895193 w 7257486"/>
              <a:gd name="connsiteY5866" fmla="*/ 5086069 h 6857155"/>
              <a:gd name="connsiteX5867" fmla="*/ 4895193 w 7257486"/>
              <a:gd name="connsiteY5867" fmla="*/ 5077623 h 6857155"/>
              <a:gd name="connsiteX5868" fmla="*/ 6965262 w 7257486"/>
              <a:gd name="connsiteY5868" fmla="*/ 3257550 h 6857155"/>
              <a:gd name="connsiteX5869" fmla="*/ 6956816 w 7257486"/>
              <a:gd name="connsiteY5869" fmla="*/ 3270219 h 6857155"/>
              <a:gd name="connsiteX5870" fmla="*/ 6948370 w 7257486"/>
              <a:gd name="connsiteY5870" fmla="*/ 3270219 h 6857155"/>
              <a:gd name="connsiteX5871" fmla="*/ 6948370 w 7257486"/>
              <a:gd name="connsiteY5871" fmla="*/ 3254172 h 6857155"/>
              <a:gd name="connsiteX5872" fmla="*/ 6965262 w 7257486"/>
              <a:gd name="connsiteY5872" fmla="*/ 3257550 h 6857155"/>
              <a:gd name="connsiteX5873" fmla="*/ 1005052 w 7257486"/>
              <a:gd name="connsiteY5873" fmla="*/ 5932339 h 6857155"/>
              <a:gd name="connsiteX5874" fmla="*/ 1000829 w 7257486"/>
              <a:gd name="connsiteY5874" fmla="*/ 5948386 h 6857155"/>
              <a:gd name="connsiteX5875" fmla="*/ 992383 w 7257486"/>
              <a:gd name="connsiteY5875" fmla="*/ 5948386 h 6857155"/>
              <a:gd name="connsiteX5876" fmla="*/ 992383 w 7257486"/>
              <a:gd name="connsiteY5876" fmla="*/ 5932339 h 6857155"/>
              <a:gd name="connsiteX5877" fmla="*/ 1005052 w 7257486"/>
              <a:gd name="connsiteY5877" fmla="*/ 5932339 h 6857155"/>
              <a:gd name="connsiteX5878" fmla="*/ 3654503 w 7257486"/>
              <a:gd name="connsiteY5878" fmla="*/ 5537920 h 6857155"/>
              <a:gd name="connsiteX5879" fmla="*/ 3667172 w 7257486"/>
              <a:gd name="connsiteY5879" fmla="*/ 5542143 h 6857155"/>
              <a:gd name="connsiteX5880" fmla="*/ 3667172 w 7257486"/>
              <a:gd name="connsiteY5880" fmla="*/ 5554811 h 6857155"/>
              <a:gd name="connsiteX5881" fmla="*/ 3654503 w 7257486"/>
              <a:gd name="connsiteY5881" fmla="*/ 5554811 h 6857155"/>
              <a:gd name="connsiteX5882" fmla="*/ 3654503 w 7257486"/>
              <a:gd name="connsiteY5882" fmla="*/ 5537920 h 6857155"/>
              <a:gd name="connsiteX5883" fmla="*/ 6070006 w 7257486"/>
              <a:gd name="connsiteY5883" fmla="*/ 3918857 h 6857155"/>
              <a:gd name="connsiteX5884" fmla="*/ 6070006 w 7257486"/>
              <a:gd name="connsiteY5884" fmla="*/ 3910411 h 6857155"/>
              <a:gd name="connsiteX5885" fmla="*/ 6086053 w 7257486"/>
              <a:gd name="connsiteY5885" fmla="*/ 3910411 h 6857155"/>
              <a:gd name="connsiteX5886" fmla="*/ 6086053 w 7257486"/>
              <a:gd name="connsiteY5886" fmla="*/ 3923080 h 6857155"/>
              <a:gd name="connsiteX5887" fmla="*/ 6070006 w 7257486"/>
              <a:gd name="connsiteY5887" fmla="*/ 3918857 h 6857155"/>
              <a:gd name="connsiteX5888" fmla="*/ 1095422 w 7257486"/>
              <a:gd name="connsiteY5888" fmla="*/ 6026932 h 6857155"/>
              <a:gd name="connsiteX5889" fmla="*/ 1082753 w 7257486"/>
              <a:gd name="connsiteY5889" fmla="*/ 6026932 h 6857155"/>
              <a:gd name="connsiteX5890" fmla="*/ 1082753 w 7257486"/>
              <a:gd name="connsiteY5890" fmla="*/ 6014263 h 6857155"/>
              <a:gd name="connsiteX5891" fmla="*/ 1091199 w 7257486"/>
              <a:gd name="connsiteY5891" fmla="*/ 6010040 h 6857155"/>
              <a:gd name="connsiteX5892" fmla="*/ 1095422 w 7257486"/>
              <a:gd name="connsiteY5892" fmla="*/ 6026932 h 6857155"/>
              <a:gd name="connsiteX5893" fmla="*/ 2512629 w 7257486"/>
              <a:gd name="connsiteY5893" fmla="*/ 5722883 h 6857155"/>
              <a:gd name="connsiteX5894" fmla="*/ 2521075 w 7257486"/>
              <a:gd name="connsiteY5894" fmla="*/ 5718660 h 6857155"/>
              <a:gd name="connsiteX5895" fmla="*/ 2529521 w 7257486"/>
              <a:gd name="connsiteY5895" fmla="*/ 5727106 h 6857155"/>
              <a:gd name="connsiteX5896" fmla="*/ 2513474 w 7257486"/>
              <a:gd name="connsiteY5896" fmla="*/ 5735552 h 6857155"/>
              <a:gd name="connsiteX5897" fmla="*/ 2513474 w 7257486"/>
              <a:gd name="connsiteY5897" fmla="*/ 5722883 h 6857155"/>
              <a:gd name="connsiteX5898" fmla="*/ 5371537 w 7257486"/>
              <a:gd name="connsiteY5898" fmla="*/ 4510909 h 6857155"/>
              <a:gd name="connsiteX5899" fmla="*/ 5351267 w 7257486"/>
              <a:gd name="connsiteY5899" fmla="*/ 4510909 h 6857155"/>
              <a:gd name="connsiteX5900" fmla="*/ 5351267 w 7257486"/>
              <a:gd name="connsiteY5900" fmla="*/ 4502463 h 6857155"/>
              <a:gd name="connsiteX5901" fmla="*/ 5371537 w 7257486"/>
              <a:gd name="connsiteY5901" fmla="*/ 4502463 h 6857155"/>
              <a:gd name="connsiteX5902" fmla="*/ 5371537 w 7257486"/>
              <a:gd name="connsiteY5902" fmla="*/ 4510909 h 6857155"/>
              <a:gd name="connsiteX5903" fmla="*/ 6222030 w 7257486"/>
              <a:gd name="connsiteY5903" fmla="*/ 4461079 h 6857155"/>
              <a:gd name="connsiteX5904" fmla="*/ 6209362 w 7257486"/>
              <a:gd name="connsiteY5904" fmla="*/ 4461079 h 6857155"/>
              <a:gd name="connsiteX5905" fmla="*/ 6209362 w 7257486"/>
              <a:gd name="connsiteY5905" fmla="*/ 4448410 h 6857155"/>
              <a:gd name="connsiteX5906" fmla="*/ 6225408 w 7257486"/>
              <a:gd name="connsiteY5906" fmla="*/ 4452633 h 6857155"/>
              <a:gd name="connsiteX5907" fmla="*/ 6222030 w 7257486"/>
              <a:gd name="connsiteY5907" fmla="*/ 4461079 h 6857155"/>
              <a:gd name="connsiteX5908" fmla="*/ 6390102 w 7257486"/>
              <a:gd name="connsiteY5908" fmla="*/ 4120712 h 6857155"/>
              <a:gd name="connsiteX5909" fmla="*/ 6377433 w 7257486"/>
              <a:gd name="connsiteY5909" fmla="*/ 4120712 h 6857155"/>
              <a:gd name="connsiteX5910" fmla="*/ 6377433 w 7257486"/>
              <a:gd name="connsiteY5910" fmla="*/ 4108043 h 6857155"/>
              <a:gd name="connsiteX5911" fmla="*/ 6393480 w 7257486"/>
              <a:gd name="connsiteY5911" fmla="*/ 4112266 h 6857155"/>
              <a:gd name="connsiteX5912" fmla="*/ 6390102 w 7257486"/>
              <a:gd name="connsiteY5912" fmla="*/ 4120712 h 6857155"/>
              <a:gd name="connsiteX5913" fmla="*/ 6488918 w 7257486"/>
              <a:gd name="connsiteY5913" fmla="*/ 1836120 h 6857155"/>
              <a:gd name="connsiteX5914" fmla="*/ 6480472 w 7257486"/>
              <a:gd name="connsiteY5914" fmla="*/ 1836120 h 6857155"/>
              <a:gd name="connsiteX5915" fmla="*/ 6480472 w 7257486"/>
              <a:gd name="connsiteY5915" fmla="*/ 1820073 h 6857155"/>
              <a:gd name="connsiteX5916" fmla="*/ 6493141 w 7257486"/>
              <a:gd name="connsiteY5916" fmla="*/ 1824296 h 6857155"/>
              <a:gd name="connsiteX5917" fmla="*/ 6493141 w 7257486"/>
              <a:gd name="connsiteY5917" fmla="*/ 1824296 h 6857155"/>
              <a:gd name="connsiteX5918" fmla="*/ 6488918 w 7257486"/>
              <a:gd name="connsiteY5918" fmla="*/ 1836120 h 6857155"/>
              <a:gd name="connsiteX5919" fmla="*/ 6629119 w 7257486"/>
              <a:gd name="connsiteY5919" fmla="*/ 1831897 h 6857155"/>
              <a:gd name="connsiteX5920" fmla="*/ 6629119 w 7257486"/>
              <a:gd name="connsiteY5920" fmla="*/ 1815850 h 6857155"/>
              <a:gd name="connsiteX5921" fmla="*/ 6641787 w 7257486"/>
              <a:gd name="connsiteY5921" fmla="*/ 1820073 h 6857155"/>
              <a:gd name="connsiteX5922" fmla="*/ 6637565 w 7257486"/>
              <a:gd name="connsiteY5922" fmla="*/ 1832741 h 6857155"/>
              <a:gd name="connsiteX5923" fmla="*/ 6637565 w 7257486"/>
              <a:gd name="connsiteY5923" fmla="*/ 1832741 h 6857155"/>
              <a:gd name="connsiteX5924" fmla="*/ 6629119 w 7257486"/>
              <a:gd name="connsiteY5924" fmla="*/ 1832741 h 6857155"/>
              <a:gd name="connsiteX5925" fmla="*/ 1173123 w 7257486"/>
              <a:gd name="connsiteY5925" fmla="*/ 5837746 h 6857155"/>
              <a:gd name="connsiteX5926" fmla="*/ 1157076 w 7257486"/>
              <a:gd name="connsiteY5926" fmla="*/ 5841969 h 6857155"/>
              <a:gd name="connsiteX5927" fmla="*/ 1169745 w 7257486"/>
              <a:gd name="connsiteY5927" fmla="*/ 5825922 h 6857155"/>
              <a:gd name="connsiteX5928" fmla="*/ 1173123 w 7257486"/>
              <a:gd name="connsiteY5928" fmla="*/ 5837746 h 6857155"/>
              <a:gd name="connsiteX5929" fmla="*/ 2483914 w 7257486"/>
              <a:gd name="connsiteY5929" fmla="*/ 5665451 h 6857155"/>
              <a:gd name="connsiteX5930" fmla="*/ 2483914 w 7257486"/>
              <a:gd name="connsiteY5930" fmla="*/ 5678120 h 6857155"/>
              <a:gd name="connsiteX5931" fmla="*/ 2471245 w 7257486"/>
              <a:gd name="connsiteY5931" fmla="*/ 5678120 h 6857155"/>
              <a:gd name="connsiteX5932" fmla="*/ 2471245 w 7257486"/>
              <a:gd name="connsiteY5932" fmla="*/ 5665451 h 6857155"/>
              <a:gd name="connsiteX5933" fmla="*/ 2483914 w 7257486"/>
              <a:gd name="connsiteY5933" fmla="*/ 5665451 h 6857155"/>
              <a:gd name="connsiteX5934" fmla="*/ 2537122 w 7257486"/>
              <a:gd name="connsiteY5934" fmla="*/ 5566635 h 6857155"/>
              <a:gd name="connsiteX5935" fmla="*/ 2537122 w 7257486"/>
              <a:gd name="connsiteY5935" fmla="*/ 5579304 h 6857155"/>
              <a:gd name="connsiteX5936" fmla="*/ 2524453 w 7257486"/>
              <a:gd name="connsiteY5936" fmla="*/ 5579304 h 6857155"/>
              <a:gd name="connsiteX5937" fmla="*/ 2524453 w 7257486"/>
              <a:gd name="connsiteY5937" fmla="*/ 5566635 h 6857155"/>
              <a:gd name="connsiteX5938" fmla="*/ 2537122 w 7257486"/>
              <a:gd name="connsiteY5938" fmla="*/ 5566635 h 6857155"/>
              <a:gd name="connsiteX5939" fmla="*/ 906236 w 7257486"/>
              <a:gd name="connsiteY5939" fmla="*/ 5303971 h 6857155"/>
              <a:gd name="connsiteX5940" fmla="*/ 902013 w 7257486"/>
              <a:gd name="connsiteY5940" fmla="*/ 5320018 h 6857155"/>
              <a:gd name="connsiteX5941" fmla="*/ 893567 w 7257486"/>
              <a:gd name="connsiteY5941" fmla="*/ 5315795 h 6857155"/>
              <a:gd name="connsiteX5942" fmla="*/ 897790 w 7257486"/>
              <a:gd name="connsiteY5942" fmla="*/ 5303126 h 6857155"/>
              <a:gd name="connsiteX5943" fmla="*/ 906236 w 7257486"/>
              <a:gd name="connsiteY5943" fmla="*/ 5303126 h 6857155"/>
              <a:gd name="connsiteX5944" fmla="*/ 4858032 w 7257486"/>
              <a:gd name="connsiteY5944" fmla="*/ 5093670 h 6857155"/>
              <a:gd name="connsiteX5945" fmla="*/ 4870700 w 7257486"/>
              <a:gd name="connsiteY5945" fmla="*/ 5093670 h 6857155"/>
              <a:gd name="connsiteX5946" fmla="*/ 4870700 w 7257486"/>
              <a:gd name="connsiteY5946" fmla="*/ 5106338 h 6857155"/>
              <a:gd name="connsiteX5947" fmla="*/ 4858032 w 7257486"/>
              <a:gd name="connsiteY5947" fmla="*/ 5106338 h 6857155"/>
              <a:gd name="connsiteX5948" fmla="*/ 4858032 w 7257486"/>
              <a:gd name="connsiteY5948" fmla="*/ 5093670 h 6857155"/>
              <a:gd name="connsiteX5949" fmla="*/ 7257487 w 7257486"/>
              <a:gd name="connsiteY5949" fmla="*/ 3799771 h 6857155"/>
              <a:gd name="connsiteX5950" fmla="*/ 7257487 w 7257486"/>
              <a:gd name="connsiteY5950" fmla="*/ 3812440 h 6857155"/>
              <a:gd name="connsiteX5951" fmla="*/ 7244818 w 7257486"/>
              <a:gd name="connsiteY5951" fmla="*/ 3812440 h 6857155"/>
              <a:gd name="connsiteX5952" fmla="*/ 7244818 w 7257486"/>
              <a:gd name="connsiteY5952" fmla="*/ 3799771 h 6857155"/>
              <a:gd name="connsiteX5953" fmla="*/ 7257487 w 7257486"/>
              <a:gd name="connsiteY5953" fmla="*/ 3799771 h 6857155"/>
              <a:gd name="connsiteX5954" fmla="*/ 7039585 w 7257486"/>
              <a:gd name="connsiteY5954" fmla="*/ 3808217 h 6857155"/>
              <a:gd name="connsiteX5955" fmla="*/ 7043808 w 7257486"/>
              <a:gd name="connsiteY5955" fmla="*/ 3792170 h 6857155"/>
              <a:gd name="connsiteX5956" fmla="*/ 7052254 w 7257486"/>
              <a:gd name="connsiteY5956" fmla="*/ 3796393 h 6857155"/>
              <a:gd name="connsiteX5957" fmla="*/ 7048031 w 7257486"/>
              <a:gd name="connsiteY5957" fmla="*/ 3809062 h 6857155"/>
              <a:gd name="connsiteX5958" fmla="*/ 7048031 w 7257486"/>
              <a:gd name="connsiteY5958" fmla="*/ 3809062 h 6857155"/>
              <a:gd name="connsiteX5959" fmla="*/ 7039585 w 7257486"/>
              <a:gd name="connsiteY5959" fmla="*/ 3809062 h 6857155"/>
              <a:gd name="connsiteX5960" fmla="*/ 1395248 w 7257486"/>
              <a:gd name="connsiteY5960" fmla="*/ 6375745 h 6857155"/>
              <a:gd name="connsiteX5961" fmla="*/ 1407917 w 7257486"/>
              <a:gd name="connsiteY5961" fmla="*/ 6388413 h 6857155"/>
              <a:gd name="connsiteX5962" fmla="*/ 1395248 w 7257486"/>
              <a:gd name="connsiteY5962" fmla="*/ 6392636 h 6857155"/>
              <a:gd name="connsiteX5963" fmla="*/ 1395248 w 7257486"/>
              <a:gd name="connsiteY5963" fmla="*/ 6375745 h 6857155"/>
              <a:gd name="connsiteX5964" fmla="*/ 1419741 w 7257486"/>
              <a:gd name="connsiteY5964" fmla="*/ 6026932 h 6857155"/>
              <a:gd name="connsiteX5965" fmla="*/ 1403694 w 7257486"/>
              <a:gd name="connsiteY5965" fmla="*/ 6039601 h 6857155"/>
              <a:gd name="connsiteX5966" fmla="*/ 1407917 w 7257486"/>
              <a:gd name="connsiteY5966" fmla="*/ 6023554 h 6857155"/>
              <a:gd name="connsiteX5967" fmla="*/ 1419741 w 7257486"/>
              <a:gd name="connsiteY5967" fmla="*/ 6026932 h 6857155"/>
              <a:gd name="connsiteX5968" fmla="*/ 3288799 w 7257486"/>
              <a:gd name="connsiteY5968" fmla="*/ 5542143 h 6857155"/>
              <a:gd name="connsiteX5969" fmla="*/ 3301468 w 7257486"/>
              <a:gd name="connsiteY5969" fmla="*/ 5546366 h 6857155"/>
              <a:gd name="connsiteX5970" fmla="*/ 3301468 w 7257486"/>
              <a:gd name="connsiteY5970" fmla="*/ 5554811 h 6857155"/>
              <a:gd name="connsiteX5971" fmla="*/ 3288799 w 7257486"/>
              <a:gd name="connsiteY5971" fmla="*/ 5554811 h 6857155"/>
              <a:gd name="connsiteX5972" fmla="*/ 3288799 w 7257486"/>
              <a:gd name="connsiteY5972" fmla="*/ 5542143 h 6857155"/>
              <a:gd name="connsiteX5973" fmla="*/ 3978822 w 7257486"/>
              <a:gd name="connsiteY5973" fmla="*/ 5385895 h 6857155"/>
              <a:gd name="connsiteX5974" fmla="*/ 3991491 w 7257486"/>
              <a:gd name="connsiteY5974" fmla="*/ 5385895 h 6857155"/>
              <a:gd name="connsiteX5975" fmla="*/ 3987268 w 7257486"/>
              <a:gd name="connsiteY5975" fmla="*/ 5398564 h 6857155"/>
              <a:gd name="connsiteX5976" fmla="*/ 3978822 w 7257486"/>
              <a:gd name="connsiteY5976" fmla="*/ 5398564 h 6857155"/>
              <a:gd name="connsiteX5977" fmla="*/ 3978822 w 7257486"/>
              <a:gd name="connsiteY5977" fmla="*/ 5385895 h 6857155"/>
              <a:gd name="connsiteX5978" fmla="*/ 4357195 w 7257486"/>
              <a:gd name="connsiteY5978" fmla="*/ 5106338 h 6857155"/>
              <a:gd name="connsiteX5979" fmla="*/ 4344526 w 7257486"/>
              <a:gd name="connsiteY5979" fmla="*/ 5102116 h 6857155"/>
              <a:gd name="connsiteX5980" fmla="*/ 4344526 w 7257486"/>
              <a:gd name="connsiteY5980" fmla="*/ 5093670 h 6857155"/>
              <a:gd name="connsiteX5981" fmla="*/ 4357195 w 7257486"/>
              <a:gd name="connsiteY5981" fmla="*/ 5093670 h 6857155"/>
              <a:gd name="connsiteX5982" fmla="*/ 4357195 w 7257486"/>
              <a:gd name="connsiteY5982" fmla="*/ 5106338 h 6857155"/>
              <a:gd name="connsiteX5983" fmla="*/ 5815787 w 7257486"/>
              <a:gd name="connsiteY5983" fmla="*/ 4391823 h 6857155"/>
              <a:gd name="connsiteX5984" fmla="*/ 5807341 w 7257486"/>
              <a:gd name="connsiteY5984" fmla="*/ 4391823 h 6857155"/>
              <a:gd name="connsiteX5985" fmla="*/ 5807341 w 7257486"/>
              <a:gd name="connsiteY5985" fmla="*/ 4379154 h 6857155"/>
              <a:gd name="connsiteX5986" fmla="*/ 5820009 w 7257486"/>
              <a:gd name="connsiteY5986" fmla="*/ 4379154 h 6857155"/>
              <a:gd name="connsiteX5987" fmla="*/ 5815787 w 7257486"/>
              <a:gd name="connsiteY5987" fmla="*/ 4391823 h 6857155"/>
              <a:gd name="connsiteX5988" fmla="*/ 7088571 w 7257486"/>
              <a:gd name="connsiteY5988" fmla="*/ 4112266 h 6857155"/>
              <a:gd name="connsiteX5989" fmla="*/ 7101239 w 7257486"/>
              <a:gd name="connsiteY5989" fmla="*/ 4116489 h 6857155"/>
              <a:gd name="connsiteX5990" fmla="*/ 7101239 w 7257486"/>
              <a:gd name="connsiteY5990" fmla="*/ 4124935 h 6857155"/>
              <a:gd name="connsiteX5991" fmla="*/ 7088571 w 7257486"/>
              <a:gd name="connsiteY5991" fmla="*/ 4124935 h 6857155"/>
              <a:gd name="connsiteX5992" fmla="*/ 7088571 w 7257486"/>
              <a:gd name="connsiteY5992" fmla="*/ 4112266 h 6857155"/>
              <a:gd name="connsiteX5993" fmla="*/ 1214508 w 7257486"/>
              <a:gd name="connsiteY5993" fmla="*/ 6844487 h 6857155"/>
              <a:gd name="connsiteX5994" fmla="*/ 1222954 w 7257486"/>
              <a:gd name="connsiteY5994" fmla="*/ 6848710 h 6857155"/>
              <a:gd name="connsiteX5995" fmla="*/ 1222954 w 7257486"/>
              <a:gd name="connsiteY5995" fmla="*/ 6857156 h 6857155"/>
              <a:gd name="connsiteX5996" fmla="*/ 1210285 w 7257486"/>
              <a:gd name="connsiteY5996" fmla="*/ 6857156 h 6857155"/>
              <a:gd name="connsiteX5997" fmla="*/ 1214508 w 7257486"/>
              <a:gd name="connsiteY5997" fmla="*/ 6844487 h 6857155"/>
              <a:gd name="connsiteX5998" fmla="*/ 1587813 w 7257486"/>
              <a:gd name="connsiteY5998" fmla="*/ 6227943 h 6857155"/>
              <a:gd name="connsiteX5999" fmla="*/ 1600482 w 7257486"/>
              <a:gd name="connsiteY5999" fmla="*/ 6227943 h 6857155"/>
              <a:gd name="connsiteX6000" fmla="*/ 1600482 w 7257486"/>
              <a:gd name="connsiteY6000" fmla="*/ 6236389 h 6857155"/>
              <a:gd name="connsiteX6001" fmla="*/ 1584435 w 7257486"/>
              <a:gd name="connsiteY6001" fmla="*/ 6232166 h 6857155"/>
              <a:gd name="connsiteX6002" fmla="*/ 1587813 w 7257486"/>
              <a:gd name="connsiteY6002" fmla="*/ 6227943 h 6857155"/>
              <a:gd name="connsiteX6003" fmla="*/ 1403694 w 7257486"/>
              <a:gd name="connsiteY6003" fmla="*/ 6047202 h 6857155"/>
              <a:gd name="connsiteX6004" fmla="*/ 1403694 w 7257486"/>
              <a:gd name="connsiteY6004" fmla="*/ 6059871 h 6857155"/>
              <a:gd name="connsiteX6005" fmla="*/ 1391025 w 7257486"/>
              <a:gd name="connsiteY6005" fmla="*/ 6055648 h 6857155"/>
              <a:gd name="connsiteX6006" fmla="*/ 1395248 w 7257486"/>
              <a:gd name="connsiteY6006" fmla="*/ 6047202 h 6857155"/>
              <a:gd name="connsiteX6007" fmla="*/ 1403694 w 7257486"/>
              <a:gd name="connsiteY6007" fmla="*/ 6047202 h 6857155"/>
              <a:gd name="connsiteX6008" fmla="*/ 4303986 w 7257486"/>
              <a:gd name="connsiteY6008" fmla="*/ 5254140 h 6857155"/>
              <a:gd name="connsiteX6009" fmla="*/ 4312432 w 7257486"/>
              <a:gd name="connsiteY6009" fmla="*/ 5258363 h 6857155"/>
              <a:gd name="connsiteX6010" fmla="*/ 4312432 w 7257486"/>
              <a:gd name="connsiteY6010" fmla="*/ 5266809 h 6857155"/>
              <a:gd name="connsiteX6011" fmla="*/ 4299763 w 7257486"/>
              <a:gd name="connsiteY6011" fmla="*/ 5266809 h 6857155"/>
              <a:gd name="connsiteX6012" fmla="*/ 4303986 w 7257486"/>
              <a:gd name="connsiteY6012" fmla="*/ 5254140 h 6857155"/>
              <a:gd name="connsiteX6013" fmla="*/ 5836057 w 7257486"/>
              <a:gd name="connsiteY6013" fmla="*/ 4580164 h 6857155"/>
              <a:gd name="connsiteX6014" fmla="*/ 5831834 w 7257486"/>
              <a:gd name="connsiteY6014" fmla="*/ 4564118 h 6857155"/>
              <a:gd name="connsiteX6015" fmla="*/ 5840280 w 7257486"/>
              <a:gd name="connsiteY6015" fmla="*/ 4564118 h 6857155"/>
              <a:gd name="connsiteX6016" fmla="*/ 5836057 w 7257486"/>
              <a:gd name="connsiteY6016" fmla="*/ 4580164 h 6857155"/>
              <a:gd name="connsiteX6017" fmla="*/ 6883337 w 7257486"/>
              <a:gd name="connsiteY6017" fmla="*/ 4178144 h 6857155"/>
              <a:gd name="connsiteX6018" fmla="*/ 6896006 w 7257486"/>
              <a:gd name="connsiteY6018" fmla="*/ 4178144 h 6857155"/>
              <a:gd name="connsiteX6019" fmla="*/ 6891783 w 7257486"/>
              <a:gd name="connsiteY6019" fmla="*/ 4190813 h 6857155"/>
              <a:gd name="connsiteX6020" fmla="*/ 6883337 w 7257486"/>
              <a:gd name="connsiteY6020" fmla="*/ 4186590 h 6857155"/>
              <a:gd name="connsiteX6021" fmla="*/ 6883337 w 7257486"/>
              <a:gd name="connsiteY6021" fmla="*/ 4178144 h 6857155"/>
              <a:gd name="connsiteX6022" fmla="*/ 6275239 w 7257486"/>
              <a:gd name="connsiteY6022" fmla="*/ 3923080 h 6857155"/>
              <a:gd name="connsiteX6023" fmla="*/ 6262570 w 7257486"/>
              <a:gd name="connsiteY6023" fmla="*/ 3923080 h 6857155"/>
              <a:gd name="connsiteX6024" fmla="*/ 6266793 w 7257486"/>
              <a:gd name="connsiteY6024" fmla="*/ 3910411 h 6857155"/>
              <a:gd name="connsiteX6025" fmla="*/ 6275239 w 7257486"/>
              <a:gd name="connsiteY6025" fmla="*/ 3914634 h 6857155"/>
              <a:gd name="connsiteX6026" fmla="*/ 6275239 w 7257486"/>
              <a:gd name="connsiteY6026" fmla="*/ 3923080 h 6857155"/>
              <a:gd name="connsiteX6027" fmla="*/ 5030326 w 7257486"/>
              <a:gd name="connsiteY6027" fmla="*/ 5011746 h 6857155"/>
              <a:gd name="connsiteX6028" fmla="*/ 5038772 w 7257486"/>
              <a:gd name="connsiteY6028" fmla="*/ 5015969 h 6857155"/>
              <a:gd name="connsiteX6029" fmla="*/ 5038772 w 7257486"/>
              <a:gd name="connsiteY6029" fmla="*/ 5024414 h 6857155"/>
              <a:gd name="connsiteX6030" fmla="*/ 5026103 w 7257486"/>
              <a:gd name="connsiteY6030" fmla="*/ 5020192 h 6857155"/>
              <a:gd name="connsiteX6031" fmla="*/ 5030326 w 7257486"/>
              <a:gd name="connsiteY6031" fmla="*/ 5011746 h 6857155"/>
              <a:gd name="connsiteX6032" fmla="*/ 3103836 w 7257486"/>
              <a:gd name="connsiteY6032" fmla="*/ 4945868 h 6857155"/>
              <a:gd name="connsiteX6033" fmla="*/ 3112282 w 7257486"/>
              <a:gd name="connsiteY6033" fmla="*/ 4945868 h 6857155"/>
              <a:gd name="connsiteX6034" fmla="*/ 3112282 w 7257486"/>
              <a:gd name="connsiteY6034" fmla="*/ 4958537 h 6857155"/>
              <a:gd name="connsiteX6035" fmla="*/ 3103836 w 7257486"/>
              <a:gd name="connsiteY6035" fmla="*/ 4958537 h 6857155"/>
              <a:gd name="connsiteX6036" fmla="*/ 3103836 w 7257486"/>
              <a:gd name="connsiteY6036" fmla="*/ 4945868 h 6857155"/>
              <a:gd name="connsiteX6037" fmla="*/ 5844503 w 7257486"/>
              <a:gd name="connsiteY6037" fmla="*/ 4641819 h 6857155"/>
              <a:gd name="connsiteX6038" fmla="*/ 5836057 w 7257486"/>
              <a:gd name="connsiteY6038" fmla="*/ 4650265 h 6857155"/>
              <a:gd name="connsiteX6039" fmla="*/ 5831834 w 7257486"/>
              <a:gd name="connsiteY6039" fmla="*/ 4637596 h 6857155"/>
              <a:gd name="connsiteX6040" fmla="*/ 5844503 w 7257486"/>
              <a:gd name="connsiteY6040" fmla="*/ 4641819 h 6857155"/>
              <a:gd name="connsiteX6041" fmla="*/ 7043808 w 7257486"/>
              <a:gd name="connsiteY6041" fmla="*/ 3717847 h 6857155"/>
              <a:gd name="connsiteX6042" fmla="*/ 7052254 w 7257486"/>
              <a:gd name="connsiteY6042" fmla="*/ 3722070 h 6857155"/>
              <a:gd name="connsiteX6043" fmla="*/ 7052254 w 7257486"/>
              <a:gd name="connsiteY6043" fmla="*/ 3730516 h 6857155"/>
              <a:gd name="connsiteX6044" fmla="*/ 7039585 w 7257486"/>
              <a:gd name="connsiteY6044" fmla="*/ 3726293 h 6857155"/>
              <a:gd name="connsiteX6045" fmla="*/ 7039585 w 7257486"/>
              <a:gd name="connsiteY6045" fmla="*/ 3726293 h 6857155"/>
              <a:gd name="connsiteX6046" fmla="*/ 7043808 w 7257486"/>
              <a:gd name="connsiteY6046" fmla="*/ 3717847 h 6857155"/>
              <a:gd name="connsiteX6047" fmla="*/ 6900229 w 7257486"/>
              <a:gd name="connsiteY6047" fmla="*/ 3524438 h 6857155"/>
              <a:gd name="connsiteX6048" fmla="*/ 6887560 w 7257486"/>
              <a:gd name="connsiteY6048" fmla="*/ 3524438 h 6857155"/>
              <a:gd name="connsiteX6049" fmla="*/ 6887560 w 7257486"/>
              <a:gd name="connsiteY6049" fmla="*/ 3515992 h 6857155"/>
              <a:gd name="connsiteX6050" fmla="*/ 6900229 w 7257486"/>
              <a:gd name="connsiteY6050" fmla="*/ 3515992 h 6857155"/>
              <a:gd name="connsiteX6051" fmla="*/ 6900229 w 7257486"/>
              <a:gd name="connsiteY6051" fmla="*/ 3524438 h 6857155"/>
              <a:gd name="connsiteX6052" fmla="*/ 705225 w 7257486"/>
              <a:gd name="connsiteY6052" fmla="*/ 3483898 h 6857155"/>
              <a:gd name="connsiteX6053" fmla="*/ 705225 w 7257486"/>
              <a:gd name="connsiteY6053" fmla="*/ 3492344 h 6857155"/>
              <a:gd name="connsiteX6054" fmla="*/ 692557 w 7257486"/>
              <a:gd name="connsiteY6054" fmla="*/ 3492344 h 6857155"/>
              <a:gd name="connsiteX6055" fmla="*/ 692557 w 7257486"/>
              <a:gd name="connsiteY6055" fmla="*/ 3483898 h 6857155"/>
              <a:gd name="connsiteX6056" fmla="*/ 705225 w 7257486"/>
              <a:gd name="connsiteY6056" fmla="*/ 3483898 h 6857155"/>
              <a:gd name="connsiteX6057" fmla="*/ 6965262 w 7257486"/>
              <a:gd name="connsiteY6057" fmla="*/ 2111453 h 6857155"/>
              <a:gd name="connsiteX6058" fmla="*/ 6977931 w 7257486"/>
              <a:gd name="connsiteY6058" fmla="*/ 2115676 h 6857155"/>
              <a:gd name="connsiteX6059" fmla="*/ 6969485 w 7257486"/>
              <a:gd name="connsiteY6059" fmla="*/ 2124122 h 6857155"/>
              <a:gd name="connsiteX6060" fmla="*/ 6965262 w 7257486"/>
              <a:gd name="connsiteY6060" fmla="*/ 2111453 h 6857155"/>
              <a:gd name="connsiteX6061" fmla="*/ 2545568 w 7257486"/>
              <a:gd name="connsiteY6061" fmla="*/ 5718660 h 6857155"/>
              <a:gd name="connsiteX6062" fmla="*/ 2554014 w 7257486"/>
              <a:gd name="connsiteY6062" fmla="*/ 5718660 h 6857155"/>
              <a:gd name="connsiteX6063" fmla="*/ 2549791 w 7257486"/>
              <a:gd name="connsiteY6063" fmla="*/ 5731329 h 6857155"/>
              <a:gd name="connsiteX6064" fmla="*/ 2545568 w 7257486"/>
              <a:gd name="connsiteY6064" fmla="*/ 5718660 h 6857155"/>
              <a:gd name="connsiteX6065" fmla="*/ 6415439 w 7257486"/>
              <a:gd name="connsiteY6065" fmla="*/ 4424762 h 6857155"/>
              <a:gd name="connsiteX6066" fmla="*/ 6423885 w 7257486"/>
              <a:gd name="connsiteY6066" fmla="*/ 4424762 h 6857155"/>
              <a:gd name="connsiteX6067" fmla="*/ 6419662 w 7257486"/>
              <a:gd name="connsiteY6067" fmla="*/ 4437431 h 6857155"/>
              <a:gd name="connsiteX6068" fmla="*/ 6415439 w 7257486"/>
              <a:gd name="connsiteY6068" fmla="*/ 4424762 h 6857155"/>
              <a:gd name="connsiteX6069" fmla="*/ 6706820 w 7257486"/>
              <a:gd name="connsiteY6069" fmla="*/ 4280338 h 6857155"/>
              <a:gd name="connsiteX6070" fmla="*/ 6715266 w 7257486"/>
              <a:gd name="connsiteY6070" fmla="*/ 4280338 h 6857155"/>
              <a:gd name="connsiteX6071" fmla="*/ 6715266 w 7257486"/>
              <a:gd name="connsiteY6071" fmla="*/ 4288784 h 6857155"/>
              <a:gd name="connsiteX6072" fmla="*/ 6702597 w 7257486"/>
              <a:gd name="connsiteY6072" fmla="*/ 4284561 h 6857155"/>
              <a:gd name="connsiteX6073" fmla="*/ 6706820 w 7257486"/>
              <a:gd name="connsiteY6073" fmla="*/ 4280338 h 6857155"/>
              <a:gd name="connsiteX6074" fmla="*/ 6521857 w 7257486"/>
              <a:gd name="connsiteY6074" fmla="*/ 4194191 h 6857155"/>
              <a:gd name="connsiteX6075" fmla="*/ 6530303 w 7257486"/>
              <a:gd name="connsiteY6075" fmla="*/ 4202637 h 6857155"/>
              <a:gd name="connsiteX6076" fmla="*/ 6517634 w 7257486"/>
              <a:gd name="connsiteY6076" fmla="*/ 4202637 h 6857155"/>
              <a:gd name="connsiteX6077" fmla="*/ 6521857 w 7257486"/>
              <a:gd name="connsiteY6077" fmla="*/ 4194191 h 6857155"/>
              <a:gd name="connsiteX6078" fmla="*/ 6961883 w 7257486"/>
              <a:gd name="connsiteY6078" fmla="*/ 4116489 h 6857155"/>
              <a:gd name="connsiteX6079" fmla="*/ 6974552 w 7257486"/>
              <a:gd name="connsiteY6079" fmla="*/ 4120712 h 6857155"/>
              <a:gd name="connsiteX6080" fmla="*/ 6961883 w 7257486"/>
              <a:gd name="connsiteY6080" fmla="*/ 4124935 h 6857155"/>
              <a:gd name="connsiteX6081" fmla="*/ 6961883 w 7257486"/>
              <a:gd name="connsiteY6081" fmla="*/ 4116489 h 6857155"/>
              <a:gd name="connsiteX6082" fmla="*/ 6743982 w 7257486"/>
              <a:gd name="connsiteY6082" fmla="*/ 3993180 h 6857155"/>
              <a:gd name="connsiteX6083" fmla="*/ 6731313 w 7257486"/>
              <a:gd name="connsiteY6083" fmla="*/ 3993180 h 6857155"/>
              <a:gd name="connsiteX6084" fmla="*/ 6735536 w 7257486"/>
              <a:gd name="connsiteY6084" fmla="*/ 3984735 h 6857155"/>
              <a:gd name="connsiteX6085" fmla="*/ 6743982 w 7257486"/>
              <a:gd name="connsiteY6085" fmla="*/ 3993180 h 6857155"/>
              <a:gd name="connsiteX6086" fmla="*/ 1624974 w 7257486"/>
              <a:gd name="connsiteY6086" fmla="*/ 6334360 h 6857155"/>
              <a:gd name="connsiteX6087" fmla="*/ 1633420 w 7257486"/>
              <a:gd name="connsiteY6087" fmla="*/ 6334360 h 6857155"/>
              <a:gd name="connsiteX6088" fmla="*/ 1633420 w 7257486"/>
              <a:gd name="connsiteY6088" fmla="*/ 6342806 h 6857155"/>
              <a:gd name="connsiteX6089" fmla="*/ 1624974 w 7257486"/>
              <a:gd name="connsiteY6089" fmla="*/ 6342806 h 6857155"/>
              <a:gd name="connsiteX6090" fmla="*/ 1624974 w 7257486"/>
              <a:gd name="connsiteY6090" fmla="*/ 6334360 h 6857155"/>
              <a:gd name="connsiteX6091" fmla="*/ 861473 w 7257486"/>
              <a:gd name="connsiteY6091" fmla="*/ 5965278 h 6857155"/>
              <a:gd name="connsiteX6092" fmla="*/ 869919 w 7257486"/>
              <a:gd name="connsiteY6092" fmla="*/ 5965278 h 6857155"/>
              <a:gd name="connsiteX6093" fmla="*/ 869919 w 7257486"/>
              <a:gd name="connsiteY6093" fmla="*/ 5973724 h 6857155"/>
              <a:gd name="connsiteX6094" fmla="*/ 861473 w 7257486"/>
              <a:gd name="connsiteY6094" fmla="*/ 5973724 h 6857155"/>
              <a:gd name="connsiteX6095" fmla="*/ 861473 w 7257486"/>
              <a:gd name="connsiteY6095" fmla="*/ 5965278 h 6857155"/>
              <a:gd name="connsiteX6096" fmla="*/ 3449270 w 7257486"/>
              <a:gd name="connsiteY6096" fmla="*/ 5611398 h 6857155"/>
              <a:gd name="connsiteX6097" fmla="*/ 3457716 w 7257486"/>
              <a:gd name="connsiteY6097" fmla="*/ 5611398 h 6857155"/>
              <a:gd name="connsiteX6098" fmla="*/ 3457716 w 7257486"/>
              <a:gd name="connsiteY6098" fmla="*/ 5619844 h 6857155"/>
              <a:gd name="connsiteX6099" fmla="*/ 3449270 w 7257486"/>
              <a:gd name="connsiteY6099" fmla="*/ 5619844 h 6857155"/>
              <a:gd name="connsiteX6100" fmla="*/ 3449270 w 7257486"/>
              <a:gd name="connsiteY6100" fmla="*/ 5611398 h 6857155"/>
              <a:gd name="connsiteX6101" fmla="*/ 4123246 w 7257486"/>
              <a:gd name="connsiteY6101" fmla="*/ 5401942 h 6857155"/>
              <a:gd name="connsiteX6102" fmla="*/ 4131692 w 7257486"/>
              <a:gd name="connsiteY6102" fmla="*/ 5401942 h 6857155"/>
              <a:gd name="connsiteX6103" fmla="*/ 4131692 w 7257486"/>
              <a:gd name="connsiteY6103" fmla="*/ 5410388 h 6857155"/>
              <a:gd name="connsiteX6104" fmla="*/ 4123246 w 7257486"/>
              <a:gd name="connsiteY6104" fmla="*/ 5410388 h 6857155"/>
              <a:gd name="connsiteX6105" fmla="*/ 4123246 w 7257486"/>
              <a:gd name="connsiteY6105" fmla="*/ 5401942 h 6857155"/>
              <a:gd name="connsiteX6106" fmla="*/ 4291318 w 7257486"/>
              <a:gd name="connsiteY6106" fmla="*/ 5291302 h 6857155"/>
              <a:gd name="connsiteX6107" fmla="*/ 4299763 w 7257486"/>
              <a:gd name="connsiteY6107" fmla="*/ 5295525 h 6857155"/>
              <a:gd name="connsiteX6108" fmla="*/ 4287095 w 7257486"/>
              <a:gd name="connsiteY6108" fmla="*/ 5295525 h 6857155"/>
              <a:gd name="connsiteX6109" fmla="*/ 4291318 w 7257486"/>
              <a:gd name="connsiteY6109" fmla="*/ 5291302 h 6857155"/>
              <a:gd name="connsiteX6110" fmla="*/ 733941 w 7257486"/>
              <a:gd name="connsiteY6110" fmla="*/ 5003300 h 6857155"/>
              <a:gd name="connsiteX6111" fmla="*/ 742387 w 7257486"/>
              <a:gd name="connsiteY6111" fmla="*/ 5003300 h 6857155"/>
              <a:gd name="connsiteX6112" fmla="*/ 742387 w 7257486"/>
              <a:gd name="connsiteY6112" fmla="*/ 5011746 h 6857155"/>
              <a:gd name="connsiteX6113" fmla="*/ 733941 w 7257486"/>
              <a:gd name="connsiteY6113" fmla="*/ 5011746 h 6857155"/>
              <a:gd name="connsiteX6114" fmla="*/ 733941 w 7257486"/>
              <a:gd name="connsiteY6114" fmla="*/ 5003300 h 6857155"/>
              <a:gd name="connsiteX6115" fmla="*/ 5223735 w 7257486"/>
              <a:gd name="connsiteY6115" fmla="*/ 4945868 h 6857155"/>
              <a:gd name="connsiteX6116" fmla="*/ 5232181 w 7257486"/>
              <a:gd name="connsiteY6116" fmla="*/ 4945868 h 6857155"/>
              <a:gd name="connsiteX6117" fmla="*/ 5232181 w 7257486"/>
              <a:gd name="connsiteY6117" fmla="*/ 4954314 h 6857155"/>
              <a:gd name="connsiteX6118" fmla="*/ 5223735 w 7257486"/>
              <a:gd name="connsiteY6118" fmla="*/ 4954314 h 6857155"/>
              <a:gd name="connsiteX6119" fmla="*/ 5223735 w 7257486"/>
              <a:gd name="connsiteY6119" fmla="*/ 4945868 h 6857155"/>
              <a:gd name="connsiteX6120" fmla="*/ 5404476 w 7257486"/>
              <a:gd name="connsiteY6120" fmla="*/ 4486416 h 6857155"/>
              <a:gd name="connsiteX6121" fmla="*/ 5412922 w 7257486"/>
              <a:gd name="connsiteY6121" fmla="*/ 4494862 h 6857155"/>
              <a:gd name="connsiteX6122" fmla="*/ 5400253 w 7257486"/>
              <a:gd name="connsiteY6122" fmla="*/ 4490639 h 6857155"/>
              <a:gd name="connsiteX6123" fmla="*/ 5404476 w 7257486"/>
              <a:gd name="connsiteY6123" fmla="*/ 4486416 h 6857155"/>
              <a:gd name="connsiteX6124" fmla="*/ 680733 w 7257486"/>
              <a:gd name="connsiteY6124" fmla="*/ 4235575 h 6857155"/>
              <a:gd name="connsiteX6125" fmla="*/ 680733 w 7257486"/>
              <a:gd name="connsiteY6125" fmla="*/ 4244021 h 6857155"/>
              <a:gd name="connsiteX6126" fmla="*/ 672287 w 7257486"/>
              <a:gd name="connsiteY6126" fmla="*/ 4244021 h 6857155"/>
              <a:gd name="connsiteX6127" fmla="*/ 672287 w 7257486"/>
              <a:gd name="connsiteY6127" fmla="*/ 4235575 h 6857155"/>
              <a:gd name="connsiteX6128" fmla="*/ 680733 w 7257486"/>
              <a:gd name="connsiteY6128" fmla="*/ 4235575 h 6857155"/>
              <a:gd name="connsiteX6129" fmla="*/ 6423041 w 7257486"/>
              <a:gd name="connsiteY6129" fmla="*/ 4009228 h 6857155"/>
              <a:gd name="connsiteX6130" fmla="*/ 6431487 w 7257486"/>
              <a:gd name="connsiteY6130" fmla="*/ 4009228 h 6857155"/>
              <a:gd name="connsiteX6131" fmla="*/ 6431487 w 7257486"/>
              <a:gd name="connsiteY6131" fmla="*/ 4017673 h 6857155"/>
              <a:gd name="connsiteX6132" fmla="*/ 6423041 w 7257486"/>
              <a:gd name="connsiteY6132" fmla="*/ 4017673 h 6857155"/>
              <a:gd name="connsiteX6133" fmla="*/ 6423041 w 7257486"/>
              <a:gd name="connsiteY6133" fmla="*/ 4009228 h 6857155"/>
              <a:gd name="connsiteX6134" fmla="*/ 6846176 w 7257486"/>
              <a:gd name="connsiteY6134" fmla="*/ 3849601 h 6857155"/>
              <a:gd name="connsiteX6135" fmla="*/ 6854622 w 7257486"/>
              <a:gd name="connsiteY6135" fmla="*/ 3858047 h 6857155"/>
              <a:gd name="connsiteX6136" fmla="*/ 6846176 w 7257486"/>
              <a:gd name="connsiteY6136" fmla="*/ 3862270 h 6857155"/>
              <a:gd name="connsiteX6137" fmla="*/ 6846176 w 7257486"/>
              <a:gd name="connsiteY6137" fmla="*/ 3849601 h 6857155"/>
              <a:gd name="connsiteX6138" fmla="*/ 6924722 w 7257486"/>
              <a:gd name="connsiteY6138" fmla="*/ 3820886 h 6857155"/>
              <a:gd name="connsiteX6139" fmla="*/ 6933168 w 7257486"/>
              <a:gd name="connsiteY6139" fmla="*/ 3820886 h 6857155"/>
              <a:gd name="connsiteX6140" fmla="*/ 6933168 w 7257486"/>
              <a:gd name="connsiteY6140" fmla="*/ 3829332 h 6857155"/>
              <a:gd name="connsiteX6141" fmla="*/ 6924722 w 7257486"/>
              <a:gd name="connsiteY6141" fmla="*/ 3829332 h 6857155"/>
              <a:gd name="connsiteX6142" fmla="*/ 6924722 w 7257486"/>
              <a:gd name="connsiteY6142" fmla="*/ 3820886 h 6857155"/>
              <a:gd name="connsiteX6143" fmla="*/ 7207657 w 7257486"/>
              <a:gd name="connsiteY6143" fmla="*/ 3733894 h 6857155"/>
              <a:gd name="connsiteX6144" fmla="*/ 7216103 w 7257486"/>
              <a:gd name="connsiteY6144" fmla="*/ 3733894 h 6857155"/>
              <a:gd name="connsiteX6145" fmla="*/ 7216103 w 7257486"/>
              <a:gd name="connsiteY6145" fmla="*/ 3742340 h 6857155"/>
              <a:gd name="connsiteX6146" fmla="*/ 7207657 w 7257486"/>
              <a:gd name="connsiteY6146" fmla="*/ 3742340 h 6857155"/>
              <a:gd name="connsiteX6147" fmla="*/ 7207657 w 7257486"/>
              <a:gd name="connsiteY6147" fmla="*/ 3733894 h 6857155"/>
              <a:gd name="connsiteX6148" fmla="*/ 6439932 w 7257486"/>
              <a:gd name="connsiteY6148" fmla="*/ 2435772 h 6857155"/>
              <a:gd name="connsiteX6149" fmla="*/ 6448378 w 7257486"/>
              <a:gd name="connsiteY6149" fmla="*/ 2444218 h 6857155"/>
              <a:gd name="connsiteX6150" fmla="*/ 6439932 w 7257486"/>
              <a:gd name="connsiteY6150" fmla="*/ 2448441 h 6857155"/>
              <a:gd name="connsiteX6151" fmla="*/ 6439932 w 7257486"/>
              <a:gd name="connsiteY6151" fmla="*/ 2435772 h 6857155"/>
              <a:gd name="connsiteX6152" fmla="*/ 3305691 w 7257486"/>
              <a:gd name="connsiteY6152" fmla="*/ 5467820 h 6857155"/>
              <a:gd name="connsiteX6153" fmla="*/ 3301468 w 7257486"/>
              <a:gd name="connsiteY6153" fmla="*/ 5476265 h 6857155"/>
              <a:gd name="connsiteX6154" fmla="*/ 3297245 w 7257486"/>
              <a:gd name="connsiteY6154" fmla="*/ 5467820 h 6857155"/>
              <a:gd name="connsiteX6155" fmla="*/ 3305691 w 7257486"/>
              <a:gd name="connsiteY6155" fmla="*/ 5467820 h 6857155"/>
              <a:gd name="connsiteX6156" fmla="*/ 4385911 w 7257486"/>
              <a:gd name="connsiteY6156" fmla="*/ 5271032 h 6857155"/>
              <a:gd name="connsiteX6157" fmla="*/ 4390134 w 7257486"/>
              <a:gd name="connsiteY6157" fmla="*/ 5279478 h 6857155"/>
              <a:gd name="connsiteX6158" fmla="*/ 4381688 w 7257486"/>
              <a:gd name="connsiteY6158" fmla="*/ 5275255 h 6857155"/>
              <a:gd name="connsiteX6159" fmla="*/ 4385911 w 7257486"/>
              <a:gd name="connsiteY6159" fmla="*/ 5271032 h 6857155"/>
              <a:gd name="connsiteX6160" fmla="*/ 5580993 w 7257486"/>
              <a:gd name="connsiteY6160" fmla="*/ 4806512 h 6857155"/>
              <a:gd name="connsiteX6161" fmla="*/ 5585216 w 7257486"/>
              <a:gd name="connsiteY6161" fmla="*/ 4814958 h 6857155"/>
              <a:gd name="connsiteX6162" fmla="*/ 5576770 w 7257486"/>
              <a:gd name="connsiteY6162" fmla="*/ 4810735 h 6857155"/>
              <a:gd name="connsiteX6163" fmla="*/ 5580993 w 7257486"/>
              <a:gd name="connsiteY6163" fmla="*/ 4806512 h 6857155"/>
              <a:gd name="connsiteX6164" fmla="*/ 5232181 w 7257486"/>
              <a:gd name="connsiteY6164" fmla="*/ 4790465 h 6857155"/>
              <a:gd name="connsiteX6165" fmla="*/ 5240627 w 7257486"/>
              <a:gd name="connsiteY6165" fmla="*/ 4798911 h 6857155"/>
              <a:gd name="connsiteX6166" fmla="*/ 5232181 w 7257486"/>
              <a:gd name="connsiteY6166" fmla="*/ 4798911 h 6857155"/>
              <a:gd name="connsiteX6167" fmla="*/ 5232181 w 7257486"/>
              <a:gd name="connsiteY6167" fmla="*/ 4790465 h 6857155"/>
              <a:gd name="connsiteX6168" fmla="*/ 6488918 w 7257486"/>
              <a:gd name="connsiteY6168" fmla="*/ 4157029 h 6857155"/>
              <a:gd name="connsiteX6169" fmla="*/ 6497364 w 7257486"/>
              <a:gd name="connsiteY6169" fmla="*/ 4161252 h 6857155"/>
              <a:gd name="connsiteX6170" fmla="*/ 6488918 w 7257486"/>
              <a:gd name="connsiteY6170" fmla="*/ 4165475 h 6857155"/>
              <a:gd name="connsiteX6171" fmla="*/ 6488918 w 7257486"/>
              <a:gd name="connsiteY6171" fmla="*/ 4157029 h 6857155"/>
              <a:gd name="connsiteX6172" fmla="*/ 7052254 w 7257486"/>
              <a:gd name="connsiteY6172" fmla="*/ 4009228 h 6857155"/>
              <a:gd name="connsiteX6173" fmla="*/ 7056477 w 7257486"/>
              <a:gd name="connsiteY6173" fmla="*/ 4017673 h 6857155"/>
              <a:gd name="connsiteX6174" fmla="*/ 7048031 w 7257486"/>
              <a:gd name="connsiteY6174" fmla="*/ 4013450 h 6857155"/>
              <a:gd name="connsiteX6175" fmla="*/ 7052254 w 7257486"/>
              <a:gd name="connsiteY6175" fmla="*/ 4009228 h 6857155"/>
              <a:gd name="connsiteX6176" fmla="*/ 6891783 w 7257486"/>
              <a:gd name="connsiteY6176" fmla="*/ 3647747 h 6857155"/>
              <a:gd name="connsiteX6177" fmla="*/ 6891783 w 7257486"/>
              <a:gd name="connsiteY6177" fmla="*/ 3639301 h 6857155"/>
              <a:gd name="connsiteX6178" fmla="*/ 6900229 w 7257486"/>
              <a:gd name="connsiteY6178" fmla="*/ 3643524 h 6857155"/>
              <a:gd name="connsiteX6179" fmla="*/ 6891783 w 7257486"/>
              <a:gd name="connsiteY6179" fmla="*/ 3647747 h 685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</a:cxnLst>
            <a:rect l="l" t="t" r="r" b="b"/>
            <a:pathLst>
              <a:path w="7257486" h="6857155">
                <a:moveTo>
                  <a:pt x="4173921" y="341211"/>
                </a:moveTo>
                <a:lnTo>
                  <a:pt x="4173921" y="341211"/>
                </a:lnTo>
                <a:lnTo>
                  <a:pt x="4215305" y="341211"/>
                </a:lnTo>
                <a:lnTo>
                  <a:pt x="4223751" y="325164"/>
                </a:lnTo>
                <a:lnTo>
                  <a:pt x="4239798" y="325164"/>
                </a:lnTo>
                <a:lnTo>
                  <a:pt x="4239798" y="333610"/>
                </a:lnTo>
                <a:lnTo>
                  <a:pt x="4252467" y="353880"/>
                </a:lnTo>
                <a:lnTo>
                  <a:pt x="4256690" y="345434"/>
                </a:lnTo>
                <a:lnTo>
                  <a:pt x="4272737" y="349657"/>
                </a:lnTo>
                <a:lnTo>
                  <a:pt x="4293007" y="341211"/>
                </a:lnTo>
                <a:lnTo>
                  <a:pt x="4313277" y="320941"/>
                </a:lnTo>
                <a:lnTo>
                  <a:pt x="4358884" y="308272"/>
                </a:lnTo>
                <a:lnTo>
                  <a:pt x="4367330" y="295603"/>
                </a:lnTo>
                <a:lnTo>
                  <a:pt x="4371553" y="275334"/>
                </a:lnTo>
                <a:lnTo>
                  <a:pt x="4338614" y="275334"/>
                </a:lnTo>
                <a:lnTo>
                  <a:pt x="4338614" y="266888"/>
                </a:lnTo>
                <a:lnTo>
                  <a:pt x="4354661" y="254219"/>
                </a:lnTo>
                <a:lnTo>
                  <a:pt x="4387600" y="233949"/>
                </a:lnTo>
                <a:lnTo>
                  <a:pt x="4416316" y="225503"/>
                </a:lnTo>
                <a:lnTo>
                  <a:pt x="4420539" y="209456"/>
                </a:lnTo>
                <a:lnTo>
                  <a:pt x="4407870" y="209456"/>
                </a:lnTo>
                <a:lnTo>
                  <a:pt x="4403647" y="213679"/>
                </a:lnTo>
                <a:lnTo>
                  <a:pt x="4362262" y="217902"/>
                </a:lnTo>
                <a:lnTo>
                  <a:pt x="4346215" y="226348"/>
                </a:lnTo>
                <a:lnTo>
                  <a:pt x="4346215" y="239017"/>
                </a:lnTo>
                <a:lnTo>
                  <a:pt x="4293007" y="243239"/>
                </a:lnTo>
                <a:lnTo>
                  <a:pt x="4276960" y="263509"/>
                </a:lnTo>
                <a:lnTo>
                  <a:pt x="4256690" y="271955"/>
                </a:lnTo>
                <a:lnTo>
                  <a:pt x="4239798" y="287158"/>
                </a:lnTo>
                <a:lnTo>
                  <a:pt x="4219528" y="295603"/>
                </a:lnTo>
                <a:lnTo>
                  <a:pt x="4215305" y="308272"/>
                </a:lnTo>
                <a:lnTo>
                  <a:pt x="4166319" y="316718"/>
                </a:lnTo>
                <a:lnTo>
                  <a:pt x="4137604" y="325164"/>
                </a:lnTo>
                <a:lnTo>
                  <a:pt x="4133381" y="349657"/>
                </a:lnTo>
                <a:lnTo>
                  <a:pt x="4153651" y="353880"/>
                </a:lnTo>
                <a:lnTo>
                  <a:pt x="4173921" y="341211"/>
                </a:lnTo>
                <a:close/>
                <a:moveTo>
                  <a:pt x="4301452" y="295603"/>
                </a:moveTo>
                <a:lnTo>
                  <a:pt x="4314121" y="295603"/>
                </a:lnTo>
                <a:lnTo>
                  <a:pt x="4314121" y="315873"/>
                </a:lnTo>
                <a:lnTo>
                  <a:pt x="4308209" y="314184"/>
                </a:lnTo>
                <a:lnTo>
                  <a:pt x="4302297" y="308272"/>
                </a:lnTo>
                <a:lnTo>
                  <a:pt x="4302297" y="295603"/>
                </a:lnTo>
                <a:close/>
                <a:moveTo>
                  <a:pt x="4260068" y="308272"/>
                </a:moveTo>
                <a:lnTo>
                  <a:pt x="4288784" y="308272"/>
                </a:lnTo>
                <a:lnTo>
                  <a:pt x="4288784" y="316718"/>
                </a:lnTo>
                <a:lnTo>
                  <a:pt x="4276115" y="316718"/>
                </a:lnTo>
                <a:lnTo>
                  <a:pt x="4259223" y="326853"/>
                </a:lnTo>
                <a:lnTo>
                  <a:pt x="4247399" y="320941"/>
                </a:lnTo>
                <a:lnTo>
                  <a:pt x="4260068" y="308272"/>
                </a:lnTo>
                <a:close/>
                <a:moveTo>
                  <a:pt x="423135" y="3307380"/>
                </a:moveTo>
                <a:lnTo>
                  <a:pt x="365704" y="3340319"/>
                </a:lnTo>
                <a:lnTo>
                  <a:pt x="324319" y="3344542"/>
                </a:lnTo>
                <a:lnTo>
                  <a:pt x="320096" y="3340319"/>
                </a:lnTo>
                <a:lnTo>
                  <a:pt x="320096" y="3310759"/>
                </a:lnTo>
                <a:lnTo>
                  <a:pt x="364859" y="3277820"/>
                </a:lnTo>
                <a:lnTo>
                  <a:pt x="410466" y="3249104"/>
                </a:lnTo>
                <a:lnTo>
                  <a:pt x="434959" y="3240659"/>
                </a:lnTo>
                <a:lnTo>
                  <a:pt x="443405" y="3249104"/>
                </a:lnTo>
                <a:lnTo>
                  <a:pt x="434959" y="3269374"/>
                </a:lnTo>
                <a:lnTo>
                  <a:pt x="443405" y="3282043"/>
                </a:lnTo>
                <a:lnTo>
                  <a:pt x="443405" y="3282043"/>
                </a:lnTo>
                <a:lnTo>
                  <a:pt x="423135" y="3307380"/>
                </a:lnTo>
                <a:close/>
                <a:moveTo>
                  <a:pt x="5928116" y="2255032"/>
                </a:moveTo>
                <a:lnTo>
                  <a:pt x="5928116" y="2255032"/>
                </a:lnTo>
                <a:lnTo>
                  <a:pt x="5907846" y="2263478"/>
                </a:lnTo>
                <a:lnTo>
                  <a:pt x="5879130" y="2259255"/>
                </a:lnTo>
                <a:lnTo>
                  <a:pt x="5863083" y="2238985"/>
                </a:lnTo>
                <a:lnTo>
                  <a:pt x="5858861" y="2230539"/>
                </a:lnTo>
                <a:lnTo>
                  <a:pt x="5858861" y="2206047"/>
                </a:lnTo>
                <a:lnTo>
                  <a:pt x="5871529" y="2189999"/>
                </a:lnTo>
                <a:lnTo>
                  <a:pt x="5884198" y="2185776"/>
                </a:lnTo>
                <a:lnTo>
                  <a:pt x="5941629" y="2201824"/>
                </a:lnTo>
                <a:lnTo>
                  <a:pt x="5966122" y="2201824"/>
                </a:lnTo>
                <a:lnTo>
                  <a:pt x="5982169" y="2197601"/>
                </a:lnTo>
                <a:lnTo>
                  <a:pt x="5990615" y="2201824"/>
                </a:lnTo>
                <a:lnTo>
                  <a:pt x="5990615" y="2222094"/>
                </a:lnTo>
                <a:lnTo>
                  <a:pt x="5949231" y="2234762"/>
                </a:lnTo>
                <a:lnTo>
                  <a:pt x="5928116" y="2255032"/>
                </a:lnTo>
                <a:close/>
                <a:moveTo>
                  <a:pt x="1130050" y="2033752"/>
                </a:moveTo>
                <a:lnTo>
                  <a:pt x="1175657" y="2025306"/>
                </a:lnTo>
                <a:lnTo>
                  <a:pt x="1184103" y="2049799"/>
                </a:lnTo>
                <a:lnTo>
                  <a:pt x="1204373" y="2037130"/>
                </a:lnTo>
                <a:lnTo>
                  <a:pt x="1208596" y="2032907"/>
                </a:lnTo>
                <a:lnTo>
                  <a:pt x="1221265" y="2020238"/>
                </a:lnTo>
                <a:lnTo>
                  <a:pt x="1241535" y="2020238"/>
                </a:lnTo>
                <a:lnTo>
                  <a:pt x="1245757" y="2036286"/>
                </a:lnTo>
                <a:lnTo>
                  <a:pt x="1258426" y="2044731"/>
                </a:lnTo>
                <a:lnTo>
                  <a:pt x="1258426" y="2069224"/>
                </a:lnTo>
                <a:lnTo>
                  <a:pt x="1242379" y="2081893"/>
                </a:lnTo>
                <a:lnTo>
                  <a:pt x="1216197" y="2081893"/>
                </a:lnTo>
                <a:lnTo>
                  <a:pt x="1211974" y="2077670"/>
                </a:lnTo>
                <a:lnTo>
                  <a:pt x="1207751" y="2073447"/>
                </a:lnTo>
                <a:lnTo>
                  <a:pt x="1207751" y="2057400"/>
                </a:lnTo>
                <a:lnTo>
                  <a:pt x="1195083" y="2061623"/>
                </a:lnTo>
                <a:lnTo>
                  <a:pt x="1179036" y="2081893"/>
                </a:lnTo>
                <a:lnTo>
                  <a:pt x="1170590" y="2097940"/>
                </a:lnTo>
                <a:lnTo>
                  <a:pt x="1154543" y="2093717"/>
                </a:lnTo>
                <a:lnTo>
                  <a:pt x="1158766" y="2048954"/>
                </a:lnTo>
                <a:lnTo>
                  <a:pt x="1125827" y="2057400"/>
                </a:lnTo>
                <a:lnTo>
                  <a:pt x="1121604" y="2048954"/>
                </a:lnTo>
                <a:lnTo>
                  <a:pt x="1130050" y="2033752"/>
                </a:lnTo>
                <a:close/>
                <a:moveTo>
                  <a:pt x="476344" y="3857203"/>
                </a:moveTo>
                <a:lnTo>
                  <a:pt x="521951" y="3857203"/>
                </a:lnTo>
                <a:lnTo>
                  <a:pt x="542221" y="3865649"/>
                </a:lnTo>
                <a:lnTo>
                  <a:pt x="546444" y="3874095"/>
                </a:lnTo>
                <a:lnTo>
                  <a:pt x="546444" y="3902810"/>
                </a:lnTo>
                <a:lnTo>
                  <a:pt x="521951" y="3935749"/>
                </a:lnTo>
                <a:lnTo>
                  <a:pt x="505904" y="3944195"/>
                </a:lnTo>
                <a:lnTo>
                  <a:pt x="452696" y="3948418"/>
                </a:lnTo>
                <a:lnTo>
                  <a:pt x="423980" y="3952641"/>
                </a:lnTo>
                <a:lnTo>
                  <a:pt x="403710" y="3939972"/>
                </a:lnTo>
                <a:lnTo>
                  <a:pt x="399487" y="3919702"/>
                </a:lnTo>
                <a:lnTo>
                  <a:pt x="445094" y="3878317"/>
                </a:lnTo>
                <a:lnTo>
                  <a:pt x="476344" y="3857203"/>
                </a:lnTo>
                <a:close/>
                <a:moveTo>
                  <a:pt x="3988957" y="369927"/>
                </a:moveTo>
                <a:lnTo>
                  <a:pt x="3931526" y="361481"/>
                </a:lnTo>
                <a:lnTo>
                  <a:pt x="3931526" y="348812"/>
                </a:lnTo>
                <a:lnTo>
                  <a:pt x="3931526" y="324319"/>
                </a:lnTo>
                <a:lnTo>
                  <a:pt x="3951796" y="304049"/>
                </a:lnTo>
                <a:lnTo>
                  <a:pt x="3964464" y="312495"/>
                </a:lnTo>
                <a:lnTo>
                  <a:pt x="3960242" y="345434"/>
                </a:lnTo>
                <a:lnTo>
                  <a:pt x="4005849" y="336988"/>
                </a:lnTo>
                <a:lnTo>
                  <a:pt x="4071726" y="320941"/>
                </a:lnTo>
                <a:lnTo>
                  <a:pt x="4067504" y="336988"/>
                </a:lnTo>
                <a:lnTo>
                  <a:pt x="4021896" y="361481"/>
                </a:lnTo>
                <a:lnTo>
                  <a:pt x="4021896" y="361481"/>
                </a:lnTo>
                <a:lnTo>
                  <a:pt x="3988957" y="369927"/>
                </a:lnTo>
                <a:close/>
                <a:moveTo>
                  <a:pt x="5776092" y="559113"/>
                </a:moveTo>
                <a:lnTo>
                  <a:pt x="5767646" y="550667"/>
                </a:lnTo>
                <a:lnTo>
                  <a:pt x="5767646" y="513505"/>
                </a:lnTo>
                <a:lnTo>
                  <a:pt x="5787916" y="493235"/>
                </a:lnTo>
                <a:lnTo>
                  <a:pt x="5812409" y="497458"/>
                </a:lnTo>
                <a:lnTo>
                  <a:pt x="5825077" y="513505"/>
                </a:lnTo>
                <a:lnTo>
                  <a:pt x="5825077" y="542221"/>
                </a:lnTo>
                <a:lnTo>
                  <a:pt x="5804807" y="562491"/>
                </a:lnTo>
                <a:lnTo>
                  <a:pt x="5804807" y="562491"/>
                </a:lnTo>
                <a:lnTo>
                  <a:pt x="5776092" y="559113"/>
                </a:lnTo>
                <a:close/>
                <a:moveTo>
                  <a:pt x="1820073" y="981403"/>
                </a:moveTo>
                <a:lnTo>
                  <a:pt x="1811627" y="972958"/>
                </a:lnTo>
                <a:lnTo>
                  <a:pt x="1815850" y="944242"/>
                </a:lnTo>
                <a:lnTo>
                  <a:pt x="1844565" y="928195"/>
                </a:lnTo>
                <a:lnTo>
                  <a:pt x="1853011" y="923972"/>
                </a:lnTo>
                <a:lnTo>
                  <a:pt x="1885950" y="923972"/>
                </a:lnTo>
                <a:lnTo>
                  <a:pt x="1890173" y="940019"/>
                </a:lnTo>
                <a:lnTo>
                  <a:pt x="1874126" y="964512"/>
                </a:lnTo>
                <a:lnTo>
                  <a:pt x="1853856" y="980559"/>
                </a:lnTo>
                <a:lnTo>
                  <a:pt x="1820073" y="980559"/>
                </a:lnTo>
                <a:close/>
                <a:moveTo>
                  <a:pt x="6424730" y="2029529"/>
                </a:moveTo>
                <a:lnTo>
                  <a:pt x="6424730" y="2029529"/>
                </a:lnTo>
                <a:lnTo>
                  <a:pt x="6449223" y="2037975"/>
                </a:lnTo>
                <a:lnTo>
                  <a:pt x="6465270" y="2058245"/>
                </a:lnTo>
                <a:lnTo>
                  <a:pt x="6465270" y="2086960"/>
                </a:lnTo>
                <a:lnTo>
                  <a:pt x="6452601" y="2099629"/>
                </a:lnTo>
                <a:lnTo>
                  <a:pt x="6428108" y="2099629"/>
                </a:lnTo>
                <a:lnTo>
                  <a:pt x="6407838" y="2079359"/>
                </a:lnTo>
                <a:lnTo>
                  <a:pt x="6403615" y="2054866"/>
                </a:lnTo>
                <a:lnTo>
                  <a:pt x="6416284" y="2034596"/>
                </a:lnTo>
                <a:lnTo>
                  <a:pt x="6424730" y="2029529"/>
                </a:lnTo>
                <a:close/>
                <a:moveTo>
                  <a:pt x="1101334" y="710293"/>
                </a:moveTo>
                <a:lnTo>
                  <a:pt x="1076841" y="661307"/>
                </a:lnTo>
                <a:lnTo>
                  <a:pt x="1101334" y="648638"/>
                </a:lnTo>
                <a:lnTo>
                  <a:pt x="1105557" y="644416"/>
                </a:lnTo>
                <a:lnTo>
                  <a:pt x="1125827" y="644416"/>
                </a:lnTo>
                <a:lnTo>
                  <a:pt x="1141874" y="664685"/>
                </a:lnTo>
                <a:lnTo>
                  <a:pt x="1141874" y="701847"/>
                </a:lnTo>
                <a:lnTo>
                  <a:pt x="1129205" y="714516"/>
                </a:lnTo>
                <a:lnTo>
                  <a:pt x="1101334" y="710293"/>
                </a:lnTo>
                <a:close/>
                <a:moveTo>
                  <a:pt x="4905328" y="509283"/>
                </a:moveTo>
                <a:lnTo>
                  <a:pt x="4901105" y="489013"/>
                </a:lnTo>
                <a:lnTo>
                  <a:pt x="4909551" y="472966"/>
                </a:lnTo>
                <a:lnTo>
                  <a:pt x="4917997" y="468743"/>
                </a:lnTo>
                <a:lnTo>
                  <a:pt x="4942490" y="472966"/>
                </a:lnTo>
                <a:lnTo>
                  <a:pt x="4955159" y="485634"/>
                </a:lnTo>
                <a:lnTo>
                  <a:pt x="4955159" y="534620"/>
                </a:lnTo>
                <a:lnTo>
                  <a:pt x="4950936" y="538843"/>
                </a:lnTo>
                <a:lnTo>
                  <a:pt x="4922220" y="534620"/>
                </a:lnTo>
                <a:lnTo>
                  <a:pt x="4905328" y="509283"/>
                </a:lnTo>
                <a:close/>
                <a:moveTo>
                  <a:pt x="6626585" y="1137651"/>
                </a:moveTo>
                <a:lnTo>
                  <a:pt x="6618139" y="1129205"/>
                </a:lnTo>
                <a:lnTo>
                  <a:pt x="6618139" y="1100489"/>
                </a:lnTo>
                <a:lnTo>
                  <a:pt x="6642632" y="1067551"/>
                </a:lnTo>
                <a:lnTo>
                  <a:pt x="6662902" y="1051504"/>
                </a:lnTo>
                <a:lnTo>
                  <a:pt x="6691617" y="1055727"/>
                </a:lnTo>
                <a:lnTo>
                  <a:pt x="6707665" y="1075997"/>
                </a:lnTo>
                <a:lnTo>
                  <a:pt x="6716111" y="1096267"/>
                </a:lnTo>
                <a:lnTo>
                  <a:pt x="6711888" y="1133428"/>
                </a:lnTo>
                <a:lnTo>
                  <a:pt x="6691617" y="1149475"/>
                </a:lnTo>
                <a:lnTo>
                  <a:pt x="6683172" y="1153698"/>
                </a:lnTo>
                <a:lnTo>
                  <a:pt x="6650233" y="1153698"/>
                </a:lnTo>
                <a:lnTo>
                  <a:pt x="6650233" y="1153698"/>
                </a:lnTo>
                <a:lnTo>
                  <a:pt x="6626585" y="1137651"/>
                </a:lnTo>
                <a:close/>
                <a:moveTo>
                  <a:pt x="1976320" y="1277852"/>
                </a:moveTo>
                <a:lnTo>
                  <a:pt x="1988989" y="1261804"/>
                </a:lnTo>
                <a:lnTo>
                  <a:pt x="2017705" y="1249136"/>
                </a:lnTo>
                <a:lnTo>
                  <a:pt x="2037975" y="1233089"/>
                </a:lnTo>
                <a:lnTo>
                  <a:pt x="2066690" y="1237312"/>
                </a:lnTo>
                <a:lnTo>
                  <a:pt x="2070913" y="1221265"/>
                </a:lnTo>
                <a:lnTo>
                  <a:pt x="2103852" y="1225488"/>
                </a:lnTo>
                <a:lnTo>
                  <a:pt x="2108075" y="1212819"/>
                </a:lnTo>
                <a:lnTo>
                  <a:pt x="2136791" y="1212819"/>
                </a:lnTo>
                <a:lnTo>
                  <a:pt x="2141014" y="1228866"/>
                </a:lnTo>
                <a:lnTo>
                  <a:pt x="2145237" y="1277852"/>
                </a:lnTo>
                <a:lnTo>
                  <a:pt x="2103852" y="1306567"/>
                </a:lnTo>
                <a:lnTo>
                  <a:pt x="2017705" y="1347952"/>
                </a:lnTo>
                <a:lnTo>
                  <a:pt x="1976320" y="1380890"/>
                </a:lnTo>
                <a:lnTo>
                  <a:pt x="1939159" y="1396937"/>
                </a:lnTo>
                <a:lnTo>
                  <a:pt x="1923112" y="1396937"/>
                </a:lnTo>
                <a:lnTo>
                  <a:pt x="1923112" y="1368222"/>
                </a:lnTo>
                <a:lnTo>
                  <a:pt x="1927334" y="1363999"/>
                </a:lnTo>
                <a:lnTo>
                  <a:pt x="1956050" y="1363999"/>
                </a:lnTo>
                <a:lnTo>
                  <a:pt x="1964496" y="1339506"/>
                </a:lnTo>
                <a:lnTo>
                  <a:pt x="1988989" y="1310790"/>
                </a:lnTo>
                <a:lnTo>
                  <a:pt x="2033752" y="1286297"/>
                </a:lnTo>
                <a:lnTo>
                  <a:pt x="2070913" y="1261804"/>
                </a:lnTo>
                <a:lnTo>
                  <a:pt x="2086960" y="1253359"/>
                </a:lnTo>
                <a:lnTo>
                  <a:pt x="2091183" y="1240690"/>
                </a:lnTo>
                <a:lnTo>
                  <a:pt x="2070913" y="1253359"/>
                </a:lnTo>
                <a:lnTo>
                  <a:pt x="2033752" y="1266027"/>
                </a:lnTo>
                <a:lnTo>
                  <a:pt x="2017705" y="1282074"/>
                </a:lnTo>
                <a:lnTo>
                  <a:pt x="1980543" y="1294743"/>
                </a:lnTo>
                <a:lnTo>
                  <a:pt x="1980543" y="1294743"/>
                </a:lnTo>
                <a:lnTo>
                  <a:pt x="1976320" y="1277852"/>
                </a:lnTo>
                <a:close/>
                <a:moveTo>
                  <a:pt x="1881727" y="978025"/>
                </a:moveTo>
                <a:lnTo>
                  <a:pt x="1897774" y="957755"/>
                </a:lnTo>
                <a:lnTo>
                  <a:pt x="1959429" y="937485"/>
                </a:lnTo>
                <a:lnTo>
                  <a:pt x="1963651" y="933262"/>
                </a:lnTo>
                <a:lnTo>
                  <a:pt x="1979698" y="941708"/>
                </a:lnTo>
                <a:lnTo>
                  <a:pt x="1979698" y="966201"/>
                </a:lnTo>
                <a:lnTo>
                  <a:pt x="1963651" y="999140"/>
                </a:lnTo>
                <a:lnTo>
                  <a:pt x="1930713" y="1023633"/>
                </a:lnTo>
                <a:lnTo>
                  <a:pt x="1901997" y="1023633"/>
                </a:lnTo>
                <a:lnTo>
                  <a:pt x="1881727" y="1003363"/>
                </a:lnTo>
                <a:lnTo>
                  <a:pt x="1881727" y="978025"/>
                </a:lnTo>
                <a:close/>
                <a:moveTo>
                  <a:pt x="1478862" y="1565009"/>
                </a:moveTo>
                <a:lnTo>
                  <a:pt x="1441700" y="1569232"/>
                </a:lnTo>
                <a:lnTo>
                  <a:pt x="1441700" y="1560786"/>
                </a:lnTo>
                <a:lnTo>
                  <a:pt x="1474639" y="1544739"/>
                </a:lnTo>
                <a:lnTo>
                  <a:pt x="1503355" y="1520246"/>
                </a:lnTo>
                <a:lnTo>
                  <a:pt x="1569232" y="1487308"/>
                </a:lnTo>
                <a:lnTo>
                  <a:pt x="1581901" y="1491531"/>
                </a:lnTo>
                <a:lnTo>
                  <a:pt x="1577678" y="1507578"/>
                </a:lnTo>
                <a:lnTo>
                  <a:pt x="1561631" y="1511801"/>
                </a:lnTo>
                <a:lnTo>
                  <a:pt x="1553185" y="1527848"/>
                </a:lnTo>
                <a:lnTo>
                  <a:pt x="1520246" y="1540516"/>
                </a:lnTo>
                <a:lnTo>
                  <a:pt x="1487308" y="1556563"/>
                </a:lnTo>
                <a:lnTo>
                  <a:pt x="1487308" y="1556563"/>
                </a:lnTo>
                <a:lnTo>
                  <a:pt x="1478862" y="1565009"/>
                </a:lnTo>
                <a:close/>
                <a:moveTo>
                  <a:pt x="739853" y="2312464"/>
                </a:moveTo>
                <a:lnTo>
                  <a:pt x="735630" y="2292194"/>
                </a:lnTo>
                <a:lnTo>
                  <a:pt x="760123" y="2280370"/>
                </a:lnTo>
                <a:lnTo>
                  <a:pt x="788839" y="2260100"/>
                </a:lnTo>
                <a:lnTo>
                  <a:pt x="817555" y="2264323"/>
                </a:lnTo>
                <a:lnTo>
                  <a:pt x="826001" y="2280370"/>
                </a:lnTo>
                <a:lnTo>
                  <a:pt x="780393" y="2309085"/>
                </a:lnTo>
                <a:lnTo>
                  <a:pt x="764346" y="2317531"/>
                </a:lnTo>
                <a:lnTo>
                  <a:pt x="739853" y="2312464"/>
                </a:lnTo>
                <a:close/>
                <a:moveTo>
                  <a:pt x="6560707" y="2353848"/>
                </a:moveTo>
                <a:lnTo>
                  <a:pt x="6519323" y="2353848"/>
                </a:lnTo>
                <a:lnTo>
                  <a:pt x="6499053" y="2337801"/>
                </a:lnTo>
                <a:lnTo>
                  <a:pt x="6490607" y="2317531"/>
                </a:lnTo>
                <a:lnTo>
                  <a:pt x="6494830" y="2288815"/>
                </a:lnTo>
                <a:lnTo>
                  <a:pt x="6523546" y="2255877"/>
                </a:lnTo>
                <a:lnTo>
                  <a:pt x="6531992" y="2251654"/>
                </a:lnTo>
                <a:lnTo>
                  <a:pt x="6548039" y="2260100"/>
                </a:lnTo>
                <a:lnTo>
                  <a:pt x="6568309" y="2280370"/>
                </a:lnTo>
                <a:lnTo>
                  <a:pt x="6576755" y="2300639"/>
                </a:lnTo>
                <a:lnTo>
                  <a:pt x="6576755" y="2337801"/>
                </a:lnTo>
                <a:lnTo>
                  <a:pt x="6560707" y="2353848"/>
                </a:lnTo>
                <a:close/>
                <a:moveTo>
                  <a:pt x="6301421" y="505060"/>
                </a:moveTo>
                <a:lnTo>
                  <a:pt x="6321691" y="472121"/>
                </a:lnTo>
                <a:lnTo>
                  <a:pt x="6337738" y="476344"/>
                </a:lnTo>
                <a:lnTo>
                  <a:pt x="6350407" y="513505"/>
                </a:lnTo>
                <a:lnTo>
                  <a:pt x="6350407" y="537998"/>
                </a:lnTo>
                <a:lnTo>
                  <a:pt x="6346184" y="542221"/>
                </a:lnTo>
                <a:lnTo>
                  <a:pt x="6321691" y="542221"/>
                </a:lnTo>
                <a:lnTo>
                  <a:pt x="6297198" y="526174"/>
                </a:lnTo>
                <a:lnTo>
                  <a:pt x="6297198" y="526174"/>
                </a:lnTo>
                <a:lnTo>
                  <a:pt x="6301421" y="505060"/>
                </a:lnTo>
                <a:close/>
                <a:moveTo>
                  <a:pt x="3270219" y="685800"/>
                </a:moveTo>
                <a:lnTo>
                  <a:pt x="3303157" y="669753"/>
                </a:lnTo>
                <a:lnTo>
                  <a:pt x="3340319" y="665530"/>
                </a:lnTo>
                <a:lnTo>
                  <a:pt x="3356366" y="669753"/>
                </a:lnTo>
                <a:lnTo>
                  <a:pt x="3347920" y="690023"/>
                </a:lnTo>
                <a:lnTo>
                  <a:pt x="3314982" y="706070"/>
                </a:lnTo>
                <a:lnTo>
                  <a:pt x="3273597" y="710293"/>
                </a:lnTo>
                <a:lnTo>
                  <a:pt x="3265151" y="701847"/>
                </a:lnTo>
                <a:lnTo>
                  <a:pt x="3265151" y="701847"/>
                </a:lnTo>
                <a:lnTo>
                  <a:pt x="3270219" y="685800"/>
                </a:lnTo>
                <a:close/>
                <a:moveTo>
                  <a:pt x="332765" y="5216979"/>
                </a:moveTo>
                <a:lnTo>
                  <a:pt x="336988" y="5225425"/>
                </a:lnTo>
                <a:lnTo>
                  <a:pt x="336988" y="5249917"/>
                </a:lnTo>
                <a:lnTo>
                  <a:pt x="308272" y="5245694"/>
                </a:lnTo>
                <a:lnTo>
                  <a:pt x="299826" y="5208533"/>
                </a:lnTo>
                <a:lnTo>
                  <a:pt x="291381" y="5195864"/>
                </a:lnTo>
                <a:lnTo>
                  <a:pt x="291381" y="5175594"/>
                </a:lnTo>
                <a:lnTo>
                  <a:pt x="304049" y="5167148"/>
                </a:lnTo>
                <a:lnTo>
                  <a:pt x="324319" y="5171371"/>
                </a:lnTo>
                <a:lnTo>
                  <a:pt x="328542" y="5200087"/>
                </a:lnTo>
                <a:lnTo>
                  <a:pt x="328542" y="5200087"/>
                </a:lnTo>
                <a:lnTo>
                  <a:pt x="332765" y="5216979"/>
                </a:lnTo>
                <a:close/>
                <a:moveTo>
                  <a:pt x="2210269" y="472121"/>
                </a:moveTo>
                <a:lnTo>
                  <a:pt x="2206046" y="467898"/>
                </a:lnTo>
                <a:lnTo>
                  <a:pt x="2210269" y="439182"/>
                </a:lnTo>
                <a:lnTo>
                  <a:pt x="2222938" y="423135"/>
                </a:lnTo>
                <a:lnTo>
                  <a:pt x="2238985" y="427358"/>
                </a:lnTo>
                <a:lnTo>
                  <a:pt x="2259255" y="447628"/>
                </a:lnTo>
                <a:lnTo>
                  <a:pt x="2271924" y="456074"/>
                </a:lnTo>
                <a:lnTo>
                  <a:pt x="2267701" y="476344"/>
                </a:lnTo>
                <a:lnTo>
                  <a:pt x="2267701" y="476344"/>
                </a:lnTo>
                <a:lnTo>
                  <a:pt x="2210269" y="472121"/>
                </a:lnTo>
                <a:close/>
                <a:moveTo>
                  <a:pt x="6757495" y="1844566"/>
                </a:moveTo>
                <a:lnTo>
                  <a:pt x="6757495" y="1844566"/>
                </a:lnTo>
                <a:lnTo>
                  <a:pt x="6757495" y="1844566"/>
                </a:lnTo>
                <a:lnTo>
                  <a:pt x="6757495" y="1844566"/>
                </a:lnTo>
                <a:close/>
                <a:moveTo>
                  <a:pt x="6737225" y="1836120"/>
                </a:moveTo>
                <a:lnTo>
                  <a:pt x="6728779" y="1827674"/>
                </a:lnTo>
                <a:lnTo>
                  <a:pt x="6728779" y="1798958"/>
                </a:lnTo>
                <a:lnTo>
                  <a:pt x="6741448" y="1786289"/>
                </a:lnTo>
                <a:lnTo>
                  <a:pt x="6765940" y="1790512"/>
                </a:lnTo>
                <a:lnTo>
                  <a:pt x="6778609" y="1798958"/>
                </a:lnTo>
                <a:lnTo>
                  <a:pt x="6778609" y="1827674"/>
                </a:lnTo>
                <a:lnTo>
                  <a:pt x="6758340" y="1843721"/>
                </a:lnTo>
                <a:lnTo>
                  <a:pt x="6737225" y="1836120"/>
                </a:lnTo>
                <a:close/>
                <a:moveTo>
                  <a:pt x="771947" y="1758418"/>
                </a:moveTo>
                <a:lnTo>
                  <a:pt x="747454" y="1758418"/>
                </a:lnTo>
                <a:lnTo>
                  <a:pt x="767724" y="1733925"/>
                </a:lnTo>
                <a:lnTo>
                  <a:pt x="787994" y="1729703"/>
                </a:lnTo>
                <a:lnTo>
                  <a:pt x="816710" y="1700987"/>
                </a:lnTo>
                <a:lnTo>
                  <a:pt x="825156" y="1696764"/>
                </a:lnTo>
                <a:lnTo>
                  <a:pt x="833602" y="1700987"/>
                </a:lnTo>
                <a:lnTo>
                  <a:pt x="833602" y="1725480"/>
                </a:lnTo>
                <a:lnTo>
                  <a:pt x="829379" y="1727169"/>
                </a:lnTo>
                <a:lnTo>
                  <a:pt x="829379" y="1728858"/>
                </a:lnTo>
                <a:lnTo>
                  <a:pt x="822622" y="1730547"/>
                </a:lnTo>
                <a:lnTo>
                  <a:pt x="817555" y="1733081"/>
                </a:lnTo>
                <a:lnTo>
                  <a:pt x="809109" y="1733081"/>
                </a:lnTo>
                <a:lnTo>
                  <a:pt x="809109" y="1741527"/>
                </a:lnTo>
                <a:lnTo>
                  <a:pt x="804886" y="1743216"/>
                </a:lnTo>
                <a:lnTo>
                  <a:pt x="800663" y="1754195"/>
                </a:lnTo>
                <a:lnTo>
                  <a:pt x="787994" y="1758418"/>
                </a:lnTo>
                <a:lnTo>
                  <a:pt x="771947" y="1758418"/>
                </a:lnTo>
                <a:close/>
                <a:moveTo>
                  <a:pt x="2320909" y="833602"/>
                </a:moveTo>
                <a:lnTo>
                  <a:pt x="2312464" y="820933"/>
                </a:lnTo>
                <a:lnTo>
                  <a:pt x="2316686" y="800663"/>
                </a:lnTo>
                <a:lnTo>
                  <a:pt x="2325132" y="787994"/>
                </a:lnTo>
                <a:lnTo>
                  <a:pt x="2349625" y="787994"/>
                </a:lnTo>
                <a:lnTo>
                  <a:pt x="2365672" y="808264"/>
                </a:lnTo>
                <a:lnTo>
                  <a:pt x="2361449" y="824311"/>
                </a:lnTo>
                <a:lnTo>
                  <a:pt x="2353004" y="832757"/>
                </a:lnTo>
                <a:lnTo>
                  <a:pt x="2320909" y="832757"/>
                </a:lnTo>
                <a:close/>
                <a:moveTo>
                  <a:pt x="6531992" y="233949"/>
                </a:moveTo>
                <a:lnTo>
                  <a:pt x="6523546" y="221280"/>
                </a:lnTo>
                <a:lnTo>
                  <a:pt x="6527769" y="201010"/>
                </a:lnTo>
                <a:lnTo>
                  <a:pt x="6548039" y="188342"/>
                </a:lnTo>
                <a:lnTo>
                  <a:pt x="6568309" y="196787"/>
                </a:lnTo>
                <a:lnTo>
                  <a:pt x="6572532" y="201010"/>
                </a:lnTo>
                <a:lnTo>
                  <a:pt x="6572532" y="225503"/>
                </a:lnTo>
                <a:lnTo>
                  <a:pt x="6559863" y="238172"/>
                </a:lnTo>
                <a:lnTo>
                  <a:pt x="6559863" y="238172"/>
                </a:lnTo>
                <a:lnTo>
                  <a:pt x="6531992" y="233949"/>
                </a:lnTo>
                <a:close/>
                <a:moveTo>
                  <a:pt x="4905328" y="616544"/>
                </a:moveTo>
                <a:lnTo>
                  <a:pt x="4896882" y="612321"/>
                </a:lnTo>
                <a:lnTo>
                  <a:pt x="4901105" y="583606"/>
                </a:lnTo>
                <a:lnTo>
                  <a:pt x="4913774" y="570937"/>
                </a:lnTo>
                <a:lnTo>
                  <a:pt x="4938267" y="575160"/>
                </a:lnTo>
                <a:lnTo>
                  <a:pt x="4950936" y="599653"/>
                </a:lnTo>
                <a:lnTo>
                  <a:pt x="4938267" y="612321"/>
                </a:lnTo>
                <a:lnTo>
                  <a:pt x="4938267" y="612321"/>
                </a:lnTo>
                <a:lnTo>
                  <a:pt x="4905328" y="616544"/>
                </a:lnTo>
                <a:close/>
                <a:moveTo>
                  <a:pt x="4095375" y="48986"/>
                </a:moveTo>
                <a:lnTo>
                  <a:pt x="4075105" y="36317"/>
                </a:lnTo>
                <a:lnTo>
                  <a:pt x="4079328" y="16047"/>
                </a:lnTo>
                <a:lnTo>
                  <a:pt x="4095375" y="7601"/>
                </a:lnTo>
                <a:lnTo>
                  <a:pt x="4119867" y="16047"/>
                </a:lnTo>
                <a:lnTo>
                  <a:pt x="4128313" y="24493"/>
                </a:lnTo>
                <a:lnTo>
                  <a:pt x="4124090" y="44763"/>
                </a:lnTo>
                <a:lnTo>
                  <a:pt x="4124090" y="44763"/>
                </a:lnTo>
                <a:lnTo>
                  <a:pt x="4095375" y="48986"/>
                </a:lnTo>
                <a:close/>
                <a:moveTo>
                  <a:pt x="4674758" y="599653"/>
                </a:moveTo>
                <a:lnTo>
                  <a:pt x="4650264" y="579383"/>
                </a:lnTo>
                <a:lnTo>
                  <a:pt x="4650264" y="559113"/>
                </a:lnTo>
                <a:lnTo>
                  <a:pt x="4662933" y="550667"/>
                </a:lnTo>
                <a:lnTo>
                  <a:pt x="4683203" y="559113"/>
                </a:lnTo>
                <a:lnTo>
                  <a:pt x="4695872" y="587829"/>
                </a:lnTo>
                <a:lnTo>
                  <a:pt x="4691649" y="603876"/>
                </a:lnTo>
                <a:lnTo>
                  <a:pt x="4691649" y="603876"/>
                </a:lnTo>
                <a:lnTo>
                  <a:pt x="4674758" y="599653"/>
                </a:lnTo>
                <a:close/>
                <a:moveTo>
                  <a:pt x="4605502" y="410467"/>
                </a:moveTo>
                <a:lnTo>
                  <a:pt x="4601279" y="353035"/>
                </a:lnTo>
                <a:lnTo>
                  <a:pt x="4609725" y="348812"/>
                </a:lnTo>
                <a:lnTo>
                  <a:pt x="4629995" y="369082"/>
                </a:lnTo>
                <a:lnTo>
                  <a:pt x="4634218" y="377528"/>
                </a:lnTo>
                <a:lnTo>
                  <a:pt x="4634218" y="402021"/>
                </a:lnTo>
                <a:lnTo>
                  <a:pt x="4621549" y="410467"/>
                </a:lnTo>
                <a:lnTo>
                  <a:pt x="4621549" y="410467"/>
                </a:lnTo>
                <a:lnTo>
                  <a:pt x="4605502" y="410467"/>
                </a:lnTo>
                <a:close/>
                <a:moveTo>
                  <a:pt x="6675571" y="817555"/>
                </a:moveTo>
                <a:lnTo>
                  <a:pt x="6659523" y="801508"/>
                </a:lnTo>
                <a:lnTo>
                  <a:pt x="6659523" y="777015"/>
                </a:lnTo>
                <a:lnTo>
                  <a:pt x="6667969" y="768569"/>
                </a:lnTo>
                <a:lnTo>
                  <a:pt x="6684017" y="772792"/>
                </a:lnTo>
                <a:lnTo>
                  <a:pt x="6696685" y="785461"/>
                </a:lnTo>
                <a:lnTo>
                  <a:pt x="6696685" y="805731"/>
                </a:lnTo>
                <a:lnTo>
                  <a:pt x="6696685" y="805731"/>
                </a:lnTo>
                <a:lnTo>
                  <a:pt x="6675571" y="817555"/>
                </a:lnTo>
                <a:close/>
                <a:moveTo>
                  <a:pt x="6540438" y="1910443"/>
                </a:moveTo>
                <a:lnTo>
                  <a:pt x="6540438" y="1910443"/>
                </a:lnTo>
                <a:lnTo>
                  <a:pt x="6548884" y="1906220"/>
                </a:lnTo>
                <a:lnTo>
                  <a:pt x="6569153" y="1910443"/>
                </a:lnTo>
                <a:lnTo>
                  <a:pt x="6577599" y="1918889"/>
                </a:lnTo>
                <a:lnTo>
                  <a:pt x="6573376" y="1943382"/>
                </a:lnTo>
                <a:lnTo>
                  <a:pt x="6548884" y="1947605"/>
                </a:lnTo>
                <a:lnTo>
                  <a:pt x="6536215" y="1934936"/>
                </a:lnTo>
                <a:lnTo>
                  <a:pt x="6540438" y="1910443"/>
                </a:lnTo>
                <a:close/>
                <a:moveTo>
                  <a:pt x="694246" y="1824296"/>
                </a:moveTo>
                <a:lnTo>
                  <a:pt x="678199" y="1820073"/>
                </a:lnTo>
                <a:lnTo>
                  <a:pt x="678199" y="1798958"/>
                </a:lnTo>
                <a:lnTo>
                  <a:pt x="706915" y="1782911"/>
                </a:lnTo>
                <a:lnTo>
                  <a:pt x="722962" y="1782911"/>
                </a:lnTo>
                <a:lnTo>
                  <a:pt x="727184" y="1803181"/>
                </a:lnTo>
                <a:lnTo>
                  <a:pt x="694246" y="1824296"/>
                </a:lnTo>
                <a:close/>
                <a:moveTo>
                  <a:pt x="727184" y="1803181"/>
                </a:moveTo>
                <a:lnTo>
                  <a:pt x="727184" y="1803181"/>
                </a:lnTo>
                <a:lnTo>
                  <a:pt x="727184" y="1803181"/>
                </a:lnTo>
                <a:lnTo>
                  <a:pt x="727184" y="1803181"/>
                </a:lnTo>
                <a:close/>
                <a:moveTo>
                  <a:pt x="2571750" y="994072"/>
                </a:moveTo>
                <a:lnTo>
                  <a:pt x="2567527" y="978025"/>
                </a:lnTo>
                <a:lnTo>
                  <a:pt x="2596243" y="957755"/>
                </a:lnTo>
                <a:lnTo>
                  <a:pt x="2612290" y="961978"/>
                </a:lnTo>
                <a:lnTo>
                  <a:pt x="2608067" y="990694"/>
                </a:lnTo>
                <a:lnTo>
                  <a:pt x="2599621" y="999140"/>
                </a:lnTo>
                <a:lnTo>
                  <a:pt x="2571750" y="994072"/>
                </a:lnTo>
                <a:close/>
                <a:moveTo>
                  <a:pt x="6285374" y="423135"/>
                </a:moveTo>
                <a:lnTo>
                  <a:pt x="6276928" y="410467"/>
                </a:lnTo>
                <a:lnTo>
                  <a:pt x="6281151" y="390197"/>
                </a:lnTo>
                <a:lnTo>
                  <a:pt x="6285374" y="385974"/>
                </a:lnTo>
                <a:lnTo>
                  <a:pt x="6305644" y="385974"/>
                </a:lnTo>
                <a:lnTo>
                  <a:pt x="6318312" y="398642"/>
                </a:lnTo>
                <a:lnTo>
                  <a:pt x="6318312" y="418912"/>
                </a:lnTo>
                <a:lnTo>
                  <a:pt x="6314090" y="423135"/>
                </a:lnTo>
                <a:lnTo>
                  <a:pt x="6314090" y="423135"/>
                </a:lnTo>
                <a:lnTo>
                  <a:pt x="6285374" y="423135"/>
                </a:lnTo>
                <a:close/>
                <a:moveTo>
                  <a:pt x="4108043" y="407088"/>
                </a:moveTo>
                <a:lnTo>
                  <a:pt x="4128313" y="386818"/>
                </a:lnTo>
                <a:lnTo>
                  <a:pt x="4140982" y="386818"/>
                </a:lnTo>
                <a:lnTo>
                  <a:pt x="4165475" y="386818"/>
                </a:lnTo>
                <a:lnTo>
                  <a:pt x="4169698" y="402865"/>
                </a:lnTo>
                <a:lnTo>
                  <a:pt x="4149428" y="407088"/>
                </a:lnTo>
                <a:lnTo>
                  <a:pt x="4133381" y="415534"/>
                </a:lnTo>
                <a:lnTo>
                  <a:pt x="4120712" y="423980"/>
                </a:lnTo>
                <a:lnTo>
                  <a:pt x="4104665" y="423980"/>
                </a:lnTo>
                <a:lnTo>
                  <a:pt x="4108043" y="407088"/>
                </a:lnTo>
                <a:close/>
                <a:moveTo>
                  <a:pt x="870763" y="2259255"/>
                </a:moveTo>
                <a:lnTo>
                  <a:pt x="854716" y="2255032"/>
                </a:lnTo>
                <a:lnTo>
                  <a:pt x="858939" y="2234762"/>
                </a:lnTo>
                <a:lnTo>
                  <a:pt x="874986" y="2210269"/>
                </a:lnTo>
                <a:lnTo>
                  <a:pt x="895256" y="2214492"/>
                </a:lnTo>
                <a:lnTo>
                  <a:pt x="895256" y="2230539"/>
                </a:lnTo>
                <a:lnTo>
                  <a:pt x="882587" y="2238985"/>
                </a:lnTo>
                <a:lnTo>
                  <a:pt x="870763" y="2259255"/>
                </a:lnTo>
                <a:close/>
                <a:moveTo>
                  <a:pt x="6080141" y="464520"/>
                </a:moveTo>
                <a:lnTo>
                  <a:pt x="6075918" y="456074"/>
                </a:lnTo>
                <a:lnTo>
                  <a:pt x="6075918" y="431581"/>
                </a:lnTo>
                <a:lnTo>
                  <a:pt x="6080141" y="427358"/>
                </a:lnTo>
                <a:lnTo>
                  <a:pt x="6104633" y="431581"/>
                </a:lnTo>
                <a:lnTo>
                  <a:pt x="6108856" y="456074"/>
                </a:lnTo>
                <a:lnTo>
                  <a:pt x="6100411" y="468743"/>
                </a:lnTo>
                <a:lnTo>
                  <a:pt x="6080141" y="464520"/>
                </a:lnTo>
                <a:close/>
                <a:moveTo>
                  <a:pt x="6523546" y="2391010"/>
                </a:moveTo>
                <a:lnTo>
                  <a:pt x="6543816" y="2395233"/>
                </a:lnTo>
                <a:lnTo>
                  <a:pt x="6548039" y="2415503"/>
                </a:lnTo>
                <a:lnTo>
                  <a:pt x="6539593" y="2431550"/>
                </a:lnTo>
                <a:lnTo>
                  <a:pt x="6519323" y="2427327"/>
                </a:lnTo>
                <a:lnTo>
                  <a:pt x="6510877" y="2407057"/>
                </a:lnTo>
                <a:lnTo>
                  <a:pt x="6510877" y="2407057"/>
                </a:lnTo>
                <a:lnTo>
                  <a:pt x="6523546" y="2391010"/>
                </a:lnTo>
                <a:close/>
                <a:moveTo>
                  <a:pt x="1002518" y="2131723"/>
                </a:moveTo>
                <a:lnTo>
                  <a:pt x="1015187" y="2151993"/>
                </a:lnTo>
                <a:lnTo>
                  <a:pt x="1015187" y="2160439"/>
                </a:lnTo>
                <a:lnTo>
                  <a:pt x="983093" y="2168040"/>
                </a:lnTo>
                <a:lnTo>
                  <a:pt x="978025" y="2172263"/>
                </a:lnTo>
                <a:lnTo>
                  <a:pt x="969579" y="2172263"/>
                </a:lnTo>
                <a:lnTo>
                  <a:pt x="970424" y="2168040"/>
                </a:lnTo>
                <a:lnTo>
                  <a:pt x="965356" y="2168040"/>
                </a:lnTo>
                <a:lnTo>
                  <a:pt x="969579" y="2151993"/>
                </a:lnTo>
                <a:lnTo>
                  <a:pt x="985626" y="2143547"/>
                </a:lnTo>
                <a:lnTo>
                  <a:pt x="989849" y="2130879"/>
                </a:lnTo>
                <a:lnTo>
                  <a:pt x="989849" y="2130879"/>
                </a:lnTo>
                <a:lnTo>
                  <a:pt x="1002518" y="2130879"/>
                </a:lnTo>
                <a:close/>
                <a:moveTo>
                  <a:pt x="874986" y="1696764"/>
                </a:moveTo>
                <a:lnTo>
                  <a:pt x="858939" y="1688318"/>
                </a:lnTo>
                <a:lnTo>
                  <a:pt x="863162" y="1672271"/>
                </a:lnTo>
                <a:lnTo>
                  <a:pt x="875831" y="1659602"/>
                </a:lnTo>
                <a:lnTo>
                  <a:pt x="896101" y="1659602"/>
                </a:lnTo>
                <a:lnTo>
                  <a:pt x="900324" y="1663825"/>
                </a:lnTo>
                <a:lnTo>
                  <a:pt x="900324" y="1684095"/>
                </a:lnTo>
                <a:lnTo>
                  <a:pt x="874986" y="1696764"/>
                </a:lnTo>
                <a:close/>
                <a:moveTo>
                  <a:pt x="1798958" y="1141874"/>
                </a:moveTo>
                <a:lnTo>
                  <a:pt x="1790512" y="1133428"/>
                </a:lnTo>
                <a:lnTo>
                  <a:pt x="1794735" y="1117381"/>
                </a:lnTo>
                <a:lnTo>
                  <a:pt x="1815005" y="1092888"/>
                </a:lnTo>
                <a:lnTo>
                  <a:pt x="1831052" y="1097111"/>
                </a:lnTo>
                <a:lnTo>
                  <a:pt x="1822606" y="1117381"/>
                </a:lnTo>
                <a:lnTo>
                  <a:pt x="1809938" y="1137651"/>
                </a:lnTo>
                <a:lnTo>
                  <a:pt x="1809938" y="1137651"/>
                </a:lnTo>
                <a:lnTo>
                  <a:pt x="1798958" y="1141874"/>
                </a:lnTo>
                <a:close/>
                <a:moveTo>
                  <a:pt x="923972" y="1524469"/>
                </a:moveTo>
                <a:lnTo>
                  <a:pt x="920594" y="1503355"/>
                </a:lnTo>
                <a:lnTo>
                  <a:pt x="936641" y="1490686"/>
                </a:lnTo>
                <a:lnTo>
                  <a:pt x="952688" y="1499132"/>
                </a:lnTo>
                <a:lnTo>
                  <a:pt x="956911" y="1515179"/>
                </a:lnTo>
                <a:lnTo>
                  <a:pt x="940864" y="1527848"/>
                </a:lnTo>
                <a:lnTo>
                  <a:pt x="923972" y="1524469"/>
                </a:lnTo>
                <a:close/>
                <a:moveTo>
                  <a:pt x="1853011" y="612321"/>
                </a:moveTo>
                <a:lnTo>
                  <a:pt x="1844565" y="596274"/>
                </a:lnTo>
                <a:lnTo>
                  <a:pt x="1860613" y="580227"/>
                </a:lnTo>
                <a:lnTo>
                  <a:pt x="1880882" y="584450"/>
                </a:lnTo>
                <a:lnTo>
                  <a:pt x="1880882" y="604720"/>
                </a:lnTo>
                <a:lnTo>
                  <a:pt x="1872437" y="613166"/>
                </a:lnTo>
                <a:lnTo>
                  <a:pt x="1872437" y="613166"/>
                </a:lnTo>
                <a:lnTo>
                  <a:pt x="1853011" y="613166"/>
                </a:lnTo>
                <a:close/>
                <a:moveTo>
                  <a:pt x="5106338" y="316718"/>
                </a:moveTo>
                <a:lnTo>
                  <a:pt x="5102115" y="300671"/>
                </a:lnTo>
                <a:lnTo>
                  <a:pt x="5114784" y="288002"/>
                </a:lnTo>
                <a:lnTo>
                  <a:pt x="5135054" y="300671"/>
                </a:lnTo>
                <a:lnTo>
                  <a:pt x="5135054" y="320941"/>
                </a:lnTo>
                <a:lnTo>
                  <a:pt x="5119007" y="329387"/>
                </a:lnTo>
                <a:lnTo>
                  <a:pt x="5106338" y="316718"/>
                </a:lnTo>
                <a:close/>
                <a:moveTo>
                  <a:pt x="949309" y="2189999"/>
                </a:moveTo>
                <a:lnTo>
                  <a:pt x="969579" y="2194222"/>
                </a:lnTo>
                <a:lnTo>
                  <a:pt x="961134" y="2214492"/>
                </a:lnTo>
                <a:lnTo>
                  <a:pt x="945086" y="2227161"/>
                </a:lnTo>
                <a:lnTo>
                  <a:pt x="932418" y="2222938"/>
                </a:lnTo>
                <a:lnTo>
                  <a:pt x="936641" y="2198445"/>
                </a:lnTo>
                <a:lnTo>
                  <a:pt x="949309" y="2189999"/>
                </a:lnTo>
                <a:close/>
                <a:moveTo>
                  <a:pt x="2649452" y="965356"/>
                </a:moveTo>
                <a:lnTo>
                  <a:pt x="2629181" y="961134"/>
                </a:lnTo>
                <a:lnTo>
                  <a:pt x="2633404" y="948465"/>
                </a:lnTo>
                <a:lnTo>
                  <a:pt x="2662120" y="932418"/>
                </a:lnTo>
                <a:lnTo>
                  <a:pt x="2678167" y="932418"/>
                </a:lnTo>
                <a:lnTo>
                  <a:pt x="2673944" y="948465"/>
                </a:lnTo>
                <a:lnTo>
                  <a:pt x="2649452" y="965356"/>
                </a:lnTo>
                <a:close/>
                <a:moveTo>
                  <a:pt x="4917152" y="348812"/>
                </a:moveTo>
                <a:lnTo>
                  <a:pt x="4912930" y="324319"/>
                </a:lnTo>
                <a:lnTo>
                  <a:pt x="4921375" y="315873"/>
                </a:lnTo>
                <a:lnTo>
                  <a:pt x="4937422" y="320096"/>
                </a:lnTo>
                <a:lnTo>
                  <a:pt x="4945868" y="344589"/>
                </a:lnTo>
                <a:lnTo>
                  <a:pt x="4941645" y="353035"/>
                </a:lnTo>
                <a:lnTo>
                  <a:pt x="4941645" y="353035"/>
                </a:lnTo>
                <a:lnTo>
                  <a:pt x="4917152" y="348812"/>
                </a:lnTo>
                <a:close/>
                <a:moveTo>
                  <a:pt x="5759200" y="2370740"/>
                </a:moveTo>
                <a:lnTo>
                  <a:pt x="5763423" y="2350470"/>
                </a:lnTo>
                <a:lnTo>
                  <a:pt x="5787916" y="2334423"/>
                </a:lnTo>
                <a:lnTo>
                  <a:pt x="5800584" y="2338646"/>
                </a:lnTo>
                <a:lnTo>
                  <a:pt x="5796361" y="2354693"/>
                </a:lnTo>
                <a:lnTo>
                  <a:pt x="5780315" y="2367361"/>
                </a:lnTo>
                <a:lnTo>
                  <a:pt x="5759200" y="2370740"/>
                </a:lnTo>
                <a:close/>
                <a:moveTo>
                  <a:pt x="5763423" y="2349625"/>
                </a:moveTo>
                <a:lnTo>
                  <a:pt x="5763423" y="2349625"/>
                </a:lnTo>
                <a:lnTo>
                  <a:pt x="5763423" y="2349625"/>
                </a:lnTo>
                <a:lnTo>
                  <a:pt x="5763423" y="2349625"/>
                </a:lnTo>
                <a:close/>
                <a:moveTo>
                  <a:pt x="4387600" y="858939"/>
                </a:moveTo>
                <a:lnTo>
                  <a:pt x="4403647" y="863162"/>
                </a:lnTo>
                <a:lnTo>
                  <a:pt x="4399424" y="891878"/>
                </a:lnTo>
                <a:lnTo>
                  <a:pt x="4383377" y="900324"/>
                </a:lnTo>
                <a:lnTo>
                  <a:pt x="4374931" y="891878"/>
                </a:lnTo>
                <a:lnTo>
                  <a:pt x="4379154" y="867385"/>
                </a:lnTo>
                <a:lnTo>
                  <a:pt x="4387600" y="858939"/>
                </a:lnTo>
                <a:close/>
                <a:moveTo>
                  <a:pt x="821778" y="1282074"/>
                </a:moveTo>
                <a:lnTo>
                  <a:pt x="813332" y="1266027"/>
                </a:lnTo>
                <a:lnTo>
                  <a:pt x="829379" y="1249980"/>
                </a:lnTo>
                <a:lnTo>
                  <a:pt x="842048" y="1258426"/>
                </a:lnTo>
                <a:lnTo>
                  <a:pt x="846270" y="1287142"/>
                </a:lnTo>
                <a:lnTo>
                  <a:pt x="821778" y="1282074"/>
                </a:lnTo>
                <a:close/>
                <a:moveTo>
                  <a:pt x="2337801" y="1146097"/>
                </a:moveTo>
                <a:lnTo>
                  <a:pt x="2358071" y="1146097"/>
                </a:lnTo>
                <a:lnTo>
                  <a:pt x="2353848" y="1121604"/>
                </a:lnTo>
                <a:lnTo>
                  <a:pt x="2358071" y="1117381"/>
                </a:lnTo>
                <a:lnTo>
                  <a:pt x="2374118" y="1117381"/>
                </a:lnTo>
                <a:lnTo>
                  <a:pt x="2361449" y="1166367"/>
                </a:lnTo>
                <a:lnTo>
                  <a:pt x="2341179" y="1157921"/>
                </a:lnTo>
                <a:lnTo>
                  <a:pt x="2341179" y="1157921"/>
                </a:lnTo>
                <a:lnTo>
                  <a:pt x="2337801" y="1146097"/>
                </a:lnTo>
                <a:close/>
                <a:moveTo>
                  <a:pt x="1524469" y="952688"/>
                </a:moveTo>
                <a:lnTo>
                  <a:pt x="1495754" y="948465"/>
                </a:lnTo>
                <a:lnTo>
                  <a:pt x="1495754" y="935796"/>
                </a:lnTo>
                <a:lnTo>
                  <a:pt x="1499976" y="931573"/>
                </a:lnTo>
                <a:lnTo>
                  <a:pt x="1537138" y="931573"/>
                </a:lnTo>
                <a:lnTo>
                  <a:pt x="1545584" y="947620"/>
                </a:lnTo>
                <a:lnTo>
                  <a:pt x="1524469" y="952688"/>
                </a:lnTo>
                <a:close/>
                <a:moveTo>
                  <a:pt x="685800" y="2325132"/>
                </a:moveTo>
                <a:lnTo>
                  <a:pt x="698469" y="2325132"/>
                </a:lnTo>
                <a:lnTo>
                  <a:pt x="690023" y="2349625"/>
                </a:lnTo>
                <a:lnTo>
                  <a:pt x="677354" y="2365672"/>
                </a:lnTo>
                <a:lnTo>
                  <a:pt x="657084" y="2361449"/>
                </a:lnTo>
                <a:lnTo>
                  <a:pt x="661307" y="2348781"/>
                </a:lnTo>
                <a:lnTo>
                  <a:pt x="681577" y="2328511"/>
                </a:lnTo>
                <a:lnTo>
                  <a:pt x="685800" y="2325132"/>
                </a:lnTo>
                <a:close/>
                <a:moveTo>
                  <a:pt x="6708509" y="2230539"/>
                </a:moveTo>
                <a:lnTo>
                  <a:pt x="6724556" y="2238985"/>
                </a:lnTo>
                <a:lnTo>
                  <a:pt x="6728779" y="2251654"/>
                </a:lnTo>
                <a:lnTo>
                  <a:pt x="6720333" y="2264323"/>
                </a:lnTo>
                <a:lnTo>
                  <a:pt x="6700063" y="2260100"/>
                </a:lnTo>
                <a:lnTo>
                  <a:pt x="6695840" y="2244053"/>
                </a:lnTo>
                <a:lnTo>
                  <a:pt x="6708509" y="2230539"/>
                </a:lnTo>
                <a:close/>
                <a:moveTo>
                  <a:pt x="760123" y="2045576"/>
                </a:moveTo>
                <a:lnTo>
                  <a:pt x="760123" y="2045576"/>
                </a:lnTo>
                <a:lnTo>
                  <a:pt x="776170" y="2032907"/>
                </a:lnTo>
                <a:lnTo>
                  <a:pt x="796440" y="2032907"/>
                </a:lnTo>
                <a:lnTo>
                  <a:pt x="787994" y="2048954"/>
                </a:lnTo>
                <a:lnTo>
                  <a:pt x="767724" y="2065001"/>
                </a:lnTo>
                <a:lnTo>
                  <a:pt x="755056" y="2065001"/>
                </a:lnTo>
                <a:lnTo>
                  <a:pt x="760123" y="2045576"/>
                </a:lnTo>
                <a:close/>
                <a:moveTo>
                  <a:pt x="1035457" y="1372445"/>
                </a:moveTo>
                <a:lnTo>
                  <a:pt x="1031234" y="1356398"/>
                </a:lnTo>
                <a:lnTo>
                  <a:pt x="1039680" y="1343729"/>
                </a:lnTo>
                <a:lnTo>
                  <a:pt x="1059950" y="1347952"/>
                </a:lnTo>
                <a:lnTo>
                  <a:pt x="1059950" y="1368222"/>
                </a:lnTo>
                <a:lnTo>
                  <a:pt x="1051504" y="1376668"/>
                </a:lnTo>
                <a:lnTo>
                  <a:pt x="1051504" y="1376668"/>
                </a:lnTo>
                <a:lnTo>
                  <a:pt x="1035457" y="1372445"/>
                </a:lnTo>
                <a:close/>
                <a:moveTo>
                  <a:pt x="1047281" y="2025306"/>
                </a:moveTo>
                <a:lnTo>
                  <a:pt x="1022788" y="2058245"/>
                </a:lnTo>
                <a:lnTo>
                  <a:pt x="1002518" y="2058245"/>
                </a:lnTo>
                <a:lnTo>
                  <a:pt x="1002518" y="2045576"/>
                </a:lnTo>
                <a:lnTo>
                  <a:pt x="1018565" y="2041353"/>
                </a:lnTo>
                <a:lnTo>
                  <a:pt x="1027011" y="2025306"/>
                </a:lnTo>
                <a:lnTo>
                  <a:pt x="1031234" y="2021083"/>
                </a:lnTo>
                <a:lnTo>
                  <a:pt x="1031234" y="2021083"/>
                </a:lnTo>
                <a:lnTo>
                  <a:pt x="1047281" y="2025306"/>
                </a:lnTo>
                <a:close/>
                <a:moveTo>
                  <a:pt x="3257550" y="669753"/>
                </a:moveTo>
                <a:lnTo>
                  <a:pt x="3241503" y="665530"/>
                </a:lnTo>
                <a:lnTo>
                  <a:pt x="3245726" y="652861"/>
                </a:lnTo>
                <a:lnTo>
                  <a:pt x="3265996" y="640193"/>
                </a:lnTo>
                <a:lnTo>
                  <a:pt x="3282043" y="640193"/>
                </a:lnTo>
                <a:lnTo>
                  <a:pt x="3282043" y="656240"/>
                </a:lnTo>
                <a:lnTo>
                  <a:pt x="3257550" y="669753"/>
                </a:lnTo>
                <a:close/>
                <a:moveTo>
                  <a:pt x="4576786" y="41384"/>
                </a:moveTo>
                <a:lnTo>
                  <a:pt x="4568340" y="32939"/>
                </a:lnTo>
                <a:lnTo>
                  <a:pt x="4568340" y="4223"/>
                </a:lnTo>
                <a:lnTo>
                  <a:pt x="4572563" y="0"/>
                </a:lnTo>
                <a:lnTo>
                  <a:pt x="4588610" y="4223"/>
                </a:lnTo>
                <a:lnTo>
                  <a:pt x="4588610" y="32939"/>
                </a:lnTo>
                <a:lnTo>
                  <a:pt x="4576786" y="41384"/>
                </a:lnTo>
                <a:close/>
                <a:moveTo>
                  <a:pt x="6124904" y="127532"/>
                </a:moveTo>
                <a:lnTo>
                  <a:pt x="6104633" y="123309"/>
                </a:lnTo>
                <a:lnTo>
                  <a:pt x="6108856" y="98816"/>
                </a:lnTo>
                <a:lnTo>
                  <a:pt x="6124904" y="98816"/>
                </a:lnTo>
                <a:lnTo>
                  <a:pt x="6129127" y="119086"/>
                </a:lnTo>
                <a:lnTo>
                  <a:pt x="6129127" y="119086"/>
                </a:lnTo>
                <a:lnTo>
                  <a:pt x="6124904" y="127532"/>
                </a:lnTo>
                <a:close/>
                <a:moveTo>
                  <a:pt x="583606" y="2456887"/>
                </a:moveTo>
                <a:lnTo>
                  <a:pt x="567559" y="2452664"/>
                </a:lnTo>
                <a:lnTo>
                  <a:pt x="567559" y="2423948"/>
                </a:lnTo>
                <a:lnTo>
                  <a:pt x="571782" y="2419725"/>
                </a:lnTo>
                <a:lnTo>
                  <a:pt x="587829" y="2423948"/>
                </a:lnTo>
                <a:lnTo>
                  <a:pt x="583606" y="2456887"/>
                </a:lnTo>
                <a:close/>
                <a:moveTo>
                  <a:pt x="1343729" y="2045576"/>
                </a:moveTo>
                <a:lnTo>
                  <a:pt x="1306567" y="2058245"/>
                </a:lnTo>
                <a:lnTo>
                  <a:pt x="1306567" y="2037975"/>
                </a:lnTo>
                <a:lnTo>
                  <a:pt x="1315013" y="2033752"/>
                </a:lnTo>
                <a:lnTo>
                  <a:pt x="1343729" y="2033752"/>
                </a:lnTo>
                <a:lnTo>
                  <a:pt x="1343729" y="2045576"/>
                </a:lnTo>
                <a:close/>
                <a:moveTo>
                  <a:pt x="2267701" y="1064172"/>
                </a:moveTo>
                <a:lnTo>
                  <a:pt x="2280370" y="1068395"/>
                </a:lnTo>
                <a:lnTo>
                  <a:pt x="2271924" y="1088665"/>
                </a:lnTo>
                <a:lnTo>
                  <a:pt x="2251654" y="1092888"/>
                </a:lnTo>
                <a:lnTo>
                  <a:pt x="2255877" y="1072618"/>
                </a:lnTo>
                <a:lnTo>
                  <a:pt x="2267701" y="1064172"/>
                </a:lnTo>
                <a:close/>
                <a:moveTo>
                  <a:pt x="6478783" y="2148615"/>
                </a:moveTo>
                <a:lnTo>
                  <a:pt x="6458513" y="2148615"/>
                </a:lnTo>
                <a:lnTo>
                  <a:pt x="6458513" y="2132568"/>
                </a:lnTo>
                <a:lnTo>
                  <a:pt x="6462736" y="2128345"/>
                </a:lnTo>
                <a:lnTo>
                  <a:pt x="6483006" y="2132568"/>
                </a:lnTo>
                <a:lnTo>
                  <a:pt x="6478783" y="2148615"/>
                </a:lnTo>
                <a:close/>
                <a:moveTo>
                  <a:pt x="1130050" y="2111453"/>
                </a:moveTo>
                <a:lnTo>
                  <a:pt x="1130050" y="2111453"/>
                </a:lnTo>
                <a:lnTo>
                  <a:pt x="1146097" y="2119899"/>
                </a:lnTo>
                <a:lnTo>
                  <a:pt x="1162144" y="2135946"/>
                </a:lnTo>
                <a:lnTo>
                  <a:pt x="1149475" y="2135946"/>
                </a:lnTo>
                <a:lnTo>
                  <a:pt x="1124982" y="2131723"/>
                </a:lnTo>
                <a:lnTo>
                  <a:pt x="1130050" y="2111453"/>
                </a:lnTo>
                <a:close/>
                <a:moveTo>
                  <a:pt x="1113158" y="1979699"/>
                </a:moveTo>
                <a:lnTo>
                  <a:pt x="1113158" y="1979699"/>
                </a:lnTo>
                <a:lnTo>
                  <a:pt x="1113158" y="1979699"/>
                </a:lnTo>
                <a:lnTo>
                  <a:pt x="1113158" y="1979699"/>
                </a:lnTo>
                <a:close/>
                <a:moveTo>
                  <a:pt x="1108935" y="2000813"/>
                </a:moveTo>
                <a:lnTo>
                  <a:pt x="1088665" y="1996590"/>
                </a:lnTo>
                <a:lnTo>
                  <a:pt x="1092888" y="1980543"/>
                </a:lnTo>
                <a:lnTo>
                  <a:pt x="1101334" y="1976320"/>
                </a:lnTo>
                <a:lnTo>
                  <a:pt x="1114003" y="1980543"/>
                </a:lnTo>
                <a:lnTo>
                  <a:pt x="1108935" y="2000813"/>
                </a:lnTo>
                <a:close/>
                <a:moveTo>
                  <a:pt x="1540516" y="1256737"/>
                </a:moveTo>
                <a:lnTo>
                  <a:pt x="1560786" y="1260960"/>
                </a:lnTo>
                <a:lnTo>
                  <a:pt x="1560786" y="1277007"/>
                </a:lnTo>
                <a:lnTo>
                  <a:pt x="1532070" y="1277007"/>
                </a:lnTo>
                <a:lnTo>
                  <a:pt x="1536293" y="1260960"/>
                </a:lnTo>
                <a:lnTo>
                  <a:pt x="1540516" y="1256737"/>
                </a:lnTo>
                <a:close/>
                <a:moveTo>
                  <a:pt x="521951" y="1992367"/>
                </a:moveTo>
                <a:lnTo>
                  <a:pt x="493235" y="1996590"/>
                </a:lnTo>
                <a:lnTo>
                  <a:pt x="497458" y="1980543"/>
                </a:lnTo>
                <a:lnTo>
                  <a:pt x="513505" y="1976320"/>
                </a:lnTo>
                <a:lnTo>
                  <a:pt x="526174" y="1980543"/>
                </a:lnTo>
                <a:lnTo>
                  <a:pt x="521951" y="1992367"/>
                </a:lnTo>
                <a:close/>
                <a:moveTo>
                  <a:pt x="6461891" y="1877504"/>
                </a:moveTo>
                <a:lnTo>
                  <a:pt x="6466114" y="1861457"/>
                </a:lnTo>
                <a:lnTo>
                  <a:pt x="6466114" y="1861457"/>
                </a:lnTo>
                <a:lnTo>
                  <a:pt x="6470337" y="1857234"/>
                </a:lnTo>
                <a:lnTo>
                  <a:pt x="6483006" y="1857234"/>
                </a:lnTo>
                <a:lnTo>
                  <a:pt x="6487229" y="1869903"/>
                </a:lnTo>
                <a:lnTo>
                  <a:pt x="6478783" y="1882572"/>
                </a:lnTo>
                <a:lnTo>
                  <a:pt x="6461891" y="1877504"/>
                </a:lnTo>
                <a:close/>
                <a:moveTo>
                  <a:pt x="1183258" y="1676494"/>
                </a:moveTo>
                <a:lnTo>
                  <a:pt x="1179036" y="1663825"/>
                </a:lnTo>
                <a:lnTo>
                  <a:pt x="1183258" y="1639332"/>
                </a:lnTo>
                <a:lnTo>
                  <a:pt x="1184103" y="1643555"/>
                </a:lnTo>
                <a:lnTo>
                  <a:pt x="1187481" y="1630887"/>
                </a:lnTo>
                <a:lnTo>
                  <a:pt x="1200150" y="1618218"/>
                </a:lnTo>
                <a:lnTo>
                  <a:pt x="1216197" y="1622441"/>
                </a:lnTo>
                <a:lnTo>
                  <a:pt x="1211974" y="1646934"/>
                </a:lnTo>
                <a:lnTo>
                  <a:pt x="1199305" y="1655379"/>
                </a:lnTo>
                <a:lnTo>
                  <a:pt x="1199305" y="1679872"/>
                </a:lnTo>
                <a:lnTo>
                  <a:pt x="1183258" y="1676494"/>
                </a:lnTo>
                <a:close/>
                <a:moveTo>
                  <a:pt x="1466193" y="1429876"/>
                </a:moveTo>
                <a:lnTo>
                  <a:pt x="1461970" y="1409606"/>
                </a:lnTo>
                <a:lnTo>
                  <a:pt x="1466193" y="1405383"/>
                </a:lnTo>
                <a:lnTo>
                  <a:pt x="1482240" y="1413829"/>
                </a:lnTo>
                <a:lnTo>
                  <a:pt x="1478017" y="1434099"/>
                </a:lnTo>
                <a:lnTo>
                  <a:pt x="1466193" y="1429876"/>
                </a:lnTo>
                <a:close/>
                <a:moveTo>
                  <a:pt x="3491499" y="595430"/>
                </a:moveTo>
                <a:lnTo>
                  <a:pt x="3524438" y="579383"/>
                </a:lnTo>
                <a:lnTo>
                  <a:pt x="3544708" y="566714"/>
                </a:lnTo>
                <a:lnTo>
                  <a:pt x="3573423" y="562491"/>
                </a:lnTo>
                <a:lnTo>
                  <a:pt x="3577646" y="549822"/>
                </a:lnTo>
                <a:lnTo>
                  <a:pt x="3597916" y="545600"/>
                </a:lnTo>
                <a:lnTo>
                  <a:pt x="3602139" y="525330"/>
                </a:lnTo>
                <a:lnTo>
                  <a:pt x="3626632" y="521107"/>
                </a:lnTo>
                <a:lnTo>
                  <a:pt x="3655348" y="516884"/>
                </a:lnTo>
                <a:lnTo>
                  <a:pt x="3663794" y="504215"/>
                </a:lnTo>
                <a:lnTo>
                  <a:pt x="3712779" y="491546"/>
                </a:lnTo>
                <a:lnTo>
                  <a:pt x="3721225" y="471276"/>
                </a:lnTo>
                <a:lnTo>
                  <a:pt x="3778657" y="442561"/>
                </a:lnTo>
                <a:lnTo>
                  <a:pt x="3820041" y="442561"/>
                </a:lnTo>
                <a:lnTo>
                  <a:pt x="3840311" y="434115"/>
                </a:lnTo>
                <a:lnTo>
                  <a:pt x="3824264" y="425669"/>
                </a:lnTo>
                <a:lnTo>
                  <a:pt x="3828487" y="413000"/>
                </a:lnTo>
                <a:lnTo>
                  <a:pt x="3836933" y="408777"/>
                </a:lnTo>
                <a:lnTo>
                  <a:pt x="3857203" y="408777"/>
                </a:lnTo>
                <a:lnTo>
                  <a:pt x="3861426" y="424824"/>
                </a:lnTo>
                <a:lnTo>
                  <a:pt x="3910411" y="404554"/>
                </a:lnTo>
                <a:lnTo>
                  <a:pt x="3947573" y="400332"/>
                </a:lnTo>
                <a:lnTo>
                  <a:pt x="3967843" y="396109"/>
                </a:lnTo>
                <a:lnTo>
                  <a:pt x="4005005" y="391886"/>
                </a:lnTo>
                <a:lnTo>
                  <a:pt x="4017673" y="379217"/>
                </a:lnTo>
                <a:lnTo>
                  <a:pt x="4054835" y="366548"/>
                </a:lnTo>
                <a:lnTo>
                  <a:pt x="4070882" y="346278"/>
                </a:lnTo>
                <a:lnTo>
                  <a:pt x="4091152" y="337833"/>
                </a:lnTo>
                <a:lnTo>
                  <a:pt x="4115644" y="342055"/>
                </a:lnTo>
                <a:lnTo>
                  <a:pt x="4119867" y="354724"/>
                </a:lnTo>
                <a:lnTo>
                  <a:pt x="4111422" y="367393"/>
                </a:lnTo>
                <a:lnTo>
                  <a:pt x="4086929" y="375839"/>
                </a:lnTo>
                <a:lnTo>
                  <a:pt x="4066659" y="391886"/>
                </a:lnTo>
                <a:lnTo>
                  <a:pt x="4033720" y="407933"/>
                </a:lnTo>
                <a:lnTo>
                  <a:pt x="4005005" y="436649"/>
                </a:lnTo>
                <a:lnTo>
                  <a:pt x="3996559" y="436649"/>
                </a:lnTo>
                <a:lnTo>
                  <a:pt x="3996559" y="443405"/>
                </a:lnTo>
                <a:lnTo>
                  <a:pt x="4009227" y="439182"/>
                </a:lnTo>
                <a:lnTo>
                  <a:pt x="4033720" y="428203"/>
                </a:lnTo>
                <a:lnTo>
                  <a:pt x="4066659" y="419757"/>
                </a:lnTo>
                <a:lnTo>
                  <a:pt x="4086929" y="423980"/>
                </a:lnTo>
                <a:lnTo>
                  <a:pt x="4091152" y="448473"/>
                </a:lnTo>
                <a:lnTo>
                  <a:pt x="4070882" y="468743"/>
                </a:lnTo>
                <a:lnTo>
                  <a:pt x="4046389" y="464520"/>
                </a:lnTo>
                <a:lnTo>
                  <a:pt x="4013450" y="497458"/>
                </a:lnTo>
                <a:lnTo>
                  <a:pt x="3976289" y="510127"/>
                </a:lnTo>
                <a:lnTo>
                  <a:pt x="3956019" y="522796"/>
                </a:lnTo>
                <a:lnTo>
                  <a:pt x="3914634" y="538843"/>
                </a:lnTo>
                <a:lnTo>
                  <a:pt x="3865649" y="559113"/>
                </a:lnTo>
                <a:lnTo>
                  <a:pt x="3852980" y="571782"/>
                </a:lnTo>
                <a:lnTo>
                  <a:pt x="3832710" y="580227"/>
                </a:lnTo>
                <a:lnTo>
                  <a:pt x="3812440" y="576004"/>
                </a:lnTo>
                <a:lnTo>
                  <a:pt x="3803994" y="559957"/>
                </a:lnTo>
                <a:lnTo>
                  <a:pt x="3808217" y="543910"/>
                </a:lnTo>
                <a:lnTo>
                  <a:pt x="3820886" y="531242"/>
                </a:lnTo>
                <a:lnTo>
                  <a:pt x="3862270" y="518573"/>
                </a:lnTo>
                <a:lnTo>
                  <a:pt x="3895209" y="494080"/>
                </a:lnTo>
                <a:lnTo>
                  <a:pt x="3948418" y="478033"/>
                </a:lnTo>
                <a:lnTo>
                  <a:pt x="3968687" y="465364"/>
                </a:lnTo>
                <a:lnTo>
                  <a:pt x="3977133" y="461141"/>
                </a:lnTo>
                <a:lnTo>
                  <a:pt x="3981356" y="448473"/>
                </a:lnTo>
                <a:lnTo>
                  <a:pt x="3956863" y="452696"/>
                </a:lnTo>
                <a:lnTo>
                  <a:pt x="3907878" y="472966"/>
                </a:lnTo>
                <a:lnTo>
                  <a:pt x="3846223" y="505904"/>
                </a:lnTo>
                <a:lnTo>
                  <a:pt x="3797238" y="530397"/>
                </a:lnTo>
                <a:lnTo>
                  <a:pt x="3755853" y="546444"/>
                </a:lnTo>
                <a:lnTo>
                  <a:pt x="3755853" y="562491"/>
                </a:lnTo>
                <a:lnTo>
                  <a:pt x="3760076" y="578538"/>
                </a:lnTo>
                <a:lnTo>
                  <a:pt x="3722914" y="603031"/>
                </a:lnTo>
                <a:lnTo>
                  <a:pt x="3702644" y="615700"/>
                </a:lnTo>
                <a:lnTo>
                  <a:pt x="3669706" y="631747"/>
                </a:lnTo>
                <a:lnTo>
                  <a:pt x="3661260" y="647794"/>
                </a:lnTo>
                <a:lnTo>
                  <a:pt x="3624098" y="639348"/>
                </a:lnTo>
                <a:lnTo>
                  <a:pt x="3628321" y="663841"/>
                </a:lnTo>
                <a:lnTo>
                  <a:pt x="3595383" y="643571"/>
                </a:lnTo>
                <a:lnTo>
                  <a:pt x="3599606" y="619078"/>
                </a:lnTo>
                <a:lnTo>
                  <a:pt x="3612274" y="606409"/>
                </a:lnTo>
                <a:lnTo>
                  <a:pt x="3636767" y="590362"/>
                </a:lnTo>
                <a:lnTo>
                  <a:pt x="3640990" y="581917"/>
                </a:lnTo>
                <a:lnTo>
                  <a:pt x="3698421" y="569248"/>
                </a:lnTo>
                <a:lnTo>
                  <a:pt x="3698421" y="553201"/>
                </a:lnTo>
                <a:lnTo>
                  <a:pt x="3669706" y="553201"/>
                </a:lnTo>
                <a:lnTo>
                  <a:pt x="3620720" y="544755"/>
                </a:lnTo>
                <a:lnTo>
                  <a:pt x="3620720" y="573471"/>
                </a:lnTo>
                <a:lnTo>
                  <a:pt x="3608051" y="581917"/>
                </a:lnTo>
                <a:lnTo>
                  <a:pt x="3566667" y="581917"/>
                </a:lnTo>
                <a:lnTo>
                  <a:pt x="3550620" y="590362"/>
                </a:lnTo>
                <a:lnTo>
                  <a:pt x="3513458" y="598808"/>
                </a:lnTo>
                <a:lnTo>
                  <a:pt x="3505012" y="603031"/>
                </a:lnTo>
                <a:lnTo>
                  <a:pt x="3492344" y="603031"/>
                </a:lnTo>
                <a:lnTo>
                  <a:pt x="3492344" y="595430"/>
                </a:lnTo>
                <a:close/>
                <a:moveTo>
                  <a:pt x="505060" y="2419725"/>
                </a:moveTo>
                <a:lnTo>
                  <a:pt x="484790" y="2419725"/>
                </a:lnTo>
                <a:lnTo>
                  <a:pt x="484790" y="2403679"/>
                </a:lnTo>
                <a:lnTo>
                  <a:pt x="493235" y="2399456"/>
                </a:lnTo>
                <a:lnTo>
                  <a:pt x="509283" y="2403679"/>
                </a:lnTo>
                <a:lnTo>
                  <a:pt x="505060" y="2419725"/>
                </a:lnTo>
                <a:close/>
                <a:moveTo>
                  <a:pt x="1125827" y="1622441"/>
                </a:moveTo>
                <a:lnTo>
                  <a:pt x="1134273" y="1622441"/>
                </a:lnTo>
                <a:lnTo>
                  <a:pt x="1138496" y="1642711"/>
                </a:lnTo>
                <a:lnTo>
                  <a:pt x="1134273" y="1651156"/>
                </a:lnTo>
                <a:lnTo>
                  <a:pt x="1118226" y="1646934"/>
                </a:lnTo>
                <a:lnTo>
                  <a:pt x="1125827" y="1622441"/>
                </a:lnTo>
                <a:close/>
                <a:moveTo>
                  <a:pt x="1368222" y="1404539"/>
                </a:moveTo>
                <a:lnTo>
                  <a:pt x="1352175" y="1408762"/>
                </a:lnTo>
                <a:lnTo>
                  <a:pt x="1356398" y="1384269"/>
                </a:lnTo>
                <a:lnTo>
                  <a:pt x="1372445" y="1384269"/>
                </a:lnTo>
                <a:lnTo>
                  <a:pt x="1368222" y="1404539"/>
                </a:lnTo>
                <a:close/>
                <a:moveTo>
                  <a:pt x="6560707" y="1130050"/>
                </a:moveTo>
                <a:lnTo>
                  <a:pt x="6560707" y="1130050"/>
                </a:lnTo>
                <a:lnTo>
                  <a:pt x="6560707" y="1130050"/>
                </a:lnTo>
                <a:lnTo>
                  <a:pt x="6560707" y="1130050"/>
                </a:lnTo>
                <a:close/>
                <a:moveTo>
                  <a:pt x="6572532" y="1101334"/>
                </a:moveTo>
                <a:lnTo>
                  <a:pt x="6580978" y="1101334"/>
                </a:lnTo>
                <a:lnTo>
                  <a:pt x="6576755" y="1125827"/>
                </a:lnTo>
                <a:lnTo>
                  <a:pt x="6560707" y="1130050"/>
                </a:lnTo>
                <a:lnTo>
                  <a:pt x="6564930" y="1105557"/>
                </a:lnTo>
                <a:lnTo>
                  <a:pt x="6572532" y="1101334"/>
                </a:lnTo>
                <a:close/>
                <a:moveTo>
                  <a:pt x="2029529" y="1039680"/>
                </a:moveTo>
                <a:lnTo>
                  <a:pt x="2054022" y="1023633"/>
                </a:lnTo>
                <a:lnTo>
                  <a:pt x="2066690" y="1023633"/>
                </a:lnTo>
                <a:lnTo>
                  <a:pt x="2058245" y="1039680"/>
                </a:lnTo>
                <a:lnTo>
                  <a:pt x="2037975" y="1052348"/>
                </a:lnTo>
                <a:lnTo>
                  <a:pt x="2029529" y="1052348"/>
                </a:lnTo>
                <a:lnTo>
                  <a:pt x="2029529" y="1039680"/>
                </a:lnTo>
                <a:close/>
                <a:moveTo>
                  <a:pt x="341211" y="2423948"/>
                </a:moveTo>
                <a:lnTo>
                  <a:pt x="325164" y="2419725"/>
                </a:lnTo>
                <a:lnTo>
                  <a:pt x="329387" y="2403679"/>
                </a:lnTo>
                <a:lnTo>
                  <a:pt x="333610" y="2399456"/>
                </a:lnTo>
                <a:lnTo>
                  <a:pt x="346278" y="2403679"/>
                </a:lnTo>
                <a:lnTo>
                  <a:pt x="341211" y="2423948"/>
                </a:lnTo>
                <a:close/>
                <a:moveTo>
                  <a:pt x="3376636" y="657084"/>
                </a:moveTo>
                <a:lnTo>
                  <a:pt x="3372413" y="641037"/>
                </a:lnTo>
                <a:lnTo>
                  <a:pt x="3376636" y="636814"/>
                </a:lnTo>
                <a:lnTo>
                  <a:pt x="3396906" y="636814"/>
                </a:lnTo>
                <a:lnTo>
                  <a:pt x="3396906" y="649483"/>
                </a:lnTo>
                <a:lnTo>
                  <a:pt x="3376636" y="657084"/>
                </a:lnTo>
                <a:close/>
                <a:moveTo>
                  <a:pt x="3249104" y="706915"/>
                </a:moveTo>
                <a:lnTo>
                  <a:pt x="3273597" y="719583"/>
                </a:lnTo>
                <a:lnTo>
                  <a:pt x="3273597" y="728029"/>
                </a:lnTo>
                <a:lnTo>
                  <a:pt x="3249104" y="728029"/>
                </a:lnTo>
                <a:lnTo>
                  <a:pt x="3244881" y="711982"/>
                </a:lnTo>
                <a:lnTo>
                  <a:pt x="3249104" y="706915"/>
                </a:lnTo>
                <a:close/>
                <a:moveTo>
                  <a:pt x="3245726" y="710293"/>
                </a:moveTo>
                <a:lnTo>
                  <a:pt x="3245726" y="710293"/>
                </a:lnTo>
                <a:lnTo>
                  <a:pt x="3245726" y="710293"/>
                </a:lnTo>
                <a:lnTo>
                  <a:pt x="3245726" y="710293"/>
                </a:lnTo>
                <a:close/>
                <a:moveTo>
                  <a:pt x="2037975" y="537998"/>
                </a:moveTo>
                <a:lnTo>
                  <a:pt x="2021928" y="533775"/>
                </a:lnTo>
                <a:lnTo>
                  <a:pt x="2026150" y="517728"/>
                </a:lnTo>
                <a:lnTo>
                  <a:pt x="2042198" y="517728"/>
                </a:lnTo>
                <a:lnTo>
                  <a:pt x="2046420" y="530397"/>
                </a:lnTo>
                <a:lnTo>
                  <a:pt x="2037975" y="537998"/>
                </a:lnTo>
                <a:close/>
                <a:moveTo>
                  <a:pt x="4108043" y="312495"/>
                </a:moveTo>
                <a:lnTo>
                  <a:pt x="4124090" y="316718"/>
                </a:lnTo>
                <a:lnTo>
                  <a:pt x="4124090" y="325164"/>
                </a:lnTo>
                <a:lnTo>
                  <a:pt x="4095375" y="329387"/>
                </a:lnTo>
                <a:lnTo>
                  <a:pt x="4095375" y="316718"/>
                </a:lnTo>
                <a:lnTo>
                  <a:pt x="4108043" y="312495"/>
                </a:lnTo>
                <a:close/>
                <a:moveTo>
                  <a:pt x="6585200" y="1412985"/>
                </a:moveTo>
                <a:lnTo>
                  <a:pt x="6585200" y="1412985"/>
                </a:lnTo>
                <a:lnTo>
                  <a:pt x="6585200" y="1412985"/>
                </a:lnTo>
                <a:lnTo>
                  <a:pt x="6585200" y="1412985"/>
                </a:lnTo>
                <a:close/>
                <a:moveTo>
                  <a:pt x="6580978" y="1429876"/>
                </a:moveTo>
                <a:lnTo>
                  <a:pt x="6564930" y="1425653"/>
                </a:lnTo>
                <a:lnTo>
                  <a:pt x="6569153" y="1409606"/>
                </a:lnTo>
                <a:lnTo>
                  <a:pt x="6585200" y="1413829"/>
                </a:lnTo>
                <a:lnTo>
                  <a:pt x="6580978" y="1429876"/>
                </a:lnTo>
                <a:close/>
                <a:moveTo>
                  <a:pt x="1963651" y="1084442"/>
                </a:moveTo>
                <a:lnTo>
                  <a:pt x="1943382" y="1080220"/>
                </a:lnTo>
                <a:lnTo>
                  <a:pt x="1947604" y="1067551"/>
                </a:lnTo>
                <a:lnTo>
                  <a:pt x="1967874" y="1067551"/>
                </a:lnTo>
                <a:lnTo>
                  <a:pt x="1963651" y="1084442"/>
                </a:lnTo>
                <a:close/>
                <a:moveTo>
                  <a:pt x="2267701" y="1014342"/>
                </a:moveTo>
                <a:lnTo>
                  <a:pt x="2251654" y="1014342"/>
                </a:lnTo>
                <a:lnTo>
                  <a:pt x="2251654" y="998295"/>
                </a:lnTo>
                <a:lnTo>
                  <a:pt x="2271924" y="998295"/>
                </a:lnTo>
                <a:lnTo>
                  <a:pt x="2267701" y="1014342"/>
                </a:lnTo>
                <a:close/>
                <a:moveTo>
                  <a:pt x="4206860" y="858939"/>
                </a:moveTo>
                <a:lnTo>
                  <a:pt x="4211082" y="854716"/>
                </a:lnTo>
                <a:lnTo>
                  <a:pt x="4223751" y="854716"/>
                </a:lnTo>
                <a:lnTo>
                  <a:pt x="4219528" y="874986"/>
                </a:lnTo>
                <a:lnTo>
                  <a:pt x="4203481" y="874986"/>
                </a:lnTo>
                <a:lnTo>
                  <a:pt x="4203481" y="874986"/>
                </a:lnTo>
                <a:lnTo>
                  <a:pt x="4206860" y="858939"/>
                </a:lnTo>
                <a:close/>
                <a:moveTo>
                  <a:pt x="4280338" y="940864"/>
                </a:moveTo>
                <a:lnTo>
                  <a:pt x="4280338" y="953532"/>
                </a:lnTo>
                <a:lnTo>
                  <a:pt x="4260068" y="949309"/>
                </a:lnTo>
                <a:lnTo>
                  <a:pt x="4264291" y="933262"/>
                </a:lnTo>
                <a:lnTo>
                  <a:pt x="4280338" y="940864"/>
                </a:lnTo>
                <a:close/>
                <a:moveTo>
                  <a:pt x="3693354" y="423135"/>
                </a:moveTo>
                <a:lnTo>
                  <a:pt x="3680685" y="418912"/>
                </a:lnTo>
                <a:lnTo>
                  <a:pt x="3684908" y="398642"/>
                </a:lnTo>
                <a:lnTo>
                  <a:pt x="3697577" y="402865"/>
                </a:lnTo>
                <a:lnTo>
                  <a:pt x="3697577" y="402865"/>
                </a:lnTo>
                <a:lnTo>
                  <a:pt x="3693354" y="423135"/>
                </a:lnTo>
                <a:close/>
                <a:moveTo>
                  <a:pt x="365704" y="2325132"/>
                </a:moveTo>
                <a:lnTo>
                  <a:pt x="349657" y="2320909"/>
                </a:lnTo>
                <a:lnTo>
                  <a:pt x="358102" y="2304862"/>
                </a:lnTo>
                <a:lnTo>
                  <a:pt x="370771" y="2309085"/>
                </a:lnTo>
                <a:lnTo>
                  <a:pt x="365704" y="2325132"/>
                </a:lnTo>
                <a:close/>
                <a:moveTo>
                  <a:pt x="681577" y="2103008"/>
                </a:moveTo>
                <a:lnTo>
                  <a:pt x="661307" y="2111453"/>
                </a:lnTo>
                <a:lnTo>
                  <a:pt x="665530" y="2098785"/>
                </a:lnTo>
                <a:lnTo>
                  <a:pt x="673976" y="2098785"/>
                </a:lnTo>
                <a:lnTo>
                  <a:pt x="673976" y="2090339"/>
                </a:lnTo>
                <a:lnTo>
                  <a:pt x="682422" y="2086116"/>
                </a:lnTo>
                <a:lnTo>
                  <a:pt x="695090" y="2090339"/>
                </a:lnTo>
                <a:lnTo>
                  <a:pt x="695090" y="2090339"/>
                </a:lnTo>
                <a:lnTo>
                  <a:pt x="681577" y="2103008"/>
                </a:lnTo>
                <a:close/>
                <a:moveTo>
                  <a:pt x="2448441" y="1055727"/>
                </a:moveTo>
                <a:lnTo>
                  <a:pt x="2428171" y="1055727"/>
                </a:lnTo>
                <a:lnTo>
                  <a:pt x="2436617" y="1039680"/>
                </a:lnTo>
                <a:lnTo>
                  <a:pt x="2452664" y="1039680"/>
                </a:lnTo>
                <a:lnTo>
                  <a:pt x="2448441" y="1055727"/>
                </a:lnTo>
                <a:close/>
                <a:moveTo>
                  <a:pt x="2128345" y="998295"/>
                </a:moveTo>
                <a:lnTo>
                  <a:pt x="2115676" y="994072"/>
                </a:lnTo>
                <a:lnTo>
                  <a:pt x="2140169" y="978025"/>
                </a:lnTo>
                <a:lnTo>
                  <a:pt x="2152838" y="982248"/>
                </a:lnTo>
                <a:lnTo>
                  <a:pt x="2128345" y="998295"/>
                </a:lnTo>
                <a:close/>
                <a:moveTo>
                  <a:pt x="6576755" y="2177331"/>
                </a:moveTo>
                <a:lnTo>
                  <a:pt x="6589423" y="2181553"/>
                </a:lnTo>
                <a:lnTo>
                  <a:pt x="6589423" y="2181553"/>
                </a:lnTo>
                <a:lnTo>
                  <a:pt x="6585200" y="2197601"/>
                </a:lnTo>
                <a:lnTo>
                  <a:pt x="6569153" y="2189155"/>
                </a:lnTo>
                <a:lnTo>
                  <a:pt x="6569153" y="2180709"/>
                </a:lnTo>
                <a:lnTo>
                  <a:pt x="6576755" y="2177331"/>
                </a:lnTo>
                <a:close/>
                <a:moveTo>
                  <a:pt x="1084442" y="2070069"/>
                </a:moveTo>
                <a:lnTo>
                  <a:pt x="1092888" y="2070069"/>
                </a:lnTo>
                <a:lnTo>
                  <a:pt x="1088665" y="2086116"/>
                </a:lnTo>
                <a:lnTo>
                  <a:pt x="1072618" y="2086116"/>
                </a:lnTo>
                <a:lnTo>
                  <a:pt x="1072618" y="2073447"/>
                </a:lnTo>
                <a:lnTo>
                  <a:pt x="1084442" y="2070069"/>
                </a:lnTo>
                <a:close/>
                <a:moveTo>
                  <a:pt x="4206860" y="390197"/>
                </a:moveTo>
                <a:lnTo>
                  <a:pt x="4206860" y="390197"/>
                </a:lnTo>
                <a:lnTo>
                  <a:pt x="4194191" y="385974"/>
                </a:lnTo>
                <a:lnTo>
                  <a:pt x="4198414" y="369927"/>
                </a:lnTo>
                <a:lnTo>
                  <a:pt x="4214461" y="369927"/>
                </a:lnTo>
                <a:lnTo>
                  <a:pt x="4206860" y="390197"/>
                </a:lnTo>
                <a:close/>
                <a:moveTo>
                  <a:pt x="661307" y="2144392"/>
                </a:moveTo>
                <a:lnTo>
                  <a:pt x="645260" y="2140169"/>
                </a:lnTo>
                <a:lnTo>
                  <a:pt x="649483" y="2127500"/>
                </a:lnTo>
                <a:lnTo>
                  <a:pt x="665530" y="2127500"/>
                </a:lnTo>
                <a:lnTo>
                  <a:pt x="661307" y="2144392"/>
                </a:lnTo>
                <a:close/>
                <a:moveTo>
                  <a:pt x="1203528" y="1979699"/>
                </a:moveTo>
                <a:lnTo>
                  <a:pt x="1187481" y="1979699"/>
                </a:lnTo>
                <a:lnTo>
                  <a:pt x="1191704" y="1963652"/>
                </a:lnTo>
                <a:lnTo>
                  <a:pt x="1207751" y="1967874"/>
                </a:lnTo>
                <a:lnTo>
                  <a:pt x="1203528" y="1979699"/>
                </a:lnTo>
                <a:close/>
                <a:moveTo>
                  <a:pt x="603876" y="1869058"/>
                </a:moveTo>
                <a:lnTo>
                  <a:pt x="608099" y="1853011"/>
                </a:lnTo>
                <a:lnTo>
                  <a:pt x="628368" y="1853011"/>
                </a:lnTo>
                <a:lnTo>
                  <a:pt x="615700" y="1869058"/>
                </a:lnTo>
                <a:lnTo>
                  <a:pt x="615700" y="1869058"/>
                </a:lnTo>
                <a:lnTo>
                  <a:pt x="603876" y="1869058"/>
                </a:lnTo>
                <a:close/>
                <a:moveTo>
                  <a:pt x="587829" y="1721257"/>
                </a:moveTo>
                <a:lnTo>
                  <a:pt x="579383" y="1708588"/>
                </a:lnTo>
                <a:lnTo>
                  <a:pt x="583606" y="1704365"/>
                </a:lnTo>
                <a:lnTo>
                  <a:pt x="599653" y="1704365"/>
                </a:lnTo>
                <a:lnTo>
                  <a:pt x="603876" y="1717034"/>
                </a:lnTo>
                <a:lnTo>
                  <a:pt x="587829" y="1721257"/>
                </a:lnTo>
                <a:close/>
                <a:moveTo>
                  <a:pt x="402865" y="1606394"/>
                </a:moveTo>
                <a:lnTo>
                  <a:pt x="398642" y="1593725"/>
                </a:lnTo>
                <a:lnTo>
                  <a:pt x="402865" y="1589502"/>
                </a:lnTo>
                <a:lnTo>
                  <a:pt x="418912" y="1589502"/>
                </a:lnTo>
                <a:lnTo>
                  <a:pt x="418912" y="1605549"/>
                </a:lnTo>
                <a:lnTo>
                  <a:pt x="402865" y="1605549"/>
                </a:lnTo>
                <a:close/>
                <a:moveTo>
                  <a:pt x="1959429" y="1174813"/>
                </a:moveTo>
                <a:lnTo>
                  <a:pt x="1959429" y="1174813"/>
                </a:lnTo>
                <a:lnTo>
                  <a:pt x="1946760" y="1170590"/>
                </a:lnTo>
                <a:lnTo>
                  <a:pt x="1950983" y="1154543"/>
                </a:lnTo>
                <a:lnTo>
                  <a:pt x="1963651" y="1154543"/>
                </a:lnTo>
                <a:lnTo>
                  <a:pt x="1959429" y="1174813"/>
                </a:lnTo>
                <a:close/>
                <a:moveTo>
                  <a:pt x="2218715" y="1154543"/>
                </a:moveTo>
                <a:lnTo>
                  <a:pt x="2218715" y="1138496"/>
                </a:lnTo>
                <a:lnTo>
                  <a:pt x="2234762" y="1142719"/>
                </a:lnTo>
                <a:lnTo>
                  <a:pt x="2234762" y="1158766"/>
                </a:lnTo>
                <a:lnTo>
                  <a:pt x="2218715" y="1154543"/>
                </a:lnTo>
                <a:close/>
                <a:moveTo>
                  <a:pt x="3565822" y="649483"/>
                </a:moveTo>
                <a:lnTo>
                  <a:pt x="3570045" y="636814"/>
                </a:lnTo>
                <a:lnTo>
                  <a:pt x="3586092" y="641037"/>
                </a:lnTo>
                <a:lnTo>
                  <a:pt x="3586092" y="653706"/>
                </a:lnTo>
                <a:lnTo>
                  <a:pt x="3565822" y="649483"/>
                </a:lnTo>
                <a:close/>
                <a:moveTo>
                  <a:pt x="1700987" y="1125827"/>
                </a:moveTo>
                <a:lnTo>
                  <a:pt x="1684940" y="1121604"/>
                </a:lnTo>
                <a:lnTo>
                  <a:pt x="1689163" y="1108935"/>
                </a:lnTo>
                <a:lnTo>
                  <a:pt x="1705210" y="1113158"/>
                </a:lnTo>
                <a:lnTo>
                  <a:pt x="1700987" y="1125827"/>
                </a:lnTo>
                <a:close/>
                <a:moveTo>
                  <a:pt x="4826782" y="722962"/>
                </a:moveTo>
                <a:lnTo>
                  <a:pt x="4822559" y="710293"/>
                </a:lnTo>
                <a:lnTo>
                  <a:pt x="4842829" y="714516"/>
                </a:lnTo>
                <a:lnTo>
                  <a:pt x="4842829" y="727185"/>
                </a:lnTo>
                <a:lnTo>
                  <a:pt x="4842829" y="727185"/>
                </a:lnTo>
                <a:lnTo>
                  <a:pt x="4826782" y="722962"/>
                </a:lnTo>
                <a:close/>
                <a:moveTo>
                  <a:pt x="5895177" y="533775"/>
                </a:moveTo>
                <a:lnTo>
                  <a:pt x="5882509" y="533775"/>
                </a:lnTo>
                <a:lnTo>
                  <a:pt x="5886732" y="513505"/>
                </a:lnTo>
                <a:lnTo>
                  <a:pt x="5899400" y="517728"/>
                </a:lnTo>
                <a:lnTo>
                  <a:pt x="5899400" y="517728"/>
                </a:lnTo>
                <a:lnTo>
                  <a:pt x="5895177" y="533775"/>
                </a:lnTo>
                <a:close/>
                <a:moveTo>
                  <a:pt x="2131723" y="1195083"/>
                </a:moveTo>
                <a:lnTo>
                  <a:pt x="2111453" y="1203528"/>
                </a:lnTo>
                <a:lnTo>
                  <a:pt x="2115676" y="1187481"/>
                </a:lnTo>
                <a:lnTo>
                  <a:pt x="2124122" y="1183258"/>
                </a:lnTo>
                <a:lnTo>
                  <a:pt x="2132568" y="1187481"/>
                </a:lnTo>
                <a:lnTo>
                  <a:pt x="2132568" y="1187481"/>
                </a:lnTo>
                <a:lnTo>
                  <a:pt x="2132568" y="1195083"/>
                </a:lnTo>
                <a:close/>
                <a:moveTo>
                  <a:pt x="2464488" y="1035457"/>
                </a:moveTo>
                <a:lnTo>
                  <a:pt x="2472934" y="1019410"/>
                </a:lnTo>
                <a:lnTo>
                  <a:pt x="2481380" y="1019410"/>
                </a:lnTo>
                <a:lnTo>
                  <a:pt x="2477157" y="1039680"/>
                </a:lnTo>
                <a:lnTo>
                  <a:pt x="2464488" y="1035457"/>
                </a:lnTo>
                <a:close/>
                <a:moveTo>
                  <a:pt x="2395233" y="923972"/>
                </a:moveTo>
                <a:lnTo>
                  <a:pt x="2379186" y="923972"/>
                </a:lnTo>
                <a:lnTo>
                  <a:pt x="2383409" y="907925"/>
                </a:lnTo>
                <a:lnTo>
                  <a:pt x="2396077" y="907925"/>
                </a:lnTo>
                <a:lnTo>
                  <a:pt x="2396077" y="923972"/>
                </a:lnTo>
                <a:close/>
                <a:moveTo>
                  <a:pt x="936641" y="2168885"/>
                </a:moveTo>
                <a:lnTo>
                  <a:pt x="945086" y="2168885"/>
                </a:lnTo>
                <a:lnTo>
                  <a:pt x="940864" y="2189155"/>
                </a:lnTo>
                <a:lnTo>
                  <a:pt x="928195" y="2189155"/>
                </a:lnTo>
                <a:lnTo>
                  <a:pt x="936641" y="2168885"/>
                </a:lnTo>
                <a:close/>
                <a:moveTo>
                  <a:pt x="217902" y="1524469"/>
                </a:moveTo>
                <a:lnTo>
                  <a:pt x="201855" y="1524469"/>
                </a:lnTo>
                <a:lnTo>
                  <a:pt x="206078" y="1508422"/>
                </a:lnTo>
                <a:lnTo>
                  <a:pt x="218747" y="1512645"/>
                </a:lnTo>
                <a:lnTo>
                  <a:pt x="218747" y="1524469"/>
                </a:lnTo>
                <a:close/>
                <a:moveTo>
                  <a:pt x="1318391" y="850493"/>
                </a:moveTo>
                <a:lnTo>
                  <a:pt x="1305723" y="846270"/>
                </a:lnTo>
                <a:lnTo>
                  <a:pt x="1305723" y="833602"/>
                </a:lnTo>
                <a:lnTo>
                  <a:pt x="1321770" y="833602"/>
                </a:lnTo>
                <a:lnTo>
                  <a:pt x="1318391" y="850493"/>
                </a:lnTo>
                <a:close/>
                <a:moveTo>
                  <a:pt x="5833523" y="583606"/>
                </a:moveTo>
                <a:lnTo>
                  <a:pt x="5829300" y="570937"/>
                </a:lnTo>
                <a:lnTo>
                  <a:pt x="5833523" y="562491"/>
                </a:lnTo>
                <a:lnTo>
                  <a:pt x="5846192" y="566714"/>
                </a:lnTo>
                <a:lnTo>
                  <a:pt x="5841969" y="582761"/>
                </a:lnTo>
                <a:lnTo>
                  <a:pt x="5841969" y="582761"/>
                </a:lnTo>
                <a:lnTo>
                  <a:pt x="5833523" y="582761"/>
                </a:lnTo>
                <a:close/>
                <a:moveTo>
                  <a:pt x="6363076" y="2283748"/>
                </a:moveTo>
                <a:lnTo>
                  <a:pt x="6375744" y="2283748"/>
                </a:lnTo>
                <a:lnTo>
                  <a:pt x="6371521" y="2299795"/>
                </a:lnTo>
                <a:lnTo>
                  <a:pt x="6358853" y="2295572"/>
                </a:lnTo>
                <a:lnTo>
                  <a:pt x="6358853" y="2295572"/>
                </a:lnTo>
                <a:lnTo>
                  <a:pt x="6363076" y="2283748"/>
                </a:lnTo>
                <a:close/>
                <a:moveTo>
                  <a:pt x="6281151" y="2181553"/>
                </a:moveTo>
                <a:lnTo>
                  <a:pt x="6285374" y="2194222"/>
                </a:lnTo>
                <a:lnTo>
                  <a:pt x="6269327" y="2198445"/>
                </a:lnTo>
                <a:lnTo>
                  <a:pt x="6269327" y="2198445"/>
                </a:lnTo>
                <a:lnTo>
                  <a:pt x="6269327" y="2182398"/>
                </a:lnTo>
                <a:lnTo>
                  <a:pt x="6281151" y="2182398"/>
                </a:lnTo>
                <a:close/>
                <a:moveTo>
                  <a:pt x="1256737" y="1536293"/>
                </a:moveTo>
                <a:lnTo>
                  <a:pt x="1240690" y="1532070"/>
                </a:lnTo>
                <a:lnTo>
                  <a:pt x="1244913" y="1519402"/>
                </a:lnTo>
                <a:lnTo>
                  <a:pt x="1257582" y="1523625"/>
                </a:lnTo>
                <a:lnTo>
                  <a:pt x="1257582" y="1523625"/>
                </a:lnTo>
                <a:lnTo>
                  <a:pt x="1257582" y="1536293"/>
                </a:lnTo>
                <a:close/>
                <a:moveTo>
                  <a:pt x="2493204" y="702692"/>
                </a:moveTo>
                <a:lnTo>
                  <a:pt x="2488981" y="678199"/>
                </a:lnTo>
                <a:lnTo>
                  <a:pt x="2505028" y="694246"/>
                </a:lnTo>
                <a:lnTo>
                  <a:pt x="2500805" y="706915"/>
                </a:lnTo>
                <a:lnTo>
                  <a:pt x="2493204" y="702692"/>
                </a:lnTo>
                <a:close/>
                <a:moveTo>
                  <a:pt x="619923" y="2135946"/>
                </a:moveTo>
                <a:lnTo>
                  <a:pt x="632591" y="2135946"/>
                </a:lnTo>
                <a:lnTo>
                  <a:pt x="624146" y="2151993"/>
                </a:lnTo>
                <a:lnTo>
                  <a:pt x="615700" y="2151993"/>
                </a:lnTo>
                <a:lnTo>
                  <a:pt x="619923" y="2135946"/>
                </a:lnTo>
                <a:close/>
                <a:moveTo>
                  <a:pt x="6556484" y="1663825"/>
                </a:moveTo>
                <a:lnTo>
                  <a:pt x="6572532" y="1668048"/>
                </a:lnTo>
                <a:lnTo>
                  <a:pt x="6564086" y="1680717"/>
                </a:lnTo>
                <a:lnTo>
                  <a:pt x="6555640" y="1680717"/>
                </a:lnTo>
                <a:lnTo>
                  <a:pt x="6555640" y="1663825"/>
                </a:lnTo>
                <a:close/>
                <a:moveTo>
                  <a:pt x="1043058" y="1651156"/>
                </a:moveTo>
                <a:lnTo>
                  <a:pt x="1027011" y="1646934"/>
                </a:lnTo>
                <a:lnTo>
                  <a:pt x="1031234" y="1638488"/>
                </a:lnTo>
                <a:lnTo>
                  <a:pt x="1047281" y="1638488"/>
                </a:lnTo>
                <a:lnTo>
                  <a:pt x="1043058" y="1651156"/>
                </a:lnTo>
                <a:close/>
                <a:moveTo>
                  <a:pt x="1655379" y="1454369"/>
                </a:moveTo>
                <a:lnTo>
                  <a:pt x="1642711" y="1454369"/>
                </a:lnTo>
                <a:lnTo>
                  <a:pt x="1642711" y="1441700"/>
                </a:lnTo>
                <a:lnTo>
                  <a:pt x="1651156" y="1437477"/>
                </a:lnTo>
                <a:lnTo>
                  <a:pt x="1659602" y="1441700"/>
                </a:lnTo>
                <a:lnTo>
                  <a:pt x="1655379" y="1454369"/>
                </a:lnTo>
                <a:close/>
                <a:moveTo>
                  <a:pt x="1269406" y="1454369"/>
                </a:moveTo>
                <a:lnTo>
                  <a:pt x="1256737" y="1450146"/>
                </a:lnTo>
                <a:lnTo>
                  <a:pt x="1260960" y="1437477"/>
                </a:lnTo>
                <a:lnTo>
                  <a:pt x="1273629" y="1441700"/>
                </a:lnTo>
                <a:lnTo>
                  <a:pt x="1273629" y="1441700"/>
                </a:lnTo>
                <a:lnTo>
                  <a:pt x="1269406" y="1454369"/>
                </a:lnTo>
                <a:close/>
                <a:moveTo>
                  <a:pt x="1408762" y="1355553"/>
                </a:moveTo>
                <a:lnTo>
                  <a:pt x="1396093" y="1359776"/>
                </a:lnTo>
                <a:lnTo>
                  <a:pt x="1396093" y="1343729"/>
                </a:lnTo>
                <a:lnTo>
                  <a:pt x="1408762" y="1343729"/>
                </a:lnTo>
                <a:lnTo>
                  <a:pt x="1408762" y="1355553"/>
                </a:lnTo>
                <a:close/>
                <a:moveTo>
                  <a:pt x="1860613" y="1072618"/>
                </a:moveTo>
                <a:lnTo>
                  <a:pt x="1860613" y="1088665"/>
                </a:lnTo>
                <a:lnTo>
                  <a:pt x="1847944" y="1088665"/>
                </a:lnTo>
                <a:lnTo>
                  <a:pt x="1847944" y="1072618"/>
                </a:lnTo>
                <a:lnTo>
                  <a:pt x="1860613" y="1072618"/>
                </a:lnTo>
                <a:close/>
                <a:moveTo>
                  <a:pt x="3109748" y="743232"/>
                </a:moveTo>
                <a:lnTo>
                  <a:pt x="3097080" y="743232"/>
                </a:lnTo>
                <a:lnTo>
                  <a:pt x="3101303" y="727185"/>
                </a:lnTo>
                <a:lnTo>
                  <a:pt x="3113971" y="731407"/>
                </a:lnTo>
                <a:lnTo>
                  <a:pt x="3109748" y="743232"/>
                </a:lnTo>
                <a:close/>
                <a:moveTo>
                  <a:pt x="5048907" y="489013"/>
                </a:moveTo>
                <a:lnTo>
                  <a:pt x="5040461" y="484790"/>
                </a:lnTo>
                <a:lnTo>
                  <a:pt x="5044684" y="468743"/>
                </a:lnTo>
                <a:lnTo>
                  <a:pt x="5053130" y="468743"/>
                </a:lnTo>
                <a:lnTo>
                  <a:pt x="5048907" y="489013"/>
                </a:lnTo>
                <a:close/>
                <a:moveTo>
                  <a:pt x="587829" y="2337801"/>
                </a:moveTo>
                <a:lnTo>
                  <a:pt x="596274" y="2325132"/>
                </a:lnTo>
                <a:lnTo>
                  <a:pt x="604720" y="2329355"/>
                </a:lnTo>
                <a:lnTo>
                  <a:pt x="604720" y="2342024"/>
                </a:lnTo>
                <a:lnTo>
                  <a:pt x="587829" y="2337801"/>
                </a:lnTo>
                <a:close/>
                <a:moveTo>
                  <a:pt x="5677276" y="2329355"/>
                </a:moveTo>
                <a:lnTo>
                  <a:pt x="5677276" y="2320909"/>
                </a:lnTo>
                <a:lnTo>
                  <a:pt x="5693322" y="2320909"/>
                </a:lnTo>
                <a:lnTo>
                  <a:pt x="5693322" y="2333578"/>
                </a:lnTo>
                <a:lnTo>
                  <a:pt x="5677276" y="2329355"/>
                </a:lnTo>
                <a:close/>
                <a:moveTo>
                  <a:pt x="464520" y="2009259"/>
                </a:moveTo>
                <a:lnTo>
                  <a:pt x="456074" y="2009259"/>
                </a:lnTo>
                <a:lnTo>
                  <a:pt x="460297" y="1993212"/>
                </a:lnTo>
                <a:lnTo>
                  <a:pt x="472966" y="1997435"/>
                </a:lnTo>
                <a:lnTo>
                  <a:pt x="464520" y="2009259"/>
                </a:lnTo>
                <a:close/>
                <a:moveTo>
                  <a:pt x="862317" y="1877504"/>
                </a:moveTo>
                <a:lnTo>
                  <a:pt x="849649" y="1877504"/>
                </a:lnTo>
                <a:lnTo>
                  <a:pt x="853872" y="1861457"/>
                </a:lnTo>
                <a:lnTo>
                  <a:pt x="862317" y="1861457"/>
                </a:lnTo>
                <a:lnTo>
                  <a:pt x="862317" y="1877504"/>
                </a:lnTo>
                <a:close/>
                <a:moveTo>
                  <a:pt x="1864836" y="1133428"/>
                </a:moveTo>
                <a:lnTo>
                  <a:pt x="1852167" y="1129205"/>
                </a:lnTo>
                <a:lnTo>
                  <a:pt x="1864836" y="1116536"/>
                </a:lnTo>
                <a:lnTo>
                  <a:pt x="1873281" y="1124982"/>
                </a:lnTo>
                <a:lnTo>
                  <a:pt x="1864836" y="1133428"/>
                </a:lnTo>
                <a:close/>
                <a:moveTo>
                  <a:pt x="1737304" y="1088665"/>
                </a:moveTo>
                <a:lnTo>
                  <a:pt x="1724635" y="1075997"/>
                </a:lnTo>
                <a:lnTo>
                  <a:pt x="1728858" y="1071774"/>
                </a:lnTo>
                <a:lnTo>
                  <a:pt x="1741527" y="1071774"/>
                </a:lnTo>
                <a:lnTo>
                  <a:pt x="1737304" y="1088665"/>
                </a:lnTo>
                <a:close/>
                <a:moveTo>
                  <a:pt x="899479" y="2140169"/>
                </a:moveTo>
                <a:lnTo>
                  <a:pt x="903702" y="2127500"/>
                </a:lnTo>
                <a:lnTo>
                  <a:pt x="916371" y="2131723"/>
                </a:lnTo>
                <a:lnTo>
                  <a:pt x="916371" y="2140169"/>
                </a:lnTo>
                <a:lnTo>
                  <a:pt x="899479" y="2140169"/>
                </a:lnTo>
                <a:close/>
                <a:moveTo>
                  <a:pt x="2276147" y="1170590"/>
                </a:moveTo>
                <a:lnTo>
                  <a:pt x="2292194" y="1170590"/>
                </a:lnTo>
                <a:lnTo>
                  <a:pt x="2287971" y="1183258"/>
                </a:lnTo>
                <a:lnTo>
                  <a:pt x="2275302" y="1179036"/>
                </a:lnTo>
                <a:lnTo>
                  <a:pt x="2275302" y="1179036"/>
                </a:lnTo>
                <a:lnTo>
                  <a:pt x="2275302" y="1170590"/>
                </a:lnTo>
                <a:close/>
                <a:moveTo>
                  <a:pt x="2752490" y="846270"/>
                </a:moveTo>
                <a:lnTo>
                  <a:pt x="2736443" y="846270"/>
                </a:lnTo>
                <a:lnTo>
                  <a:pt x="2740666" y="833602"/>
                </a:lnTo>
                <a:lnTo>
                  <a:pt x="2752490" y="846270"/>
                </a:lnTo>
                <a:close/>
                <a:moveTo>
                  <a:pt x="6096188" y="246618"/>
                </a:moveTo>
                <a:lnTo>
                  <a:pt x="6087742" y="246618"/>
                </a:lnTo>
                <a:lnTo>
                  <a:pt x="6087742" y="230571"/>
                </a:lnTo>
                <a:lnTo>
                  <a:pt x="6100411" y="234794"/>
                </a:lnTo>
                <a:lnTo>
                  <a:pt x="6096188" y="246618"/>
                </a:lnTo>
                <a:close/>
                <a:moveTo>
                  <a:pt x="6243989" y="242395"/>
                </a:moveTo>
                <a:lnTo>
                  <a:pt x="6235544" y="242395"/>
                </a:lnTo>
                <a:lnTo>
                  <a:pt x="6235544" y="226348"/>
                </a:lnTo>
                <a:lnTo>
                  <a:pt x="6248212" y="230571"/>
                </a:lnTo>
                <a:lnTo>
                  <a:pt x="6243989" y="242395"/>
                </a:lnTo>
                <a:close/>
                <a:moveTo>
                  <a:pt x="513505" y="3713624"/>
                </a:moveTo>
                <a:lnTo>
                  <a:pt x="509283" y="3729671"/>
                </a:lnTo>
                <a:lnTo>
                  <a:pt x="500837" y="3725448"/>
                </a:lnTo>
                <a:lnTo>
                  <a:pt x="505060" y="3712779"/>
                </a:lnTo>
                <a:lnTo>
                  <a:pt x="505060" y="3712779"/>
                </a:lnTo>
                <a:lnTo>
                  <a:pt x="513505" y="3712779"/>
                </a:lnTo>
                <a:close/>
                <a:moveTo>
                  <a:pt x="6864757" y="2222094"/>
                </a:moveTo>
                <a:lnTo>
                  <a:pt x="6852088" y="2222094"/>
                </a:lnTo>
                <a:lnTo>
                  <a:pt x="6852088" y="2209425"/>
                </a:lnTo>
                <a:lnTo>
                  <a:pt x="6864757" y="2209425"/>
                </a:lnTo>
                <a:lnTo>
                  <a:pt x="6864757" y="2222094"/>
                </a:lnTo>
                <a:close/>
                <a:moveTo>
                  <a:pt x="6646855" y="2218715"/>
                </a:moveTo>
                <a:lnTo>
                  <a:pt x="6651078" y="2202668"/>
                </a:lnTo>
                <a:lnTo>
                  <a:pt x="6659523" y="2206891"/>
                </a:lnTo>
                <a:lnTo>
                  <a:pt x="6655301" y="2219560"/>
                </a:lnTo>
                <a:lnTo>
                  <a:pt x="6646855" y="2219560"/>
                </a:lnTo>
                <a:close/>
                <a:moveTo>
                  <a:pt x="1269406" y="1827674"/>
                </a:moveTo>
                <a:lnTo>
                  <a:pt x="1265183" y="1811627"/>
                </a:lnTo>
                <a:lnTo>
                  <a:pt x="1277852" y="1811627"/>
                </a:lnTo>
                <a:lnTo>
                  <a:pt x="1269406" y="1827674"/>
                </a:lnTo>
                <a:close/>
                <a:moveTo>
                  <a:pt x="1002518" y="1676494"/>
                </a:moveTo>
                <a:lnTo>
                  <a:pt x="998295" y="1663825"/>
                </a:lnTo>
                <a:lnTo>
                  <a:pt x="1002518" y="1659602"/>
                </a:lnTo>
                <a:lnTo>
                  <a:pt x="1015187" y="1672271"/>
                </a:lnTo>
                <a:lnTo>
                  <a:pt x="1015187" y="1672271"/>
                </a:lnTo>
                <a:lnTo>
                  <a:pt x="1002518" y="1676494"/>
                </a:lnTo>
                <a:close/>
                <a:moveTo>
                  <a:pt x="2875799" y="916371"/>
                </a:moveTo>
                <a:lnTo>
                  <a:pt x="2859752" y="912148"/>
                </a:lnTo>
                <a:lnTo>
                  <a:pt x="2859752" y="903702"/>
                </a:lnTo>
                <a:lnTo>
                  <a:pt x="2875799" y="907925"/>
                </a:lnTo>
                <a:lnTo>
                  <a:pt x="2875799" y="916371"/>
                </a:lnTo>
                <a:close/>
                <a:moveTo>
                  <a:pt x="3775278" y="566714"/>
                </a:moveTo>
                <a:lnTo>
                  <a:pt x="3783724" y="558268"/>
                </a:lnTo>
                <a:lnTo>
                  <a:pt x="3796393" y="562491"/>
                </a:lnTo>
                <a:lnTo>
                  <a:pt x="3787947" y="570937"/>
                </a:lnTo>
                <a:lnTo>
                  <a:pt x="3775278" y="566714"/>
                </a:lnTo>
                <a:close/>
                <a:moveTo>
                  <a:pt x="830223" y="1454369"/>
                </a:moveTo>
                <a:lnTo>
                  <a:pt x="830223" y="1441700"/>
                </a:lnTo>
                <a:lnTo>
                  <a:pt x="842892" y="1441700"/>
                </a:lnTo>
                <a:lnTo>
                  <a:pt x="838669" y="1454369"/>
                </a:lnTo>
                <a:lnTo>
                  <a:pt x="830223" y="1454369"/>
                </a:lnTo>
                <a:close/>
                <a:moveTo>
                  <a:pt x="467898" y="1285453"/>
                </a:moveTo>
                <a:lnTo>
                  <a:pt x="459452" y="1281230"/>
                </a:lnTo>
                <a:lnTo>
                  <a:pt x="463675" y="1268561"/>
                </a:lnTo>
                <a:lnTo>
                  <a:pt x="472121" y="1272784"/>
                </a:lnTo>
                <a:lnTo>
                  <a:pt x="467898" y="1285453"/>
                </a:lnTo>
                <a:close/>
                <a:moveTo>
                  <a:pt x="830223" y="5258363"/>
                </a:moveTo>
                <a:lnTo>
                  <a:pt x="830223" y="5266809"/>
                </a:lnTo>
                <a:lnTo>
                  <a:pt x="817555" y="5266809"/>
                </a:lnTo>
                <a:lnTo>
                  <a:pt x="821778" y="5254140"/>
                </a:lnTo>
                <a:lnTo>
                  <a:pt x="830223" y="5258363"/>
                </a:lnTo>
                <a:close/>
                <a:moveTo>
                  <a:pt x="5874907" y="2320909"/>
                </a:moveTo>
                <a:lnTo>
                  <a:pt x="5883353" y="2325132"/>
                </a:lnTo>
                <a:lnTo>
                  <a:pt x="5883353" y="2333578"/>
                </a:lnTo>
                <a:lnTo>
                  <a:pt x="5870684" y="2333578"/>
                </a:lnTo>
                <a:lnTo>
                  <a:pt x="5874907" y="2320909"/>
                </a:lnTo>
                <a:close/>
                <a:moveTo>
                  <a:pt x="702692" y="1934936"/>
                </a:moveTo>
                <a:lnTo>
                  <a:pt x="711137" y="1918889"/>
                </a:lnTo>
                <a:lnTo>
                  <a:pt x="715360" y="1931557"/>
                </a:lnTo>
                <a:lnTo>
                  <a:pt x="702692" y="1934936"/>
                </a:lnTo>
                <a:close/>
                <a:moveTo>
                  <a:pt x="1679872" y="1434099"/>
                </a:moveTo>
                <a:lnTo>
                  <a:pt x="1671426" y="1434099"/>
                </a:lnTo>
                <a:lnTo>
                  <a:pt x="1675649" y="1421430"/>
                </a:lnTo>
                <a:lnTo>
                  <a:pt x="1684095" y="1421430"/>
                </a:lnTo>
                <a:lnTo>
                  <a:pt x="1679872" y="1434099"/>
                </a:lnTo>
                <a:close/>
                <a:moveTo>
                  <a:pt x="2600466" y="1027011"/>
                </a:moveTo>
                <a:lnTo>
                  <a:pt x="2584419" y="1031234"/>
                </a:lnTo>
                <a:lnTo>
                  <a:pt x="2584419" y="1022788"/>
                </a:lnTo>
                <a:lnTo>
                  <a:pt x="2600466" y="1027011"/>
                </a:lnTo>
                <a:close/>
                <a:moveTo>
                  <a:pt x="4227129" y="952688"/>
                </a:moveTo>
                <a:lnTo>
                  <a:pt x="4227129" y="944242"/>
                </a:lnTo>
                <a:lnTo>
                  <a:pt x="4239798" y="944242"/>
                </a:lnTo>
                <a:lnTo>
                  <a:pt x="4235575" y="956911"/>
                </a:lnTo>
                <a:lnTo>
                  <a:pt x="4227129" y="952688"/>
                </a:lnTo>
                <a:lnTo>
                  <a:pt x="4227129" y="952688"/>
                </a:lnTo>
                <a:close/>
                <a:moveTo>
                  <a:pt x="6659523" y="2140169"/>
                </a:moveTo>
                <a:lnTo>
                  <a:pt x="6646855" y="2135946"/>
                </a:lnTo>
                <a:lnTo>
                  <a:pt x="6651078" y="2127500"/>
                </a:lnTo>
                <a:lnTo>
                  <a:pt x="6659523" y="2131723"/>
                </a:lnTo>
                <a:lnTo>
                  <a:pt x="6659523" y="2140169"/>
                </a:lnTo>
                <a:close/>
                <a:moveTo>
                  <a:pt x="6494830" y="1926490"/>
                </a:moveTo>
                <a:lnTo>
                  <a:pt x="6507499" y="1926490"/>
                </a:lnTo>
                <a:lnTo>
                  <a:pt x="6507499" y="1934936"/>
                </a:lnTo>
                <a:lnTo>
                  <a:pt x="6494830" y="1934936"/>
                </a:lnTo>
                <a:lnTo>
                  <a:pt x="6494830" y="1926490"/>
                </a:lnTo>
                <a:close/>
                <a:moveTo>
                  <a:pt x="312495" y="1901997"/>
                </a:moveTo>
                <a:lnTo>
                  <a:pt x="299826" y="1901997"/>
                </a:lnTo>
                <a:lnTo>
                  <a:pt x="299826" y="1893551"/>
                </a:lnTo>
                <a:lnTo>
                  <a:pt x="312495" y="1893551"/>
                </a:lnTo>
                <a:lnTo>
                  <a:pt x="312495" y="1901997"/>
                </a:lnTo>
                <a:close/>
                <a:moveTo>
                  <a:pt x="1108935" y="1380046"/>
                </a:moveTo>
                <a:lnTo>
                  <a:pt x="1100489" y="1380046"/>
                </a:lnTo>
                <a:lnTo>
                  <a:pt x="1100489" y="1368222"/>
                </a:lnTo>
                <a:lnTo>
                  <a:pt x="1108935" y="1368222"/>
                </a:lnTo>
                <a:lnTo>
                  <a:pt x="1108935" y="1380046"/>
                </a:lnTo>
                <a:close/>
                <a:moveTo>
                  <a:pt x="2395233" y="1130050"/>
                </a:moveTo>
                <a:lnTo>
                  <a:pt x="2407901" y="1130050"/>
                </a:lnTo>
                <a:lnTo>
                  <a:pt x="2407901" y="1138496"/>
                </a:lnTo>
                <a:lnTo>
                  <a:pt x="2395233" y="1138496"/>
                </a:lnTo>
                <a:lnTo>
                  <a:pt x="2395233" y="1130050"/>
                </a:lnTo>
                <a:close/>
                <a:moveTo>
                  <a:pt x="1901997" y="1113158"/>
                </a:moveTo>
                <a:lnTo>
                  <a:pt x="1906220" y="1100489"/>
                </a:lnTo>
                <a:lnTo>
                  <a:pt x="1914666" y="1108935"/>
                </a:lnTo>
                <a:lnTo>
                  <a:pt x="1901997" y="1113158"/>
                </a:lnTo>
                <a:close/>
                <a:moveTo>
                  <a:pt x="6572532" y="521951"/>
                </a:moveTo>
                <a:lnTo>
                  <a:pt x="6585200" y="526174"/>
                </a:lnTo>
                <a:lnTo>
                  <a:pt x="6576755" y="534620"/>
                </a:lnTo>
                <a:lnTo>
                  <a:pt x="6572532" y="521951"/>
                </a:lnTo>
                <a:close/>
                <a:moveTo>
                  <a:pt x="6338583" y="2402834"/>
                </a:moveTo>
                <a:lnTo>
                  <a:pt x="6342805" y="2394388"/>
                </a:lnTo>
                <a:lnTo>
                  <a:pt x="6351251" y="2402834"/>
                </a:lnTo>
                <a:lnTo>
                  <a:pt x="6338583" y="2402834"/>
                </a:lnTo>
                <a:close/>
                <a:moveTo>
                  <a:pt x="1146097" y="1983921"/>
                </a:moveTo>
                <a:lnTo>
                  <a:pt x="1150320" y="1996590"/>
                </a:lnTo>
                <a:lnTo>
                  <a:pt x="1141874" y="1996590"/>
                </a:lnTo>
                <a:lnTo>
                  <a:pt x="1146097" y="1983921"/>
                </a:lnTo>
                <a:close/>
                <a:moveTo>
                  <a:pt x="546444" y="1914666"/>
                </a:moveTo>
                <a:lnTo>
                  <a:pt x="533775" y="1914666"/>
                </a:lnTo>
                <a:lnTo>
                  <a:pt x="537998" y="1906220"/>
                </a:lnTo>
                <a:lnTo>
                  <a:pt x="546444" y="1914666"/>
                </a:lnTo>
                <a:close/>
                <a:moveTo>
                  <a:pt x="2168885" y="965356"/>
                </a:moveTo>
                <a:lnTo>
                  <a:pt x="2181553" y="969579"/>
                </a:lnTo>
                <a:lnTo>
                  <a:pt x="2168885" y="973802"/>
                </a:lnTo>
                <a:lnTo>
                  <a:pt x="2168885" y="965356"/>
                </a:lnTo>
                <a:close/>
                <a:moveTo>
                  <a:pt x="3458560" y="628369"/>
                </a:moveTo>
                <a:lnTo>
                  <a:pt x="3445892" y="624146"/>
                </a:lnTo>
                <a:lnTo>
                  <a:pt x="3450115" y="619923"/>
                </a:lnTo>
                <a:lnTo>
                  <a:pt x="3458560" y="619923"/>
                </a:lnTo>
                <a:lnTo>
                  <a:pt x="3458560" y="628369"/>
                </a:lnTo>
                <a:close/>
                <a:moveTo>
                  <a:pt x="3499945" y="546444"/>
                </a:moveTo>
                <a:lnTo>
                  <a:pt x="3487276" y="542221"/>
                </a:lnTo>
                <a:lnTo>
                  <a:pt x="3491499" y="537998"/>
                </a:lnTo>
                <a:lnTo>
                  <a:pt x="3499945" y="537998"/>
                </a:lnTo>
                <a:lnTo>
                  <a:pt x="3499945" y="546444"/>
                </a:lnTo>
                <a:close/>
                <a:moveTo>
                  <a:pt x="3808217" y="41384"/>
                </a:moveTo>
                <a:lnTo>
                  <a:pt x="3795548" y="41384"/>
                </a:lnTo>
                <a:lnTo>
                  <a:pt x="3799771" y="32939"/>
                </a:lnTo>
                <a:lnTo>
                  <a:pt x="3808217" y="41384"/>
                </a:lnTo>
                <a:close/>
                <a:moveTo>
                  <a:pt x="467898" y="4383377"/>
                </a:moveTo>
                <a:lnTo>
                  <a:pt x="467898" y="4374931"/>
                </a:lnTo>
                <a:lnTo>
                  <a:pt x="476344" y="4374931"/>
                </a:lnTo>
                <a:lnTo>
                  <a:pt x="476344" y="4383377"/>
                </a:lnTo>
                <a:lnTo>
                  <a:pt x="467898" y="4383377"/>
                </a:lnTo>
                <a:close/>
                <a:moveTo>
                  <a:pt x="341211" y="3413798"/>
                </a:moveTo>
                <a:lnTo>
                  <a:pt x="349657" y="3413798"/>
                </a:lnTo>
                <a:lnTo>
                  <a:pt x="349657" y="3422244"/>
                </a:lnTo>
                <a:lnTo>
                  <a:pt x="341211" y="3422244"/>
                </a:lnTo>
                <a:lnTo>
                  <a:pt x="341211" y="3413798"/>
                </a:lnTo>
                <a:close/>
                <a:moveTo>
                  <a:pt x="287158" y="2653675"/>
                </a:moveTo>
                <a:lnTo>
                  <a:pt x="278712" y="2653675"/>
                </a:lnTo>
                <a:lnTo>
                  <a:pt x="278712" y="2645229"/>
                </a:lnTo>
                <a:lnTo>
                  <a:pt x="287158" y="2645229"/>
                </a:lnTo>
                <a:lnTo>
                  <a:pt x="287158" y="2653675"/>
                </a:lnTo>
                <a:close/>
                <a:moveTo>
                  <a:pt x="6453445" y="2271924"/>
                </a:moveTo>
                <a:lnTo>
                  <a:pt x="6453445" y="2259255"/>
                </a:lnTo>
                <a:lnTo>
                  <a:pt x="6461891" y="2267701"/>
                </a:lnTo>
                <a:lnTo>
                  <a:pt x="6453445" y="2271924"/>
                </a:lnTo>
                <a:close/>
                <a:moveTo>
                  <a:pt x="6531992" y="2230539"/>
                </a:moveTo>
                <a:lnTo>
                  <a:pt x="6540438" y="2230539"/>
                </a:lnTo>
                <a:lnTo>
                  <a:pt x="6540438" y="2238985"/>
                </a:lnTo>
                <a:lnTo>
                  <a:pt x="6531992" y="2238985"/>
                </a:lnTo>
                <a:lnTo>
                  <a:pt x="6531992" y="2230539"/>
                </a:lnTo>
                <a:close/>
                <a:moveTo>
                  <a:pt x="6823372" y="2152838"/>
                </a:moveTo>
                <a:lnTo>
                  <a:pt x="6814927" y="2152838"/>
                </a:lnTo>
                <a:lnTo>
                  <a:pt x="6814927" y="2144392"/>
                </a:lnTo>
                <a:lnTo>
                  <a:pt x="6823372" y="2144392"/>
                </a:lnTo>
                <a:lnTo>
                  <a:pt x="6823372" y="2152838"/>
                </a:lnTo>
                <a:close/>
                <a:moveTo>
                  <a:pt x="1068395" y="1976320"/>
                </a:moveTo>
                <a:lnTo>
                  <a:pt x="1076841" y="1976320"/>
                </a:lnTo>
                <a:lnTo>
                  <a:pt x="1076841" y="1984766"/>
                </a:lnTo>
                <a:lnTo>
                  <a:pt x="1068395" y="1984766"/>
                </a:lnTo>
                <a:lnTo>
                  <a:pt x="1068395" y="1976320"/>
                </a:lnTo>
                <a:close/>
                <a:moveTo>
                  <a:pt x="1101334" y="1655379"/>
                </a:moveTo>
                <a:lnTo>
                  <a:pt x="1101334" y="1646934"/>
                </a:lnTo>
                <a:lnTo>
                  <a:pt x="1109780" y="1646934"/>
                </a:lnTo>
                <a:lnTo>
                  <a:pt x="1109780" y="1655379"/>
                </a:lnTo>
                <a:lnTo>
                  <a:pt x="1101334" y="1655379"/>
                </a:lnTo>
                <a:close/>
                <a:moveTo>
                  <a:pt x="628368" y="1282074"/>
                </a:moveTo>
                <a:lnTo>
                  <a:pt x="619923" y="1282074"/>
                </a:lnTo>
                <a:lnTo>
                  <a:pt x="619923" y="1273629"/>
                </a:lnTo>
                <a:lnTo>
                  <a:pt x="628368" y="1273629"/>
                </a:lnTo>
                <a:lnTo>
                  <a:pt x="628368" y="1282074"/>
                </a:lnTo>
                <a:close/>
                <a:moveTo>
                  <a:pt x="1729703" y="1174813"/>
                </a:moveTo>
                <a:lnTo>
                  <a:pt x="1729703" y="1166367"/>
                </a:lnTo>
                <a:lnTo>
                  <a:pt x="1738148" y="1166367"/>
                </a:lnTo>
                <a:lnTo>
                  <a:pt x="1738148" y="1174813"/>
                </a:lnTo>
                <a:lnTo>
                  <a:pt x="1729703" y="1174813"/>
                </a:lnTo>
                <a:close/>
                <a:moveTo>
                  <a:pt x="6055648" y="854716"/>
                </a:moveTo>
                <a:lnTo>
                  <a:pt x="6047202" y="858939"/>
                </a:lnTo>
                <a:lnTo>
                  <a:pt x="6047202" y="846270"/>
                </a:lnTo>
                <a:lnTo>
                  <a:pt x="6055648" y="854716"/>
                </a:lnTo>
                <a:close/>
                <a:moveTo>
                  <a:pt x="2464488" y="793062"/>
                </a:moveTo>
                <a:lnTo>
                  <a:pt x="2456042" y="793062"/>
                </a:lnTo>
                <a:lnTo>
                  <a:pt x="2456042" y="784616"/>
                </a:lnTo>
                <a:lnTo>
                  <a:pt x="2464488" y="784616"/>
                </a:lnTo>
                <a:lnTo>
                  <a:pt x="2464488" y="793062"/>
                </a:lnTo>
                <a:close/>
                <a:moveTo>
                  <a:pt x="4477970" y="784616"/>
                </a:moveTo>
                <a:lnTo>
                  <a:pt x="4477970" y="776170"/>
                </a:lnTo>
                <a:lnTo>
                  <a:pt x="4486416" y="776170"/>
                </a:lnTo>
                <a:lnTo>
                  <a:pt x="4486416" y="784616"/>
                </a:lnTo>
                <a:lnTo>
                  <a:pt x="4477970" y="784616"/>
                </a:lnTo>
                <a:close/>
                <a:moveTo>
                  <a:pt x="3191673" y="768569"/>
                </a:moveTo>
                <a:lnTo>
                  <a:pt x="3179004" y="764346"/>
                </a:lnTo>
                <a:lnTo>
                  <a:pt x="3184071" y="760123"/>
                </a:lnTo>
                <a:lnTo>
                  <a:pt x="3191673" y="768569"/>
                </a:lnTo>
                <a:close/>
                <a:moveTo>
                  <a:pt x="5020191" y="760123"/>
                </a:moveTo>
                <a:lnTo>
                  <a:pt x="5011746" y="760123"/>
                </a:lnTo>
                <a:lnTo>
                  <a:pt x="5011746" y="751677"/>
                </a:lnTo>
                <a:lnTo>
                  <a:pt x="5020191" y="751677"/>
                </a:lnTo>
                <a:lnTo>
                  <a:pt x="5020191" y="760123"/>
                </a:lnTo>
                <a:close/>
                <a:moveTo>
                  <a:pt x="3138464" y="718739"/>
                </a:moveTo>
                <a:lnTo>
                  <a:pt x="3130018" y="718739"/>
                </a:lnTo>
                <a:lnTo>
                  <a:pt x="3130018" y="710293"/>
                </a:lnTo>
                <a:lnTo>
                  <a:pt x="3138464" y="710293"/>
                </a:lnTo>
                <a:lnTo>
                  <a:pt x="3138464" y="718739"/>
                </a:lnTo>
                <a:close/>
                <a:moveTo>
                  <a:pt x="4789620" y="661307"/>
                </a:moveTo>
                <a:lnTo>
                  <a:pt x="4798066" y="661307"/>
                </a:lnTo>
                <a:lnTo>
                  <a:pt x="4798066" y="669753"/>
                </a:lnTo>
                <a:lnTo>
                  <a:pt x="4789620" y="669753"/>
                </a:lnTo>
                <a:lnTo>
                  <a:pt x="4789620" y="661307"/>
                </a:lnTo>
                <a:close/>
                <a:moveTo>
                  <a:pt x="4888436" y="619923"/>
                </a:moveTo>
                <a:lnTo>
                  <a:pt x="4879991" y="619923"/>
                </a:lnTo>
                <a:lnTo>
                  <a:pt x="4879991" y="611477"/>
                </a:lnTo>
                <a:lnTo>
                  <a:pt x="4888436" y="611477"/>
                </a:lnTo>
                <a:lnTo>
                  <a:pt x="4888436" y="619923"/>
                </a:lnTo>
                <a:close/>
                <a:moveTo>
                  <a:pt x="4789620" y="537998"/>
                </a:moveTo>
                <a:lnTo>
                  <a:pt x="4781175" y="537998"/>
                </a:lnTo>
                <a:lnTo>
                  <a:pt x="4781175" y="529553"/>
                </a:lnTo>
                <a:lnTo>
                  <a:pt x="4789620" y="529553"/>
                </a:lnTo>
                <a:lnTo>
                  <a:pt x="4789620" y="537998"/>
                </a:lnTo>
                <a:close/>
                <a:moveTo>
                  <a:pt x="3680685" y="484790"/>
                </a:moveTo>
                <a:lnTo>
                  <a:pt x="3672239" y="489013"/>
                </a:lnTo>
                <a:lnTo>
                  <a:pt x="3672239" y="476344"/>
                </a:lnTo>
                <a:lnTo>
                  <a:pt x="3680685" y="484790"/>
                </a:lnTo>
                <a:close/>
                <a:moveTo>
                  <a:pt x="5578459" y="472121"/>
                </a:moveTo>
                <a:lnTo>
                  <a:pt x="5570014" y="472121"/>
                </a:lnTo>
                <a:lnTo>
                  <a:pt x="5570014" y="463675"/>
                </a:lnTo>
                <a:lnTo>
                  <a:pt x="5578459" y="463675"/>
                </a:lnTo>
                <a:lnTo>
                  <a:pt x="5578459" y="472121"/>
                </a:lnTo>
                <a:close/>
                <a:moveTo>
                  <a:pt x="2168885" y="385974"/>
                </a:moveTo>
                <a:lnTo>
                  <a:pt x="2160439" y="385974"/>
                </a:lnTo>
                <a:lnTo>
                  <a:pt x="2160439" y="377528"/>
                </a:lnTo>
                <a:lnTo>
                  <a:pt x="2168885" y="377528"/>
                </a:lnTo>
                <a:lnTo>
                  <a:pt x="2168885" y="385974"/>
                </a:lnTo>
                <a:close/>
                <a:moveTo>
                  <a:pt x="6662902" y="2428171"/>
                </a:moveTo>
                <a:lnTo>
                  <a:pt x="6654456" y="2423948"/>
                </a:lnTo>
                <a:lnTo>
                  <a:pt x="6658679" y="2419725"/>
                </a:lnTo>
                <a:lnTo>
                  <a:pt x="6662902" y="2428171"/>
                </a:lnTo>
                <a:close/>
                <a:moveTo>
                  <a:pt x="1035457" y="2086960"/>
                </a:moveTo>
                <a:lnTo>
                  <a:pt x="1039680" y="2082738"/>
                </a:lnTo>
                <a:lnTo>
                  <a:pt x="1043902" y="2091183"/>
                </a:lnTo>
                <a:lnTo>
                  <a:pt x="1035457" y="2086960"/>
                </a:lnTo>
                <a:close/>
                <a:moveTo>
                  <a:pt x="6499053" y="2049799"/>
                </a:moveTo>
                <a:lnTo>
                  <a:pt x="6507499" y="2054022"/>
                </a:lnTo>
                <a:lnTo>
                  <a:pt x="6499053" y="2058245"/>
                </a:lnTo>
                <a:lnTo>
                  <a:pt x="6499053" y="2049799"/>
                </a:lnTo>
                <a:close/>
                <a:moveTo>
                  <a:pt x="883432" y="1922267"/>
                </a:moveTo>
                <a:lnTo>
                  <a:pt x="879209" y="1930713"/>
                </a:lnTo>
                <a:lnTo>
                  <a:pt x="874986" y="1922267"/>
                </a:lnTo>
                <a:lnTo>
                  <a:pt x="883432" y="1922267"/>
                </a:lnTo>
                <a:close/>
                <a:moveTo>
                  <a:pt x="846270" y="1795580"/>
                </a:moveTo>
                <a:lnTo>
                  <a:pt x="854716" y="1799803"/>
                </a:lnTo>
                <a:lnTo>
                  <a:pt x="846270" y="1804026"/>
                </a:lnTo>
                <a:lnTo>
                  <a:pt x="846270" y="1795580"/>
                </a:lnTo>
                <a:close/>
                <a:moveTo>
                  <a:pt x="821778" y="1798958"/>
                </a:moveTo>
                <a:lnTo>
                  <a:pt x="826001" y="1794735"/>
                </a:lnTo>
                <a:lnTo>
                  <a:pt x="830223" y="1803181"/>
                </a:lnTo>
                <a:lnTo>
                  <a:pt x="821778" y="1798958"/>
                </a:lnTo>
                <a:close/>
                <a:moveTo>
                  <a:pt x="1688318" y="1347107"/>
                </a:moveTo>
                <a:lnTo>
                  <a:pt x="1679872" y="1342884"/>
                </a:lnTo>
                <a:lnTo>
                  <a:pt x="1684095" y="1338661"/>
                </a:lnTo>
                <a:lnTo>
                  <a:pt x="1688318" y="1347107"/>
                </a:lnTo>
                <a:close/>
                <a:moveTo>
                  <a:pt x="1692541" y="932418"/>
                </a:moveTo>
                <a:lnTo>
                  <a:pt x="1684095" y="932418"/>
                </a:lnTo>
                <a:lnTo>
                  <a:pt x="1684095" y="923972"/>
                </a:lnTo>
                <a:lnTo>
                  <a:pt x="1692541" y="932418"/>
                </a:lnTo>
                <a:close/>
                <a:moveTo>
                  <a:pt x="2851307" y="870763"/>
                </a:moveTo>
                <a:lnTo>
                  <a:pt x="2842861" y="870763"/>
                </a:lnTo>
                <a:lnTo>
                  <a:pt x="2842861" y="862318"/>
                </a:lnTo>
                <a:lnTo>
                  <a:pt x="2851307" y="870763"/>
                </a:lnTo>
                <a:close/>
                <a:moveTo>
                  <a:pt x="6484695" y="3771056"/>
                </a:moveTo>
                <a:lnTo>
                  <a:pt x="6476249" y="3771056"/>
                </a:lnTo>
                <a:lnTo>
                  <a:pt x="6472026" y="3779501"/>
                </a:lnTo>
                <a:lnTo>
                  <a:pt x="6472026" y="3803994"/>
                </a:lnTo>
                <a:lnTo>
                  <a:pt x="6484695" y="3816663"/>
                </a:lnTo>
                <a:lnTo>
                  <a:pt x="6513411" y="3812440"/>
                </a:lnTo>
                <a:lnTo>
                  <a:pt x="6517634" y="3787947"/>
                </a:lnTo>
                <a:lnTo>
                  <a:pt x="6509188" y="3771900"/>
                </a:lnTo>
                <a:lnTo>
                  <a:pt x="6513411" y="3755853"/>
                </a:lnTo>
                <a:lnTo>
                  <a:pt x="6529458" y="3760076"/>
                </a:lnTo>
                <a:lnTo>
                  <a:pt x="6542126" y="3793015"/>
                </a:lnTo>
                <a:lnTo>
                  <a:pt x="6562397" y="3801461"/>
                </a:lnTo>
                <a:lnTo>
                  <a:pt x="6566620" y="3752475"/>
                </a:lnTo>
                <a:lnTo>
                  <a:pt x="6575065" y="3748252"/>
                </a:lnTo>
                <a:lnTo>
                  <a:pt x="6612227" y="3748252"/>
                </a:lnTo>
                <a:lnTo>
                  <a:pt x="6620673" y="3752475"/>
                </a:lnTo>
                <a:lnTo>
                  <a:pt x="6662057" y="3765143"/>
                </a:lnTo>
                <a:lnTo>
                  <a:pt x="6678104" y="3723759"/>
                </a:lnTo>
                <a:lnTo>
                  <a:pt x="6678104" y="3690820"/>
                </a:lnTo>
                <a:lnTo>
                  <a:pt x="6657834" y="3649436"/>
                </a:lnTo>
                <a:lnTo>
                  <a:pt x="6641787" y="3612274"/>
                </a:lnTo>
                <a:lnTo>
                  <a:pt x="6657834" y="3596227"/>
                </a:lnTo>
                <a:lnTo>
                  <a:pt x="6727934" y="3559066"/>
                </a:lnTo>
                <a:lnTo>
                  <a:pt x="6748204" y="3534573"/>
                </a:lnTo>
                <a:lnTo>
                  <a:pt x="6797190" y="3501634"/>
                </a:lnTo>
                <a:lnTo>
                  <a:pt x="6817460" y="3485587"/>
                </a:lnTo>
                <a:lnTo>
                  <a:pt x="6809014" y="3469540"/>
                </a:lnTo>
                <a:lnTo>
                  <a:pt x="6800569" y="3445047"/>
                </a:lnTo>
                <a:lnTo>
                  <a:pt x="6809014" y="3445047"/>
                </a:lnTo>
                <a:lnTo>
                  <a:pt x="6833507" y="3432378"/>
                </a:lnTo>
                <a:lnTo>
                  <a:pt x="6833507" y="3416331"/>
                </a:lnTo>
                <a:lnTo>
                  <a:pt x="6800569" y="3424777"/>
                </a:lnTo>
                <a:lnTo>
                  <a:pt x="6816615" y="3396062"/>
                </a:lnTo>
                <a:lnTo>
                  <a:pt x="6816615" y="3371569"/>
                </a:lnTo>
                <a:lnTo>
                  <a:pt x="6796346" y="3355521"/>
                </a:lnTo>
                <a:lnTo>
                  <a:pt x="6804792" y="3326806"/>
                </a:lnTo>
                <a:lnTo>
                  <a:pt x="6809014" y="3298090"/>
                </a:lnTo>
                <a:lnTo>
                  <a:pt x="6804792" y="3293867"/>
                </a:lnTo>
                <a:lnTo>
                  <a:pt x="6767630" y="3302313"/>
                </a:lnTo>
                <a:lnTo>
                  <a:pt x="6668814" y="3339474"/>
                </a:lnTo>
                <a:lnTo>
                  <a:pt x="6668814" y="3331029"/>
                </a:lnTo>
                <a:lnTo>
                  <a:pt x="6677259" y="3331029"/>
                </a:lnTo>
                <a:lnTo>
                  <a:pt x="6677259" y="3322583"/>
                </a:lnTo>
                <a:lnTo>
                  <a:pt x="6685705" y="3322583"/>
                </a:lnTo>
                <a:lnTo>
                  <a:pt x="6722867" y="3298090"/>
                </a:lnTo>
                <a:lnTo>
                  <a:pt x="6780298" y="3265151"/>
                </a:lnTo>
                <a:lnTo>
                  <a:pt x="6788744" y="3249104"/>
                </a:lnTo>
                <a:lnTo>
                  <a:pt x="6772698" y="3240659"/>
                </a:lnTo>
                <a:lnTo>
                  <a:pt x="6752427" y="3211943"/>
                </a:lnTo>
                <a:lnTo>
                  <a:pt x="6743982" y="3211943"/>
                </a:lnTo>
                <a:lnTo>
                  <a:pt x="6743982" y="3203497"/>
                </a:lnTo>
                <a:lnTo>
                  <a:pt x="6739759" y="3184072"/>
                </a:lnTo>
                <a:lnTo>
                  <a:pt x="6694151" y="3184072"/>
                </a:lnTo>
                <a:lnTo>
                  <a:pt x="6706820" y="3171403"/>
                </a:lnTo>
                <a:lnTo>
                  <a:pt x="6764252" y="3146910"/>
                </a:lnTo>
                <a:lnTo>
                  <a:pt x="6772698" y="3130863"/>
                </a:lnTo>
                <a:lnTo>
                  <a:pt x="6764252" y="3130863"/>
                </a:lnTo>
                <a:lnTo>
                  <a:pt x="6755806" y="3135086"/>
                </a:lnTo>
                <a:lnTo>
                  <a:pt x="6702597" y="3155356"/>
                </a:lnTo>
                <a:lnTo>
                  <a:pt x="6702597" y="3146910"/>
                </a:lnTo>
                <a:lnTo>
                  <a:pt x="6711043" y="3146910"/>
                </a:lnTo>
                <a:lnTo>
                  <a:pt x="6752427" y="3122417"/>
                </a:lnTo>
                <a:lnTo>
                  <a:pt x="6809859" y="3073431"/>
                </a:lnTo>
                <a:lnTo>
                  <a:pt x="6830129" y="3064986"/>
                </a:lnTo>
                <a:lnTo>
                  <a:pt x="6863067" y="3060763"/>
                </a:lnTo>
                <a:lnTo>
                  <a:pt x="6867290" y="3040493"/>
                </a:lnTo>
                <a:lnTo>
                  <a:pt x="6875736" y="3040493"/>
                </a:lnTo>
                <a:lnTo>
                  <a:pt x="6900229" y="3020223"/>
                </a:lnTo>
                <a:lnTo>
                  <a:pt x="6904452" y="2987284"/>
                </a:lnTo>
                <a:lnTo>
                  <a:pt x="6912898" y="2978838"/>
                </a:lnTo>
                <a:lnTo>
                  <a:pt x="6925567" y="2958568"/>
                </a:lnTo>
                <a:lnTo>
                  <a:pt x="6921344" y="2912961"/>
                </a:lnTo>
                <a:lnTo>
                  <a:pt x="6941614" y="2888468"/>
                </a:lnTo>
                <a:lnTo>
                  <a:pt x="6954283" y="2868198"/>
                </a:lnTo>
                <a:lnTo>
                  <a:pt x="6982998" y="2826814"/>
                </a:lnTo>
                <a:lnTo>
                  <a:pt x="6978775" y="2814145"/>
                </a:lnTo>
                <a:lnTo>
                  <a:pt x="6958505" y="2822591"/>
                </a:lnTo>
                <a:lnTo>
                  <a:pt x="6958505" y="2822591"/>
                </a:lnTo>
                <a:lnTo>
                  <a:pt x="6938235" y="2826814"/>
                </a:lnTo>
                <a:lnTo>
                  <a:pt x="6934012" y="2806544"/>
                </a:lnTo>
                <a:lnTo>
                  <a:pt x="6925567" y="2798098"/>
                </a:lnTo>
                <a:lnTo>
                  <a:pt x="6901073" y="2802321"/>
                </a:lnTo>
                <a:lnTo>
                  <a:pt x="6901073" y="2777828"/>
                </a:lnTo>
                <a:lnTo>
                  <a:pt x="6888405" y="2769382"/>
                </a:lnTo>
                <a:lnTo>
                  <a:pt x="6879959" y="2744889"/>
                </a:lnTo>
                <a:lnTo>
                  <a:pt x="6867290" y="2736443"/>
                </a:lnTo>
                <a:lnTo>
                  <a:pt x="6797190" y="2769382"/>
                </a:lnTo>
                <a:lnTo>
                  <a:pt x="6748204" y="2777828"/>
                </a:lnTo>
                <a:lnTo>
                  <a:pt x="6748204" y="2769382"/>
                </a:lnTo>
                <a:lnTo>
                  <a:pt x="6764252" y="2765159"/>
                </a:lnTo>
                <a:lnTo>
                  <a:pt x="6809014" y="2740666"/>
                </a:lnTo>
                <a:lnTo>
                  <a:pt x="6813237" y="2724619"/>
                </a:lnTo>
                <a:lnTo>
                  <a:pt x="6771853" y="2737288"/>
                </a:lnTo>
                <a:lnTo>
                  <a:pt x="6734691" y="2745734"/>
                </a:lnTo>
                <a:lnTo>
                  <a:pt x="6731313" y="2727998"/>
                </a:lnTo>
                <a:lnTo>
                  <a:pt x="6739759" y="2727998"/>
                </a:lnTo>
                <a:lnTo>
                  <a:pt x="6801413" y="2699282"/>
                </a:lnTo>
                <a:lnTo>
                  <a:pt x="6891783" y="2666343"/>
                </a:lnTo>
                <a:lnTo>
                  <a:pt x="6912053" y="2650296"/>
                </a:lnTo>
                <a:lnTo>
                  <a:pt x="6912053" y="2613135"/>
                </a:lnTo>
                <a:lnTo>
                  <a:pt x="6879115" y="2613135"/>
                </a:lnTo>
                <a:lnTo>
                  <a:pt x="6916276" y="2588642"/>
                </a:lnTo>
                <a:lnTo>
                  <a:pt x="6973708" y="2555703"/>
                </a:lnTo>
                <a:lnTo>
                  <a:pt x="6977931" y="2531210"/>
                </a:lnTo>
                <a:lnTo>
                  <a:pt x="6969485" y="2522765"/>
                </a:lnTo>
                <a:lnTo>
                  <a:pt x="6949215" y="2531210"/>
                </a:lnTo>
                <a:lnTo>
                  <a:pt x="6949215" y="2539656"/>
                </a:lnTo>
                <a:lnTo>
                  <a:pt x="6933168" y="2543879"/>
                </a:lnTo>
                <a:lnTo>
                  <a:pt x="6900229" y="2539656"/>
                </a:lnTo>
                <a:lnTo>
                  <a:pt x="6875736" y="2548102"/>
                </a:lnTo>
                <a:lnTo>
                  <a:pt x="6863067" y="2543879"/>
                </a:lnTo>
                <a:lnTo>
                  <a:pt x="6858844" y="2510940"/>
                </a:lnTo>
                <a:lnTo>
                  <a:pt x="6825906" y="2494893"/>
                </a:lnTo>
                <a:lnTo>
                  <a:pt x="6784521" y="2494893"/>
                </a:lnTo>
                <a:lnTo>
                  <a:pt x="6764252" y="2507562"/>
                </a:lnTo>
                <a:lnTo>
                  <a:pt x="6735536" y="2511785"/>
                </a:lnTo>
                <a:lnTo>
                  <a:pt x="6719489" y="2503339"/>
                </a:lnTo>
                <a:lnTo>
                  <a:pt x="6694996" y="2474623"/>
                </a:lnTo>
                <a:lnTo>
                  <a:pt x="6694996" y="2454353"/>
                </a:lnTo>
                <a:lnTo>
                  <a:pt x="6678949" y="2458576"/>
                </a:lnTo>
                <a:lnTo>
                  <a:pt x="6666280" y="2478846"/>
                </a:lnTo>
                <a:lnTo>
                  <a:pt x="6646010" y="2474623"/>
                </a:lnTo>
                <a:lnTo>
                  <a:pt x="6613071" y="2478846"/>
                </a:lnTo>
                <a:lnTo>
                  <a:pt x="6571687" y="2483069"/>
                </a:lnTo>
                <a:lnTo>
                  <a:pt x="6567464" y="2478846"/>
                </a:lnTo>
                <a:lnTo>
                  <a:pt x="6526080" y="2483069"/>
                </a:lnTo>
                <a:lnTo>
                  <a:pt x="6513411" y="2470400"/>
                </a:lnTo>
                <a:lnTo>
                  <a:pt x="6464425" y="2483069"/>
                </a:lnTo>
                <a:lnTo>
                  <a:pt x="6460202" y="2470400"/>
                </a:lnTo>
                <a:lnTo>
                  <a:pt x="6444155" y="2466177"/>
                </a:lnTo>
                <a:lnTo>
                  <a:pt x="6406993" y="2494893"/>
                </a:lnTo>
                <a:lnTo>
                  <a:pt x="6394325" y="2490670"/>
                </a:lnTo>
                <a:lnTo>
                  <a:pt x="6374055" y="2490670"/>
                </a:lnTo>
                <a:lnTo>
                  <a:pt x="6341116" y="2499116"/>
                </a:lnTo>
                <a:lnTo>
                  <a:pt x="6357163" y="2470400"/>
                </a:lnTo>
                <a:lnTo>
                  <a:pt x="6344495" y="2466177"/>
                </a:lnTo>
                <a:lnTo>
                  <a:pt x="6324225" y="2478846"/>
                </a:lnTo>
                <a:lnTo>
                  <a:pt x="6249902" y="2491515"/>
                </a:lnTo>
                <a:lnTo>
                  <a:pt x="6229631" y="2499961"/>
                </a:lnTo>
                <a:lnTo>
                  <a:pt x="6192470" y="2505873"/>
                </a:lnTo>
                <a:lnTo>
                  <a:pt x="6194159" y="2499961"/>
                </a:lnTo>
                <a:lnTo>
                  <a:pt x="6173889" y="2495738"/>
                </a:lnTo>
                <a:lnTo>
                  <a:pt x="6173889" y="2508407"/>
                </a:lnTo>
                <a:lnTo>
                  <a:pt x="6147707" y="2512629"/>
                </a:lnTo>
                <a:lnTo>
                  <a:pt x="6147707" y="2492360"/>
                </a:lnTo>
                <a:lnTo>
                  <a:pt x="6160376" y="2488137"/>
                </a:lnTo>
                <a:lnTo>
                  <a:pt x="6201760" y="2467867"/>
                </a:lnTo>
                <a:lnTo>
                  <a:pt x="6304799" y="2414658"/>
                </a:lnTo>
                <a:lnTo>
                  <a:pt x="6320847" y="2398611"/>
                </a:lnTo>
                <a:lnTo>
                  <a:pt x="6316624" y="2390165"/>
                </a:lnTo>
                <a:lnTo>
                  <a:pt x="6271860" y="2406212"/>
                </a:lnTo>
                <a:lnTo>
                  <a:pt x="6276083" y="2393543"/>
                </a:lnTo>
                <a:lnTo>
                  <a:pt x="6292131" y="2380875"/>
                </a:lnTo>
                <a:lnTo>
                  <a:pt x="6325069" y="2360605"/>
                </a:lnTo>
                <a:lnTo>
                  <a:pt x="6358008" y="2336112"/>
                </a:lnTo>
                <a:lnTo>
                  <a:pt x="6366454" y="2320065"/>
                </a:lnTo>
                <a:lnTo>
                  <a:pt x="6353785" y="2315842"/>
                </a:lnTo>
                <a:lnTo>
                  <a:pt x="6337738" y="2324288"/>
                </a:lnTo>
                <a:lnTo>
                  <a:pt x="6321691" y="2320065"/>
                </a:lnTo>
                <a:lnTo>
                  <a:pt x="6305644" y="2328511"/>
                </a:lnTo>
                <a:lnTo>
                  <a:pt x="6264260" y="2336957"/>
                </a:lnTo>
                <a:lnTo>
                  <a:pt x="6272705" y="2287971"/>
                </a:lnTo>
                <a:lnTo>
                  <a:pt x="6285374" y="2267701"/>
                </a:lnTo>
                <a:lnTo>
                  <a:pt x="6351251" y="2226316"/>
                </a:lnTo>
                <a:lnTo>
                  <a:pt x="6358853" y="2219560"/>
                </a:lnTo>
                <a:lnTo>
                  <a:pt x="6368987" y="2217871"/>
                </a:lnTo>
                <a:lnTo>
                  <a:pt x="6443311" y="2217871"/>
                </a:lnTo>
                <a:lnTo>
                  <a:pt x="6455980" y="2213648"/>
                </a:lnTo>
                <a:lnTo>
                  <a:pt x="6476249" y="2197601"/>
                </a:lnTo>
                <a:lnTo>
                  <a:pt x="6476249" y="2177331"/>
                </a:lnTo>
                <a:lnTo>
                  <a:pt x="6472026" y="2173108"/>
                </a:lnTo>
                <a:lnTo>
                  <a:pt x="6443311" y="2181553"/>
                </a:lnTo>
                <a:lnTo>
                  <a:pt x="6434865" y="2157061"/>
                </a:lnTo>
                <a:lnTo>
                  <a:pt x="6410372" y="2141014"/>
                </a:lnTo>
                <a:lnTo>
                  <a:pt x="6381656" y="2141014"/>
                </a:lnTo>
                <a:lnTo>
                  <a:pt x="6357163" y="2153682"/>
                </a:lnTo>
                <a:lnTo>
                  <a:pt x="6328448" y="2182398"/>
                </a:lnTo>
                <a:lnTo>
                  <a:pt x="6332670" y="2211114"/>
                </a:lnTo>
                <a:lnTo>
                  <a:pt x="6335204" y="2213648"/>
                </a:lnTo>
                <a:lnTo>
                  <a:pt x="6306489" y="2232228"/>
                </a:lnTo>
                <a:lnTo>
                  <a:pt x="6265104" y="2240674"/>
                </a:lnTo>
                <a:lnTo>
                  <a:pt x="6260881" y="2224627"/>
                </a:lnTo>
                <a:lnTo>
                  <a:pt x="6248212" y="2224627"/>
                </a:lnTo>
                <a:lnTo>
                  <a:pt x="6195004" y="2249120"/>
                </a:lnTo>
                <a:lnTo>
                  <a:pt x="6075918" y="2290505"/>
                </a:lnTo>
                <a:lnTo>
                  <a:pt x="6045513" y="2300639"/>
                </a:lnTo>
                <a:lnTo>
                  <a:pt x="6048891" y="2282059"/>
                </a:lnTo>
                <a:lnTo>
                  <a:pt x="6030310" y="2282059"/>
                </a:lnTo>
                <a:lnTo>
                  <a:pt x="6026088" y="2298106"/>
                </a:lnTo>
                <a:lnTo>
                  <a:pt x="6038756" y="2301484"/>
                </a:lnTo>
                <a:lnTo>
                  <a:pt x="5872374" y="2355537"/>
                </a:lnTo>
                <a:lnTo>
                  <a:pt x="5736396" y="2396922"/>
                </a:lnTo>
                <a:lnTo>
                  <a:pt x="5663762" y="2419725"/>
                </a:lnTo>
                <a:lnTo>
                  <a:pt x="5656161" y="2417192"/>
                </a:lnTo>
                <a:lnTo>
                  <a:pt x="5664607" y="2380030"/>
                </a:lnTo>
                <a:lnTo>
                  <a:pt x="5668830" y="2363983"/>
                </a:lnTo>
                <a:lnTo>
                  <a:pt x="5656161" y="2355537"/>
                </a:lnTo>
                <a:lnTo>
                  <a:pt x="5660384" y="2342869"/>
                </a:lnTo>
                <a:lnTo>
                  <a:pt x="5656161" y="2318376"/>
                </a:lnTo>
                <a:lnTo>
                  <a:pt x="5672208" y="2314153"/>
                </a:lnTo>
                <a:lnTo>
                  <a:pt x="5676431" y="2298106"/>
                </a:lnTo>
                <a:lnTo>
                  <a:pt x="5651938" y="2298106"/>
                </a:lnTo>
                <a:lnTo>
                  <a:pt x="5651938" y="2280370"/>
                </a:lnTo>
                <a:lnTo>
                  <a:pt x="5664607" y="2271924"/>
                </a:lnTo>
                <a:lnTo>
                  <a:pt x="5668830" y="2259255"/>
                </a:lnTo>
                <a:lnTo>
                  <a:pt x="5623222" y="2263478"/>
                </a:lnTo>
                <a:lnTo>
                  <a:pt x="5627445" y="2255032"/>
                </a:lnTo>
                <a:lnTo>
                  <a:pt x="5656161" y="2238985"/>
                </a:lnTo>
                <a:lnTo>
                  <a:pt x="5766801" y="2206047"/>
                </a:lnTo>
                <a:lnTo>
                  <a:pt x="5791294" y="2193378"/>
                </a:lnTo>
                <a:lnTo>
                  <a:pt x="5775247" y="2189155"/>
                </a:lnTo>
                <a:lnTo>
                  <a:pt x="5744842" y="2198445"/>
                </a:lnTo>
                <a:lnTo>
                  <a:pt x="5696701" y="2206047"/>
                </a:lnTo>
                <a:lnTo>
                  <a:pt x="5700924" y="2197601"/>
                </a:lnTo>
                <a:lnTo>
                  <a:pt x="5742308" y="2173108"/>
                </a:lnTo>
                <a:lnTo>
                  <a:pt x="5828455" y="2131723"/>
                </a:lnTo>
                <a:lnTo>
                  <a:pt x="5828455" y="2144392"/>
                </a:lnTo>
                <a:lnTo>
                  <a:pt x="5841124" y="2144392"/>
                </a:lnTo>
                <a:lnTo>
                  <a:pt x="5869840" y="2128345"/>
                </a:lnTo>
                <a:lnTo>
                  <a:pt x="5911225" y="2128345"/>
                </a:lnTo>
                <a:lnTo>
                  <a:pt x="5944163" y="2112298"/>
                </a:lnTo>
                <a:lnTo>
                  <a:pt x="6030310" y="2092028"/>
                </a:lnTo>
                <a:lnTo>
                  <a:pt x="6030310" y="2104697"/>
                </a:lnTo>
                <a:lnTo>
                  <a:pt x="6054803" y="2141858"/>
                </a:lnTo>
                <a:lnTo>
                  <a:pt x="6087742" y="2166351"/>
                </a:lnTo>
                <a:lnTo>
                  <a:pt x="6091965" y="2182398"/>
                </a:lnTo>
                <a:lnTo>
                  <a:pt x="6083519" y="2182398"/>
                </a:lnTo>
                <a:lnTo>
                  <a:pt x="6079296" y="2190844"/>
                </a:lnTo>
                <a:lnTo>
                  <a:pt x="6079296" y="2215337"/>
                </a:lnTo>
                <a:lnTo>
                  <a:pt x="6091965" y="2228005"/>
                </a:lnTo>
                <a:lnTo>
                  <a:pt x="6120681" y="2223783"/>
                </a:lnTo>
                <a:lnTo>
                  <a:pt x="6124904" y="2199290"/>
                </a:lnTo>
                <a:lnTo>
                  <a:pt x="6116458" y="2183243"/>
                </a:lnTo>
                <a:lnTo>
                  <a:pt x="6120681" y="2167196"/>
                </a:lnTo>
                <a:lnTo>
                  <a:pt x="6136727" y="2171419"/>
                </a:lnTo>
                <a:lnTo>
                  <a:pt x="6149396" y="2204357"/>
                </a:lnTo>
                <a:lnTo>
                  <a:pt x="6169666" y="2212803"/>
                </a:lnTo>
                <a:lnTo>
                  <a:pt x="6173889" y="2163817"/>
                </a:lnTo>
                <a:lnTo>
                  <a:pt x="6182335" y="2159594"/>
                </a:lnTo>
                <a:lnTo>
                  <a:pt x="6219497" y="2159594"/>
                </a:lnTo>
                <a:lnTo>
                  <a:pt x="6222875" y="2161284"/>
                </a:lnTo>
                <a:lnTo>
                  <a:pt x="6222030" y="2163817"/>
                </a:lnTo>
                <a:lnTo>
                  <a:pt x="6226253" y="2176486"/>
                </a:lnTo>
                <a:lnTo>
                  <a:pt x="6234699" y="2176486"/>
                </a:lnTo>
                <a:lnTo>
                  <a:pt x="6237233" y="2167196"/>
                </a:lnTo>
                <a:lnTo>
                  <a:pt x="6269327" y="2176486"/>
                </a:lnTo>
                <a:lnTo>
                  <a:pt x="6285374" y="2135102"/>
                </a:lnTo>
                <a:lnTo>
                  <a:pt x="6285374" y="2126656"/>
                </a:lnTo>
                <a:lnTo>
                  <a:pt x="6287908" y="2126656"/>
                </a:lnTo>
                <a:lnTo>
                  <a:pt x="6292131" y="2110609"/>
                </a:lnTo>
                <a:lnTo>
                  <a:pt x="6285374" y="2108075"/>
                </a:lnTo>
                <a:lnTo>
                  <a:pt x="6285374" y="2102163"/>
                </a:lnTo>
                <a:lnTo>
                  <a:pt x="6265104" y="2060778"/>
                </a:lnTo>
                <a:lnTo>
                  <a:pt x="6249057" y="2023617"/>
                </a:lnTo>
                <a:lnTo>
                  <a:pt x="6265104" y="2007570"/>
                </a:lnTo>
                <a:lnTo>
                  <a:pt x="6335204" y="1970408"/>
                </a:lnTo>
                <a:lnTo>
                  <a:pt x="6355474" y="1945915"/>
                </a:lnTo>
                <a:lnTo>
                  <a:pt x="6404460" y="1912977"/>
                </a:lnTo>
                <a:lnTo>
                  <a:pt x="6424730" y="1896930"/>
                </a:lnTo>
                <a:lnTo>
                  <a:pt x="6416284" y="1880883"/>
                </a:lnTo>
                <a:lnTo>
                  <a:pt x="6407838" y="1856390"/>
                </a:lnTo>
                <a:lnTo>
                  <a:pt x="6416284" y="1856390"/>
                </a:lnTo>
                <a:lnTo>
                  <a:pt x="6440777" y="1843721"/>
                </a:lnTo>
                <a:lnTo>
                  <a:pt x="6440777" y="1824296"/>
                </a:lnTo>
                <a:lnTo>
                  <a:pt x="6407838" y="1832741"/>
                </a:lnTo>
                <a:lnTo>
                  <a:pt x="6423885" y="1804026"/>
                </a:lnTo>
                <a:lnTo>
                  <a:pt x="6423885" y="1779533"/>
                </a:lnTo>
                <a:lnTo>
                  <a:pt x="6403615" y="1763486"/>
                </a:lnTo>
                <a:lnTo>
                  <a:pt x="6412061" y="1734770"/>
                </a:lnTo>
                <a:lnTo>
                  <a:pt x="6416284" y="1706054"/>
                </a:lnTo>
                <a:lnTo>
                  <a:pt x="6412061" y="1701831"/>
                </a:lnTo>
                <a:lnTo>
                  <a:pt x="6374899" y="1710277"/>
                </a:lnTo>
                <a:lnTo>
                  <a:pt x="6276083" y="1747439"/>
                </a:lnTo>
                <a:lnTo>
                  <a:pt x="6276083" y="1738993"/>
                </a:lnTo>
                <a:lnTo>
                  <a:pt x="6284529" y="1738993"/>
                </a:lnTo>
                <a:lnTo>
                  <a:pt x="6284529" y="1730547"/>
                </a:lnTo>
                <a:lnTo>
                  <a:pt x="6292975" y="1730547"/>
                </a:lnTo>
                <a:lnTo>
                  <a:pt x="6330137" y="1706054"/>
                </a:lnTo>
                <a:lnTo>
                  <a:pt x="6387568" y="1673116"/>
                </a:lnTo>
                <a:lnTo>
                  <a:pt x="6396014" y="1657069"/>
                </a:lnTo>
                <a:lnTo>
                  <a:pt x="6379967" y="1648623"/>
                </a:lnTo>
                <a:lnTo>
                  <a:pt x="6359697" y="1619907"/>
                </a:lnTo>
                <a:lnTo>
                  <a:pt x="6351251" y="1619907"/>
                </a:lnTo>
                <a:lnTo>
                  <a:pt x="6351251" y="1611461"/>
                </a:lnTo>
                <a:lnTo>
                  <a:pt x="6347028" y="1595414"/>
                </a:lnTo>
                <a:lnTo>
                  <a:pt x="6301421" y="1595414"/>
                </a:lnTo>
                <a:lnTo>
                  <a:pt x="6314090" y="1582745"/>
                </a:lnTo>
                <a:lnTo>
                  <a:pt x="6371521" y="1558253"/>
                </a:lnTo>
                <a:lnTo>
                  <a:pt x="6379967" y="1542206"/>
                </a:lnTo>
                <a:lnTo>
                  <a:pt x="6371521" y="1542206"/>
                </a:lnTo>
                <a:lnTo>
                  <a:pt x="6363076" y="1546428"/>
                </a:lnTo>
                <a:lnTo>
                  <a:pt x="6309867" y="1566698"/>
                </a:lnTo>
                <a:lnTo>
                  <a:pt x="6309867" y="1558253"/>
                </a:lnTo>
                <a:lnTo>
                  <a:pt x="6318312" y="1558253"/>
                </a:lnTo>
                <a:lnTo>
                  <a:pt x="6359697" y="1533760"/>
                </a:lnTo>
                <a:lnTo>
                  <a:pt x="6417129" y="1484774"/>
                </a:lnTo>
                <a:lnTo>
                  <a:pt x="6437399" y="1476328"/>
                </a:lnTo>
                <a:lnTo>
                  <a:pt x="6470337" y="1472105"/>
                </a:lnTo>
                <a:lnTo>
                  <a:pt x="6474560" y="1451835"/>
                </a:lnTo>
                <a:lnTo>
                  <a:pt x="6483006" y="1451835"/>
                </a:lnTo>
                <a:lnTo>
                  <a:pt x="6507499" y="1431565"/>
                </a:lnTo>
                <a:lnTo>
                  <a:pt x="6511722" y="1398627"/>
                </a:lnTo>
                <a:lnTo>
                  <a:pt x="6520168" y="1390181"/>
                </a:lnTo>
                <a:lnTo>
                  <a:pt x="6532836" y="1369911"/>
                </a:lnTo>
                <a:lnTo>
                  <a:pt x="6528613" y="1324304"/>
                </a:lnTo>
                <a:lnTo>
                  <a:pt x="6548884" y="1299811"/>
                </a:lnTo>
                <a:lnTo>
                  <a:pt x="6561552" y="1279541"/>
                </a:lnTo>
                <a:lnTo>
                  <a:pt x="6590268" y="1238156"/>
                </a:lnTo>
                <a:lnTo>
                  <a:pt x="6586045" y="1225488"/>
                </a:lnTo>
                <a:lnTo>
                  <a:pt x="6565775" y="1233933"/>
                </a:lnTo>
                <a:lnTo>
                  <a:pt x="6545505" y="1238156"/>
                </a:lnTo>
                <a:lnTo>
                  <a:pt x="6541282" y="1217886"/>
                </a:lnTo>
                <a:lnTo>
                  <a:pt x="6532836" y="1209440"/>
                </a:lnTo>
                <a:lnTo>
                  <a:pt x="6508343" y="1213663"/>
                </a:lnTo>
                <a:lnTo>
                  <a:pt x="6508343" y="1189171"/>
                </a:lnTo>
                <a:lnTo>
                  <a:pt x="6495674" y="1180725"/>
                </a:lnTo>
                <a:lnTo>
                  <a:pt x="6487229" y="1156232"/>
                </a:lnTo>
                <a:lnTo>
                  <a:pt x="6474560" y="1147786"/>
                </a:lnTo>
                <a:lnTo>
                  <a:pt x="6404460" y="1180725"/>
                </a:lnTo>
                <a:lnTo>
                  <a:pt x="6355474" y="1189171"/>
                </a:lnTo>
                <a:lnTo>
                  <a:pt x="6355474" y="1180725"/>
                </a:lnTo>
                <a:lnTo>
                  <a:pt x="6371521" y="1176502"/>
                </a:lnTo>
                <a:lnTo>
                  <a:pt x="6417129" y="1152009"/>
                </a:lnTo>
                <a:lnTo>
                  <a:pt x="6421351" y="1135962"/>
                </a:lnTo>
                <a:lnTo>
                  <a:pt x="6379967" y="1148631"/>
                </a:lnTo>
                <a:lnTo>
                  <a:pt x="6342805" y="1157076"/>
                </a:lnTo>
                <a:lnTo>
                  <a:pt x="6338583" y="1141029"/>
                </a:lnTo>
                <a:lnTo>
                  <a:pt x="6347028" y="1141029"/>
                </a:lnTo>
                <a:lnTo>
                  <a:pt x="6408683" y="1112314"/>
                </a:lnTo>
                <a:lnTo>
                  <a:pt x="6499053" y="1079375"/>
                </a:lnTo>
                <a:lnTo>
                  <a:pt x="6519323" y="1063328"/>
                </a:lnTo>
                <a:lnTo>
                  <a:pt x="6519323" y="1026166"/>
                </a:lnTo>
                <a:lnTo>
                  <a:pt x="6486384" y="1026166"/>
                </a:lnTo>
                <a:lnTo>
                  <a:pt x="6523546" y="1001673"/>
                </a:lnTo>
                <a:lnTo>
                  <a:pt x="6580978" y="968735"/>
                </a:lnTo>
                <a:lnTo>
                  <a:pt x="6585200" y="944242"/>
                </a:lnTo>
                <a:lnTo>
                  <a:pt x="6576755" y="935796"/>
                </a:lnTo>
                <a:lnTo>
                  <a:pt x="6556484" y="944242"/>
                </a:lnTo>
                <a:lnTo>
                  <a:pt x="6556484" y="952688"/>
                </a:lnTo>
                <a:lnTo>
                  <a:pt x="6540438" y="956911"/>
                </a:lnTo>
                <a:lnTo>
                  <a:pt x="6507499" y="952688"/>
                </a:lnTo>
                <a:lnTo>
                  <a:pt x="6483006" y="961134"/>
                </a:lnTo>
                <a:lnTo>
                  <a:pt x="6470337" y="956911"/>
                </a:lnTo>
                <a:lnTo>
                  <a:pt x="6466114" y="923972"/>
                </a:lnTo>
                <a:lnTo>
                  <a:pt x="6433176" y="907925"/>
                </a:lnTo>
                <a:lnTo>
                  <a:pt x="6391791" y="907925"/>
                </a:lnTo>
                <a:lnTo>
                  <a:pt x="6371521" y="920594"/>
                </a:lnTo>
                <a:lnTo>
                  <a:pt x="6342805" y="920594"/>
                </a:lnTo>
                <a:lnTo>
                  <a:pt x="6326758" y="912148"/>
                </a:lnTo>
                <a:lnTo>
                  <a:pt x="6302266" y="883432"/>
                </a:lnTo>
                <a:lnTo>
                  <a:pt x="6302266" y="863162"/>
                </a:lnTo>
                <a:lnTo>
                  <a:pt x="6286218" y="867385"/>
                </a:lnTo>
                <a:lnTo>
                  <a:pt x="6273550" y="887655"/>
                </a:lnTo>
                <a:lnTo>
                  <a:pt x="6253280" y="883432"/>
                </a:lnTo>
                <a:lnTo>
                  <a:pt x="6220341" y="887655"/>
                </a:lnTo>
                <a:lnTo>
                  <a:pt x="6178957" y="891878"/>
                </a:lnTo>
                <a:lnTo>
                  <a:pt x="6174734" y="887655"/>
                </a:lnTo>
                <a:lnTo>
                  <a:pt x="6133349" y="891878"/>
                </a:lnTo>
                <a:lnTo>
                  <a:pt x="6120681" y="879209"/>
                </a:lnTo>
                <a:lnTo>
                  <a:pt x="6071695" y="891878"/>
                </a:lnTo>
                <a:lnTo>
                  <a:pt x="6067472" y="879209"/>
                </a:lnTo>
                <a:lnTo>
                  <a:pt x="6051425" y="874986"/>
                </a:lnTo>
                <a:lnTo>
                  <a:pt x="6014263" y="903702"/>
                </a:lnTo>
                <a:lnTo>
                  <a:pt x="6001594" y="899479"/>
                </a:lnTo>
                <a:lnTo>
                  <a:pt x="5981325" y="899479"/>
                </a:lnTo>
                <a:lnTo>
                  <a:pt x="5948386" y="907925"/>
                </a:lnTo>
                <a:lnTo>
                  <a:pt x="5964433" y="879209"/>
                </a:lnTo>
                <a:lnTo>
                  <a:pt x="5951764" y="874986"/>
                </a:lnTo>
                <a:lnTo>
                  <a:pt x="5931494" y="887655"/>
                </a:lnTo>
                <a:lnTo>
                  <a:pt x="5857171" y="900324"/>
                </a:lnTo>
                <a:lnTo>
                  <a:pt x="5836901" y="908769"/>
                </a:lnTo>
                <a:lnTo>
                  <a:pt x="5754977" y="921438"/>
                </a:lnTo>
                <a:lnTo>
                  <a:pt x="5754977" y="901168"/>
                </a:lnTo>
                <a:lnTo>
                  <a:pt x="5767646" y="896945"/>
                </a:lnTo>
                <a:lnTo>
                  <a:pt x="5809030" y="876675"/>
                </a:lnTo>
                <a:lnTo>
                  <a:pt x="5912069" y="823467"/>
                </a:lnTo>
                <a:lnTo>
                  <a:pt x="5928116" y="807420"/>
                </a:lnTo>
                <a:lnTo>
                  <a:pt x="5923893" y="798974"/>
                </a:lnTo>
                <a:lnTo>
                  <a:pt x="5878286" y="815021"/>
                </a:lnTo>
                <a:lnTo>
                  <a:pt x="5882509" y="802352"/>
                </a:lnTo>
                <a:lnTo>
                  <a:pt x="5898556" y="789684"/>
                </a:lnTo>
                <a:lnTo>
                  <a:pt x="5931494" y="769414"/>
                </a:lnTo>
                <a:lnTo>
                  <a:pt x="5964433" y="744921"/>
                </a:lnTo>
                <a:lnTo>
                  <a:pt x="5972879" y="728874"/>
                </a:lnTo>
                <a:lnTo>
                  <a:pt x="5960210" y="724651"/>
                </a:lnTo>
                <a:lnTo>
                  <a:pt x="5944163" y="733097"/>
                </a:lnTo>
                <a:lnTo>
                  <a:pt x="5928116" y="728874"/>
                </a:lnTo>
                <a:lnTo>
                  <a:pt x="5912069" y="737320"/>
                </a:lnTo>
                <a:lnTo>
                  <a:pt x="5870684" y="745765"/>
                </a:lnTo>
                <a:lnTo>
                  <a:pt x="5879130" y="696780"/>
                </a:lnTo>
                <a:lnTo>
                  <a:pt x="5891799" y="676510"/>
                </a:lnTo>
                <a:lnTo>
                  <a:pt x="5957677" y="635125"/>
                </a:lnTo>
                <a:lnTo>
                  <a:pt x="5986392" y="610632"/>
                </a:lnTo>
                <a:lnTo>
                  <a:pt x="5990615" y="594585"/>
                </a:lnTo>
                <a:lnTo>
                  <a:pt x="5977946" y="594585"/>
                </a:lnTo>
                <a:lnTo>
                  <a:pt x="5969500" y="603031"/>
                </a:lnTo>
                <a:lnTo>
                  <a:pt x="5912069" y="640193"/>
                </a:lnTo>
                <a:lnTo>
                  <a:pt x="5870684" y="648638"/>
                </a:lnTo>
                <a:lnTo>
                  <a:pt x="5866461" y="632591"/>
                </a:lnTo>
                <a:lnTo>
                  <a:pt x="5853793" y="632591"/>
                </a:lnTo>
                <a:lnTo>
                  <a:pt x="5800584" y="657084"/>
                </a:lnTo>
                <a:lnTo>
                  <a:pt x="5681498" y="698469"/>
                </a:lnTo>
                <a:lnTo>
                  <a:pt x="5480488" y="760123"/>
                </a:lnTo>
                <a:lnTo>
                  <a:pt x="5344510" y="801508"/>
                </a:lnTo>
                <a:lnTo>
                  <a:pt x="5266809" y="826001"/>
                </a:lnTo>
                <a:lnTo>
                  <a:pt x="5233870" y="842048"/>
                </a:lnTo>
                <a:lnTo>
                  <a:pt x="5229647" y="858095"/>
                </a:lnTo>
                <a:lnTo>
                  <a:pt x="5271032" y="849649"/>
                </a:lnTo>
                <a:lnTo>
                  <a:pt x="5308193" y="841203"/>
                </a:lnTo>
                <a:lnTo>
                  <a:pt x="5303971" y="853872"/>
                </a:lnTo>
                <a:lnTo>
                  <a:pt x="5254985" y="878365"/>
                </a:lnTo>
                <a:lnTo>
                  <a:pt x="5160392" y="907080"/>
                </a:lnTo>
                <a:lnTo>
                  <a:pt x="5119007" y="927350"/>
                </a:lnTo>
                <a:lnTo>
                  <a:pt x="5139277" y="907080"/>
                </a:lnTo>
                <a:lnTo>
                  <a:pt x="5139277" y="898635"/>
                </a:lnTo>
                <a:lnTo>
                  <a:pt x="5130831" y="874142"/>
                </a:lnTo>
                <a:lnTo>
                  <a:pt x="5093670" y="878365"/>
                </a:lnTo>
                <a:lnTo>
                  <a:pt x="5135054" y="858095"/>
                </a:lnTo>
                <a:lnTo>
                  <a:pt x="5155324" y="842048"/>
                </a:lnTo>
                <a:lnTo>
                  <a:pt x="5146879" y="837825"/>
                </a:lnTo>
                <a:lnTo>
                  <a:pt x="5089447" y="858095"/>
                </a:lnTo>
                <a:lnTo>
                  <a:pt x="5023569" y="870763"/>
                </a:lnTo>
                <a:lnTo>
                  <a:pt x="4966138" y="891033"/>
                </a:lnTo>
                <a:lnTo>
                  <a:pt x="4920530" y="903702"/>
                </a:lnTo>
                <a:lnTo>
                  <a:pt x="4949246" y="883432"/>
                </a:lnTo>
                <a:lnTo>
                  <a:pt x="4949246" y="870763"/>
                </a:lnTo>
                <a:lnTo>
                  <a:pt x="4961915" y="862318"/>
                </a:lnTo>
                <a:lnTo>
                  <a:pt x="5007523" y="853872"/>
                </a:lnTo>
                <a:lnTo>
                  <a:pt x="5069177" y="829379"/>
                </a:lnTo>
                <a:lnTo>
                  <a:pt x="5122386" y="809109"/>
                </a:lnTo>
                <a:lnTo>
                  <a:pt x="5163770" y="793062"/>
                </a:lnTo>
                <a:lnTo>
                  <a:pt x="5196709" y="777015"/>
                </a:lnTo>
                <a:lnTo>
                  <a:pt x="5229647" y="748299"/>
                </a:lnTo>
                <a:lnTo>
                  <a:pt x="5221202" y="739853"/>
                </a:lnTo>
                <a:lnTo>
                  <a:pt x="5179817" y="748299"/>
                </a:lnTo>
                <a:lnTo>
                  <a:pt x="5113940" y="781238"/>
                </a:lnTo>
                <a:lnTo>
                  <a:pt x="5048063" y="801508"/>
                </a:lnTo>
                <a:lnTo>
                  <a:pt x="5015124" y="797285"/>
                </a:lnTo>
                <a:lnTo>
                  <a:pt x="4973739" y="809953"/>
                </a:lnTo>
                <a:lnTo>
                  <a:pt x="4973739" y="809953"/>
                </a:lnTo>
                <a:lnTo>
                  <a:pt x="4961071" y="814176"/>
                </a:lnTo>
                <a:lnTo>
                  <a:pt x="4895193" y="842892"/>
                </a:lnTo>
                <a:lnTo>
                  <a:pt x="4846207" y="858939"/>
                </a:lnTo>
                <a:lnTo>
                  <a:pt x="4800600" y="874986"/>
                </a:lnTo>
                <a:lnTo>
                  <a:pt x="4809046" y="862318"/>
                </a:lnTo>
                <a:lnTo>
                  <a:pt x="4829316" y="842048"/>
                </a:lnTo>
                <a:lnTo>
                  <a:pt x="4874078" y="837825"/>
                </a:lnTo>
                <a:lnTo>
                  <a:pt x="4894349" y="825156"/>
                </a:lnTo>
                <a:lnTo>
                  <a:pt x="4890126" y="809109"/>
                </a:lnTo>
                <a:lnTo>
                  <a:pt x="4839451" y="809109"/>
                </a:lnTo>
                <a:lnTo>
                  <a:pt x="4777797" y="817555"/>
                </a:lnTo>
                <a:lnTo>
                  <a:pt x="4769351" y="821778"/>
                </a:lnTo>
                <a:lnTo>
                  <a:pt x="4707696" y="826001"/>
                </a:lnTo>
                <a:lnTo>
                  <a:pt x="4678980" y="834446"/>
                </a:lnTo>
                <a:lnTo>
                  <a:pt x="4633373" y="850493"/>
                </a:lnTo>
                <a:lnTo>
                  <a:pt x="4567496" y="874986"/>
                </a:lnTo>
                <a:lnTo>
                  <a:pt x="4522733" y="895256"/>
                </a:lnTo>
                <a:lnTo>
                  <a:pt x="4498240" y="903702"/>
                </a:lnTo>
                <a:lnTo>
                  <a:pt x="4543847" y="874986"/>
                </a:lnTo>
                <a:lnTo>
                  <a:pt x="4564118" y="854716"/>
                </a:lnTo>
                <a:lnTo>
                  <a:pt x="4551449" y="850493"/>
                </a:lnTo>
                <a:lnTo>
                  <a:pt x="4531179" y="866540"/>
                </a:lnTo>
                <a:lnTo>
                  <a:pt x="4449254" y="899479"/>
                </a:lnTo>
                <a:lnTo>
                  <a:pt x="4440808" y="915526"/>
                </a:lnTo>
                <a:lnTo>
                  <a:pt x="4428140" y="919749"/>
                </a:lnTo>
                <a:lnTo>
                  <a:pt x="4379154" y="940019"/>
                </a:lnTo>
                <a:lnTo>
                  <a:pt x="4350438" y="956066"/>
                </a:lnTo>
                <a:lnTo>
                  <a:pt x="4325946" y="968735"/>
                </a:lnTo>
                <a:lnTo>
                  <a:pt x="4321723" y="956066"/>
                </a:lnTo>
                <a:lnTo>
                  <a:pt x="4288784" y="956066"/>
                </a:lnTo>
                <a:lnTo>
                  <a:pt x="4276115" y="960289"/>
                </a:lnTo>
                <a:lnTo>
                  <a:pt x="4234731" y="984782"/>
                </a:lnTo>
                <a:lnTo>
                  <a:pt x="4206015" y="989005"/>
                </a:lnTo>
                <a:lnTo>
                  <a:pt x="4177299" y="1001673"/>
                </a:lnTo>
                <a:lnTo>
                  <a:pt x="4111422" y="1030389"/>
                </a:lnTo>
                <a:lnTo>
                  <a:pt x="4062436" y="1054882"/>
                </a:lnTo>
                <a:lnTo>
                  <a:pt x="4016829" y="1054882"/>
                </a:lnTo>
                <a:lnTo>
                  <a:pt x="4012606" y="1075152"/>
                </a:lnTo>
                <a:lnTo>
                  <a:pt x="3999937" y="1079375"/>
                </a:lnTo>
                <a:lnTo>
                  <a:pt x="3999937" y="1070929"/>
                </a:lnTo>
                <a:lnTo>
                  <a:pt x="3987268" y="1066706"/>
                </a:lnTo>
                <a:lnTo>
                  <a:pt x="3966998" y="1070929"/>
                </a:lnTo>
                <a:lnTo>
                  <a:pt x="3946728" y="1083598"/>
                </a:lnTo>
                <a:lnTo>
                  <a:pt x="3946728" y="1096267"/>
                </a:lnTo>
                <a:lnTo>
                  <a:pt x="3934060" y="1104712"/>
                </a:lnTo>
                <a:lnTo>
                  <a:pt x="3934060" y="1088665"/>
                </a:lnTo>
                <a:lnTo>
                  <a:pt x="3913790" y="1088665"/>
                </a:lnTo>
                <a:lnTo>
                  <a:pt x="3872405" y="1104712"/>
                </a:lnTo>
                <a:lnTo>
                  <a:pt x="3814974" y="1129205"/>
                </a:lnTo>
                <a:lnTo>
                  <a:pt x="3777812" y="1145252"/>
                </a:lnTo>
                <a:lnTo>
                  <a:pt x="3744873" y="1149475"/>
                </a:lnTo>
                <a:lnTo>
                  <a:pt x="3728826" y="1141029"/>
                </a:lnTo>
                <a:lnTo>
                  <a:pt x="3720381" y="1157076"/>
                </a:lnTo>
                <a:lnTo>
                  <a:pt x="3704334" y="1157076"/>
                </a:lnTo>
                <a:lnTo>
                  <a:pt x="3684064" y="1165522"/>
                </a:lnTo>
                <a:lnTo>
                  <a:pt x="3651125" y="1173968"/>
                </a:lnTo>
                <a:lnTo>
                  <a:pt x="3585248" y="1206907"/>
                </a:lnTo>
                <a:lnTo>
                  <a:pt x="3569201" y="1222954"/>
                </a:lnTo>
                <a:lnTo>
                  <a:pt x="3548931" y="1235623"/>
                </a:lnTo>
                <a:lnTo>
                  <a:pt x="3548931" y="1227177"/>
                </a:lnTo>
                <a:lnTo>
                  <a:pt x="3532883" y="1227177"/>
                </a:lnTo>
                <a:lnTo>
                  <a:pt x="3524438" y="1243224"/>
                </a:lnTo>
                <a:lnTo>
                  <a:pt x="3511769" y="1243224"/>
                </a:lnTo>
                <a:lnTo>
                  <a:pt x="3478830" y="1247447"/>
                </a:lnTo>
                <a:lnTo>
                  <a:pt x="3478830" y="1234778"/>
                </a:lnTo>
                <a:lnTo>
                  <a:pt x="3491499" y="1214508"/>
                </a:lnTo>
                <a:lnTo>
                  <a:pt x="3504168" y="1210285"/>
                </a:lnTo>
                <a:lnTo>
                  <a:pt x="3520215" y="1197616"/>
                </a:lnTo>
                <a:lnTo>
                  <a:pt x="3544708" y="1184948"/>
                </a:lnTo>
                <a:lnTo>
                  <a:pt x="3564978" y="1156232"/>
                </a:lnTo>
                <a:lnTo>
                  <a:pt x="3597916" y="1140185"/>
                </a:lnTo>
                <a:lnTo>
                  <a:pt x="3589470" y="1160455"/>
                </a:lnTo>
                <a:lnTo>
                  <a:pt x="3605517" y="1168901"/>
                </a:lnTo>
                <a:lnTo>
                  <a:pt x="3618186" y="1152854"/>
                </a:lnTo>
                <a:lnTo>
                  <a:pt x="3626632" y="1136807"/>
                </a:lnTo>
                <a:lnTo>
                  <a:pt x="3655348" y="1128361"/>
                </a:lnTo>
                <a:lnTo>
                  <a:pt x="3655348" y="1144408"/>
                </a:lnTo>
                <a:lnTo>
                  <a:pt x="3675618" y="1135962"/>
                </a:lnTo>
                <a:lnTo>
                  <a:pt x="3675618" y="1115692"/>
                </a:lnTo>
                <a:lnTo>
                  <a:pt x="3684064" y="1111469"/>
                </a:lnTo>
                <a:lnTo>
                  <a:pt x="3679841" y="1127516"/>
                </a:lnTo>
                <a:lnTo>
                  <a:pt x="3695888" y="1127516"/>
                </a:lnTo>
                <a:lnTo>
                  <a:pt x="3704334" y="1114847"/>
                </a:lnTo>
                <a:lnTo>
                  <a:pt x="3700111" y="1102179"/>
                </a:lnTo>
                <a:lnTo>
                  <a:pt x="3708556" y="1106402"/>
                </a:lnTo>
                <a:lnTo>
                  <a:pt x="3728826" y="1110624"/>
                </a:lnTo>
                <a:lnTo>
                  <a:pt x="3753319" y="1094577"/>
                </a:lnTo>
                <a:lnTo>
                  <a:pt x="3757542" y="1078530"/>
                </a:lnTo>
                <a:lnTo>
                  <a:pt x="3744873" y="1078530"/>
                </a:lnTo>
                <a:lnTo>
                  <a:pt x="3740650" y="1070085"/>
                </a:lnTo>
                <a:lnTo>
                  <a:pt x="3753319" y="1070085"/>
                </a:lnTo>
                <a:lnTo>
                  <a:pt x="3769366" y="1057416"/>
                </a:lnTo>
                <a:lnTo>
                  <a:pt x="3777812" y="1073463"/>
                </a:lnTo>
                <a:lnTo>
                  <a:pt x="3790481" y="1073463"/>
                </a:lnTo>
                <a:lnTo>
                  <a:pt x="3810751" y="1060794"/>
                </a:lnTo>
                <a:lnTo>
                  <a:pt x="3819197" y="1040524"/>
                </a:lnTo>
                <a:lnTo>
                  <a:pt x="3847912" y="1044747"/>
                </a:lnTo>
                <a:lnTo>
                  <a:pt x="3863959" y="1036301"/>
                </a:lnTo>
                <a:lnTo>
                  <a:pt x="3880006" y="1032078"/>
                </a:lnTo>
                <a:lnTo>
                  <a:pt x="3888452" y="1052348"/>
                </a:lnTo>
                <a:lnTo>
                  <a:pt x="3880006" y="1052348"/>
                </a:lnTo>
                <a:lnTo>
                  <a:pt x="3863959" y="1065017"/>
                </a:lnTo>
                <a:lnTo>
                  <a:pt x="3822575" y="1093733"/>
                </a:lnTo>
                <a:lnTo>
                  <a:pt x="3826798" y="1106402"/>
                </a:lnTo>
                <a:lnTo>
                  <a:pt x="3847068" y="1097956"/>
                </a:lnTo>
                <a:lnTo>
                  <a:pt x="3880006" y="1085287"/>
                </a:lnTo>
                <a:lnTo>
                  <a:pt x="3900276" y="1069240"/>
                </a:lnTo>
                <a:lnTo>
                  <a:pt x="3904499" y="1048970"/>
                </a:lnTo>
                <a:lnTo>
                  <a:pt x="3896053" y="1048970"/>
                </a:lnTo>
                <a:lnTo>
                  <a:pt x="3916324" y="1007586"/>
                </a:lnTo>
                <a:lnTo>
                  <a:pt x="3949262" y="999140"/>
                </a:lnTo>
                <a:lnTo>
                  <a:pt x="3982201" y="983093"/>
                </a:lnTo>
                <a:lnTo>
                  <a:pt x="4019362" y="983093"/>
                </a:lnTo>
                <a:lnTo>
                  <a:pt x="4032031" y="970424"/>
                </a:lnTo>
                <a:lnTo>
                  <a:pt x="4060747" y="961978"/>
                </a:lnTo>
                <a:lnTo>
                  <a:pt x="4064970" y="953532"/>
                </a:lnTo>
                <a:lnTo>
                  <a:pt x="4093686" y="940864"/>
                </a:lnTo>
                <a:lnTo>
                  <a:pt x="4102131" y="916371"/>
                </a:lnTo>
                <a:lnTo>
                  <a:pt x="4081861" y="912148"/>
                </a:lnTo>
                <a:lnTo>
                  <a:pt x="4090307" y="899479"/>
                </a:lnTo>
                <a:lnTo>
                  <a:pt x="4098753" y="883432"/>
                </a:lnTo>
                <a:lnTo>
                  <a:pt x="4107199" y="887655"/>
                </a:lnTo>
                <a:lnTo>
                  <a:pt x="4127469" y="883432"/>
                </a:lnTo>
                <a:lnTo>
                  <a:pt x="4135915" y="867385"/>
                </a:lnTo>
                <a:lnTo>
                  <a:pt x="4156185" y="867385"/>
                </a:lnTo>
                <a:lnTo>
                  <a:pt x="4168853" y="851338"/>
                </a:lnTo>
                <a:lnTo>
                  <a:pt x="4193346" y="842892"/>
                </a:lnTo>
                <a:lnTo>
                  <a:pt x="4226285" y="830223"/>
                </a:lnTo>
                <a:lnTo>
                  <a:pt x="4255001" y="821778"/>
                </a:lnTo>
                <a:lnTo>
                  <a:pt x="4255001" y="813332"/>
                </a:lnTo>
                <a:lnTo>
                  <a:pt x="4292162" y="813332"/>
                </a:lnTo>
                <a:lnTo>
                  <a:pt x="4292162" y="800663"/>
                </a:lnTo>
                <a:lnTo>
                  <a:pt x="4279494" y="796440"/>
                </a:lnTo>
                <a:lnTo>
                  <a:pt x="4279494" y="780393"/>
                </a:lnTo>
                <a:lnTo>
                  <a:pt x="4308209" y="776170"/>
                </a:lnTo>
                <a:lnTo>
                  <a:pt x="4320878" y="792217"/>
                </a:lnTo>
                <a:lnTo>
                  <a:pt x="4362262" y="796440"/>
                </a:lnTo>
                <a:lnTo>
                  <a:pt x="4366485" y="812487"/>
                </a:lnTo>
                <a:lnTo>
                  <a:pt x="4379154" y="812487"/>
                </a:lnTo>
                <a:lnTo>
                  <a:pt x="4374931" y="779549"/>
                </a:lnTo>
                <a:lnTo>
                  <a:pt x="4370708" y="750833"/>
                </a:lnTo>
                <a:lnTo>
                  <a:pt x="4391823" y="751677"/>
                </a:lnTo>
                <a:lnTo>
                  <a:pt x="4420539" y="731407"/>
                </a:lnTo>
                <a:lnTo>
                  <a:pt x="4416316" y="711137"/>
                </a:lnTo>
                <a:lnTo>
                  <a:pt x="4387600" y="706915"/>
                </a:lnTo>
                <a:lnTo>
                  <a:pt x="4396046" y="686645"/>
                </a:lnTo>
                <a:lnTo>
                  <a:pt x="4404492" y="686645"/>
                </a:lnTo>
                <a:lnTo>
                  <a:pt x="4424762" y="670598"/>
                </a:lnTo>
                <a:lnTo>
                  <a:pt x="4440808" y="646105"/>
                </a:lnTo>
                <a:lnTo>
                  <a:pt x="4465301" y="630058"/>
                </a:lnTo>
                <a:lnTo>
                  <a:pt x="4489794" y="601342"/>
                </a:lnTo>
                <a:lnTo>
                  <a:pt x="4477125" y="597119"/>
                </a:lnTo>
                <a:lnTo>
                  <a:pt x="4468679" y="609788"/>
                </a:lnTo>
                <a:lnTo>
                  <a:pt x="4439964" y="614011"/>
                </a:lnTo>
                <a:lnTo>
                  <a:pt x="4439964" y="605565"/>
                </a:lnTo>
                <a:lnTo>
                  <a:pt x="4468679" y="597119"/>
                </a:lnTo>
                <a:lnTo>
                  <a:pt x="4488950" y="584450"/>
                </a:lnTo>
                <a:lnTo>
                  <a:pt x="4542158" y="555735"/>
                </a:lnTo>
                <a:lnTo>
                  <a:pt x="4542158" y="543066"/>
                </a:lnTo>
                <a:lnTo>
                  <a:pt x="4500774" y="555735"/>
                </a:lnTo>
                <a:lnTo>
                  <a:pt x="4447565" y="576004"/>
                </a:lnTo>
                <a:lnTo>
                  <a:pt x="4406181" y="588673"/>
                </a:lnTo>
                <a:lnTo>
                  <a:pt x="4418849" y="580227"/>
                </a:lnTo>
                <a:lnTo>
                  <a:pt x="4480504" y="555735"/>
                </a:lnTo>
                <a:lnTo>
                  <a:pt x="4546381" y="518573"/>
                </a:lnTo>
                <a:lnTo>
                  <a:pt x="4583543" y="494080"/>
                </a:lnTo>
                <a:lnTo>
                  <a:pt x="4603812" y="473810"/>
                </a:lnTo>
                <a:lnTo>
                  <a:pt x="4599590" y="449317"/>
                </a:lnTo>
                <a:lnTo>
                  <a:pt x="4591144" y="445094"/>
                </a:lnTo>
                <a:lnTo>
                  <a:pt x="4582698" y="449317"/>
                </a:lnTo>
                <a:lnTo>
                  <a:pt x="4545537" y="465364"/>
                </a:lnTo>
                <a:lnTo>
                  <a:pt x="4504152" y="461141"/>
                </a:lnTo>
                <a:lnTo>
                  <a:pt x="4495706" y="452696"/>
                </a:lnTo>
                <a:lnTo>
                  <a:pt x="4475437" y="456918"/>
                </a:lnTo>
                <a:lnTo>
                  <a:pt x="4475437" y="465364"/>
                </a:lnTo>
                <a:lnTo>
                  <a:pt x="4475437" y="481411"/>
                </a:lnTo>
                <a:lnTo>
                  <a:pt x="4434052" y="501681"/>
                </a:lnTo>
                <a:lnTo>
                  <a:pt x="4392667" y="505904"/>
                </a:lnTo>
                <a:lnTo>
                  <a:pt x="4384221" y="497458"/>
                </a:lnTo>
                <a:lnTo>
                  <a:pt x="4368175" y="493235"/>
                </a:lnTo>
                <a:lnTo>
                  <a:pt x="4310743" y="513505"/>
                </a:lnTo>
                <a:lnTo>
                  <a:pt x="4298074" y="526174"/>
                </a:lnTo>
                <a:lnTo>
                  <a:pt x="4285405" y="526174"/>
                </a:lnTo>
                <a:lnTo>
                  <a:pt x="4276960" y="510127"/>
                </a:lnTo>
                <a:lnTo>
                  <a:pt x="4297230" y="501681"/>
                </a:lnTo>
                <a:lnTo>
                  <a:pt x="4321723" y="481411"/>
                </a:lnTo>
                <a:lnTo>
                  <a:pt x="4321723" y="464520"/>
                </a:lnTo>
                <a:lnTo>
                  <a:pt x="4276115" y="460297"/>
                </a:lnTo>
                <a:lnTo>
                  <a:pt x="4271892" y="464520"/>
                </a:lnTo>
                <a:lnTo>
                  <a:pt x="4276115" y="480567"/>
                </a:lnTo>
                <a:lnTo>
                  <a:pt x="4231352" y="480567"/>
                </a:lnTo>
                <a:lnTo>
                  <a:pt x="4231352" y="472121"/>
                </a:lnTo>
                <a:lnTo>
                  <a:pt x="4244021" y="456074"/>
                </a:lnTo>
                <a:lnTo>
                  <a:pt x="4227974" y="451851"/>
                </a:lnTo>
                <a:lnTo>
                  <a:pt x="4215305" y="460297"/>
                </a:lnTo>
                <a:lnTo>
                  <a:pt x="4190812" y="460297"/>
                </a:lnTo>
                <a:lnTo>
                  <a:pt x="4186590" y="468743"/>
                </a:lnTo>
                <a:lnTo>
                  <a:pt x="4149428" y="477188"/>
                </a:lnTo>
                <a:lnTo>
                  <a:pt x="4067504" y="501681"/>
                </a:lnTo>
                <a:lnTo>
                  <a:pt x="4001626" y="530397"/>
                </a:lnTo>
                <a:lnTo>
                  <a:pt x="3865649" y="583606"/>
                </a:lnTo>
                <a:lnTo>
                  <a:pt x="3812440" y="603876"/>
                </a:lnTo>
                <a:lnTo>
                  <a:pt x="3783724" y="603876"/>
                </a:lnTo>
                <a:lnTo>
                  <a:pt x="3783724" y="619923"/>
                </a:lnTo>
                <a:lnTo>
                  <a:pt x="3763454" y="624146"/>
                </a:lnTo>
                <a:lnTo>
                  <a:pt x="3763454" y="611477"/>
                </a:lnTo>
                <a:lnTo>
                  <a:pt x="3747407" y="607254"/>
                </a:lnTo>
                <a:lnTo>
                  <a:pt x="3714468" y="619923"/>
                </a:lnTo>
                <a:lnTo>
                  <a:pt x="3706023" y="632591"/>
                </a:lnTo>
                <a:lnTo>
                  <a:pt x="3697577" y="657084"/>
                </a:lnTo>
                <a:lnTo>
                  <a:pt x="3684908" y="665530"/>
                </a:lnTo>
                <a:lnTo>
                  <a:pt x="3647747" y="685800"/>
                </a:lnTo>
                <a:lnTo>
                  <a:pt x="3619031" y="690023"/>
                </a:lnTo>
                <a:lnTo>
                  <a:pt x="3610585" y="702692"/>
                </a:lnTo>
                <a:lnTo>
                  <a:pt x="3586092" y="706915"/>
                </a:lnTo>
                <a:lnTo>
                  <a:pt x="3528661" y="722962"/>
                </a:lnTo>
                <a:lnTo>
                  <a:pt x="3532883" y="710293"/>
                </a:lnTo>
                <a:lnTo>
                  <a:pt x="3561599" y="701847"/>
                </a:lnTo>
                <a:lnTo>
                  <a:pt x="3574268" y="689178"/>
                </a:lnTo>
                <a:lnTo>
                  <a:pt x="3578491" y="673131"/>
                </a:lnTo>
                <a:lnTo>
                  <a:pt x="3553998" y="668908"/>
                </a:lnTo>
                <a:lnTo>
                  <a:pt x="3533728" y="664685"/>
                </a:lnTo>
                <a:lnTo>
                  <a:pt x="3513458" y="677354"/>
                </a:lnTo>
                <a:lnTo>
                  <a:pt x="3480520" y="690023"/>
                </a:lnTo>
                <a:lnTo>
                  <a:pt x="3439135" y="698469"/>
                </a:lnTo>
                <a:lnTo>
                  <a:pt x="3423088" y="678199"/>
                </a:lnTo>
                <a:lnTo>
                  <a:pt x="3398595" y="678199"/>
                </a:lnTo>
                <a:lnTo>
                  <a:pt x="3352988" y="698469"/>
                </a:lnTo>
                <a:lnTo>
                  <a:pt x="3328495" y="727185"/>
                </a:lnTo>
                <a:lnTo>
                  <a:pt x="3275286" y="731407"/>
                </a:lnTo>
                <a:lnTo>
                  <a:pt x="3255016" y="747454"/>
                </a:lnTo>
                <a:lnTo>
                  <a:pt x="3213632" y="755900"/>
                </a:lnTo>
                <a:lnTo>
                  <a:pt x="3193362" y="780393"/>
                </a:lnTo>
                <a:lnTo>
                  <a:pt x="3175626" y="780393"/>
                </a:lnTo>
                <a:lnTo>
                  <a:pt x="3155356" y="788839"/>
                </a:lnTo>
                <a:lnTo>
                  <a:pt x="3159579" y="776170"/>
                </a:lnTo>
                <a:lnTo>
                  <a:pt x="3155356" y="760123"/>
                </a:lnTo>
                <a:lnTo>
                  <a:pt x="3126640" y="760123"/>
                </a:lnTo>
                <a:lnTo>
                  <a:pt x="3110593" y="776170"/>
                </a:lnTo>
                <a:lnTo>
                  <a:pt x="3094546" y="771947"/>
                </a:lnTo>
                <a:lnTo>
                  <a:pt x="3086100" y="747454"/>
                </a:lnTo>
                <a:lnTo>
                  <a:pt x="3077654" y="743232"/>
                </a:lnTo>
                <a:lnTo>
                  <a:pt x="3057384" y="747454"/>
                </a:lnTo>
                <a:lnTo>
                  <a:pt x="3028669" y="760123"/>
                </a:lnTo>
                <a:lnTo>
                  <a:pt x="3020223" y="784616"/>
                </a:lnTo>
                <a:lnTo>
                  <a:pt x="2999953" y="771947"/>
                </a:lnTo>
                <a:lnTo>
                  <a:pt x="2998264" y="772792"/>
                </a:lnTo>
                <a:lnTo>
                  <a:pt x="2996574" y="771947"/>
                </a:lnTo>
                <a:lnTo>
                  <a:pt x="2992351" y="776170"/>
                </a:lnTo>
                <a:lnTo>
                  <a:pt x="2992351" y="800663"/>
                </a:lnTo>
                <a:lnTo>
                  <a:pt x="3005020" y="825156"/>
                </a:lnTo>
                <a:lnTo>
                  <a:pt x="3009243" y="833602"/>
                </a:lnTo>
                <a:lnTo>
                  <a:pt x="3033736" y="833602"/>
                </a:lnTo>
                <a:lnTo>
                  <a:pt x="3070898" y="825156"/>
                </a:lnTo>
                <a:lnTo>
                  <a:pt x="3075121" y="833602"/>
                </a:lnTo>
                <a:lnTo>
                  <a:pt x="3042182" y="842048"/>
                </a:lnTo>
                <a:lnTo>
                  <a:pt x="3029513" y="854716"/>
                </a:lnTo>
                <a:lnTo>
                  <a:pt x="3033736" y="874986"/>
                </a:lnTo>
                <a:lnTo>
                  <a:pt x="3021067" y="874986"/>
                </a:lnTo>
                <a:lnTo>
                  <a:pt x="2992351" y="879209"/>
                </a:lnTo>
                <a:lnTo>
                  <a:pt x="2979683" y="874986"/>
                </a:lnTo>
                <a:lnTo>
                  <a:pt x="2988129" y="858939"/>
                </a:lnTo>
                <a:lnTo>
                  <a:pt x="2992351" y="834446"/>
                </a:lnTo>
                <a:lnTo>
                  <a:pt x="2983906" y="826001"/>
                </a:lnTo>
                <a:lnTo>
                  <a:pt x="2955190" y="821778"/>
                </a:lnTo>
                <a:lnTo>
                  <a:pt x="2942521" y="830223"/>
                </a:lnTo>
                <a:lnTo>
                  <a:pt x="2955190" y="801508"/>
                </a:lnTo>
                <a:lnTo>
                  <a:pt x="2971237" y="797285"/>
                </a:lnTo>
                <a:lnTo>
                  <a:pt x="2971237" y="788839"/>
                </a:lnTo>
                <a:lnTo>
                  <a:pt x="2962791" y="788839"/>
                </a:lnTo>
                <a:lnTo>
                  <a:pt x="2938298" y="793062"/>
                </a:lnTo>
                <a:lnTo>
                  <a:pt x="2918028" y="834446"/>
                </a:lnTo>
                <a:lnTo>
                  <a:pt x="2905360" y="871608"/>
                </a:lnTo>
                <a:lnTo>
                  <a:pt x="2909583" y="887655"/>
                </a:lnTo>
                <a:lnTo>
                  <a:pt x="2950967" y="883432"/>
                </a:lnTo>
                <a:lnTo>
                  <a:pt x="2942521" y="912148"/>
                </a:lnTo>
                <a:lnTo>
                  <a:pt x="2929852" y="912148"/>
                </a:lnTo>
                <a:lnTo>
                  <a:pt x="2909583" y="916371"/>
                </a:lnTo>
                <a:lnTo>
                  <a:pt x="2885090" y="929039"/>
                </a:lnTo>
                <a:lnTo>
                  <a:pt x="2872421" y="945086"/>
                </a:lnTo>
                <a:lnTo>
                  <a:pt x="2843705" y="945086"/>
                </a:lnTo>
                <a:lnTo>
                  <a:pt x="2819212" y="965356"/>
                </a:lnTo>
                <a:lnTo>
                  <a:pt x="2819212" y="985626"/>
                </a:lnTo>
                <a:lnTo>
                  <a:pt x="2798942" y="972958"/>
                </a:lnTo>
                <a:lnTo>
                  <a:pt x="2757558" y="985626"/>
                </a:lnTo>
                <a:lnTo>
                  <a:pt x="2737288" y="998295"/>
                </a:lnTo>
                <a:lnTo>
                  <a:pt x="2704349" y="1010964"/>
                </a:lnTo>
                <a:lnTo>
                  <a:pt x="2704349" y="1002518"/>
                </a:lnTo>
                <a:lnTo>
                  <a:pt x="2733065" y="994072"/>
                </a:lnTo>
                <a:lnTo>
                  <a:pt x="2749112" y="969579"/>
                </a:lnTo>
                <a:lnTo>
                  <a:pt x="2786274" y="953532"/>
                </a:lnTo>
                <a:lnTo>
                  <a:pt x="2810766" y="937485"/>
                </a:lnTo>
                <a:lnTo>
                  <a:pt x="2814989" y="921438"/>
                </a:lnTo>
                <a:lnTo>
                  <a:pt x="2782051" y="929884"/>
                </a:lnTo>
                <a:lnTo>
                  <a:pt x="2782051" y="903702"/>
                </a:lnTo>
                <a:lnTo>
                  <a:pt x="2802321" y="907925"/>
                </a:lnTo>
                <a:lnTo>
                  <a:pt x="2798098" y="883432"/>
                </a:lnTo>
                <a:lnTo>
                  <a:pt x="2810766" y="887655"/>
                </a:lnTo>
                <a:lnTo>
                  <a:pt x="2826814" y="871608"/>
                </a:lnTo>
                <a:lnTo>
                  <a:pt x="2822591" y="863162"/>
                </a:lnTo>
                <a:lnTo>
                  <a:pt x="2802321" y="858939"/>
                </a:lnTo>
                <a:lnTo>
                  <a:pt x="2789652" y="874986"/>
                </a:lnTo>
                <a:lnTo>
                  <a:pt x="2736443" y="891033"/>
                </a:lnTo>
                <a:lnTo>
                  <a:pt x="2727998" y="907080"/>
                </a:lnTo>
                <a:lnTo>
                  <a:pt x="2748267" y="919749"/>
                </a:lnTo>
                <a:lnTo>
                  <a:pt x="2744045" y="948465"/>
                </a:lnTo>
                <a:lnTo>
                  <a:pt x="2719552" y="948465"/>
                </a:lnTo>
                <a:lnTo>
                  <a:pt x="2703505" y="956911"/>
                </a:lnTo>
                <a:lnTo>
                  <a:pt x="2683235" y="961134"/>
                </a:lnTo>
                <a:lnTo>
                  <a:pt x="2674789" y="985626"/>
                </a:lnTo>
                <a:lnTo>
                  <a:pt x="2646073" y="985626"/>
                </a:lnTo>
                <a:lnTo>
                  <a:pt x="2617357" y="998295"/>
                </a:lnTo>
                <a:lnTo>
                  <a:pt x="2601310" y="1022788"/>
                </a:lnTo>
                <a:lnTo>
                  <a:pt x="2621580" y="1027011"/>
                </a:lnTo>
                <a:lnTo>
                  <a:pt x="2658742" y="1010964"/>
                </a:lnTo>
                <a:lnTo>
                  <a:pt x="2693370" y="1014342"/>
                </a:lnTo>
                <a:lnTo>
                  <a:pt x="2683235" y="1027855"/>
                </a:lnTo>
                <a:lnTo>
                  <a:pt x="2646073" y="1032078"/>
                </a:lnTo>
                <a:lnTo>
                  <a:pt x="2600466" y="1056571"/>
                </a:lnTo>
                <a:lnTo>
                  <a:pt x="2596243" y="1076841"/>
                </a:lnTo>
                <a:lnTo>
                  <a:pt x="2550636" y="1101334"/>
                </a:lnTo>
                <a:lnTo>
                  <a:pt x="2530366" y="1105557"/>
                </a:lnTo>
                <a:lnTo>
                  <a:pt x="2534589" y="1064172"/>
                </a:lnTo>
                <a:lnTo>
                  <a:pt x="2521920" y="1039680"/>
                </a:lnTo>
                <a:lnTo>
                  <a:pt x="2497427" y="1039680"/>
                </a:lnTo>
                <a:lnTo>
                  <a:pt x="2456042" y="1059950"/>
                </a:lnTo>
                <a:lnTo>
                  <a:pt x="2423104" y="1084442"/>
                </a:lnTo>
                <a:lnTo>
                  <a:pt x="2402834" y="1104712"/>
                </a:lnTo>
                <a:lnTo>
                  <a:pt x="2402834" y="1120759"/>
                </a:lnTo>
                <a:lnTo>
                  <a:pt x="2423104" y="1116536"/>
                </a:lnTo>
                <a:lnTo>
                  <a:pt x="2414658" y="1136807"/>
                </a:lnTo>
                <a:lnTo>
                  <a:pt x="2423104" y="1141029"/>
                </a:lnTo>
                <a:lnTo>
                  <a:pt x="2439151" y="1136807"/>
                </a:lnTo>
                <a:lnTo>
                  <a:pt x="2439151" y="1128361"/>
                </a:lnTo>
                <a:lnTo>
                  <a:pt x="2447597" y="1128361"/>
                </a:lnTo>
                <a:lnTo>
                  <a:pt x="2476312" y="1112314"/>
                </a:lnTo>
                <a:lnTo>
                  <a:pt x="2496582" y="1108091"/>
                </a:lnTo>
                <a:lnTo>
                  <a:pt x="2496582" y="1120759"/>
                </a:lnTo>
                <a:lnTo>
                  <a:pt x="2480535" y="1120759"/>
                </a:lnTo>
                <a:lnTo>
                  <a:pt x="2464488" y="1129205"/>
                </a:lnTo>
                <a:lnTo>
                  <a:pt x="2427327" y="1149475"/>
                </a:lnTo>
                <a:lnTo>
                  <a:pt x="2374118" y="1178191"/>
                </a:lnTo>
                <a:lnTo>
                  <a:pt x="2361449" y="1202684"/>
                </a:lnTo>
                <a:lnTo>
                  <a:pt x="2341179" y="1218731"/>
                </a:lnTo>
                <a:lnTo>
                  <a:pt x="2332734" y="1234778"/>
                </a:lnTo>
                <a:lnTo>
                  <a:pt x="2353004" y="1243224"/>
                </a:lnTo>
                <a:lnTo>
                  <a:pt x="2361449" y="1259271"/>
                </a:lnTo>
                <a:lnTo>
                  <a:pt x="2332734" y="1255048"/>
                </a:lnTo>
                <a:lnTo>
                  <a:pt x="2328511" y="1239001"/>
                </a:lnTo>
                <a:lnTo>
                  <a:pt x="2312464" y="1230555"/>
                </a:lnTo>
                <a:lnTo>
                  <a:pt x="2292194" y="1226332"/>
                </a:lnTo>
                <a:lnTo>
                  <a:pt x="2283748" y="1242379"/>
                </a:lnTo>
                <a:lnTo>
                  <a:pt x="2267701" y="1238156"/>
                </a:lnTo>
                <a:lnTo>
                  <a:pt x="2230539" y="1242379"/>
                </a:lnTo>
                <a:lnTo>
                  <a:pt x="2197601" y="1275318"/>
                </a:lnTo>
                <a:lnTo>
                  <a:pt x="2140169" y="1291365"/>
                </a:lnTo>
                <a:lnTo>
                  <a:pt x="2091183" y="1315858"/>
                </a:lnTo>
                <a:lnTo>
                  <a:pt x="2037975" y="1348796"/>
                </a:lnTo>
                <a:lnTo>
                  <a:pt x="1996590" y="1381735"/>
                </a:lnTo>
                <a:lnTo>
                  <a:pt x="1992367" y="1402005"/>
                </a:lnTo>
                <a:lnTo>
                  <a:pt x="2000813" y="1414674"/>
                </a:lnTo>
                <a:lnTo>
                  <a:pt x="2025306" y="1414674"/>
                </a:lnTo>
                <a:lnTo>
                  <a:pt x="2054022" y="1402005"/>
                </a:lnTo>
                <a:lnTo>
                  <a:pt x="2086960" y="1402005"/>
                </a:lnTo>
                <a:lnTo>
                  <a:pt x="2103007" y="1406228"/>
                </a:lnTo>
                <a:lnTo>
                  <a:pt x="2103007" y="1422275"/>
                </a:lnTo>
                <a:lnTo>
                  <a:pt x="2090339" y="1422275"/>
                </a:lnTo>
                <a:lnTo>
                  <a:pt x="2074292" y="1434944"/>
                </a:lnTo>
                <a:lnTo>
                  <a:pt x="2054022" y="1455214"/>
                </a:lnTo>
                <a:lnTo>
                  <a:pt x="2029529" y="1455214"/>
                </a:lnTo>
                <a:lnTo>
                  <a:pt x="2033752" y="1442545"/>
                </a:lnTo>
                <a:lnTo>
                  <a:pt x="2062467" y="1434099"/>
                </a:lnTo>
                <a:lnTo>
                  <a:pt x="2070913" y="1409606"/>
                </a:lnTo>
                <a:lnTo>
                  <a:pt x="2046420" y="1413829"/>
                </a:lnTo>
                <a:lnTo>
                  <a:pt x="1972097" y="1446768"/>
                </a:lnTo>
                <a:lnTo>
                  <a:pt x="1947604" y="1467038"/>
                </a:lnTo>
                <a:lnTo>
                  <a:pt x="1923112" y="1471261"/>
                </a:lnTo>
                <a:lnTo>
                  <a:pt x="1910443" y="1455214"/>
                </a:lnTo>
                <a:lnTo>
                  <a:pt x="1869058" y="1459437"/>
                </a:lnTo>
                <a:lnTo>
                  <a:pt x="1864836" y="1467882"/>
                </a:lnTo>
                <a:lnTo>
                  <a:pt x="1848788" y="1472105"/>
                </a:lnTo>
                <a:lnTo>
                  <a:pt x="1848788" y="1456058"/>
                </a:lnTo>
                <a:lnTo>
                  <a:pt x="1820073" y="1472105"/>
                </a:lnTo>
                <a:lnTo>
                  <a:pt x="1815850" y="1496598"/>
                </a:lnTo>
                <a:lnTo>
                  <a:pt x="1815850" y="1529537"/>
                </a:lnTo>
                <a:lnTo>
                  <a:pt x="1791357" y="1529537"/>
                </a:lnTo>
                <a:lnTo>
                  <a:pt x="1775310" y="1521091"/>
                </a:lnTo>
                <a:lnTo>
                  <a:pt x="1755040" y="1517713"/>
                </a:lnTo>
                <a:lnTo>
                  <a:pt x="1759263" y="1475484"/>
                </a:lnTo>
                <a:lnTo>
                  <a:pt x="1775310" y="1475484"/>
                </a:lnTo>
                <a:lnTo>
                  <a:pt x="1787979" y="1467038"/>
                </a:lnTo>
                <a:lnTo>
                  <a:pt x="1796424" y="1434099"/>
                </a:lnTo>
                <a:lnTo>
                  <a:pt x="1812471" y="1438322"/>
                </a:lnTo>
                <a:lnTo>
                  <a:pt x="1825140" y="1434099"/>
                </a:lnTo>
                <a:lnTo>
                  <a:pt x="1825140" y="1405383"/>
                </a:lnTo>
                <a:lnTo>
                  <a:pt x="1845410" y="1392715"/>
                </a:lnTo>
                <a:lnTo>
                  <a:pt x="1845410" y="1376668"/>
                </a:lnTo>
                <a:lnTo>
                  <a:pt x="1836964" y="1374134"/>
                </a:lnTo>
                <a:lnTo>
                  <a:pt x="1833586" y="1371600"/>
                </a:lnTo>
                <a:lnTo>
                  <a:pt x="1837809" y="1344573"/>
                </a:lnTo>
                <a:lnTo>
                  <a:pt x="1824296" y="1344573"/>
                </a:lnTo>
                <a:lnTo>
                  <a:pt x="1811627" y="1357242"/>
                </a:lnTo>
                <a:lnTo>
                  <a:pt x="1787134" y="1369911"/>
                </a:lnTo>
                <a:lnTo>
                  <a:pt x="1787134" y="1382580"/>
                </a:lnTo>
                <a:lnTo>
                  <a:pt x="1807404" y="1382580"/>
                </a:lnTo>
                <a:lnTo>
                  <a:pt x="1807404" y="1391025"/>
                </a:lnTo>
                <a:lnTo>
                  <a:pt x="1791357" y="1399471"/>
                </a:lnTo>
                <a:lnTo>
                  <a:pt x="1778688" y="1419741"/>
                </a:lnTo>
                <a:lnTo>
                  <a:pt x="1749972" y="1428187"/>
                </a:lnTo>
                <a:lnTo>
                  <a:pt x="1700987" y="1456903"/>
                </a:lnTo>
                <a:lnTo>
                  <a:pt x="1680717" y="1472950"/>
                </a:lnTo>
                <a:lnTo>
                  <a:pt x="1660447" y="1481396"/>
                </a:lnTo>
                <a:lnTo>
                  <a:pt x="1611461" y="1505889"/>
                </a:lnTo>
                <a:lnTo>
                  <a:pt x="1565854" y="1534604"/>
                </a:lnTo>
                <a:lnTo>
                  <a:pt x="1524469" y="1563320"/>
                </a:lnTo>
                <a:lnTo>
                  <a:pt x="1504199" y="1571766"/>
                </a:lnTo>
                <a:lnTo>
                  <a:pt x="1462815" y="1596259"/>
                </a:lnTo>
                <a:lnTo>
                  <a:pt x="1396937" y="1629197"/>
                </a:lnTo>
                <a:lnTo>
                  <a:pt x="1380890" y="1633420"/>
                </a:lnTo>
                <a:lnTo>
                  <a:pt x="1372445" y="1613150"/>
                </a:lnTo>
                <a:lnTo>
                  <a:pt x="1359776" y="1613150"/>
                </a:lnTo>
                <a:lnTo>
                  <a:pt x="1359776" y="1629197"/>
                </a:lnTo>
                <a:lnTo>
                  <a:pt x="1368222" y="1641866"/>
                </a:lnTo>
                <a:lnTo>
                  <a:pt x="1347952" y="1650312"/>
                </a:lnTo>
                <a:lnTo>
                  <a:pt x="1327682" y="1662981"/>
                </a:lnTo>
                <a:lnTo>
                  <a:pt x="1323459" y="1679028"/>
                </a:lnTo>
                <a:lnTo>
                  <a:pt x="1315013" y="1679028"/>
                </a:lnTo>
                <a:lnTo>
                  <a:pt x="1220420" y="1732236"/>
                </a:lnTo>
                <a:lnTo>
                  <a:pt x="1134273" y="1777844"/>
                </a:lnTo>
                <a:lnTo>
                  <a:pt x="1114003" y="1793891"/>
                </a:lnTo>
                <a:lnTo>
                  <a:pt x="1039680" y="1835275"/>
                </a:lnTo>
                <a:lnTo>
                  <a:pt x="973802" y="1872437"/>
                </a:lnTo>
                <a:lnTo>
                  <a:pt x="932418" y="1905375"/>
                </a:lnTo>
                <a:lnTo>
                  <a:pt x="919749" y="1925645"/>
                </a:lnTo>
                <a:lnTo>
                  <a:pt x="919749" y="1925645"/>
                </a:lnTo>
                <a:lnTo>
                  <a:pt x="907080" y="1925645"/>
                </a:lnTo>
                <a:lnTo>
                  <a:pt x="907080" y="1934091"/>
                </a:lnTo>
                <a:lnTo>
                  <a:pt x="919749" y="1934091"/>
                </a:lnTo>
                <a:lnTo>
                  <a:pt x="919749" y="1925645"/>
                </a:lnTo>
                <a:lnTo>
                  <a:pt x="956911" y="1934091"/>
                </a:lnTo>
                <a:lnTo>
                  <a:pt x="965356" y="1918044"/>
                </a:lnTo>
                <a:lnTo>
                  <a:pt x="973802" y="1918044"/>
                </a:lnTo>
                <a:lnTo>
                  <a:pt x="1019410" y="1897774"/>
                </a:lnTo>
                <a:lnTo>
                  <a:pt x="1015187" y="1913821"/>
                </a:lnTo>
                <a:lnTo>
                  <a:pt x="961978" y="1934091"/>
                </a:lnTo>
                <a:lnTo>
                  <a:pt x="953532" y="1946760"/>
                </a:lnTo>
                <a:lnTo>
                  <a:pt x="916371" y="1971253"/>
                </a:lnTo>
                <a:lnTo>
                  <a:pt x="907925" y="1987300"/>
                </a:lnTo>
                <a:lnTo>
                  <a:pt x="920594" y="2007570"/>
                </a:lnTo>
                <a:lnTo>
                  <a:pt x="929039" y="2011793"/>
                </a:lnTo>
                <a:lnTo>
                  <a:pt x="933262" y="2003347"/>
                </a:lnTo>
                <a:lnTo>
                  <a:pt x="966201" y="2007570"/>
                </a:lnTo>
                <a:lnTo>
                  <a:pt x="974647" y="1987300"/>
                </a:lnTo>
                <a:lnTo>
                  <a:pt x="950154" y="1978854"/>
                </a:lnTo>
                <a:lnTo>
                  <a:pt x="950154" y="1967874"/>
                </a:lnTo>
                <a:lnTo>
                  <a:pt x="983093" y="1963652"/>
                </a:lnTo>
                <a:lnTo>
                  <a:pt x="987316" y="1972097"/>
                </a:lnTo>
                <a:lnTo>
                  <a:pt x="999984" y="1972097"/>
                </a:lnTo>
                <a:lnTo>
                  <a:pt x="995761" y="1951827"/>
                </a:lnTo>
                <a:lnTo>
                  <a:pt x="1013498" y="1930713"/>
                </a:lnTo>
                <a:lnTo>
                  <a:pt x="1045592" y="1918889"/>
                </a:lnTo>
                <a:lnTo>
                  <a:pt x="1044747" y="1918889"/>
                </a:lnTo>
                <a:lnTo>
                  <a:pt x="1057416" y="1914666"/>
                </a:lnTo>
                <a:lnTo>
                  <a:pt x="1073463" y="1910443"/>
                </a:lnTo>
                <a:lnTo>
                  <a:pt x="1060794" y="1918889"/>
                </a:lnTo>
                <a:lnTo>
                  <a:pt x="1060794" y="1927335"/>
                </a:lnTo>
                <a:lnTo>
                  <a:pt x="1076841" y="1931557"/>
                </a:lnTo>
                <a:lnTo>
                  <a:pt x="1085287" y="1911288"/>
                </a:lnTo>
                <a:lnTo>
                  <a:pt x="1084442" y="1909598"/>
                </a:lnTo>
                <a:lnTo>
                  <a:pt x="1089510" y="1895240"/>
                </a:lnTo>
                <a:lnTo>
                  <a:pt x="1109780" y="1882572"/>
                </a:lnTo>
                <a:lnTo>
                  <a:pt x="1162988" y="1866525"/>
                </a:lnTo>
                <a:lnTo>
                  <a:pt x="1167211" y="1853856"/>
                </a:lnTo>
                <a:lnTo>
                  <a:pt x="1175657" y="1853856"/>
                </a:lnTo>
                <a:lnTo>
                  <a:pt x="1179880" y="1837809"/>
                </a:lnTo>
                <a:lnTo>
                  <a:pt x="1188326" y="1837809"/>
                </a:lnTo>
                <a:lnTo>
                  <a:pt x="1233933" y="1813316"/>
                </a:lnTo>
                <a:lnTo>
                  <a:pt x="1233933" y="1804870"/>
                </a:lnTo>
                <a:lnTo>
                  <a:pt x="1254203" y="1800647"/>
                </a:lnTo>
                <a:lnTo>
                  <a:pt x="1262649" y="1787979"/>
                </a:lnTo>
                <a:lnTo>
                  <a:pt x="1304033" y="1759263"/>
                </a:lnTo>
                <a:lnTo>
                  <a:pt x="1312479" y="1738993"/>
                </a:lnTo>
                <a:lnTo>
                  <a:pt x="1341195" y="1734770"/>
                </a:lnTo>
                <a:lnTo>
                  <a:pt x="1382580" y="1714500"/>
                </a:lnTo>
                <a:lnTo>
                  <a:pt x="1419741" y="1685784"/>
                </a:lnTo>
                <a:lnTo>
                  <a:pt x="1448457" y="1673116"/>
                </a:lnTo>
                <a:lnTo>
                  <a:pt x="1468727" y="1644400"/>
                </a:lnTo>
                <a:lnTo>
                  <a:pt x="1488997" y="1635954"/>
                </a:lnTo>
                <a:lnTo>
                  <a:pt x="1488997" y="1627508"/>
                </a:lnTo>
                <a:lnTo>
                  <a:pt x="1505044" y="1631731"/>
                </a:lnTo>
                <a:lnTo>
                  <a:pt x="1472105" y="1652001"/>
                </a:lnTo>
                <a:lnTo>
                  <a:pt x="1472105" y="1664670"/>
                </a:lnTo>
                <a:lnTo>
                  <a:pt x="1484774" y="1664670"/>
                </a:lnTo>
                <a:lnTo>
                  <a:pt x="1505044" y="1656224"/>
                </a:lnTo>
                <a:lnTo>
                  <a:pt x="1550651" y="1635954"/>
                </a:lnTo>
                <a:lnTo>
                  <a:pt x="1566698" y="1619907"/>
                </a:lnTo>
                <a:lnTo>
                  <a:pt x="1595414" y="1611461"/>
                </a:lnTo>
                <a:lnTo>
                  <a:pt x="1632576" y="1586968"/>
                </a:lnTo>
                <a:lnTo>
                  <a:pt x="1681561" y="1562475"/>
                </a:lnTo>
                <a:lnTo>
                  <a:pt x="1698453" y="1552340"/>
                </a:lnTo>
                <a:lnTo>
                  <a:pt x="1701831" y="1550651"/>
                </a:lnTo>
                <a:lnTo>
                  <a:pt x="1742371" y="1528692"/>
                </a:lnTo>
                <a:lnTo>
                  <a:pt x="1748283" y="1527848"/>
                </a:lnTo>
                <a:lnTo>
                  <a:pt x="1767709" y="1567543"/>
                </a:lnTo>
                <a:lnTo>
                  <a:pt x="1747439" y="1559097"/>
                </a:lnTo>
                <a:lnTo>
                  <a:pt x="1727169" y="1559097"/>
                </a:lnTo>
                <a:lnTo>
                  <a:pt x="1706899" y="1567543"/>
                </a:lnTo>
                <a:lnTo>
                  <a:pt x="1690852" y="1580212"/>
                </a:lnTo>
                <a:lnTo>
                  <a:pt x="1662136" y="1592880"/>
                </a:lnTo>
                <a:lnTo>
                  <a:pt x="1661291" y="1595414"/>
                </a:lnTo>
                <a:lnTo>
                  <a:pt x="1657913" y="1597103"/>
                </a:lnTo>
                <a:lnTo>
                  <a:pt x="1657913" y="1605549"/>
                </a:lnTo>
                <a:lnTo>
                  <a:pt x="1653690" y="1618218"/>
                </a:lnTo>
                <a:lnTo>
                  <a:pt x="1637643" y="1634265"/>
                </a:lnTo>
                <a:lnTo>
                  <a:pt x="1600482" y="1634265"/>
                </a:lnTo>
                <a:lnTo>
                  <a:pt x="1567543" y="1646934"/>
                </a:lnTo>
                <a:lnTo>
                  <a:pt x="1551496" y="1662981"/>
                </a:lnTo>
                <a:lnTo>
                  <a:pt x="1527003" y="1671426"/>
                </a:lnTo>
                <a:lnTo>
                  <a:pt x="1489841" y="1695919"/>
                </a:lnTo>
                <a:lnTo>
                  <a:pt x="1452680" y="1716189"/>
                </a:lnTo>
                <a:lnTo>
                  <a:pt x="1432410" y="1736459"/>
                </a:lnTo>
                <a:lnTo>
                  <a:pt x="1391025" y="1756729"/>
                </a:lnTo>
                <a:lnTo>
                  <a:pt x="1386802" y="1740682"/>
                </a:lnTo>
                <a:lnTo>
                  <a:pt x="1374134" y="1740682"/>
                </a:lnTo>
                <a:lnTo>
                  <a:pt x="1358087" y="1753351"/>
                </a:lnTo>
                <a:lnTo>
                  <a:pt x="1345418" y="1777844"/>
                </a:lnTo>
                <a:lnTo>
                  <a:pt x="1325148" y="1782067"/>
                </a:lnTo>
                <a:lnTo>
                  <a:pt x="1316702" y="1798114"/>
                </a:lnTo>
                <a:lnTo>
                  <a:pt x="1336972" y="1798114"/>
                </a:lnTo>
                <a:lnTo>
                  <a:pt x="1353019" y="1785445"/>
                </a:lnTo>
                <a:lnTo>
                  <a:pt x="1353019" y="1793891"/>
                </a:lnTo>
                <a:lnTo>
                  <a:pt x="1344573" y="1814161"/>
                </a:lnTo>
                <a:lnTo>
                  <a:pt x="1315858" y="1822606"/>
                </a:lnTo>
                <a:lnTo>
                  <a:pt x="1282919" y="1842876"/>
                </a:lnTo>
                <a:lnTo>
                  <a:pt x="1270250" y="1855545"/>
                </a:lnTo>
                <a:lnTo>
                  <a:pt x="1245757" y="1868214"/>
                </a:lnTo>
                <a:lnTo>
                  <a:pt x="1221265" y="1863991"/>
                </a:lnTo>
                <a:lnTo>
                  <a:pt x="1217042" y="1892707"/>
                </a:lnTo>
                <a:lnTo>
                  <a:pt x="1196772" y="1901153"/>
                </a:lnTo>
                <a:lnTo>
                  <a:pt x="1189170" y="1918889"/>
                </a:lnTo>
                <a:lnTo>
                  <a:pt x="1188326" y="1918044"/>
                </a:lnTo>
                <a:lnTo>
                  <a:pt x="1184103" y="1930713"/>
                </a:lnTo>
                <a:lnTo>
                  <a:pt x="1159610" y="1939159"/>
                </a:lnTo>
                <a:lnTo>
                  <a:pt x="1151164" y="1955206"/>
                </a:lnTo>
                <a:lnTo>
                  <a:pt x="1163833" y="1959429"/>
                </a:lnTo>
                <a:lnTo>
                  <a:pt x="1188326" y="1946760"/>
                </a:lnTo>
                <a:lnTo>
                  <a:pt x="1196772" y="1934091"/>
                </a:lnTo>
                <a:lnTo>
                  <a:pt x="1225488" y="1929868"/>
                </a:lnTo>
                <a:lnTo>
                  <a:pt x="1233933" y="1909598"/>
                </a:lnTo>
                <a:lnTo>
                  <a:pt x="1266872" y="1909598"/>
                </a:lnTo>
                <a:lnTo>
                  <a:pt x="1275318" y="1905375"/>
                </a:lnTo>
                <a:lnTo>
                  <a:pt x="1291365" y="1909598"/>
                </a:lnTo>
                <a:lnTo>
                  <a:pt x="1295588" y="1925645"/>
                </a:lnTo>
                <a:lnTo>
                  <a:pt x="1266872" y="1954361"/>
                </a:lnTo>
                <a:lnTo>
                  <a:pt x="1271095" y="1983077"/>
                </a:lnTo>
                <a:lnTo>
                  <a:pt x="1262649" y="1991523"/>
                </a:lnTo>
                <a:lnTo>
                  <a:pt x="1258426" y="2016016"/>
                </a:lnTo>
                <a:lnTo>
                  <a:pt x="1278696" y="2020238"/>
                </a:lnTo>
                <a:lnTo>
                  <a:pt x="1315858" y="1995746"/>
                </a:lnTo>
                <a:lnTo>
                  <a:pt x="1348796" y="1995746"/>
                </a:lnTo>
                <a:lnTo>
                  <a:pt x="1357242" y="1991523"/>
                </a:lnTo>
                <a:lnTo>
                  <a:pt x="1390181" y="1971253"/>
                </a:lnTo>
                <a:lnTo>
                  <a:pt x="1464504" y="1942537"/>
                </a:lnTo>
                <a:lnTo>
                  <a:pt x="1484774" y="1950983"/>
                </a:lnTo>
                <a:lnTo>
                  <a:pt x="1505044" y="1942537"/>
                </a:lnTo>
                <a:lnTo>
                  <a:pt x="1521091" y="1934091"/>
                </a:lnTo>
                <a:lnTo>
                  <a:pt x="1512645" y="1946760"/>
                </a:lnTo>
                <a:lnTo>
                  <a:pt x="1496598" y="1955206"/>
                </a:lnTo>
                <a:lnTo>
                  <a:pt x="1459437" y="1971253"/>
                </a:lnTo>
                <a:lnTo>
                  <a:pt x="1443389" y="1987300"/>
                </a:lnTo>
                <a:lnTo>
                  <a:pt x="1406228" y="1995746"/>
                </a:lnTo>
                <a:lnTo>
                  <a:pt x="1373289" y="2011793"/>
                </a:lnTo>
                <a:lnTo>
                  <a:pt x="1364843" y="2040508"/>
                </a:lnTo>
                <a:lnTo>
                  <a:pt x="1352175" y="2048954"/>
                </a:lnTo>
                <a:lnTo>
                  <a:pt x="1343729" y="2069224"/>
                </a:lnTo>
                <a:lnTo>
                  <a:pt x="1335283" y="2069224"/>
                </a:lnTo>
                <a:lnTo>
                  <a:pt x="1315013" y="2085271"/>
                </a:lnTo>
                <a:lnTo>
                  <a:pt x="1306567" y="2101318"/>
                </a:lnTo>
                <a:lnTo>
                  <a:pt x="1298121" y="2101318"/>
                </a:lnTo>
                <a:lnTo>
                  <a:pt x="1293899" y="2109764"/>
                </a:lnTo>
                <a:lnTo>
                  <a:pt x="1277852" y="2118210"/>
                </a:lnTo>
                <a:lnTo>
                  <a:pt x="1273629" y="2109764"/>
                </a:lnTo>
                <a:lnTo>
                  <a:pt x="1260960" y="2109764"/>
                </a:lnTo>
                <a:lnTo>
                  <a:pt x="1252514" y="2134257"/>
                </a:lnTo>
                <a:lnTo>
                  <a:pt x="1223798" y="2150304"/>
                </a:lnTo>
                <a:lnTo>
                  <a:pt x="1215352" y="2146081"/>
                </a:lnTo>
                <a:lnTo>
                  <a:pt x="1195083" y="2150304"/>
                </a:lnTo>
                <a:lnTo>
                  <a:pt x="1190860" y="2166351"/>
                </a:lnTo>
                <a:lnTo>
                  <a:pt x="1206907" y="2166351"/>
                </a:lnTo>
                <a:lnTo>
                  <a:pt x="1202684" y="2179020"/>
                </a:lnTo>
                <a:lnTo>
                  <a:pt x="1182414" y="2191689"/>
                </a:lnTo>
                <a:lnTo>
                  <a:pt x="1166367" y="2211958"/>
                </a:lnTo>
                <a:lnTo>
                  <a:pt x="1129205" y="2232228"/>
                </a:lnTo>
                <a:lnTo>
                  <a:pt x="1116536" y="2244897"/>
                </a:lnTo>
                <a:lnTo>
                  <a:pt x="1050659" y="2293883"/>
                </a:lnTo>
                <a:lnTo>
                  <a:pt x="1009275" y="2314153"/>
                </a:lnTo>
                <a:lnTo>
                  <a:pt x="1000829" y="2330200"/>
                </a:lnTo>
                <a:lnTo>
                  <a:pt x="984782" y="2342869"/>
                </a:lnTo>
                <a:lnTo>
                  <a:pt x="943397" y="2347091"/>
                </a:lnTo>
                <a:lnTo>
                  <a:pt x="943397" y="2367361"/>
                </a:lnTo>
                <a:lnTo>
                  <a:pt x="894412" y="2400300"/>
                </a:lnTo>
                <a:lnTo>
                  <a:pt x="865696" y="2400300"/>
                </a:lnTo>
                <a:lnTo>
                  <a:pt x="849649" y="2412969"/>
                </a:lnTo>
                <a:lnTo>
                  <a:pt x="841203" y="2433239"/>
                </a:lnTo>
                <a:lnTo>
                  <a:pt x="832757" y="2437462"/>
                </a:lnTo>
                <a:lnTo>
                  <a:pt x="816710" y="2433239"/>
                </a:lnTo>
                <a:lnTo>
                  <a:pt x="792217" y="2429016"/>
                </a:lnTo>
                <a:lnTo>
                  <a:pt x="783771" y="2445063"/>
                </a:lnTo>
                <a:lnTo>
                  <a:pt x="763502" y="2449286"/>
                </a:lnTo>
                <a:lnTo>
                  <a:pt x="697624" y="2490670"/>
                </a:lnTo>
                <a:lnTo>
                  <a:pt x="656240" y="2506717"/>
                </a:lnTo>
                <a:lnTo>
                  <a:pt x="656240" y="2494049"/>
                </a:lnTo>
                <a:lnTo>
                  <a:pt x="664685" y="2494049"/>
                </a:lnTo>
                <a:lnTo>
                  <a:pt x="689178" y="2478002"/>
                </a:lnTo>
                <a:lnTo>
                  <a:pt x="705225" y="2453509"/>
                </a:lnTo>
                <a:lnTo>
                  <a:pt x="701002" y="2433239"/>
                </a:lnTo>
                <a:lnTo>
                  <a:pt x="717050" y="2429016"/>
                </a:lnTo>
                <a:lnTo>
                  <a:pt x="729718" y="2437462"/>
                </a:lnTo>
                <a:lnTo>
                  <a:pt x="729718" y="2412969"/>
                </a:lnTo>
                <a:lnTo>
                  <a:pt x="725495" y="2392699"/>
                </a:lnTo>
                <a:lnTo>
                  <a:pt x="688334" y="2384253"/>
                </a:lnTo>
                <a:lnTo>
                  <a:pt x="659618" y="2388476"/>
                </a:lnTo>
                <a:lnTo>
                  <a:pt x="659618" y="2401145"/>
                </a:lnTo>
                <a:lnTo>
                  <a:pt x="688334" y="2405368"/>
                </a:lnTo>
                <a:lnTo>
                  <a:pt x="672287" y="2421415"/>
                </a:lnTo>
                <a:lnTo>
                  <a:pt x="659618" y="2458576"/>
                </a:lnTo>
                <a:lnTo>
                  <a:pt x="622456" y="2471245"/>
                </a:lnTo>
                <a:lnTo>
                  <a:pt x="585295" y="2487292"/>
                </a:lnTo>
                <a:lnTo>
                  <a:pt x="523640" y="2532899"/>
                </a:lnTo>
                <a:lnTo>
                  <a:pt x="478033" y="2565838"/>
                </a:lnTo>
                <a:lnTo>
                  <a:pt x="403710" y="2610601"/>
                </a:lnTo>
                <a:lnTo>
                  <a:pt x="304894" y="2668032"/>
                </a:lnTo>
                <a:lnTo>
                  <a:pt x="239016" y="2700971"/>
                </a:lnTo>
                <a:lnTo>
                  <a:pt x="214524" y="2733910"/>
                </a:lnTo>
                <a:lnTo>
                  <a:pt x="161315" y="2766848"/>
                </a:lnTo>
                <a:lnTo>
                  <a:pt x="124153" y="2791341"/>
                </a:lnTo>
                <a:lnTo>
                  <a:pt x="111485" y="2815834"/>
                </a:lnTo>
                <a:lnTo>
                  <a:pt x="115708" y="2831881"/>
                </a:lnTo>
                <a:lnTo>
                  <a:pt x="135978" y="2831881"/>
                </a:lnTo>
                <a:lnTo>
                  <a:pt x="168916" y="2790497"/>
                </a:lnTo>
                <a:lnTo>
                  <a:pt x="226348" y="2749112"/>
                </a:lnTo>
                <a:lnTo>
                  <a:pt x="292225" y="2707728"/>
                </a:lnTo>
                <a:lnTo>
                  <a:pt x="283779" y="2732221"/>
                </a:lnTo>
                <a:lnTo>
                  <a:pt x="263509" y="2740666"/>
                </a:lnTo>
                <a:lnTo>
                  <a:pt x="201855" y="2782051"/>
                </a:lnTo>
                <a:lnTo>
                  <a:pt x="197632" y="2802321"/>
                </a:lnTo>
                <a:lnTo>
                  <a:pt x="217902" y="2814989"/>
                </a:lnTo>
                <a:lnTo>
                  <a:pt x="222125" y="2859752"/>
                </a:lnTo>
                <a:lnTo>
                  <a:pt x="201855" y="2888468"/>
                </a:lnTo>
                <a:lnTo>
                  <a:pt x="193409" y="2908738"/>
                </a:lnTo>
                <a:lnTo>
                  <a:pt x="206078" y="2908738"/>
                </a:lnTo>
                <a:lnTo>
                  <a:pt x="251685" y="2880022"/>
                </a:lnTo>
                <a:lnTo>
                  <a:pt x="313340" y="2835260"/>
                </a:lnTo>
                <a:lnTo>
                  <a:pt x="342055" y="2819212"/>
                </a:lnTo>
                <a:lnTo>
                  <a:pt x="329387" y="2847928"/>
                </a:lnTo>
                <a:lnTo>
                  <a:pt x="300671" y="2876644"/>
                </a:lnTo>
                <a:lnTo>
                  <a:pt x="243239" y="2921407"/>
                </a:lnTo>
                <a:lnTo>
                  <a:pt x="152869" y="2995730"/>
                </a:lnTo>
                <a:lnTo>
                  <a:pt x="161315" y="2999953"/>
                </a:lnTo>
                <a:lnTo>
                  <a:pt x="214524" y="2967014"/>
                </a:lnTo>
                <a:lnTo>
                  <a:pt x="271955" y="2925630"/>
                </a:lnTo>
                <a:lnTo>
                  <a:pt x="313340" y="2892691"/>
                </a:lnTo>
                <a:lnTo>
                  <a:pt x="346278" y="2868198"/>
                </a:lnTo>
                <a:lnTo>
                  <a:pt x="374994" y="2855529"/>
                </a:lnTo>
                <a:lnTo>
                  <a:pt x="370771" y="2871576"/>
                </a:lnTo>
                <a:lnTo>
                  <a:pt x="362325" y="2871576"/>
                </a:lnTo>
                <a:lnTo>
                  <a:pt x="346278" y="2884245"/>
                </a:lnTo>
                <a:lnTo>
                  <a:pt x="309117" y="2925630"/>
                </a:lnTo>
                <a:lnTo>
                  <a:pt x="271955" y="2954345"/>
                </a:lnTo>
                <a:lnTo>
                  <a:pt x="230571" y="2987284"/>
                </a:lnTo>
                <a:lnTo>
                  <a:pt x="201855" y="2995730"/>
                </a:lnTo>
                <a:lnTo>
                  <a:pt x="160470" y="3024446"/>
                </a:lnTo>
                <a:lnTo>
                  <a:pt x="86147" y="3070053"/>
                </a:lnTo>
                <a:lnTo>
                  <a:pt x="44763" y="3107215"/>
                </a:lnTo>
                <a:lnTo>
                  <a:pt x="11824" y="3135930"/>
                </a:lnTo>
                <a:lnTo>
                  <a:pt x="16047" y="3177315"/>
                </a:lnTo>
                <a:lnTo>
                  <a:pt x="0" y="3187450"/>
                </a:lnTo>
                <a:lnTo>
                  <a:pt x="4223" y="3203497"/>
                </a:lnTo>
                <a:lnTo>
                  <a:pt x="28716" y="3203497"/>
                </a:lnTo>
                <a:lnTo>
                  <a:pt x="90370" y="3174781"/>
                </a:lnTo>
                <a:lnTo>
                  <a:pt x="86147" y="3183227"/>
                </a:lnTo>
                <a:lnTo>
                  <a:pt x="44763" y="3211943"/>
                </a:lnTo>
                <a:lnTo>
                  <a:pt x="40540" y="3227990"/>
                </a:lnTo>
                <a:lnTo>
                  <a:pt x="56587" y="3227990"/>
                </a:lnTo>
                <a:lnTo>
                  <a:pt x="85303" y="3211943"/>
                </a:lnTo>
                <a:lnTo>
                  <a:pt x="134288" y="3195896"/>
                </a:lnTo>
                <a:lnTo>
                  <a:pt x="130066" y="3204341"/>
                </a:lnTo>
                <a:lnTo>
                  <a:pt x="59965" y="3249104"/>
                </a:lnTo>
                <a:lnTo>
                  <a:pt x="51519" y="3265151"/>
                </a:lnTo>
                <a:lnTo>
                  <a:pt x="76012" y="3281198"/>
                </a:lnTo>
                <a:lnTo>
                  <a:pt x="113174" y="3272753"/>
                </a:lnTo>
                <a:lnTo>
                  <a:pt x="154558" y="3260084"/>
                </a:lnTo>
                <a:lnTo>
                  <a:pt x="154558" y="3268530"/>
                </a:lnTo>
                <a:lnTo>
                  <a:pt x="195943" y="3260084"/>
                </a:lnTo>
                <a:lnTo>
                  <a:pt x="200166" y="3276131"/>
                </a:lnTo>
                <a:lnTo>
                  <a:pt x="212834" y="3276131"/>
                </a:lnTo>
                <a:lnTo>
                  <a:pt x="258442" y="3260084"/>
                </a:lnTo>
                <a:lnTo>
                  <a:pt x="287158" y="3255861"/>
                </a:lnTo>
                <a:lnTo>
                  <a:pt x="278712" y="3276131"/>
                </a:lnTo>
                <a:lnTo>
                  <a:pt x="291381" y="3276131"/>
                </a:lnTo>
                <a:lnTo>
                  <a:pt x="294759" y="3271908"/>
                </a:lnTo>
                <a:lnTo>
                  <a:pt x="295603" y="3271908"/>
                </a:lnTo>
                <a:lnTo>
                  <a:pt x="298137" y="3267685"/>
                </a:lnTo>
                <a:lnTo>
                  <a:pt x="308272" y="3255016"/>
                </a:lnTo>
                <a:lnTo>
                  <a:pt x="332765" y="3255016"/>
                </a:lnTo>
                <a:lnTo>
                  <a:pt x="341211" y="3263462"/>
                </a:lnTo>
                <a:lnTo>
                  <a:pt x="365704" y="3259239"/>
                </a:lnTo>
                <a:lnTo>
                  <a:pt x="407088" y="3234746"/>
                </a:lnTo>
                <a:lnTo>
                  <a:pt x="472966" y="3201808"/>
                </a:lnTo>
                <a:lnTo>
                  <a:pt x="510127" y="3193362"/>
                </a:lnTo>
                <a:lnTo>
                  <a:pt x="551512" y="3193362"/>
                </a:lnTo>
                <a:lnTo>
                  <a:pt x="535465" y="3206031"/>
                </a:lnTo>
                <a:lnTo>
                  <a:pt x="515195" y="3222078"/>
                </a:lnTo>
                <a:lnTo>
                  <a:pt x="502526" y="3250793"/>
                </a:lnTo>
                <a:lnTo>
                  <a:pt x="486479" y="3263462"/>
                </a:lnTo>
                <a:lnTo>
                  <a:pt x="478033" y="3279509"/>
                </a:lnTo>
                <a:lnTo>
                  <a:pt x="494080" y="3279509"/>
                </a:lnTo>
                <a:lnTo>
                  <a:pt x="510127" y="3271063"/>
                </a:lnTo>
                <a:lnTo>
                  <a:pt x="485634" y="3304002"/>
                </a:lnTo>
                <a:lnTo>
                  <a:pt x="472966" y="3324272"/>
                </a:lnTo>
                <a:lnTo>
                  <a:pt x="444250" y="3357211"/>
                </a:lnTo>
                <a:lnTo>
                  <a:pt x="435804" y="3377481"/>
                </a:lnTo>
                <a:lnTo>
                  <a:pt x="423135" y="3381704"/>
                </a:lnTo>
                <a:lnTo>
                  <a:pt x="414689" y="3406196"/>
                </a:lnTo>
                <a:lnTo>
                  <a:pt x="390197" y="3434912"/>
                </a:lnTo>
                <a:lnTo>
                  <a:pt x="394419" y="3450959"/>
                </a:lnTo>
                <a:lnTo>
                  <a:pt x="451851" y="3459405"/>
                </a:lnTo>
                <a:lnTo>
                  <a:pt x="456074" y="3479675"/>
                </a:lnTo>
                <a:lnTo>
                  <a:pt x="447628" y="3479675"/>
                </a:lnTo>
                <a:lnTo>
                  <a:pt x="439182" y="3492344"/>
                </a:lnTo>
                <a:lnTo>
                  <a:pt x="434959" y="3512614"/>
                </a:lnTo>
                <a:lnTo>
                  <a:pt x="456074" y="3512614"/>
                </a:lnTo>
                <a:lnTo>
                  <a:pt x="472121" y="3499945"/>
                </a:lnTo>
                <a:lnTo>
                  <a:pt x="488168" y="3479675"/>
                </a:lnTo>
                <a:lnTo>
                  <a:pt x="508438" y="3459405"/>
                </a:lnTo>
                <a:lnTo>
                  <a:pt x="541377" y="3459405"/>
                </a:lnTo>
                <a:lnTo>
                  <a:pt x="549822" y="3439135"/>
                </a:lnTo>
                <a:lnTo>
                  <a:pt x="574315" y="3418865"/>
                </a:lnTo>
                <a:lnTo>
                  <a:pt x="627524" y="3377481"/>
                </a:lnTo>
                <a:lnTo>
                  <a:pt x="664685" y="3361434"/>
                </a:lnTo>
                <a:lnTo>
                  <a:pt x="664685" y="3341164"/>
                </a:lnTo>
                <a:lnTo>
                  <a:pt x="693401" y="3312448"/>
                </a:lnTo>
                <a:lnTo>
                  <a:pt x="722117" y="3308225"/>
                </a:lnTo>
                <a:lnTo>
                  <a:pt x="722117" y="3324272"/>
                </a:lnTo>
                <a:lnTo>
                  <a:pt x="713671" y="3324272"/>
                </a:lnTo>
                <a:lnTo>
                  <a:pt x="689178" y="3344542"/>
                </a:lnTo>
                <a:lnTo>
                  <a:pt x="680733" y="3360589"/>
                </a:lnTo>
                <a:lnTo>
                  <a:pt x="664685" y="3364812"/>
                </a:lnTo>
                <a:lnTo>
                  <a:pt x="664685" y="3385082"/>
                </a:lnTo>
                <a:lnTo>
                  <a:pt x="680733" y="3385082"/>
                </a:lnTo>
                <a:lnTo>
                  <a:pt x="689178" y="3372413"/>
                </a:lnTo>
                <a:lnTo>
                  <a:pt x="726340" y="3347920"/>
                </a:lnTo>
                <a:lnTo>
                  <a:pt x="760123" y="3310759"/>
                </a:lnTo>
                <a:lnTo>
                  <a:pt x="780393" y="3290489"/>
                </a:lnTo>
                <a:lnTo>
                  <a:pt x="826001" y="3253327"/>
                </a:lnTo>
                <a:lnTo>
                  <a:pt x="842048" y="3228834"/>
                </a:lnTo>
                <a:lnTo>
                  <a:pt x="858095" y="3220388"/>
                </a:lnTo>
                <a:lnTo>
                  <a:pt x="853872" y="3236436"/>
                </a:lnTo>
                <a:lnTo>
                  <a:pt x="858095" y="3244882"/>
                </a:lnTo>
                <a:lnTo>
                  <a:pt x="886810" y="3224611"/>
                </a:lnTo>
                <a:lnTo>
                  <a:pt x="874142" y="3249104"/>
                </a:lnTo>
                <a:lnTo>
                  <a:pt x="853872" y="3261773"/>
                </a:lnTo>
                <a:lnTo>
                  <a:pt x="853872" y="3253327"/>
                </a:lnTo>
                <a:lnTo>
                  <a:pt x="845426" y="3253327"/>
                </a:lnTo>
                <a:lnTo>
                  <a:pt x="832757" y="3265996"/>
                </a:lnTo>
                <a:lnTo>
                  <a:pt x="808264" y="3286266"/>
                </a:lnTo>
                <a:lnTo>
                  <a:pt x="799818" y="3310759"/>
                </a:lnTo>
                <a:lnTo>
                  <a:pt x="775326" y="3306536"/>
                </a:lnTo>
                <a:lnTo>
                  <a:pt x="771103" y="3322583"/>
                </a:lnTo>
                <a:lnTo>
                  <a:pt x="755056" y="3342853"/>
                </a:lnTo>
                <a:lnTo>
                  <a:pt x="717894" y="3371569"/>
                </a:lnTo>
                <a:lnTo>
                  <a:pt x="713671" y="3387616"/>
                </a:lnTo>
                <a:lnTo>
                  <a:pt x="733941" y="3396062"/>
                </a:lnTo>
                <a:lnTo>
                  <a:pt x="733941" y="3416331"/>
                </a:lnTo>
                <a:lnTo>
                  <a:pt x="742387" y="3424777"/>
                </a:lnTo>
                <a:lnTo>
                  <a:pt x="746610" y="3461939"/>
                </a:lnTo>
                <a:lnTo>
                  <a:pt x="730563" y="3477986"/>
                </a:lnTo>
                <a:lnTo>
                  <a:pt x="730563" y="3486432"/>
                </a:lnTo>
                <a:lnTo>
                  <a:pt x="714516" y="3494877"/>
                </a:lnTo>
                <a:lnTo>
                  <a:pt x="706070" y="3510925"/>
                </a:lnTo>
                <a:lnTo>
                  <a:pt x="739009" y="3494877"/>
                </a:lnTo>
                <a:lnTo>
                  <a:pt x="780393" y="3461939"/>
                </a:lnTo>
                <a:lnTo>
                  <a:pt x="826001" y="3412953"/>
                </a:lnTo>
                <a:lnTo>
                  <a:pt x="830223" y="3421399"/>
                </a:lnTo>
                <a:lnTo>
                  <a:pt x="814176" y="3445892"/>
                </a:lnTo>
                <a:lnTo>
                  <a:pt x="690868" y="3569201"/>
                </a:lnTo>
                <a:lnTo>
                  <a:pt x="629213" y="3618186"/>
                </a:lnTo>
                <a:lnTo>
                  <a:pt x="596274" y="3642679"/>
                </a:lnTo>
                <a:lnTo>
                  <a:pt x="554890" y="3675618"/>
                </a:lnTo>
                <a:lnTo>
                  <a:pt x="538843" y="3695888"/>
                </a:lnTo>
                <a:lnTo>
                  <a:pt x="554890" y="3700111"/>
                </a:lnTo>
                <a:lnTo>
                  <a:pt x="570937" y="3691665"/>
                </a:lnTo>
                <a:lnTo>
                  <a:pt x="583606" y="3678996"/>
                </a:lnTo>
                <a:lnTo>
                  <a:pt x="592051" y="3683219"/>
                </a:lnTo>
                <a:lnTo>
                  <a:pt x="612321" y="3674773"/>
                </a:lnTo>
                <a:lnTo>
                  <a:pt x="614011" y="3672239"/>
                </a:lnTo>
                <a:lnTo>
                  <a:pt x="641037" y="3658726"/>
                </a:lnTo>
                <a:lnTo>
                  <a:pt x="682422" y="3625787"/>
                </a:lnTo>
                <a:lnTo>
                  <a:pt x="690868" y="3609740"/>
                </a:lnTo>
                <a:lnTo>
                  <a:pt x="674820" y="3613963"/>
                </a:lnTo>
                <a:lnTo>
                  <a:pt x="650328" y="3630010"/>
                </a:lnTo>
                <a:lnTo>
                  <a:pt x="650328" y="3617342"/>
                </a:lnTo>
                <a:lnTo>
                  <a:pt x="658773" y="3617342"/>
                </a:lnTo>
                <a:lnTo>
                  <a:pt x="691712" y="3592849"/>
                </a:lnTo>
                <a:lnTo>
                  <a:pt x="798129" y="3494033"/>
                </a:lnTo>
                <a:lnTo>
                  <a:pt x="843737" y="3465317"/>
                </a:lnTo>
                <a:lnTo>
                  <a:pt x="843737" y="3473763"/>
                </a:lnTo>
                <a:lnTo>
                  <a:pt x="827690" y="3486432"/>
                </a:lnTo>
                <a:lnTo>
                  <a:pt x="790528" y="3535417"/>
                </a:lnTo>
                <a:lnTo>
                  <a:pt x="757589" y="3568356"/>
                </a:lnTo>
                <a:lnTo>
                  <a:pt x="711982" y="3601295"/>
                </a:lnTo>
                <a:lnTo>
                  <a:pt x="703536" y="3625787"/>
                </a:lnTo>
                <a:lnTo>
                  <a:pt x="683266" y="3650281"/>
                </a:lnTo>
                <a:lnTo>
                  <a:pt x="674820" y="3674773"/>
                </a:lnTo>
                <a:lnTo>
                  <a:pt x="650328" y="3678996"/>
                </a:lnTo>
                <a:lnTo>
                  <a:pt x="617389" y="3695043"/>
                </a:lnTo>
                <a:lnTo>
                  <a:pt x="597119" y="3711090"/>
                </a:lnTo>
                <a:lnTo>
                  <a:pt x="559957" y="3731360"/>
                </a:lnTo>
                <a:lnTo>
                  <a:pt x="555735" y="3751630"/>
                </a:lnTo>
                <a:lnTo>
                  <a:pt x="568403" y="3751630"/>
                </a:lnTo>
                <a:lnTo>
                  <a:pt x="588673" y="3735583"/>
                </a:lnTo>
                <a:lnTo>
                  <a:pt x="591207" y="3735583"/>
                </a:lnTo>
                <a:lnTo>
                  <a:pt x="591207" y="3748252"/>
                </a:lnTo>
                <a:lnTo>
                  <a:pt x="624146" y="3744029"/>
                </a:lnTo>
                <a:lnTo>
                  <a:pt x="619923" y="3768522"/>
                </a:lnTo>
                <a:lnTo>
                  <a:pt x="635970" y="3784569"/>
                </a:lnTo>
                <a:lnTo>
                  <a:pt x="631747" y="3809062"/>
                </a:lnTo>
                <a:lnTo>
                  <a:pt x="640193" y="3833555"/>
                </a:lnTo>
                <a:lnTo>
                  <a:pt x="660463" y="3833555"/>
                </a:lnTo>
                <a:lnTo>
                  <a:pt x="656240" y="3858047"/>
                </a:lnTo>
                <a:lnTo>
                  <a:pt x="672287" y="3870716"/>
                </a:lnTo>
                <a:lnTo>
                  <a:pt x="721272" y="3874939"/>
                </a:lnTo>
                <a:lnTo>
                  <a:pt x="717050" y="3895209"/>
                </a:lnTo>
                <a:lnTo>
                  <a:pt x="729718" y="3907878"/>
                </a:lnTo>
                <a:lnTo>
                  <a:pt x="740698" y="3907878"/>
                </a:lnTo>
                <a:lnTo>
                  <a:pt x="740698" y="3907878"/>
                </a:lnTo>
                <a:lnTo>
                  <a:pt x="756745" y="3912101"/>
                </a:lnTo>
                <a:lnTo>
                  <a:pt x="757589" y="3907878"/>
                </a:lnTo>
                <a:lnTo>
                  <a:pt x="760123" y="3907878"/>
                </a:lnTo>
                <a:lnTo>
                  <a:pt x="780393" y="3903655"/>
                </a:lnTo>
                <a:lnTo>
                  <a:pt x="829379" y="3883385"/>
                </a:lnTo>
                <a:lnTo>
                  <a:pt x="825156" y="3896053"/>
                </a:lnTo>
                <a:lnTo>
                  <a:pt x="809109" y="3912101"/>
                </a:lnTo>
                <a:lnTo>
                  <a:pt x="804886" y="3928148"/>
                </a:lnTo>
                <a:lnTo>
                  <a:pt x="833602" y="3928148"/>
                </a:lnTo>
                <a:lnTo>
                  <a:pt x="829379" y="3948418"/>
                </a:lnTo>
                <a:lnTo>
                  <a:pt x="833602" y="3981356"/>
                </a:lnTo>
                <a:lnTo>
                  <a:pt x="813332" y="3997403"/>
                </a:lnTo>
                <a:lnTo>
                  <a:pt x="809109" y="4013450"/>
                </a:lnTo>
                <a:lnTo>
                  <a:pt x="821778" y="4013450"/>
                </a:lnTo>
                <a:lnTo>
                  <a:pt x="834446" y="4005005"/>
                </a:lnTo>
                <a:lnTo>
                  <a:pt x="875831" y="4000782"/>
                </a:lnTo>
                <a:lnTo>
                  <a:pt x="878365" y="3998248"/>
                </a:lnTo>
                <a:lnTo>
                  <a:pt x="878365" y="4005005"/>
                </a:lnTo>
                <a:lnTo>
                  <a:pt x="895256" y="4005005"/>
                </a:lnTo>
                <a:lnTo>
                  <a:pt x="891878" y="4009228"/>
                </a:lnTo>
                <a:lnTo>
                  <a:pt x="887655" y="4025275"/>
                </a:lnTo>
                <a:lnTo>
                  <a:pt x="916371" y="4029497"/>
                </a:lnTo>
                <a:lnTo>
                  <a:pt x="900324" y="4078483"/>
                </a:lnTo>
                <a:lnTo>
                  <a:pt x="887655" y="4094530"/>
                </a:lnTo>
                <a:lnTo>
                  <a:pt x="891878" y="4110577"/>
                </a:lnTo>
                <a:lnTo>
                  <a:pt x="904547" y="4114800"/>
                </a:lnTo>
                <a:lnTo>
                  <a:pt x="904547" y="4125780"/>
                </a:lnTo>
                <a:lnTo>
                  <a:pt x="896945" y="4131692"/>
                </a:lnTo>
                <a:lnTo>
                  <a:pt x="895256" y="4131692"/>
                </a:lnTo>
                <a:lnTo>
                  <a:pt x="866540" y="4147739"/>
                </a:lnTo>
                <a:lnTo>
                  <a:pt x="865696" y="4152806"/>
                </a:lnTo>
                <a:lnTo>
                  <a:pt x="798974" y="4193346"/>
                </a:lnTo>
                <a:lnTo>
                  <a:pt x="701002" y="4255845"/>
                </a:lnTo>
                <a:lnTo>
                  <a:pt x="635125" y="4288784"/>
                </a:lnTo>
                <a:lnTo>
                  <a:pt x="610632" y="4321723"/>
                </a:lnTo>
                <a:lnTo>
                  <a:pt x="557424" y="4354661"/>
                </a:lnTo>
                <a:lnTo>
                  <a:pt x="520262" y="4379154"/>
                </a:lnTo>
                <a:lnTo>
                  <a:pt x="507593" y="4403647"/>
                </a:lnTo>
                <a:lnTo>
                  <a:pt x="511816" y="4419694"/>
                </a:lnTo>
                <a:lnTo>
                  <a:pt x="532086" y="4419694"/>
                </a:lnTo>
                <a:lnTo>
                  <a:pt x="565025" y="4378310"/>
                </a:lnTo>
                <a:lnTo>
                  <a:pt x="599653" y="4353817"/>
                </a:lnTo>
                <a:lnTo>
                  <a:pt x="599653" y="4358040"/>
                </a:lnTo>
                <a:lnTo>
                  <a:pt x="608099" y="4358040"/>
                </a:lnTo>
                <a:lnTo>
                  <a:pt x="611477" y="4346215"/>
                </a:lnTo>
                <a:lnTo>
                  <a:pt x="623301" y="4337770"/>
                </a:lnTo>
                <a:lnTo>
                  <a:pt x="689178" y="4296385"/>
                </a:lnTo>
                <a:lnTo>
                  <a:pt x="680733" y="4320878"/>
                </a:lnTo>
                <a:lnTo>
                  <a:pt x="660463" y="4329324"/>
                </a:lnTo>
                <a:lnTo>
                  <a:pt x="598808" y="4370708"/>
                </a:lnTo>
                <a:lnTo>
                  <a:pt x="594585" y="4390979"/>
                </a:lnTo>
                <a:lnTo>
                  <a:pt x="614855" y="4403647"/>
                </a:lnTo>
                <a:lnTo>
                  <a:pt x="619078" y="4449254"/>
                </a:lnTo>
                <a:lnTo>
                  <a:pt x="598808" y="4477970"/>
                </a:lnTo>
                <a:lnTo>
                  <a:pt x="590362" y="4498240"/>
                </a:lnTo>
                <a:lnTo>
                  <a:pt x="603031" y="4498240"/>
                </a:lnTo>
                <a:lnTo>
                  <a:pt x="647794" y="4469524"/>
                </a:lnTo>
                <a:lnTo>
                  <a:pt x="692557" y="4436586"/>
                </a:lnTo>
                <a:lnTo>
                  <a:pt x="702692" y="4436586"/>
                </a:lnTo>
                <a:lnTo>
                  <a:pt x="701002" y="4430673"/>
                </a:lnTo>
                <a:lnTo>
                  <a:pt x="709448" y="4424762"/>
                </a:lnTo>
                <a:lnTo>
                  <a:pt x="738164" y="4408715"/>
                </a:lnTo>
                <a:lnTo>
                  <a:pt x="725495" y="4437431"/>
                </a:lnTo>
                <a:lnTo>
                  <a:pt x="696780" y="4466146"/>
                </a:lnTo>
                <a:lnTo>
                  <a:pt x="639348" y="4511754"/>
                </a:lnTo>
                <a:lnTo>
                  <a:pt x="548978" y="4584387"/>
                </a:lnTo>
                <a:lnTo>
                  <a:pt x="557424" y="4588610"/>
                </a:lnTo>
                <a:lnTo>
                  <a:pt x="572626" y="4579320"/>
                </a:lnTo>
                <a:lnTo>
                  <a:pt x="580227" y="4584387"/>
                </a:lnTo>
                <a:lnTo>
                  <a:pt x="580227" y="4592833"/>
                </a:lnTo>
                <a:lnTo>
                  <a:pt x="547289" y="4617326"/>
                </a:lnTo>
                <a:lnTo>
                  <a:pt x="547289" y="4619860"/>
                </a:lnTo>
                <a:lnTo>
                  <a:pt x="523640" y="4634218"/>
                </a:lnTo>
                <a:lnTo>
                  <a:pt x="521951" y="4634218"/>
                </a:lnTo>
                <a:lnTo>
                  <a:pt x="519417" y="4636751"/>
                </a:lnTo>
                <a:lnTo>
                  <a:pt x="514350" y="4640130"/>
                </a:lnTo>
                <a:lnTo>
                  <a:pt x="485634" y="4654487"/>
                </a:lnTo>
                <a:lnTo>
                  <a:pt x="485634" y="4657866"/>
                </a:lnTo>
                <a:lnTo>
                  <a:pt x="483945" y="4658710"/>
                </a:lnTo>
                <a:lnTo>
                  <a:pt x="442561" y="4695872"/>
                </a:lnTo>
                <a:lnTo>
                  <a:pt x="409622" y="4724588"/>
                </a:lnTo>
                <a:lnTo>
                  <a:pt x="413845" y="4765972"/>
                </a:lnTo>
                <a:lnTo>
                  <a:pt x="393575" y="4778641"/>
                </a:lnTo>
                <a:lnTo>
                  <a:pt x="397798" y="4794688"/>
                </a:lnTo>
                <a:lnTo>
                  <a:pt x="422291" y="4794688"/>
                </a:lnTo>
                <a:lnTo>
                  <a:pt x="483945" y="4765972"/>
                </a:lnTo>
                <a:lnTo>
                  <a:pt x="479722" y="4774418"/>
                </a:lnTo>
                <a:lnTo>
                  <a:pt x="438338" y="4803134"/>
                </a:lnTo>
                <a:lnTo>
                  <a:pt x="434115" y="4819181"/>
                </a:lnTo>
                <a:lnTo>
                  <a:pt x="450162" y="4819181"/>
                </a:lnTo>
                <a:lnTo>
                  <a:pt x="478878" y="4803134"/>
                </a:lnTo>
                <a:lnTo>
                  <a:pt x="527863" y="4787087"/>
                </a:lnTo>
                <a:lnTo>
                  <a:pt x="523640" y="4795533"/>
                </a:lnTo>
                <a:lnTo>
                  <a:pt x="453540" y="4841140"/>
                </a:lnTo>
                <a:lnTo>
                  <a:pt x="445094" y="4857187"/>
                </a:lnTo>
                <a:lnTo>
                  <a:pt x="469587" y="4873234"/>
                </a:lnTo>
                <a:lnTo>
                  <a:pt x="506749" y="4864788"/>
                </a:lnTo>
                <a:lnTo>
                  <a:pt x="548133" y="4852120"/>
                </a:lnTo>
                <a:lnTo>
                  <a:pt x="548133" y="4860566"/>
                </a:lnTo>
                <a:lnTo>
                  <a:pt x="589518" y="4852120"/>
                </a:lnTo>
                <a:lnTo>
                  <a:pt x="593741" y="4868167"/>
                </a:lnTo>
                <a:lnTo>
                  <a:pt x="606409" y="4868167"/>
                </a:lnTo>
                <a:lnTo>
                  <a:pt x="651172" y="4852120"/>
                </a:lnTo>
                <a:lnTo>
                  <a:pt x="679888" y="4847897"/>
                </a:lnTo>
                <a:lnTo>
                  <a:pt x="671442" y="4868167"/>
                </a:lnTo>
                <a:lnTo>
                  <a:pt x="684111" y="4868167"/>
                </a:lnTo>
                <a:lnTo>
                  <a:pt x="687489" y="4863944"/>
                </a:lnTo>
                <a:lnTo>
                  <a:pt x="688334" y="4863944"/>
                </a:lnTo>
                <a:lnTo>
                  <a:pt x="690868" y="4859721"/>
                </a:lnTo>
                <a:lnTo>
                  <a:pt x="701002" y="4847897"/>
                </a:lnTo>
                <a:lnTo>
                  <a:pt x="725495" y="4847897"/>
                </a:lnTo>
                <a:lnTo>
                  <a:pt x="733941" y="4856343"/>
                </a:lnTo>
                <a:lnTo>
                  <a:pt x="758434" y="4852120"/>
                </a:lnTo>
                <a:lnTo>
                  <a:pt x="799818" y="4827627"/>
                </a:lnTo>
                <a:lnTo>
                  <a:pt x="865696" y="4794688"/>
                </a:lnTo>
                <a:lnTo>
                  <a:pt x="902857" y="4786242"/>
                </a:lnTo>
                <a:lnTo>
                  <a:pt x="944242" y="4786242"/>
                </a:lnTo>
                <a:lnTo>
                  <a:pt x="928195" y="4798911"/>
                </a:lnTo>
                <a:lnTo>
                  <a:pt x="907925" y="4814958"/>
                </a:lnTo>
                <a:lnTo>
                  <a:pt x="895256" y="4843674"/>
                </a:lnTo>
                <a:lnTo>
                  <a:pt x="888499" y="4848741"/>
                </a:lnTo>
                <a:lnTo>
                  <a:pt x="888499" y="4847897"/>
                </a:lnTo>
                <a:lnTo>
                  <a:pt x="872452" y="4843674"/>
                </a:lnTo>
                <a:lnTo>
                  <a:pt x="872452" y="4868167"/>
                </a:lnTo>
                <a:lnTo>
                  <a:pt x="872452" y="4869011"/>
                </a:lnTo>
                <a:lnTo>
                  <a:pt x="870763" y="4872390"/>
                </a:lnTo>
                <a:lnTo>
                  <a:pt x="874142" y="4872390"/>
                </a:lnTo>
                <a:lnTo>
                  <a:pt x="875831" y="4876613"/>
                </a:lnTo>
                <a:lnTo>
                  <a:pt x="888499" y="4872390"/>
                </a:lnTo>
                <a:lnTo>
                  <a:pt x="888499" y="4871545"/>
                </a:lnTo>
                <a:lnTo>
                  <a:pt x="903702" y="4863944"/>
                </a:lnTo>
                <a:lnTo>
                  <a:pt x="879209" y="4896882"/>
                </a:lnTo>
                <a:lnTo>
                  <a:pt x="866540" y="4917153"/>
                </a:lnTo>
                <a:lnTo>
                  <a:pt x="837825" y="4950091"/>
                </a:lnTo>
                <a:lnTo>
                  <a:pt x="829379" y="4970361"/>
                </a:lnTo>
                <a:lnTo>
                  <a:pt x="816710" y="4974584"/>
                </a:lnTo>
                <a:lnTo>
                  <a:pt x="808264" y="4999077"/>
                </a:lnTo>
                <a:lnTo>
                  <a:pt x="783771" y="5027793"/>
                </a:lnTo>
                <a:lnTo>
                  <a:pt x="787994" y="5043840"/>
                </a:lnTo>
                <a:lnTo>
                  <a:pt x="845426" y="5052286"/>
                </a:lnTo>
                <a:lnTo>
                  <a:pt x="849649" y="5068332"/>
                </a:lnTo>
                <a:lnTo>
                  <a:pt x="841203" y="5068332"/>
                </a:lnTo>
                <a:lnTo>
                  <a:pt x="832757" y="5081001"/>
                </a:lnTo>
                <a:lnTo>
                  <a:pt x="828534" y="5101271"/>
                </a:lnTo>
                <a:lnTo>
                  <a:pt x="848804" y="5101271"/>
                </a:lnTo>
                <a:lnTo>
                  <a:pt x="864851" y="5088602"/>
                </a:lnTo>
                <a:lnTo>
                  <a:pt x="880898" y="5068332"/>
                </a:lnTo>
                <a:lnTo>
                  <a:pt x="901168" y="5048063"/>
                </a:lnTo>
                <a:lnTo>
                  <a:pt x="934107" y="5048063"/>
                </a:lnTo>
                <a:lnTo>
                  <a:pt x="942553" y="5027793"/>
                </a:lnTo>
                <a:lnTo>
                  <a:pt x="967046" y="5007523"/>
                </a:lnTo>
                <a:lnTo>
                  <a:pt x="1020254" y="4966138"/>
                </a:lnTo>
                <a:lnTo>
                  <a:pt x="1057416" y="4950091"/>
                </a:lnTo>
                <a:lnTo>
                  <a:pt x="1057416" y="4929821"/>
                </a:lnTo>
                <a:lnTo>
                  <a:pt x="1086132" y="4901105"/>
                </a:lnTo>
                <a:lnTo>
                  <a:pt x="1114847" y="4896882"/>
                </a:lnTo>
                <a:lnTo>
                  <a:pt x="1114847" y="4912930"/>
                </a:lnTo>
                <a:lnTo>
                  <a:pt x="1106402" y="4912930"/>
                </a:lnTo>
                <a:lnTo>
                  <a:pt x="1081909" y="4933199"/>
                </a:lnTo>
                <a:lnTo>
                  <a:pt x="1073463" y="4949247"/>
                </a:lnTo>
                <a:lnTo>
                  <a:pt x="1057416" y="4953469"/>
                </a:lnTo>
                <a:lnTo>
                  <a:pt x="1057416" y="4973740"/>
                </a:lnTo>
                <a:lnTo>
                  <a:pt x="1073463" y="4973740"/>
                </a:lnTo>
                <a:lnTo>
                  <a:pt x="1081909" y="4961071"/>
                </a:lnTo>
                <a:lnTo>
                  <a:pt x="1119070" y="4936578"/>
                </a:lnTo>
                <a:lnTo>
                  <a:pt x="1152009" y="4899416"/>
                </a:lnTo>
                <a:lnTo>
                  <a:pt x="1172279" y="4879146"/>
                </a:lnTo>
                <a:lnTo>
                  <a:pt x="1217886" y="4841985"/>
                </a:lnTo>
                <a:lnTo>
                  <a:pt x="1233933" y="4817492"/>
                </a:lnTo>
                <a:lnTo>
                  <a:pt x="1249980" y="4809046"/>
                </a:lnTo>
                <a:lnTo>
                  <a:pt x="1245757" y="4825093"/>
                </a:lnTo>
                <a:lnTo>
                  <a:pt x="1249980" y="4833539"/>
                </a:lnTo>
                <a:lnTo>
                  <a:pt x="1278696" y="4813269"/>
                </a:lnTo>
                <a:lnTo>
                  <a:pt x="1266027" y="4837762"/>
                </a:lnTo>
                <a:lnTo>
                  <a:pt x="1245757" y="4850430"/>
                </a:lnTo>
                <a:lnTo>
                  <a:pt x="1245757" y="4841985"/>
                </a:lnTo>
                <a:lnTo>
                  <a:pt x="1237312" y="4841985"/>
                </a:lnTo>
                <a:lnTo>
                  <a:pt x="1224643" y="4854653"/>
                </a:lnTo>
                <a:lnTo>
                  <a:pt x="1200150" y="4874924"/>
                </a:lnTo>
                <a:lnTo>
                  <a:pt x="1191704" y="4899416"/>
                </a:lnTo>
                <a:lnTo>
                  <a:pt x="1167211" y="4895193"/>
                </a:lnTo>
                <a:lnTo>
                  <a:pt x="1162988" y="4911240"/>
                </a:lnTo>
                <a:lnTo>
                  <a:pt x="1146941" y="4931511"/>
                </a:lnTo>
                <a:lnTo>
                  <a:pt x="1109780" y="4960226"/>
                </a:lnTo>
                <a:lnTo>
                  <a:pt x="1105557" y="4976273"/>
                </a:lnTo>
                <a:lnTo>
                  <a:pt x="1125827" y="4984719"/>
                </a:lnTo>
                <a:lnTo>
                  <a:pt x="1125827" y="5004989"/>
                </a:lnTo>
                <a:lnTo>
                  <a:pt x="1134273" y="5013435"/>
                </a:lnTo>
                <a:lnTo>
                  <a:pt x="1138496" y="5050596"/>
                </a:lnTo>
                <a:lnTo>
                  <a:pt x="1122449" y="5066644"/>
                </a:lnTo>
                <a:lnTo>
                  <a:pt x="1122449" y="5075089"/>
                </a:lnTo>
                <a:lnTo>
                  <a:pt x="1106402" y="5083535"/>
                </a:lnTo>
                <a:lnTo>
                  <a:pt x="1097956" y="5099582"/>
                </a:lnTo>
                <a:lnTo>
                  <a:pt x="1130894" y="5083535"/>
                </a:lnTo>
                <a:lnTo>
                  <a:pt x="1172279" y="5050596"/>
                </a:lnTo>
                <a:lnTo>
                  <a:pt x="1217886" y="5001611"/>
                </a:lnTo>
                <a:lnTo>
                  <a:pt x="1222109" y="5010057"/>
                </a:lnTo>
                <a:lnTo>
                  <a:pt x="1206062" y="5034549"/>
                </a:lnTo>
                <a:lnTo>
                  <a:pt x="1082753" y="5157858"/>
                </a:lnTo>
                <a:lnTo>
                  <a:pt x="1021099" y="5206844"/>
                </a:lnTo>
                <a:lnTo>
                  <a:pt x="988160" y="5231337"/>
                </a:lnTo>
                <a:lnTo>
                  <a:pt x="946776" y="5264275"/>
                </a:lnTo>
                <a:lnTo>
                  <a:pt x="930729" y="5284545"/>
                </a:lnTo>
                <a:lnTo>
                  <a:pt x="946776" y="5288768"/>
                </a:lnTo>
                <a:lnTo>
                  <a:pt x="962823" y="5280323"/>
                </a:lnTo>
                <a:lnTo>
                  <a:pt x="975491" y="5267654"/>
                </a:lnTo>
                <a:lnTo>
                  <a:pt x="983937" y="5271877"/>
                </a:lnTo>
                <a:lnTo>
                  <a:pt x="1004207" y="5263431"/>
                </a:lnTo>
                <a:lnTo>
                  <a:pt x="1005896" y="5260897"/>
                </a:lnTo>
                <a:lnTo>
                  <a:pt x="1032923" y="5247384"/>
                </a:lnTo>
                <a:lnTo>
                  <a:pt x="1074307" y="5214445"/>
                </a:lnTo>
                <a:lnTo>
                  <a:pt x="1082753" y="5198398"/>
                </a:lnTo>
                <a:lnTo>
                  <a:pt x="1066706" y="5202621"/>
                </a:lnTo>
                <a:lnTo>
                  <a:pt x="1042213" y="5218668"/>
                </a:lnTo>
                <a:lnTo>
                  <a:pt x="1042213" y="5205999"/>
                </a:lnTo>
                <a:lnTo>
                  <a:pt x="1050659" y="5205999"/>
                </a:lnTo>
                <a:lnTo>
                  <a:pt x="1083598" y="5181506"/>
                </a:lnTo>
                <a:lnTo>
                  <a:pt x="1190015" y="5082690"/>
                </a:lnTo>
                <a:lnTo>
                  <a:pt x="1235622" y="5053975"/>
                </a:lnTo>
                <a:lnTo>
                  <a:pt x="1235622" y="5062421"/>
                </a:lnTo>
                <a:lnTo>
                  <a:pt x="1219575" y="5075089"/>
                </a:lnTo>
                <a:lnTo>
                  <a:pt x="1182414" y="5124075"/>
                </a:lnTo>
                <a:lnTo>
                  <a:pt x="1149475" y="5157013"/>
                </a:lnTo>
                <a:lnTo>
                  <a:pt x="1103868" y="5189952"/>
                </a:lnTo>
                <a:lnTo>
                  <a:pt x="1095422" y="5214445"/>
                </a:lnTo>
                <a:lnTo>
                  <a:pt x="1075152" y="5238938"/>
                </a:lnTo>
                <a:lnTo>
                  <a:pt x="1066706" y="5263431"/>
                </a:lnTo>
                <a:lnTo>
                  <a:pt x="1042213" y="5267654"/>
                </a:lnTo>
                <a:lnTo>
                  <a:pt x="1009275" y="5283701"/>
                </a:lnTo>
                <a:lnTo>
                  <a:pt x="988160" y="5303971"/>
                </a:lnTo>
                <a:lnTo>
                  <a:pt x="950999" y="5324241"/>
                </a:lnTo>
                <a:lnTo>
                  <a:pt x="946776" y="5344510"/>
                </a:lnTo>
                <a:lnTo>
                  <a:pt x="959444" y="5344510"/>
                </a:lnTo>
                <a:lnTo>
                  <a:pt x="979714" y="5328464"/>
                </a:lnTo>
                <a:lnTo>
                  <a:pt x="983937" y="5328464"/>
                </a:lnTo>
                <a:lnTo>
                  <a:pt x="983937" y="5341132"/>
                </a:lnTo>
                <a:lnTo>
                  <a:pt x="1016876" y="5336910"/>
                </a:lnTo>
                <a:lnTo>
                  <a:pt x="1012653" y="5361402"/>
                </a:lnTo>
                <a:lnTo>
                  <a:pt x="1028700" y="5377449"/>
                </a:lnTo>
                <a:lnTo>
                  <a:pt x="1024477" y="5401942"/>
                </a:lnTo>
                <a:lnTo>
                  <a:pt x="1032923" y="5426435"/>
                </a:lnTo>
                <a:lnTo>
                  <a:pt x="1053193" y="5426435"/>
                </a:lnTo>
                <a:lnTo>
                  <a:pt x="1048970" y="5450928"/>
                </a:lnTo>
                <a:lnTo>
                  <a:pt x="1065017" y="5463597"/>
                </a:lnTo>
                <a:lnTo>
                  <a:pt x="1114003" y="5467820"/>
                </a:lnTo>
                <a:lnTo>
                  <a:pt x="1109780" y="5488089"/>
                </a:lnTo>
                <a:lnTo>
                  <a:pt x="1122449" y="5500758"/>
                </a:lnTo>
                <a:lnTo>
                  <a:pt x="1151164" y="5500758"/>
                </a:lnTo>
                <a:lnTo>
                  <a:pt x="1171434" y="5496535"/>
                </a:lnTo>
                <a:lnTo>
                  <a:pt x="1220420" y="5476265"/>
                </a:lnTo>
                <a:lnTo>
                  <a:pt x="1216197" y="5488934"/>
                </a:lnTo>
                <a:lnTo>
                  <a:pt x="1200150" y="5504981"/>
                </a:lnTo>
                <a:lnTo>
                  <a:pt x="1195927" y="5521028"/>
                </a:lnTo>
                <a:lnTo>
                  <a:pt x="1224643" y="5521028"/>
                </a:lnTo>
                <a:lnTo>
                  <a:pt x="1220420" y="5541298"/>
                </a:lnTo>
                <a:lnTo>
                  <a:pt x="1224643" y="5574237"/>
                </a:lnTo>
                <a:lnTo>
                  <a:pt x="1204373" y="5590284"/>
                </a:lnTo>
                <a:lnTo>
                  <a:pt x="1200150" y="5606331"/>
                </a:lnTo>
                <a:lnTo>
                  <a:pt x="1212819" y="5606331"/>
                </a:lnTo>
                <a:lnTo>
                  <a:pt x="1225488" y="5597885"/>
                </a:lnTo>
                <a:lnTo>
                  <a:pt x="1266872" y="5593662"/>
                </a:lnTo>
                <a:lnTo>
                  <a:pt x="1271095" y="5589439"/>
                </a:lnTo>
                <a:lnTo>
                  <a:pt x="1308256" y="5569169"/>
                </a:lnTo>
                <a:lnTo>
                  <a:pt x="1283764" y="5602108"/>
                </a:lnTo>
                <a:lnTo>
                  <a:pt x="1279541" y="5618155"/>
                </a:lnTo>
                <a:lnTo>
                  <a:pt x="1308256" y="5622378"/>
                </a:lnTo>
                <a:lnTo>
                  <a:pt x="1292209" y="5671364"/>
                </a:lnTo>
                <a:lnTo>
                  <a:pt x="1279541" y="5687411"/>
                </a:lnTo>
                <a:lnTo>
                  <a:pt x="1283764" y="5703458"/>
                </a:lnTo>
                <a:lnTo>
                  <a:pt x="1296432" y="5707680"/>
                </a:lnTo>
                <a:lnTo>
                  <a:pt x="1296432" y="5723728"/>
                </a:lnTo>
                <a:lnTo>
                  <a:pt x="1287986" y="5723728"/>
                </a:lnTo>
                <a:lnTo>
                  <a:pt x="1259271" y="5739774"/>
                </a:lnTo>
                <a:lnTo>
                  <a:pt x="1255048" y="5760045"/>
                </a:lnTo>
                <a:lnTo>
                  <a:pt x="1275318" y="5760045"/>
                </a:lnTo>
                <a:lnTo>
                  <a:pt x="1271095" y="5780315"/>
                </a:lnTo>
                <a:lnTo>
                  <a:pt x="1283764" y="5780315"/>
                </a:lnTo>
                <a:lnTo>
                  <a:pt x="1287986" y="5767646"/>
                </a:lnTo>
                <a:lnTo>
                  <a:pt x="1300655" y="5767646"/>
                </a:lnTo>
                <a:lnTo>
                  <a:pt x="1304878" y="5751599"/>
                </a:lnTo>
                <a:lnTo>
                  <a:pt x="1304878" y="5743153"/>
                </a:lnTo>
                <a:lnTo>
                  <a:pt x="1333594" y="5743153"/>
                </a:lnTo>
                <a:lnTo>
                  <a:pt x="1346263" y="5730484"/>
                </a:lnTo>
                <a:lnTo>
                  <a:pt x="1325993" y="5771869"/>
                </a:lnTo>
                <a:lnTo>
                  <a:pt x="1305723" y="5784538"/>
                </a:lnTo>
                <a:lnTo>
                  <a:pt x="1297277" y="5800584"/>
                </a:lnTo>
                <a:lnTo>
                  <a:pt x="1255892" y="5809030"/>
                </a:lnTo>
                <a:lnTo>
                  <a:pt x="1255892" y="5829300"/>
                </a:lnTo>
                <a:lnTo>
                  <a:pt x="1247447" y="5837746"/>
                </a:lnTo>
                <a:lnTo>
                  <a:pt x="1214508" y="5850415"/>
                </a:lnTo>
                <a:lnTo>
                  <a:pt x="1218731" y="5821699"/>
                </a:lnTo>
                <a:lnTo>
                  <a:pt x="1210285" y="5797206"/>
                </a:lnTo>
                <a:lnTo>
                  <a:pt x="1201839" y="5797206"/>
                </a:lnTo>
                <a:lnTo>
                  <a:pt x="1189170" y="5813253"/>
                </a:lnTo>
                <a:lnTo>
                  <a:pt x="1189170" y="5829300"/>
                </a:lnTo>
                <a:lnTo>
                  <a:pt x="1197616" y="5849570"/>
                </a:lnTo>
                <a:lnTo>
                  <a:pt x="1184948" y="5849570"/>
                </a:lnTo>
                <a:lnTo>
                  <a:pt x="1164678" y="5862239"/>
                </a:lnTo>
                <a:lnTo>
                  <a:pt x="1156232" y="5878286"/>
                </a:lnTo>
                <a:lnTo>
                  <a:pt x="1123293" y="5886732"/>
                </a:lnTo>
                <a:lnTo>
                  <a:pt x="1110624" y="5923894"/>
                </a:lnTo>
                <a:lnTo>
                  <a:pt x="1126671" y="5923894"/>
                </a:lnTo>
                <a:lnTo>
                  <a:pt x="1159610" y="5928116"/>
                </a:lnTo>
                <a:lnTo>
                  <a:pt x="1163833" y="5948386"/>
                </a:lnTo>
                <a:lnTo>
                  <a:pt x="1119070" y="5985548"/>
                </a:lnTo>
                <a:lnTo>
                  <a:pt x="1119070" y="5998217"/>
                </a:lnTo>
                <a:lnTo>
                  <a:pt x="1168056" y="5989771"/>
                </a:lnTo>
                <a:lnTo>
                  <a:pt x="1188326" y="5998217"/>
                </a:lnTo>
                <a:lnTo>
                  <a:pt x="1212819" y="5977946"/>
                </a:lnTo>
                <a:lnTo>
                  <a:pt x="1270250" y="5969501"/>
                </a:lnTo>
                <a:lnTo>
                  <a:pt x="1266027" y="5985548"/>
                </a:lnTo>
                <a:lnTo>
                  <a:pt x="1228866" y="6018486"/>
                </a:lnTo>
                <a:lnTo>
                  <a:pt x="1187481" y="6031155"/>
                </a:lnTo>
                <a:lnTo>
                  <a:pt x="1157076" y="6031155"/>
                </a:lnTo>
                <a:lnTo>
                  <a:pt x="1144408" y="6039601"/>
                </a:lnTo>
                <a:lnTo>
                  <a:pt x="1107246" y="6055648"/>
                </a:lnTo>
                <a:lnTo>
                  <a:pt x="1094577" y="6075918"/>
                </a:lnTo>
                <a:lnTo>
                  <a:pt x="1090355" y="6096188"/>
                </a:lnTo>
                <a:lnTo>
                  <a:pt x="1098800" y="6104634"/>
                </a:lnTo>
                <a:lnTo>
                  <a:pt x="1103023" y="6129127"/>
                </a:lnTo>
                <a:lnTo>
                  <a:pt x="1074307" y="6141795"/>
                </a:lnTo>
                <a:lnTo>
                  <a:pt x="1078530" y="6129127"/>
                </a:lnTo>
                <a:lnTo>
                  <a:pt x="1086976" y="6113079"/>
                </a:lnTo>
                <a:lnTo>
                  <a:pt x="1074307" y="6100411"/>
                </a:lnTo>
                <a:lnTo>
                  <a:pt x="1058260" y="6096188"/>
                </a:lnTo>
                <a:lnTo>
                  <a:pt x="1042213" y="6112235"/>
                </a:lnTo>
                <a:lnTo>
                  <a:pt x="1029545" y="6116458"/>
                </a:lnTo>
                <a:lnTo>
                  <a:pt x="988160" y="6136728"/>
                </a:lnTo>
                <a:lnTo>
                  <a:pt x="988160" y="6145173"/>
                </a:lnTo>
                <a:lnTo>
                  <a:pt x="1004207" y="6149396"/>
                </a:lnTo>
                <a:lnTo>
                  <a:pt x="1004207" y="6162065"/>
                </a:lnTo>
                <a:lnTo>
                  <a:pt x="975491" y="6166288"/>
                </a:lnTo>
                <a:lnTo>
                  <a:pt x="975491" y="6157842"/>
                </a:lnTo>
                <a:lnTo>
                  <a:pt x="959444" y="6166288"/>
                </a:lnTo>
                <a:lnTo>
                  <a:pt x="972113" y="6174734"/>
                </a:lnTo>
                <a:lnTo>
                  <a:pt x="972113" y="6183180"/>
                </a:lnTo>
                <a:lnTo>
                  <a:pt x="939174" y="6207673"/>
                </a:lnTo>
                <a:lnTo>
                  <a:pt x="939174" y="6227943"/>
                </a:lnTo>
                <a:lnTo>
                  <a:pt x="923127" y="6223720"/>
                </a:lnTo>
                <a:lnTo>
                  <a:pt x="919749" y="6224564"/>
                </a:lnTo>
                <a:lnTo>
                  <a:pt x="914682" y="6223720"/>
                </a:lnTo>
                <a:lnTo>
                  <a:pt x="910459" y="6227943"/>
                </a:lnTo>
                <a:lnTo>
                  <a:pt x="877520" y="6243990"/>
                </a:lnTo>
                <a:lnTo>
                  <a:pt x="877520" y="6256658"/>
                </a:lnTo>
                <a:lnTo>
                  <a:pt x="880898" y="6260037"/>
                </a:lnTo>
                <a:lnTo>
                  <a:pt x="881743" y="6265104"/>
                </a:lnTo>
                <a:lnTo>
                  <a:pt x="886810" y="6266793"/>
                </a:lnTo>
                <a:lnTo>
                  <a:pt x="889344" y="6269327"/>
                </a:lnTo>
                <a:lnTo>
                  <a:pt x="893567" y="6268483"/>
                </a:lnTo>
                <a:lnTo>
                  <a:pt x="897790" y="6269327"/>
                </a:lnTo>
                <a:lnTo>
                  <a:pt x="902857" y="6265949"/>
                </a:lnTo>
                <a:lnTo>
                  <a:pt x="906236" y="6265104"/>
                </a:lnTo>
                <a:lnTo>
                  <a:pt x="922283" y="6252435"/>
                </a:lnTo>
                <a:lnTo>
                  <a:pt x="934951" y="6243990"/>
                </a:lnTo>
                <a:lnTo>
                  <a:pt x="955221" y="6235544"/>
                </a:lnTo>
                <a:lnTo>
                  <a:pt x="996606" y="6215274"/>
                </a:lnTo>
                <a:lnTo>
                  <a:pt x="1012653" y="6199227"/>
                </a:lnTo>
                <a:lnTo>
                  <a:pt x="1032923" y="6183180"/>
                </a:lnTo>
                <a:lnTo>
                  <a:pt x="1074307" y="6178957"/>
                </a:lnTo>
                <a:lnTo>
                  <a:pt x="1107246" y="6146018"/>
                </a:lnTo>
                <a:lnTo>
                  <a:pt x="1135962" y="6150241"/>
                </a:lnTo>
                <a:lnTo>
                  <a:pt x="1152009" y="6166288"/>
                </a:lnTo>
                <a:lnTo>
                  <a:pt x="1160455" y="6166288"/>
                </a:lnTo>
                <a:lnTo>
                  <a:pt x="1184948" y="6137573"/>
                </a:lnTo>
                <a:lnTo>
                  <a:pt x="1180725" y="6124904"/>
                </a:lnTo>
                <a:lnTo>
                  <a:pt x="1184948" y="6112235"/>
                </a:lnTo>
                <a:lnTo>
                  <a:pt x="1222109" y="6103789"/>
                </a:lnTo>
                <a:lnTo>
                  <a:pt x="1238156" y="6075073"/>
                </a:lnTo>
                <a:lnTo>
                  <a:pt x="1275318" y="6066627"/>
                </a:lnTo>
                <a:lnTo>
                  <a:pt x="1287986" y="6053959"/>
                </a:lnTo>
                <a:lnTo>
                  <a:pt x="1336972" y="6037912"/>
                </a:lnTo>
                <a:lnTo>
                  <a:pt x="1336972" y="6029466"/>
                </a:lnTo>
                <a:lnTo>
                  <a:pt x="1349641" y="6033689"/>
                </a:lnTo>
                <a:lnTo>
                  <a:pt x="1353864" y="6053959"/>
                </a:lnTo>
                <a:lnTo>
                  <a:pt x="1382580" y="6053959"/>
                </a:lnTo>
                <a:lnTo>
                  <a:pt x="1386802" y="6033689"/>
                </a:lnTo>
                <a:lnTo>
                  <a:pt x="1374134" y="6029466"/>
                </a:lnTo>
                <a:lnTo>
                  <a:pt x="1378357" y="6021020"/>
                </a:lnTo>
                <a:lnTo>
                  <a:pt x="1402850" y="6008352"/>
                </a:lnTo>
                <a:lnTo>
                  <a:pt x="1415518" y="5988082"/>
                </a:lnTo>
                <a:lnTo>
                  <a:pt x="1428187" y="5979636"/>
                </a:lnTo>
                <a:lnTo>
                  <a:pt x="1461126" y="5971190"/>
                </a:lnTo>
                <a:lnTo>
                  <a:pt x="1477173" y="5955143"/>
                </a:lnTo>
                <a:lnTo>
                  <a:pt x="1493220" y="5950920"/>
                </a:lnTo>
                <a:lnTo>
                  <a:pt x="1488997" y="5963588"/>
                </a:lnTo>
                <a:lnTo>
                  <a:pt x="1460281" y="5979636"/>
                </a:lnTo>
                <a:lnTo>
                  <a:pt x="1456058" y="5999906"/>
                </a:lnTo>
                <a:lnTo>
                  <a:pt x="1464504" y="6012575"/>
                </a:lnTo>
                <a:lnTo>
                  <a:pt x="1456058" y="6012575"/>
                </a:lnTo>
                <a:lnTo>
                  <a:pt x="1435788" y="6025243"/>
                </a:lnTo>
                <a:lnTo>
                  <a:pt x="1431565" y="6045513"/>
                </a:lnTo>
                <a:lnTo>
                  <a:pt x="1444234" y="6045513"/>
                </a:lnTo>
                <a:lnTo>
                  <a:pt x="1460281" y="6037067"/>
                </a:lnTo>
                <a:lnTo>
                  <a:pt x="1480551" y="6032844"/>
                </a:lnTo>
                <a:lnTo>
                  <a:pt x="1484774" y="6057337"/>
                </a:lnTo>
                <a:lnTo>
                  <a:pt x="1485618" y="6054804"/>
                </a:lnTo>
                <a:lnTo>
                  <a:pt x="1488997" y="6070006"/>
                </a:lnTo>
                <a:lnTo>
                  <a:pt x="1521935" y="6074229"/>
                </a:lnTo>
                <a:lnTo>
                  <a:pt x="1526158" y="6107167"/>
                </a:lnTo>
                <a:lnTo>
                  <a:pt x="1546428" y="6107167"/>
                </a:lnTo>
                <a:lnTo>
                  <a:pt x="1562475" y="6094499"/>
                </a:lnTo>
                <a:lnTo>
                  <a:pt x="1611461" y="6065783"/>
                </a:lnTo>
                <a:lnTo>
                  <a:pt x="1652846" y="6037067"/>
                </a:lnTo>
                <a:lnTo>
                  <a:pt x="1685784" y="6021020"/>
                </a:lnTo>
                <a:lnTo>
                  <a:pt x="1734770" y="5988082"/>
                </a:lnTo>
                <a:lnTo>
                  <a:pt x="1763486" y="5972034"/>
                </a:lnTo>
                <a:lnTo>
                  <a:pt x="1804870" y="5947542"/>
                </a:lnTo>
                <a:lnTo>
                  <a:pt x="1870748" y="5914603"/>
                </a:lnTo>
                <a:lnTo>
                  <a:pt x="1916355" y="5881664"/>
                </a:lnTo>
                <a:lnTo>
                  <a:pt x="1936625" y="5873219"/>
                </a:lnTo>
                <a:lnTo>
                  <a:pt x="1961118" y="5852949"/>
                </a:lnTo>
                <a:lnTo>
                  <a:pt x="2005881" y="5828455"/>
                </a:lnTo>
                <a:lnTo>
                  <a:pt x="2087805" y="5771024"/>
                </a:lnTo>
                <a:lnTo>
                  <a:pt x="2141014" y="5738086"/>
                </a:lnTo>
                <a:lnTo>
                  <a:pt x="2218715" y="5689100"/>
                </a:lnTo>
                <a:lnTo>
                  <a:pt x="2271924" y="5676431"/>
                </a:lnTo>
                <a:lnTo>
                  <a:pt x="2300639" y="5660384"/>
                </a:lnTo>
                <a:lnTo>
                  <a:pt x="2337801" y="5635891"/>
                </a:lnTo>
                <a:lnTo>
                  <a:pt x="2370740" y="5607176"/>
                </a:lnTo>
                <a:lnTo>
                  <a:pt x="2412124" y="5570014"/>
                </a:lnTo>
                <a:lnTo>
                  <a:pt x="2453509" y="5549744"/>
                </a:lnTo>
                <a:lnTo>
                  <a:pt x="2498271" y="5533697"/>
                </a:lnTo>
                <a:lnTo>
                  <a:pt x="2522764" y="5517650"/>
                </a:lnTo>
                <a:lnTo>
                  <a:pt x="2564149" y="5488934"/>
                </a:lnTo>
                <a:lnTo>
                  <a:pt x="2584419" y="5472887"/>
                </a:lnTo>
                <a:lnTo>
                  <a:pt x="2641850" y="5431502"/>
                </a:lnTo>
                <a:lnTo>
                  <a:pt x="2657897" y="5415456"/>
                </a:lnTo>
                <a:lnTo>
                  <a:pt x="2624959" y="5419678"/>
                </a:lnTo>
                <a:lnTo>
                  <a:pt x="2629181" y="5411233"/>
                </a:lnTo>
                <a:lnTo>
                  <a:pt x="2657897" y="5390962"/>
                </a:lnTo>
                <a:lnTo>
                  <a:pt x="2711106" y="5353801"/>
                </a:lnTo>
                <a:lnTo>
                  <a:pt x="2760092" y="5329308"/>
                </a:lnTo>
                <a:lnTo>
                  <a:pt x="2813300" y="5325085"/>
                </a:lnTo>
                <a:lnTo>
                  <a:pt x="2837793" y="5316639"/>
                </a:lnTo>
                <a:lnTo>
                  <a:pt x="2862286" y="5312417"/>
                </a:lnTo>
                <a:lnTo>
                  <a:pt x="2870732" y="5328464"/>
                </a:lnTo>
                <a:lnTo>
                  <a:pt x="2837793" y="5352956"/>
                </a:lnTo>
                <a:lnTo>
                  <a:pt x="2825124" y="5373226"/>
                </a:lnTo>
                <a:lnTo>
                  <a:pt x="2845394" y="5369004"/>
                </a:lnTo>
                <a:lnTo>
                  <a:pt x="2886779" y="5369004"/>
                </a:lnTo>
                <a:lnTo>
                  <a:pt x="2939988" y="5340288"/>
                </a:lnTo>
                <a:lnTo>
                  <a:pt x="2931542" y="5410388"/>
                </a:lnTo>
                <a:lnTo>
                  <a:pt x="2832726" y="5459374"/>
                </a:lnTo>
                <a:lnTo>
                  <a:pt x="2824280" y="5475421"/>
                </a:lnTo>
                <a:lnTo>
                  <a:pt x="2808233" y="5488089"/>
                </a:lnTo>
                <a:lnTo>
                  <a:pt x="2759247" y="5516805"/>
                </a:lnTo>
                <a:lnTo>
                  <a:pt x="2710261" y="5541298"/>
                </a:lnTo>
                <a:lnTo>
                  <a:pt x="2668877" y="5553967"/>
                </a:lnTo>
                <a:lnTo>
                  <a:pt x="2648607" y="5578460"/>
                </a:lnTo>
                <a:lnTo>
                  <a:pt x="2640161" y="5594507"/>
                </a:lnTo>
                <a:lnTo>
                  <a:pt x="2619891" y="5602953"/>
                </a:lnTo>
                <a:lnTo>
                  <a:pt x="2619891" y="5586905"/>
                </a:lnTo>
                <a:lnTo>
                  <a:pt x="2599621" y="5586905"/>
                </a:lnTo>
                <a:lnTo>
                  <a:pt x="2550636" y="5619844"/>
                </a:lnTo>
                <a:lnTo>
                  <a:pt x="2550636" y="5632513"/>
                </a:lnTo>
                <a:lnTo>
                  <a:pt x="2566683" y="5628290"/>
                </a:lnTo>
                <a:lnTo>
                  <a:pt x="2562460" y="5636736"/>
                </a:lnTo>
                <a:lnTo>
                  <a:pt x="2521075" y="5661228"/>
                </a:lnTo>
                <a:lnTo>
                  <a:pt x="2492359" y="5689944"/>
                </a:lnTo>
                <a:lnTo>
                  <a:pt x="2455198" y="5710214"/>
                </a:lnTo>
                <a:lnTo>
                  <a:pt x="2439151" y="5726261"/>
                </a:lnTo>
                <a:lnTo>
                  <a:pt x="2414658" y="5734707"/>
                </a:lnTo>
                <a:lnTo>
                  <a:pt x="2381719" y="5750754"/>
                </a:lnTo>
                <a:lnTo>
                  <a:pt x="2336112" y="5783693"/>
                </a:lnTo>
                <a:lnTo>
                  <a:pt x="2311619" y="5787916"/>
                </a:lnTo>
                <a:lnTo>
                  <a:pt x="2320065" y="5767646"/>
                </a:lnTo>
                <a:lnTo>
                  <a:pt x="2299795" y="5771869"/>
                </a:lnTo>
                <a:lnTo>
                  <a:pt x="2213648" y="5820855"/>
                </a:lnTo>
                <a:lnTo>
                  <a:pt x="2143547" y="5865617"/>
                </a:lnTo>
                <a:lnTo>
                  <a:pt x="2106386" y="5878286"/>
                </a:lnTo>
                <a:lnTo>
                  <a:pt x="2102163" y="5865617"/>
                </a:lnTo>
                <a:lnTo>
                  <a:pt x="2114832" y="5852949"/>
                </a:lnTo>
                <a:lnTo>
                  <a:pt x="2135102" y="5828455"/>
                </a:lnTo>
                <a:lnTo>
                  <a:pt x="2122433" y="5824233"/>
                </a:lnTo>
                <a:lnTo>
                  <a:pt x="2106386" y="5832678"/>
                </a:lnTo>
                <a:lnTo>
                  <a:pt x="2093717" y="5852949"/>
                </a:lnTo>
                <a:lnTo>
                  <a:pt x="2081048" y="5857171"/>
                </a:lnTo>
                <a:lnTo>
                  <a:pt x="2039664" y="5881664"/>
                </a:lnTo>
                <a:lnTo>
                  <a:pt x="1994056" y="5923049"/>
                </a:lnTo>
                <a:lnTo>
                  <a:pt x="1985611" y="5943319"/>
                </a:lnTo>
                <a:lnTo>
                  <a:pt x="1969564" y="5951765"/>
                </a:lnTo>
                <a:lnTo>
                  <a:pt x="1928179" y="5976257"/>
                </a:lnTo>
                <a:lnTo>
                  <a:pt x="1895240" y="6013419"/>
                </a:lnTo>
                <a:lnTo>
                  <a:pt x="1870748" y="6026088"/>
                </a:lnTo>
                <a:lnTo>
                  <a:pt x="1850478" y="6042135"/>
                </a:lnTo>
                <a:lnTo>
                  <a:pt x="1817539" y="6046358"/>
                </a:lnTo>
                <a:lnTo>
                  <a:pt x="1809093" y="6066627"/>
                </a:lnTo>
                <a:lnTo>
                  <a:pt x="1793046" y="6082675"/>
                </a:lnTo>
                <a:lnTo>
                  <a:pt x="1760107" y="6111390"/>
                </a:lnTo>
                <a:lnTo>
                  <a:pt x="1731392" y="6119836"/>
                </a:lnTo>
                <a:lnTo>
                  <a:pt x="1706899" y="6135883"/>
                </a:lnTo>
                <a:lnTo>
                  <a:pt x="1686629" y="6156153"/>
                </a:lnTo>
                <a:lnTo>
                  <a:pt x="1673960" y="6184869"/>
                </a:lnTo>
                <a:lnTo>
                  <a:pt x="1653690" y="6193315"/>
                </a:lnTo>
                <a:lnTo>
                  <a:pt x="1604704" y="6201760"/>
                </a:lnTo>
                <a:lnTo>
                  <a:pt x="1608927" y="6222031"/>
                </a:lnTo>
                <a:lnTo>
                  <a:pt x="1629197" y="6230476"/>
                </a:lnTo>
                <a:lnTo>
                  <a:pt x="1653690" y="6226254"/>
                </a:lnTo>
                <a:lnTo>
                  <a:pt x="1662136" y="6205983"/>
                </a:lnTo>
                <a:lnTo>
                  <a:pt x="1674805" y="6215274"/>
                </a:lnTo>
                <a:lnTo>
                  <a:pt x="1674805" y="6243145"/>
                </a:lnTo>
                <a:lnTo>
                  <a:pt x="1711966" y="6243145"/>
                </a:lnTo>
                <a:lnTo>
                  <a:pt x="1703520" y="6267638"/>
                </a:lnTo>
                <a:lnTo>
                  <a:pt x="1641866" y="6271861"/>
                </a:lnTo>
                <a:lnTo>
                  <a:pt x="1613150" y="6296354"/>
                </a:lnTo>
                <a:lnTo>
                  <a:pt x="1571766" y="6300577"/>
                </a:lnTo>
                <a:lnTo>
                  <a:pt x="1543050" y="6311556"/>
                </a:lnTo>
                <a:lnTo>
                  <a:pt x="1538827" y="6304800"/>
                </a:lnTo>
                <a:lnTo>
                  <a:pt x="1522780" y="6300577"/>
                </a:lnTo>
                <a:lnTo>
                  <a:pt x="1527003" y="6284529"/>
                </a:lnTo>
                <a:lnTo>
                  <a:pt x="1502510" y="6280306"/>
                </a:lnTo>
                <a:lnTo>
                  <a:pt x="1498287" y="6300577"/>
                </a:lnTo>
                <a:lnTo>
                  <a:pt x="1482240" y="6300577"/>
                </a:lnTo>
                <a:lnTo>
                  <a:pt x="1440856" y="6320847"/>
                </a:lnTo>
                <a:lnTo>
                  <a:pt x="1445079" y="6336893"/>
                </a:lnTo>
                <a:lnTo>
                  <a:pt x="1465349" y="6341116"/>
                </a:lnTo>
                <a:lnTo>
                  <a:pt x="1478017" y="6345339"/>
                </a:lnTo>
                <a:lnTo>
                  <a:pt x="1498287" y="6353785"/>
                </a:lnTo>
                <a:lnTo>
                  <a:pt x="1518557" y="6358008"/>
                </a:lnTo>
                <a:lnTo>
                  <a:pt x="1534604" y="6349562"/>
                </a:lnTo>
                <a:lnTo>
                  <a:pt x="1554874" y="6345339"/>
                </a:lnTo>
                <a:lnTo>
                  <a:pt x="1563320" y="6358008"/>
                </a:lnTo>
                <a:lnTo>
                  <a:pt x="1575989" y="6353785"/>
                </a:lnTo>
                <a:lnTo>
                  <a:pt x="1571766" y="6325070"/>
                </a:lnTo>
                <a:lnTo>
                  <a:pt x="1580212" y="6329293"/>
                </a:lnTo>
                <a:lnTo>
                  <a:pt x="1604704" y="6329293"/>
                </a:lnTo>
                <a:lnTo>
                  <a:pt x="1617373" y="6320847"/>
                </a:lnTo>
                <a:lnTo>
                  <a:pt x="1646089" y="6316624"/>
                </a:lnTo>
                <a:lnTo>
                  <a:pt x="1641866" y="6325070"/>
                </a:lnTo>
                <a:lnTo>
                  <a:pt x="1642711" y="6325914"/>
                </a:lnTo>
                <a:lnTo>
                  <a:pt x="1641866" y="6329293"/>
                </a:lnTo>
                <a:lnTo>
                  <a:pt x="1647778" y="6328448"/>
                </a:lnTo>
                <a:lnTo>
                  <a:pt x="1650312" y="6329293"/>
                </a:lnTo>
                <a:lnTo>
                  <a:pt x="1654535" y="6326758"/>
                </a:lnTo>
                <a:lnTo>
                  <a:pt x="1662136" y="6325070"/>
                </a:lnTo>
                <a:lnTo>
                  <a:pt x="1676494" y="6314090"/>
                </a:lnTo>
                <a:lnTo>
                  <a:pt x="1687473" y="6308178"/>
                </a:lnTo>
                <a:lnTo>
                  <a:pt x="1690007" y="6303955"/>
                </a:lnTo>
                <a:lnTo>
                  <a:pt x="1695075" y="6299732"/>
                </a:lnTo>
                <a:lnTo>
                  <a:pt x="1695919" y="6294664"/>
                </a:lnTo>
                <a:lnTo>
                  <a:pt x="1703520" y="6283685"/>
                </a:lnTo>
                <a:lnTo>
                  <a:pt x="1732236" y="6275239"/>
                </a:lnTo>
                <a:lnTo>
                  <a:pt x="1773621" y="6250746"/>
                </a:lnTo>
                <a:lnTo>
                  <a:pt x="1773621" y="6230476"/>
                </a:lnTo>
                <a:lnTo>
                  <a:pt x="1789668" y="6217808"/>
                </a:lnTo>
                <a:lnTo>
                  <a:pt x="1789668" y="6238077"/>
                </a:lnTo>
                <a:lnTo>
                  <a:pt x="1809938" y="6233854"/>
                </a:lnTo>
                <a:lnTo>
                  <a:pt x="1851322" y="6200916"/>
                </a:lnTo>
                <a:lnTo>
                  <a:pt x="1892707" y="6180646"/>
                </a:lnTo>
                <a:lnTo>
                  <a:pt x="1905375" y="6164599"/>
                </a:lnTo>
                <a:lnTo>
                  <a:pt x="1918044" y="6160376"/>
                </a:lnTo>
                <a:lnTo>
                  <a:pt x="1959429" y="6135883"/>
                </a:lnTo>
                <a:lnTo>
                  <a:pt x="1992367" y="6111390"/>
                </a:lnTo>
                <a:lnTo>
                  <a:pt x="1979698" y="6107167"/>
                </a:lnTo>
                <a:lnTo>
                  <a:pt x="1959429" y="6115613"/>
                </a:lnTo>
                <a:lnTo>
                  <a:pt x="1963651" y="6102944"/>
                </a:lnTo>
                <a:lnTo>
                  <a:pt x="1996590" y="6082675"/>
                </a:lnTo>
                <a:lnTo>
                  <a:pt x="2033752" y="6074229"/>
                </a:lnTo>
                <a:lnTo>
                  <a:pt x="2037975" y="6082675"/>
                </a:lnTo>
                <a:lnTo>
                  <a:pt x="2062467" y="6066627"/>
                </a:lnTo>
                <a:lnTo>
                  <a:pt x="2070913" y="6050581"/>
                </a:lnTo>
                <a:lnTo>
                  <a:pt x="2108075" y="6046358"/>
                </a:lnTo>
                <a:lnTo>
                  <a:pt x="2178175" y="6000750"/>
                </a:lnTo>
                <a:lnTo>
                  <a:pt x="2219560" y="5976257"/>
                </a:lnTo>
                <a:lnTo>
                  <a:pt x="2305707" y="5918826"/>
                </a:lnTo>
                <a:lnTo>
                  <a:pt x="2380030" y="5873219"/>
                </a:lnTo>
                <a:lnTo>
                  <a:pt x="2388476" y="5866462"/>
                </a:lnTo>
                <a:lnTo>
                  <a:pt x="2396922" y="5861394"/>
                </a:lnTo>
                <a:lnTo>
                  <a:pt x="2397766" y="5858861"/>
                </a:lnTo>
                <a:lnTo>
                  <a:pt x="2404523" y="5852949"/>
                </a:lnTo>
                <a:lnTo>
                  <a:pt x="2445907" y="5828455"/>
                </a:lnTo>
                <a:lnTo>
                  <a:pt x="2499116" y="5791294"/>
                </a:lnTo>
                <a:lnTo>
                  <a:pt x="2519386" y="5771024"/>
                </a:lnTo>
                <a:lnTo>
                  <a:pt x="2506717" y="5766801"/>
                </a:lnTo>
                <a:lnTo>
                  <a:pt x="2498271" y="5779470"/>
                </a:lnTo>
                <a:lnTo>
                  <a:pt x="2453509" y="5803963"/>
                </a:lnTo>
                <a:lnTo>
                  <a:pt x="2424793" y="5828455"/>
                </a:lnTo>
                <a:lnTo>
                  <a:pt x="2396077" y="5836901"/>
                </a:lnTo>
                <a:lnTo>
                  <a:pt x="2396077" y="5808186"/>
                </a:lnTo>
                <a:lnTo>
                  <a:pt x="2391854" y="5803963"/>
                </a:lnTo>
                <a:lnTo>
                  <a:pt x="2371584" y="5799740"/>
                </a:lnTo>
                <a:lnTo>
                  <a:pt x="2367361" y="5783693"/>
                </a:lnTo>
                <a:lnTo>
                  <a:pt x="2375807" y="5783693"/>
                </a:lnTo>
                <a:lnTo>
                  <a:pt x="2400300" y="5771024"/>
                </a:lnTo>
                <a:lnTo>
                  <a:pt x="2396077" y="5779470"/>
                </a:lnTo>
                <a:lnTo>
                  <a:pt x="2396077" y="5803963"/>
                </a:lnTo>
                <a:lnTo>
                  <a:pt x="2400300" y="5808186"/>
                </a:lnTo>
                <a:lnTo>
                  <a:pt x="2420570" y="5812409"/>
                </a:lnTo>
                <a:lnTo>
                  <a:pt x="2440840" y="5799740"/>
                </a:lnTo>
                <a:lnTo>
                  <a:pt x="2473779" y="5779470"/>
                </a:lnTo>
                <a:lnTo>
                  <a:pt x="2482224" y="5763423"/>
                </a:lnTo>
                <a:lnTo>
                  <a:pt x="2490670" y="5763423"/>
                </a:lnTo>
                <a:lnTo>
                  <a:pt x="2499116" y="5747376"/>
                </a:lnTo>
                <a:lnTo>
                  <a:pt x="2490670" y="5747376"/>
                </a:lnTo>
                <a:lnTo>
                  <a:pt x="2486447" y="5760045"/>
                </a:lnTo>
                <a:lnTo>
                  <a:pt x="2457732" y="5760045"/>
                </a:lnTo>
                <a:lnTo>
                  <a:pt x="2441685" y="5768490"/>
                </a:lnTo>
                <a:lnTo>
                  <a:pt x="2421415" y="5772713"/>
                </a:lnTo>
                <a:lnTo>
                  <a:pt x="2421415" y="5764267"/>
                </a:lnTo>
                <a:lnTo>
                  <a:pt x="2447597" y="5741464"/>
                </a:lnTo>
                <a:lnTo>
                  <a:pt x="2491515" y="5714437"/>
                </a:lnTo>
                <a:lnTo>
                  <a:pt x="2561615" y="5677276"/>
                </a:lnTo>
                <a:lnTo>
                  <a:pt x="2607223" y="5648560"/>
                </a:lnTo>
                <a:lnTo>
                  <a:pt x="2656208" y="5635891"/>
                </a:lnTo>
                <a:lnTo>
                  <a:pt x="2656208" y="5651938"/>
                </a:lnTo>
                <a:lnTo>
                  <a:pt x="2660431" y="5660384"/>
                </a:lnTo>
                <a:lnTo>
                  <a:pt x="2676478" y="5651938"/>
                </a:lnTo>
                <a:lnTo>
                  <a:pt x="2684924" y="5610554"/>
                </a:lnTo>
                <a:lnTo>
                  <a:pt x="2693370" y="5610554"/>
                </a:lnTo>
                <a:lnTo>
                  <a:pt x="2693370" y="5618999"/>
                </a:lnTo>
                <a:lnTo>
                  <a:pt x="2709417" y="5618999"/>
                </a:lnTo>
                <a:lnTo>
                  <a:pt x="2742356" y="5602953"/>
                </a:lnTo>
                <a:lnTo>
                  <a:pt x="2783740" y="5578460"/>
                </a:lnTo>
                <a:lnTo>
                  <a:pt x="2829347" y="5549744"/>
                </a:lnTo>
                <a:lnTo>
                  <a:pt x="2853840" y="5545521"/>
                </a:lnTo>
                <a:lnTo>
                  <a:pt x="2862286" y="5553967"/>
                </a:lnTo>
                <a:lnTo>
                  <a:pt x="2891002" y="5549744"/>
                </a:lnTo>
                <a:lnTo>
                  <a:pt x="2939988" y="5537075"/>
                </a:lnTo>
                <a:lnTo>
                  <a:pt x="2993196" y="5537075"/>
                </a:lnTo>
                <a:lnTo>
                  <a:pt x="3021912" y="5521028"/>
                </a:lnTo>
                <a:lnTo>
                  <a:pt x="3037959" y="5521028"/>
                </a:lnTo>
                <a:lnTo>
                  <a:pt x="3058229" y="5521028"/>
                </a:lnTo>
                <a:lnTo>
                  <a:pt x="3095390" y="5508359"/>
                </a:lnTo>
                <a:lnTo>
                  <a:pt x="3144376" y="5495691"/>
                </a:lnTo>
                <a:lnTo>
                  <a:pt x="3131707" y="5508359"/>
                </a:lnTo>
                <a:lnTo>
                  <a:pt x="3074276" y="5528629"/>
                </a:lnTo>
                <a:lnTo>
                  <a:pt x="3070053" y="5541298"/>
                </a:lnTo>
                <a:lnTo>
                  <a:pt x="3086100" y="5541298"/>
                </a:lnTo>
                <a:lnTo>
                  <a:pt x="3114816" y="5541298"/>
                </a:lnTo>
                <a:lnTo>
                  <a:pt x="3151977" y="5528629"/>
                </a:lnTo>
                <a:lnTo>
                  <a:pt x="3197585" y="5520183"/>
                </a:lnTo>
                <a:lnTo>
                  <a:pt x="3206031" y="5511737"/>
                </a:lnTo>
                <a:lnTo>
                  <a:pt x="3214476" y="5491468"/>
                </a:lnTo>
                <a:lnTo>
                  <a:pt x="3234746" y="5491468"/>
                </a:lnTo>
                <a:lnTo>
                  <a:pt x="3238969" y="5475421"/>
                </a:lnTo>
                <a:lnTo>
                  <a:pt x="3226301" y="5471198"/>
                </a:lnTo>
                <a:lnTo>
                  <a:pt x="3246570" y="5458529"/>
                </a:lnTo>
                <a:lnTo>
                  <a:pt x="3292178" y="5454306"/>
                </a:lnTo>
                <a:lnTo>
                  <a:pt x="3300624" y="5438259"/>
                </a:lnTo>
                <a:lnTo>
                  <a:pt x="3333562" y="5442482"/>
                </a:lnTo>
                <a:lnTo>
                  <a:pt x="3366501" y="5442482"/>
                </a:lnTo>
                <a:lnTo>
                  <a:pt x="3358055" y="5455151"/>
                </a:lnTo>
                <a:lnTo>
                  <a:pt x="3333562" y="5459374"/>
                </a:lnTo>
                <a:lnTo>
                  <a:pt x="3333562" y="5472043"/>
                </a:lnTo>
                <a:lnTo>
                  <a:pt x="3342008" y="5492312"/>
                </a:lnTo>
                <a:lnTo>
                  <a:pt x="3354677" y="5492312"/>
                </a:lnTo>
                <a:lnTo>
                  <a:pt x="3374947" y="5476265"/>
                </a:lnTo>
                <a:lnTo>
                  <a:pt x="3390994" y="5484711"/>
                </a:lnTo>
                <a:lnTo>
                  <a:pt x="3407041" y="5480488"/>
                </a:lnTo>
                <a:lnTo>
                  <a:pt x="3427311" y="5447550"/>
                </a:lnTo>
                <a:lnTo>
                  <a:pt x="3443358" y="5443327"/>
                </a:lnTo>
                <a:lnTo>
                  <a:pt x="3443358" y="5423056"/>
                </a:lnTo>
                <a:lnTo>
                  <a:pt x="3451804" y="5423056"/>
                </a:lnTo>
                <a:lnTo>
                  <a:pt x="3476297" y="5410388"/>
                </a:lnTo>
                <a:lnTo>
                  <a:pt x="3521904" y="5397719"/>
                </a:lnTo>
                <a:lnTo>
                  <a:pt x="3542174" y="5381672"/>
                </a:lnTo>
                <a:lnTo>
                  <a:pt x="3537951" y="5357179"/>
                </a:lnTo>
                <a:lnTo>
                  <a:pt x="3546397" y="5357179"/>
                </a:lnTo>
                <a:lnTo>
                  <a:pt x="3550620" y="5341132"/>
                </a:lnTo>
                <a:lnTo>
                  <a:pt x="3537951" y="5325085"/>
                </a:lnTo>
                <a:lnTo>
                  <a:pt x="3553998" y="5325085"/>
                </a:lnTo>
                <a:lnTo>
                  <a:pt x="3558221" y="5341132"/>
                </a:lnTo>
                <a:lnTo>
                  <a:pt x="3574268" y="5349578"/>
                </a:lnTo>
                <a:lnTo>
                  <a:pt x="3561599" y="5362247"/>
                </a:lnTo>
                <a:lnTo>
                  <a:pt x="3557376" y="5374916"/>
                </a:lnTo>
                <a:lnTo>
                  <a:pt x="3594538" y="5374916"/>
                </a:lnTo>
                <a:lnTo>
                  <a:pt x="3614808" y="5366470"/>
                </a:lnTo>
                <a:lnTo>
                  <a:pt x="3635078" y="5350423"/>
                </a:lnTo>
                <a:lnTo>
                  <a:pt x="3659571" y="5350423"/>
                </a:lnTo>
                <a:lnTo>
                  <a:pt x="3663794" y="5337754"/>
                </a:lnTo>
                <a:lnTo>
                  <a:pt x="3647747" y="5333531"/>
                </a:lnTo>
                <a:lnTo>
                  <a:pt x="3651969" y="5320862"/>
                </a:lnTo>
                <a:lnTo>
                  <a:pt x="3689131" y="5308194"/>
                </a:lnTo>
                <a:lnTo>
                  <a:pt x="3705178" y="5295525"/>
                </a:lnTo>
                <a:lnTo>
                  <a:pt x="3725448" y="5282856"/>
                </a:lnTo>
                <a:lnTo>
                  <a:pt x="3725448" y="5258363"/>
                </a:lnTo>
                <a:lnTo>
                  <a:pt x="3754164" y="5254140"/>
                </a:lnTo>
                <a:lnTo>
                  <a:pt x="3770211" y="5238093"/>
                </a:lnTo>
                <a:lnTo>
                  <a:pt x="3790481" y="5229648"/>
                </a:lnTo>
                <a:lnTo>
                  <a:pt x="3794704" y="5245694"/>
                </a:lnTo>
                <a:lnTo>
                  <a:pt x="3807372" y="5249917"/>
                </a:lnTo>
                <a:lnTo>
                  <a:pt x="3820041" y="5229648"/>
                </a:lnTo>
                <a:lnTo>
                  <a:pt x="3836088" y="5225425"/>
                </a:lnTo>
                <a:lnTo>
                  <a:pt x="3844534" y="5216979"/>
                </a:lnTo>
                <a:lnTo>
                  <a:pt x="3885919" y="5212756"/>
                </a:lnTo>
                <a:lnTo>
                  <a:pt x="3890141" y="5200087"/>
                </a:lnTo>
                <a:lnTo>
                  <a:pt x="3898587" y="5200087"/>
                </a:lnTo>
                <a:lnTo>
                  <a:pt x="3911256" y="5212756"/>
                </a:lnTo>
                <a:lnTo>
                  <a:pt x="3935749" y="5208533"/>
                </a:lnTo>
                <a:lnTo>
                  <a:pt x="3981356" y="5184040"/>
                </a:lnTo>
                <a:lnTo>
                  <a:pt x="3997403" y="5171371"/>
                </a:lnTo>
                <a:lnTo>
                  <a:pt x="4075105" y="5134210"/>
                </a:lnTo>
                <a:lnTo>
                  <a:pt x="4095375" y="5118163"/>
                </a:lnTo>
                <a:lnTo>
                  <a:pt x="4136759" y="5102116"/>
                </a:lnTo>
                <a:lnTo>
                  <a:pt x="4140982" y="5077623"/>
                </a:lnTo>
                <a:lnTo>
                  <a:pt x="4120712" y="5069177"/>
                </a:lnTo>
                <a:lnTo>
                  <a:pt x="4079328" y="5085224"/>
                </a:lnTo>
                <a:lnTo>
                  <a:pt x="4079328" y="5076778"/>
                </a:lnTo>
                <a:lnTo>
                  <a:pt x="4087773" y="5076778"/>
                </a:lnTo>
                <a:lnTo>
                  <a:pt x="4116489" y="5056508"/>
                </a:lnTo>
                <a:lnTo>
                  <a:pt x="4153651" y="5036238"/>
                </a:lnTo>
                <a:lnTo>
                  <a:pt x="4178144" y="5036238"/>
                </a:lnTo>
                <a:lnTo>
                  <a:pt x="4198414" y="5023570"/>
                </a:lnTo>
                <a:lnTo>
                  <a:pt x="4260068" y="4999077"/>
                </a:lnTo>
                <a:lnTo>
                  <a:pt x="4305675" y="4983030"/>
                </a:lnTo>
                <a:lnTo>
                  <a:pt x="4330168" y="4978807"/>
                </a:lnTo>
                <a:lnTo>
                  <a:pt x="4334391" y="4994854"/>
                </a:lnTo>
                <a:lnTo>
                  <a:pt x="4318344" y="5019347"/>
                </a:lnTo>
                <a:lnTo>
                  <a:pt x="4318344" y="5043840"/>
                </a:lnTo>
                <a:lnTo>
                  <a:pt x="4326790" y="5048063"/>
                </a:lnTo>
                <a:lnTo>
                  <a:pt x="4339459" y="5043840"/>
                </a:lnTo>
                <a:lnTo>
                  <a:pt x="4347904" y="5023570"/>
                </a:lnTo>
                <a:lnTo>
                  <a:pt x="4363952" y="5019347"/>
                </a:lnTo>
                <a:lnTo>
                  <a:pt x="4368175" y="4999077"/>
                </a:lnTo>
                <a:lnTo>
                  <a:pt x="4380843" y="4994854"/>
                </a:lnTo>
                <a:lnTo>
                  <a:pt x="4376620" y="5019347"/>
                </a:lnTo>
                <a:lnTo>
                  <a:pt x="4413782" y="5015124"/>
                </a:lnTo>
                <a:lnTo>
                  <a:pt x="4442498" y="5006678"/>
                </a:lnTo>
                <a:lnTo>
                  <a:pt x="4475437" y="4994009"/>
                </a:lnTo>
                <a:lnTo>
                  <a:pt x="4491483" y="4981341"/>
                </a:lnTo>
                <a:lnTo>
                  <a:pt x="4565806" y="4939956"/>
                </a:lnTo>
                <a:lnTo>
                  <a:pt x="4590299" y="4935733"/>
                </a:lnTo>
                <a:lnTo>
                  <a:pt x="4594522" y="4944179"/>
                </a:lnTo>
                <a:lnTo>
                  <a:pt x="4607191" y="4944179"/>
                </a:lnTo>
                <a:lnTo>
                  <a:pt x="4623238" y="4935733"/>
                </a:lnTo>
                <a:lnTo>
                  <a:pt x="4643508" y="4919686"/>
                </a:lnTo>
                <a:lnTo>
                  <a:pt x="4643508" y="4899416"/>
                </a:lnTo>
                <a:lnTo>
                  <a:pt x="4623238" y="4870701"/>
                </a:lnTo>
                <a:lnTo>
                  <a:pt x="4607191" y="4874924"/>
                </a:lnTo>
                <a:lnTo>
                  <a:pt x="4602968" y="4890970"/>
                </a:lnTo>
                <a:lnTo>
                  <a:pt x="4586921" y="4890970"/>
                </a:lnTo>
                <a:lnTo>
                  <a:pt x="4591144" y="4878302"/>
                </a:lnTo>
                <a:lnTo>
                  <a:pt x="4611414" y="4865633"/>
                </a:lnTo>
                <a:lnTo>
                  <a:pt x="4657022" y="4865633"/>
                </a:lnTo>
                <a:lnTo>
                  <a:pt x="4657022" y="4832694"/>
                </a:lnTo>
                <a:lnTo>
                  <a:pt x="4669690" y="4841140"/>
                </a:lnTo>
                <a:lnTo>
                  <a:pt x="4685737" y="4841140"/>
                </a:lnTo>
                <a:lnTo>
                  <a:pt x="4681514" y="4820870"/>
                </a:lnTo>
                <a:lnTo>
                  <a:pt x="4701784" y="4825093"/>
                </a:lnTo>
                <a:lnTo>
                  <a:pt x="4714453" y="4816647"/>
                </a:lnTo>
                <a:lnTo>
                  <a:pt x="4738945" y="4816647"/>
                </a:lnTo>
                <a:lnTo>
                  <a:pt x="4747391" y="4808201"/>
                </a:lnTo>
                <a:lnTo>
                  <a:pt x="4771884" y="4808201"/>
                </a:lnTo>
                <a:lnTo>
                  <a:pt x="4820870" y="4795533"/>
                </a:lnTo>
                <a:lnTo>
                  <a:pt x="4849586" y="4791310"/>
                </a:lnTo>
                <a:lnTo>
                  <a:pt x="4874078" y="4778641"/>
                </a:lnTo>
                <a:lnTo>
                  <a:pt x="4869856" y="4791310"/>
                </a:lnTo>
                <a:lnTo>
                  <a:pt x="4853809" y="4795533"/>
                </a:lnTo>
                <a:lnTo>
                  <a:pt x="4841140" y="4799756"/>
                </a:lnTo>
                <a:lnTo>
                  <a:pt x="4808201" y="4815803"/>
                </a:lnTo>
                <a:lnTo>
                  <a:pt x="4795533" y="4836072"/>
                </a:lnTo>
                <a:lnTo>
                  <a:pt x="4791310" y="4856343"/>
                </a:lnTo>
                <a:lnTo>
                  <a:pt x="4807357" y="4860566"/>
                </a:lnTo>
                <a:lnTo>
                  <a:pt x="4815803" y="4852120"/>
                </a:lnTo>
                <a:lnTo>
                  <a:pt x="4852964" y="4839451"/>
                </a:lnTo>
                <a:lnTo>
                  <a:pt x="4877457" y="4826782"/>
                </a:lnTo>
                <a:lnTo>
                  <a:pt x="4939111" y="4798066"/>
                </a:lnTo>
                <a:lnTo>
                  <a:pt x="4959381" y="4785398"/>
                </a:lnTo>
                <a:lnTo>
                  <a:pt x="4979651" y="4769351"/>
                </a:lnTo>
                <a:lnTo>
                  <a:pt x="4975428" y="4749081"/>
                </a:lnTo>
                <a:lnTo>
                  <a:pt x="4946713" y="4749081"/>
                </a:lnTo>
                <a:lnTo>
                  <a:pt x="4938267" y="4753304"/>
                </a:lnTo>
                <a:lnTo>
                  <a:pt x="4942490" y="4740635"/>
                </a:lnTo>
                <a:lnTo>
                  <a:pt x="4958537" y="4727966"/>
                </a:lnTo>
                <a:lnTo>
                  <a:pt x="4991475" y="4699251"/>
                </a:lnTo>
                <a:lnTo>
                  <a:pt x="5015969" y="4683203"/>
                </a:lnTo>
                <a:lnTo>
                  <a:pt x="5040461" y="4687426"/>
                </a:lnTo>
                <a:lnTo>
                  <a:pt x="5044684" y="4678981"/>
                </a:lnTo>
                <a:lnTo>
                  <a:pt x="5060731" y="4662933"/>
                </a:lnTo>
                <a:lnTo>
                  <a:pt x="5118163" y="4646887"/>
                </a:lnTo>
                <a:lnTo>
                  <a:pt x="5188263" y="4622393"/>
                </a:lnTo>
                <a:lnTo>
                  <a:pt x="5212756" y="4606347"/>
                </a:lnTo>
                <a:lnTo>
                  <a:pt x="5274410" y="4581854"/>
                </a:lnTo>
                <a:lnTo>
                  <a:pt x="5265964" y="4602124"/>
                </a:lnTo>
                <a:lnTo>
                  <a:pt x="5237248" y="4626616"/>
                </a:lnTo>
                <a:lnTo>
                  <a:pt x="5212756" y="4639285"/>
                </a:lnTo>
                <a:lnTo>
                  <a:pt x="5175594" y="4655332"/>
                </a:lnTo>
                <a:lnTo>
                  <a:pt x="5171371" y="4671379"/>
                </a:lnTo>
                <a:lnTo>
                  <a:pt x="5184040" y="4671379"/>
                </a:lnTo>
                <a:lnTo>
                  <a:pt x="5249917" y="4646887"/>
                </a:lnTo>
                <a:lnTo>
                  <a:pt x="5287079" y="4638441"/>
                </a:lnTo>
                <a:lnTo>
                  <a:pt x="5315795" y="4618171"/>
                </a:lnTo>
                <a:lnTo>
                  <a:pt x="5320018" y="4605502"/>
                </a:lnTo>
                <a:lnTo>
                  <a:pt x="5307349" y="4592833"/>
                </a:lnTo>
                <a:lnTo>
                  <a:pt x="5307349" y="4555672"/>
                </a:lnTo>
                <a:lnTo>
                  <a:pt x="5320018" y="4535402"/>
                </a:lnTo>
                <a:lnTo>
                  <a:pt x="5315795" y="4502463"/>
                </a:lnTo>
                <a:lnTo>
                  <a:pt x="5324241" y="4482193"/>
                </a:lnTo>
                <a:lnTo>
                  <a:pt x="5385895" y="4457700"/>
                </a:lnTo>
                <a:lnTo>
                  <a:pt x="5414610" y="4445031"/>
                </a:lnTo>
                <a:lnTo>
                  <a:pt x="5423056" y="4432363"/>
                </a:lnTo>
                <a:lnTo>
                  <a:pt x="5418833" y="4419694"/>
                </a:lnTo>
                <a:lnTo>
                  <a:pt x="5373226" y="4428140"/>
                </a:lnTo>
                <a:lnTo>
                  <a:pt x="5336065" y="4444187"/>
                </a:lnTo>
                <a:lnTo>
                  <a:pt x="5315795" y="4448410"/>
                </a:lnTo>
                <a:lnTo>
                  <a:pt x="5307349" y="4439964"/>
                </a:lnTo>
                <a:lnTo>
                  <a:pt x="5311572" y="4398579"/>
                </a:lnTo>
                <a:lnTo>
                  <a:pt x="5331842" y="4398579"/>
                </a:lnTo>
                <a:lnTo>
                  <a:pt x="5323396" y="4411248"/>
                </a:lnTo>
                <a:lnTo>
                  <a:pt x="5327619" y="4423917"/>
                </a:lnTo>
                <a:lnTo>
                  <a:pt x="5343666" y="4428140"/>
                </a:lnTo>
                <a:lnTo>
                  <a:pt x="5347889" y="4419694"/>
                </a:lnTo>
                <a:lnTo>
                  <a:pt x="5360558" y="4395201"/>
                </a:lnTo>
                <a:lnTo>
                  <a:pt x="5369003" y="4403647"/>
                </a:lnTo>
                <a:lnTo>
                  <a:pt x="5377449" y="4403647"/>
                </a:lnTo>
                <a:lnTo>
                  <a:pt x="5393496" y="4390979"/>
                </a:lnTo>
                <a:lnTo>
                  <a:pt x="5413766" y="4362263"/>
                </a:lnTo>
                <a:lnTo>
                  <a:pt x="5434036" y="4341992"/>
                </a:lnTo>
                <a:lnTo>
                  <a:pt x="5429813" y="4325946"/>
                </a:lnTo>
                <a:lnTo>
                  <a:pt x="5442482" y="4317500"/>
                </a:lnTo>
                <a:lnTo>
                  <a:pt x="5491468" y="4304831"/>
                </a:lnTo>
                <a:lnTo>
                  <a:pt x="5528629" y="4292162"/>
                </a:lnTo>
                <a:lnTo>
                  <a:pt x="5570014" y="4276115"/>
                </a:lnTo>
                <a:lnTo>
                  <a:pt x="5578459" y="4255845"/>
                </a:lnTo>
                <a:lnTo>
                  <a:pt x="5611398" y="4235575"/>
                </a:lnTo>
                <a:lnTo>
                  <a:pt x="5657005" y="4219528"/>
                </a:lnTo>
                <a:lnTo>
                  <a:pt x="5689944" y="4206860"/>
                </a:lnTo>
                <a:lnTo>
                  <a:pt x="5718660" y="4194191"/>
                </a:lnTo>
                <a:lnTo>
                  <a:pt x="5747376" y="4173921"/>
                </a:lnTo>
                <a:lnTo>
                  <a:pt x="5804807" y="4173921"/>
                </a:lnTo>
                <a:lnTo>
                  <a:pt x="5804807" y="4182367"/>
                </a:lnTo>
                <a:lnTo>
                  <a:pt x="5784537" y="4186590"/>
                </a:lnTo>
                <a:lnTo>
                  <a:pt x="5771869" y="4195036"/>
                </a:lnTo>
                <a:lnTo>
                  <a:pt x="5747376" y="4223751"/>
                </a:lnTo>
                <a:lnTo>
                  <a:pt x="5731328" y="4244021"/>
                </a:lnTo>
                <a:lnTo>
                  <a:pt x="5731328" y="4264291"/>
                </a:lnTo>
                <a:lnTo>
                  <a:pt x="5739774" y="4280338"/>
                </a:lnTo>
                <a:lnTo>
                  <a:pt x="5760044" y="4284561"/>
                </a:lnTo>
                <a:lnTo>
                  <a:pt x="5768490" y="4264291"/>
                </a:lnTo>
                <a:lnTo>
                  <a:pt x="5781159" y="4260068"/>
                </a:lnTo>
                <a:lnTo>
                  <a:pt x="5776936" y="4276115"/>
                </a:lnTo>
                <a:lnTo>
                  <a:pt x="5781159" y="4296385"/>
                </a:lnTo>
                <a:lnTo>
                  <a:pt x="5801429" y="4296385"/>
                </a:lnTo>
                <a:lnTo>
                  <a:pt x="5825922" y="4283717"/>
                </a:lnTo>
                <a:lnTo>
                  <a:pt x="5834367" y="4267669"/>
                </a:lnTo>
                <a:lnTo>
                  <a:pt x="5854638" y="4259224"/>
                </a:lnTo>
                <a:lnTo>
                  <a:pt x="5863083" y="4243177"/>
                </a:lnTo>
                <a:lnTo>
                  <a:pt x="5850415" y="4227130"/>
                </a:lnTo>
                <a:lnTo>
                  <a:pt x="5879130" y="4222907"/>
                </a:lnTo>
                <a:lnTo>
                  <a:pt x="5883353" y="4202637"/>
                </a:lnTo>
                <a:lnTo>
                  <a:pt x="5896022" y="4202637"/>
                </a:lnTo>
                <a:lnTo>
                  <a:pt x="5896022" y="4239798"/>
                </a:lnTo>
                <a:lnTo>
                  <a:pt x="5912069" y="4239798"/>
                </a:lnTo>
                <a:lnTo>
                  <a:pt x="5920515" y="4211083"/>
                </a:lnTo>
                <a:lnTo>
                  <a:pt x="5936562" y="4206860"/>
                </a:lnTo>
                <a:lnTo>
                  <a:pt x="5936562" y="4215305"/>
                </a:lnTo>
                <a:lnTo>
                  <a:pt x="5952609" y="4223751"/>
                </a:lnTo>
                <a:lnTo>
                  <a:pt x="5998216" y="4207704"/>
                </a:lnTo>
                <a:lnTo>
                  <a:pt x="6010885" y="4191657"/>
                </a:lnTo>
                <a:lnTo>
                  <a:pt x="6023554" y="4191657"/>
                </a:lnTo>
                <a:lnTo>
                  <a:pt x="6043824" y="4200103"/>
                </a:lnTo>
                <a:lnTo>
                  <a:pt x="6031155" y="4212772"/>
                </a:lnTo>
                <a:lnTo>
                  <a:pt x="5989771" y="4237265"/>
                </a:lnTo>
                <a:lnTo>
                  <a:pt x="5948386" y="4237265"/>
                </a:lnTo>
                <a:lnTo>
                  <a:pt x="5944163" y="4241488"/>
                </a:lnTo>
                <a:lnTo>
                  <a:pt x="5935717" y="4270203"/>
                </a:lnTo>
                <a:lnTo>
                  <a:pt x="5902779" y="4294696"/>
                </a:lnTo>
                <a:lnTo>
                  <a:pt x="5865617" y="4303142"/>
                </a:lnTo>
                <a:lnTo>
                  <a:pt x="5861394" y="4311588"/>
                </a:lnTo>
                <a:lnTo>
                  <a:pt x="5865617" y="4336081"/>
                </a:lnTo>
                <a:lnTo>
                  <a:pt x="5902779" y="4327635"/>
                </a:lnTo>
                <a:lnTo>
                  <a:pt x="5915448" y="4314966"/>
                </a:lnTo>
                <a:lnTo>
                  <a:pt x="5944163" y="4306520"/>
                </a:lnTo>
                <a:lnTo>
                  <a:pt x="5977102" y="4290473"/>
                </a:lnTo>
                <a:lnTo>
                  <a:pt x="5997372" y="4274426"/>
                </a:lnTo>
                <a:lnTo>
                  <a:pt x="6026088" y="4270203"/>
                </a:lnTo>
                <a:lnTo>
                  <a:pt x="6042135" y="4254156"/>
                </a:lnTo>
                <a:lnTo>
                  <a:pt x="6058182" y="4245710"/>
                </a:lnTo>
                <a:lnTo>
                  <a:pt x="6062404" y="4237265"/>
                </a:lnTo>
                <a:lnTo>
                  <a:pt x="6082675" y="4228819"/>
                </a:lnTo>
                <a:lnTo>
                  <a:pt x="6098721" y="4244866"/>
                </a:lnTo>
                <a:lnTo>
                  <a:pt x="6114769" y="4244866"/>
                </a:lnTo>
                <a:lnTo>
                  <a:pt x="6123214" y="4220373"/>
                </a:lnTo>
                <a:lnTo>
                  <a:pt x="6139262" y="4191657"/>
                </a:lnTo>
                <a:lnTo>
                  <a:pt x="6143485" y="4175610"/>
                </a:lnTo>
                <a:lnTo>
                  <a:pt x="6131660" y="4175610"/>
                </a:lnTo>
                <a:lnTo>
                  <a:pt x="6061560" y="4195880"/>
                </a:lnTo>
                <a:lnTo>
                  <a:pt x="6065783" y="4187434"/>
                </a:lnTo>
                <a:lnTo>
                  <a:pt x="6081830" y="4178988"/>
                </a:lnTo>
                <a:lnTo>
                  <a:pt x="6114769" y="4150272"/>
                </a:lnTo>
                <a:lnTo>
                  <a:pt x="6156153" y="4130003"/>
                </a:lnTo>
                <a:lnTo>
                  <a:pt x="6176423" y="4121557"/>
                </a:lnTo>
                <a:lnTo>
                  <a:pt x="6209362" y="4108888"/>
                </a:lnTo>
                <a:lnTo>
                  <a:pt x="6233854" y="4108888"/>
                </a:lnTo>
                <a:lnTo>
                  <a:pt x="6238077" y="4096219"/>
                </a:lnTo>
                <a:lnTo>
                  <a:pt x="6233854" y="4071727"/>
                </a:lnTo>
                <a:lnTo>
                  <a:pt x="6221186" y="4055680"/>
                </a:lnTo>
                <a:lnTo>
                  <a:pt x="6196693" y="4059902"/>
                </a:lnTo>
                <a:lnTo>
                  <a:pt x="6139262" y="4088618"/>
                </a:lnTo>
                <a:lnTo>
                  <a:pt x="6130816" y="4117334"/>
                </a:lnTo>
                <a:lnTo>
                  <a:pt x="6114769" y="4121557"/>
                </a:lnTo>
                <a:lnTo>
                  <a:pt x="6102100" y="4108888"/>
                </a:lnTo>
                <a:lnTo>
                  <a:pt x="6086053" y="4113111"/>
                </a:lnTo>
                <a:lnTo>
                  <a:pt x="6032844" y="4129158"/>
                </a:lnTo>
                <a:lnTo>
                  <a:pt x="6048891" y="4113111"/>
                </a:lnTo>
                <a:lnTo>
                  <a:pt x="6077607" y="4104665"/>
                </a:lnTo>
                <a:lnTo>
                  <a:pt x="6086053" y="4096219"/>
                </a:lnTo>
                <a:lnTo>
                  <a:pt x="6081830" y="4083551"/>
                </a:lnTo>
                <a:lnTo>
                  <a:pt x="6086053" y="4054835"/>
                </a:lnTo>
                <a:lnTo>
                  <a:pt x="6065783" y="4054835"/>
                </a:lnTo>
                <a:lnTo>
                  <a:pt x="6028621" y="4063281"/>
                </a:lnTo>
                <a:lnTo>
                  <a:pt x="6008352" y="4075949"/>
                </a:lnTo>
                <a:lnTo>
                  <a:pt x="5955142" y="4091996"/>
                </a:lnTo>
                <a:lnTo>
                  <a:pt x="5959365" y="4067504"/>
                </a:lnTo>
                <a:lnTo>
                  <a:pt x="5946697" y="4071727"/>
                </a:lnTo>
                <a:lnTo>
                  <a:pt x="5946697" y="4080172"/>
                </a:lnTo>
                <a:lnTo>
                  <a:pt x="5938251" y="4080172"/>
                </a:lnTo>
                <a:lnTo>
                  <a:pt x="5938251" y="4088618"/>
                </a:lnTo>
                <a:lnTo>
                  <a:pt x="5925582" y="4084395"/>
                </a:lnTo>
                <a:lnTo>
                  <a:pt x="5934028" y="4071727"/>
                </a:lnTo>
                <a:lnTo>
                  <a:pt x="5942474" y="4047234"/>
                </a:lnTo>
                <a:lnTo>
                  <a:pt x="5966967" y="4047234"/>
                </a:lnTo>
                <a:lnTo>
                  <a:pt x="5983014" y="4055680"/>
                </a:lnTo>
                <a:lnTo>
                  <a:pt x="6003284" y="4026964"/>
                </a:lnTo>
                <a:lnTo>
                  <a:pt x="6023554" y="4014295"/>
                </a:lnTo>
                <a:lnTo>
                  <a:pt x="6056492" y="4014295"/>
                </a:lnTo>
                <a:lnTo>
                  <a:pt x="6060715" y="4001626"/>
                </a:lnTo>
                <a:lnTo>
                  <a:pt x="6048046" y="3997403"/>
                </a:lnTo>
                <a:lnTo>
                  <a:pt x="6056492" y="3960242"/>
                </a:lnTo>
                <a:lnTo>
                  <a:pt x="6060715" y="3944195"/>
                </a:lnTo>
                <a:lnTo>
                  <a:pt x="6048046" y="3935749"/>
                </a:lnTo>
                <a:lnTo>
                  <a:pt x="6052269" y="3923080"/>
                </a:lnTo>
                <a:lnTo>
                  <a:pt x="6048046" y="3898587"/>
                </a:lnTo>
                <a:lnTo>
                  <a:pt x="6064094" y="3894364"/>
                </a:lnTo>
                <a:lnTo>
                  <a:pt x="6068317" y="3878317"/>
                </a:lnTo>
                <a:lnTo>
                  <a:pt x="6043824" y="3878317"/>
                </a:lnTo>
                <a:lnTo>
                  <a:pt x="6043824" y="3865649"/>
                </a:lnTo>
                <a:lnTo>
                  <a:pt x="6056492" y="3857203"/>
                </a:lnTo>
                <a:lnTo>
                  <a:pt x="6060715" y="3844534"/>
                </a:lnTo>
                <a:lnTo>
                  <a:pt x="6015108" y="3848757"/>
                </a:lnTo>
                <a:lnTo>
                  <a:pt x="6019331" y="3840311"/>
                </a:lnTo>
                <a:lnTo>
                  <a:pt x="6048046" y="3824264"/>
                </a:lnTo>
                <a:lnTo>
                  <a:pt x="6158687" y="3791325"/>
                </a:lnTo>
                <a:lnTo>
                  <a:pt x="6183179" y="3778657"/>
                </a:lnTo>
                <a:lnTo>
                  <a:pt x="6167133" y="3774434"/>
                </a:lnTo>
                <a:lnTo>
                  <a:pt x="6136727" y="3783724"/>
                </a:lnTo>
                <a:lnTo>
                  <a:pt x="6088587" y="3791325"/>
                </a:lnTo>
                <a:lnTo>
                  <a:pt x="6092810" y="3782880"/>
                </a:lnTo>
                <a:lnTo>
                  <a:pt x="6134194" y="3758387"/>
                </a:lnTo>
                <a:lnTo>
                  <a:pt x="6220341" y="3717002"/>
                </a:lnTo>
                <a:lnTo>
                  <a:pt x="6220341" y="3729671"/>
                </a:lnTo>
                <a:lnTo>
                  <a:pt x="6233010" y="3729671"/>
                </a:lnTo>
                <a:lnTo>
                  <a:pt x="6261726" y="3713624"/>
                </a:lnTo>
                <a:lnTo>
                  <a:pt x="6303110" y="3713624"/>
                </a:lnTo>
                <a:lnTo>
                  <a:pt x="6336049" y="3697577"/>
                </a:lnTo>
                <a:lnTo>
                  <a:pt x="6422196" y="3677307"/>
                </a:lnTo>
                <a:lnTo>
                  <a:pt x="6422196" y="3689976"/>
                </a:lnTo>
                <a:lnTo>
                  <a:pt x="6446689" y="3727137"/>
                </a:lnTo>
                <a:lnTo>
                  <a:pt x="6479628" y="3751630"/>
                </a:lnTo>
                <a:lnTo>
                  <a:pt x="6484695" y="3771056"/>
                </a:lnTo>
                <a:close/>
                <a:moveTo>
                  <a:pt x="6788744" y="2526143"/>
                </a:moveTo>
                <a:lnTo>
                  <a:pt x="6825906" y="2526143"/>
                </a:lnTo>
                <a:lnTo>
                  <a:pt x="6825906" y="2538812"/>
                </a:lnTo>
                <a:lnTo>
                  <a:pt x="6788744" y="2551480"/>
                </a:lnTo>
                <a:lnTo>
                  <a:pt x="6776076" y="2538812"/>
                </a:lnTo>
                <a:lnTo>
                  <a:pt x="6788744" y="2526143"/>
                </a:lnTo>
                <a:close/>
                <a:moveTo>
                  <a:pt x="6673881" y="3188294"/>
                </a:moveTo>
                <a:lnTo>
                  <a:pt x="6689928" y="3192517"/>
                </a:lnTo>
                <a:lnTo>
                  <a:pt x="6665436" y="3205186"/>
                </a:lnTo>
                <a:lnTo>
                  <a:pt x="6673881" y="3188294"/>
                </a:lnTo>
                <a:close/>
                <a:moveTo>
                  <a:pt x="6396014" y="936641"/>
                </a:moveTo>
                <a:lnTo>
                  <a:pt x="6433176" y="936641"/>
                </a:lnTo>
                <a:lnTo>
                  <a:pt x="6433176" y="949309"/>
                </a:lnTo>
                <a:lnTo>
                  <a:pt x="6396014" y="961978"/>
                </a:lnTo>
                <a:lnTo>
                  <a:pt x="6383345" y="949309"/>
                </a:lnTo>
                <a:lnTo>
                  <a:pt x="6396014" y="936641"/>
                </a:lnTo>
                <a:close/>
                <a:moveTo>
                  <a:pt x="6281151" y="1597948"/>
                </a:moveTo>
                <a:lnTo>
                  <a:pt x="6297198" y="1602171"/>
                </a:lnTo>
                <a:lnTo>
                  <a:pt x="6272705" y="1614839"/>
                </a:lnTo>
                <a:lnTo>
                  <a:pt x="6281151" y="1597948"/>
                </a:lnTo>
                <a:close/>
                <a:moveTo>
                  <a:pt x="5697545" y="2164662"/>
                </a:moveTo>
                <a:lnTo>
                  <a:pt x="5701768" y="2156216"/>
                </a:lnTo>
                <a:lnTo>
                  <a:pt x="5714437" y="2160439"/>
                </a:lnTo>
                <a:lnTo>
                  <a:pt x="5697545" y="2164662"/>
                </a:lnTo>
                <a:close/>
                <a:moveTo>
                  <a:pt x="5718660" y="862318"/>
                </a:moveTo>
                <a:lnTo>
                  <a:pt x="5784537" y="829379"/>
                </a:lnTo>
                <a:lnTo>
                  <a:pt x="5792983" y="829379"/>
                </a:lnTo>
                <a:lnTo>
                  <a:pt x="5792983" y="837825"/>
                </a:lnTo>
                <a:lnTo>
                  <a:pt x="5780315" y="850493"/>
                </a:lnTo>
                <a:lnTo>
                  <a:pt x="5731328" y="874986"/>
                </a:lnTo>
                <a:lnTo>
                  <a:pt x="5685721" y="891033"/>
                </a:lnTo>
                <a:lnTo>
                  <a:pt x="5677276" y="886810"/>
                </a:lnTo>
                <a:lnTo>
                  <a:pt x="5718660" y="862318"/>
                </a:lnTo>
                <a:close/>
                <a:moveTo>
                  <a:pt x="4945868" y="837825"/>
                </a:moveTo>
                <a:lnTo>
                  <a:pt x="4987253" y="817555"/>
                </a:lnTo>
                <a:lnTo>
                  <a:pt x="5015969" y="813332"/>
                </a:lnTo>
                <a:lnTo>
                  <a:pt x="4999921" y="821778"/>
                </a:lnTo>
                <a:lnTo>
                  <a:pt x="5004989" y="823467"/>
                </a:lnTo>
                <a:lnTo>
                  <a:pt x="4966982" y="842048"/>
                </a:lnTo>
                <a:lnTo>
                  <a:pt x="4946713" y="846270"/>
                </a:lnTo>
                <a:lnTo>
                  <a:pt x="4946713" y="837825"/>
                </a:lnTo>
                <a:close/>
                <a:moveTo>
                  <a:pt x="4276115" y="533775"/>
                </a:moveTo>
                <a:lnTo>
                  <a:pt x="4284561" y="533775"/>
                </a:lnTo>
                <a:lnTo>
                  <a:pt x="4288784" y="542221"/>
                </a:lnTo>
                <a:lnTo>
                  <a:pt x="4272737" y="546444"/>
                </a:lnTo>
                <a:lnTo>
                  <a:pt x="4276115" y="533775"/>
                </a:lnTo>
                <a:close/>
                <a:moveTo>
                  <a:pt x="4161252" y="575160"/>
                </a:moveTo>
                <a:lnTo>
                  <a:pt x="4169698" y="570937"/>
                </a:lnTo>
                <a:lnTo>
                  <a:pt x="4178144" y="570937"/>
                </a:lnTo>
                <a:lnTo>
                  <a:pt x="4178144" y="583606"/>
                </a:lnTo>
                <a:lnTo>
                  <a:pt x="4162096" y="587829"/>
                </a:lnTo>
                <a:lnTo>
                  <a:pt x="4162096" y="575160"/>
                </a:lnTo>
                <a:close/>
                <a:moveTo>
                  <a:pt x="4108043" y="612321"/>
                </a:moveTo>
                <a:lnTo>
                  <a:pt x="4120712" y="612321"/>
                </a:lnTo>
                <a:lnTo>
                  <a:pt x="4120712" y="620767"/>
                </a:lnTo>
                <a:lnTo>
                  <a:pt x="4108043" y="620767"/>
                </a:lnTo>
                <a:lnTo>
                  <a:pt x="4108043" y="612321"/>
                </a:lnTo>
                <a:close/>
                <a:moveTo>
                  <a:pt x="4075105" y="624146"/>
                </a:moveTo>
                <a:lnTo>
                  <a:pt x="4087773" y="624146"/>
                </a:lnTo>
                <a:lnTo>
                  <a:pt x="4091996" y="636814"/>
                </a:lnTo>
                <a:lnTo>
                  <a:pt x="4070882" y="636814"/>
                </a:lnTo>
                <a:lnTo>
                  <a:pt x="4075105" y="624146"/>
                </a:lnTo>
                <a:close/>
                <a:moveTo>
                  <a:pt x="3980511" y="949309"/>
                </a:moveTo>
                <a:lnTo>
                  <a:pt x="3993180" y="949309"/>
                </a:lnTo>
                <a:lnTo>
                  <a:pt x="3993180" y="961978"/>
                </a:lnTo>
                <a:lnTo>
                  <a:pt x="3980511" y="961978"/>
                </a:lnTo>
                <a:lnTo>
                  <a:pt x="3980511" y="949309"/>
                </a:lnTo>
                <a:close/>
                <a:moveTo>
                  <a:pt x="3935749" y="978025"/>
                </a:moveTo>
                <a:lnTo>
                  <a:pt x="3927303" y="982248"/>
                </a:lnTo>
                <a:lnTo>
                  <a:pt x="3918857" y="978025"/>
                </a:lnTo>
                <a:lnTo>
                  <a:pt x="3923080" y="965356"/>
                </a:lnTo>
                <a:lnTo>
                  <a:pt x="3935749" y="965356"/>
                </a:lnTo>
                <a:lnTo>
                  <a:pt x="3935749" y="978025"/>
                </a:lnTo>
                <a:close/>
                <a:moveTo>
                  <a:pt x="3881696" y="710293"/>
                </a:moveTo>
                <a:lnTo>
                  <a:pt x="3914634" y="697624"/>
                </a:lnTo>
                <a:lnTo>
                  <a:pt x="3927303" y="697624"/>
                </a:lnTo>
                <a:lnTo>
                  <a:pt x="3923080" y="706070"/>
                </a:lnTo>
                <a:lnTo>
                  <a:pt x="3890141" y="718739"/>
                </a:lnTo>
                <a:lnTo>
                  <a:pt x="3874094" y="722962"/>
                </a:lnTo>
                <a:lnTo>
                  <a:pt x="3881696" y="710293"/>
                </a:lnTo>
                <a:close/>
                <a:moveTo>
                  <a:pt x="3791325" y="1043058"/>
                </a:moveTo>
                <a:lnTo>
                  <a:pt x="3799771" y="1043058"/>
                </a:lnTo>
                <a:lnTo>
                  <a:pt x="3799771" y="1059105"/>
                </a:lnTo>
                <a:lnTo>
                  <a:pt x="3787102" y="1059105"/>
                </a:lnTo>
                <a:lnTo>
                  <a:pt x="3791325" y="1043058"/>
                </a:lnTo>
                <a:close/>
                <a:moveTo>
                  <a:pt x="3508391" y="718739"/>
                </a:moveTo>
                <a:lnTo>
                  <a:pt x="3521059" y="718739"/>
                </a:lnTo>
                <a:lnTo>
                  <a:pt x="3516836" y="731407"/>
                </a:lnTo>
                <a:lnTo>
                  <a:pt x="3500789" y="735630"/>
                </a:lnTo>
                <a:lnTo>
                  <a:pt x="3508391" y="718739"/>
                </a:lnTo>
                <a:close/>
                <a:moveTo>
                  <a:pt x="3023601" y="813332"/>
                </a:moveTo>
                <a:lnTo>
                  <a:pt x="3014311" y="810798"/>
                </a:lnTo>
                <a:lnTo>
                  <a:pt x="3011777" y="804886"/>
                </a:lnTo>
                <a:lnTo>
                  <a:pt x="3020223" y="792217"/>
                </a:lnTo>
                <a:lnTo>
                  <a:pt x="3021067" y="787994"/>
                </a:lnTo>
                <a:lnTo>
                  <a:pt x="3028669" y="787994"/>
                </a:lnTo>
                <a:lnTo>
                  <a:pt x="3032891" y="808264"/>
                </a:lnTo>
                <a:lnTo>
                  <a:pt x="3023601" y="813332"/>
                </a:lnTo>
                <a:close/>
                <a:moveTo>
                  <a:pt x="3064985" y="776170"/>
                </a:moveTo>
                <a:lnTo>
                  <a:pt x="3056540" y="776170"/>
                </a:lnTo>
                <a:lnTo>
                  <a:pt x="3056540" y="767724"/>
                </a:lnTo>
                <a:lnTo>
                  <a:pt x="3064985" y="767724"/>
                </a:lnTo>
                <a:lnTo>
                  <a:pt x="3064985" y="776170"/>
                </a:lnTo>
                <a:close/>
                <a:moveTo>
                  <a:pt x="1220420" y="1795580"/>
                </a:moveTo>
                <a:lnTo>
                  <a:pt x="1187481" y="1815850"/>
                </a:lnTo>
                <a:lnTo>
                  <a:pt x="1150320" y="1828519"/>
                </a:lnTo>
                <a:lnTo>
                  <a:pt x="1130050" y="1848788"/>
                </a:lnTo>
                <a:lnTo>
                  <a:pt x="1092888" y="1861457"/>
                </a:lnTo>
                <a:lnTo>
                  <a:pt x="1076841" y="1877504"/>
                </a:lnTo>
                <a:lnTo>
                  <a:pt x="1043902" y="1897774"/>
                </a:lnTo>
                <a:lnTo>
                  <a:pt x="1029545" y="1894396"/>
                </a:lnTo>
                <a:lnTo>
                  <a:pt x="1027855" y="1893551"/>
                </a:lnTo>
                <a:lnTo>
                  <a:pt x="1055727" y="1865680"/>
                </a:lnTo>
                <a:lnTo>
                  <a:pt x="1108935" y="1832741"/>
                </a:lnTo>
                <a:lnTo>
                  <a:pt x="1150320" y="1808249"/>
                </a:lnTo>
                <a:lnTo>
                  <a:pt x="1174813" y="1799803"/>
                </a:lnTo>
                <a:lnTo>
                  <a:pt x="1211974" y="1775310"/>
                </a:lnTo>
                <a:lnTo>
                  <a:pt x="1228021" y="1775310"/>
                </a:lnTo>
                <a:lnTo>
                  <a:pt x="1228021" y="1787979"/>
                </a:lnTo>
                <a:lnTo>
                  <a:pt x="1220420" y="1795580"/>
                </a:lnTo>
                <a:close/>
                <a:moveTo>
                  <a:pt x="1277852" y="1754195"/>
                </a:moveTo>
                <a:lnTo>
                  <a:pt x="1253359" y="1754195"/>
                </a:lnTo>
                <a:lnTo>
                  <a:pt x="1266027" y="1738148"/>
                </a:lnTo>
                <a:lnTo>
                  <a:pt x="1286297" y="1738148"/>
                </a:lnTo>
                <a:lnTo>
                  <a:pt x="1277852" y="1754195"/>
                </a:lnTo>
                <a:close/>
                <a:moveTo>
                  <a:pt x="1368222" y="1688318"/>
                </a:moveTo>
                <a:lnTo>
                  <a:pt x="1368222" y="1679872"/>
                </a:lnTo>
                <a:lnTo>
                  <a:pt x="1376668" y="1675649"/>
                </a:lnTo>
                <a:lnTo>
                  <a:pt x="1389336" y="1679872"/>
                </a:lnTo>
                <a:lnTo>
                  <a:pt x="1368222" y="1688318"/>
                </a:lnTo>
                <a:close/>
                <a:moveTo>
                  <a:pt x="1586124" y="1573455"/>
                </a:moveTo>
                <a:lnTo>
                  <a:pt x="1586124" y="1560786"/>
                </a:lnTo>
                <a:lnTo>
                  <a:pt x="1594570" y="1552340"/>
                </a:lnTo>
                <a:lnTo>
                  <a:pt x="1603015" y="1552340"/>
                </a:lnTo>
                <a:lnTo>
                  <a:pt x="1607238" y="1572610"/>
                </a:lnTo>
                <a:lnTo>
                  <a:pt x="1586124" y="1572610"/>
                </a:lnTo>
                <a:close/>
                <a:moveTo>
                  <a:pt x="1639332" y="1556563"/>
                </a:moveTo>
                <a:lnTo>
                  <a:pt x="1623285" y="1560786"/>
                </a:lnTo>
                <a:lnTo>
                  <a:pt x="1619062" y="1540516"/>
                </a:lnTo>
                <a:lnTo>
                  <a:pt x="1635109" y="1527848"/>
                </a:lnTo>
                <a:lnTo>
                  <a:pt x="1643555" y="1527848"/>
                </a:lnTo>
                <a:lnTo>
                  <a:pt x="1647778" y="1543895"/>
                </a:lnTo>
                <a:lnTo>
                  <a:pt x="1639332" y="1556563"/>
                </a:lnTo>
                <a:close/>
                <a:moveTo>
                  <a:pt x="1310790" y="1889328"/>
                </a:moveTo>
                <a:lnTo>
                  <a:pt x="1319236" y="1889328"/>
                </a:lnTo>
                <a:lnTo>
                  <a:pt x="1323459" y="1901997"/>
                </a:lnTo>
                <a:lnTo>
                  <a:pt x="1307412" y="1906220"/>
                </a:lnTo>
                <a:lnTo>
                  <a:pt x="1310790" y="1889328"/>
                </a:lnTo>
                <a:close/>
                <a:moveTo>
                  <a:pt x="1351330" y="1950983"/>
                </a:moveTo>
                <a:lnTo>
                  <a:pt x="1351330" y="1975476"/>
                </a:lnTo>
                <a:lnTo>
                  <a:pt x="1335283" y="1979699"/>
                </a:lnTo>
                <a:lnTo>
                  <a:pt x="1326837" y="1959429"/>
                </a:lnTo>
                <a:lnTo>
                  <a:pt x="1306567" y="1955206"/>
                </a:lnTo>
                <a:lnTo>
                  <a:pt x="1306567" y="1946760"/>
                </a:lnTo>
                <a:lnTo>
                  <a:pt x="1343729" y="1909598"/>
                </a:lnTo>
                <a:lnTo>
                  <a:pt x="1356398" y="1913821"/>
                </a:lnTo>
                <a:lnTo>
                  <a:pt x="1360621" y="1929868"/>
                </a:lnTo>
                <a:lnTo>
                  <a:pt x="1351330" y="1950983"/>
                </a:lnTo>
                <a:close/>
                <a:moveTo>
                  <a:pt x="1368222" y="1885950"/>
                </a:moveTo>
                <a:lnTo>
                  <a:pt x="1343729" y="1890173"/>
                </a:lnTo>
                <a:lnTo>
                  <a:pt x="1343729" y="1881727"/>
                </a:lnTo>
                <a:lnTo>
                  <a:pt x="1359776" y="1873281"/>
                </a:lnTo>
                <a:lnTo>
                  <a:pt x="1368222" y="1848788"/>
                </a:lnTo>
                <a:lnTo>
                  <a:pt x="1380890" y="1848788"/>
                </a:lnTo>
                <a:lnTo>
                  <a:pt x="1385113" y="1864836"/>
                </a:lnTo>
                <a:lnTo>
                  <a:pt x="1368222" y="1885950"/>
                </a:lnTo>
                <a:close/>
                <a:moveTo>
                  <a:pt x="1412985" y="1860613"/>
                </a:moveTo>
                <a:lnTo>
                  <a:pt x="1396937" y="1860613"/>
                </a:lnTo>
                <a:lnTo>
                  <a:pt x="1401160" y="1831897"/>
                </a:lnTo>
                <a:lnTo>
                  <a:pt x="1417207" y="1836120"/>
                </a:lnTo>
                <a:lnTo>
                  <a:pt x="1412985" y="1860613"/>
                </a:lnTo>
                <a:close/>
                <a:moveTo>
                  <a:pt x="1441700" y="1840343"/>
                </a:moveTo>
                <a:lnTo>
                  <a:pt x="1429032" y="1836120"/>
                </a:lnTo>
                <a:lnTo>
                  <a:pt x="1429032" y="1824296"/>
                </a:lnTo>
                <a:lnTo>
                  <a:pt x="1449302" y="1808249"/>
                </a:lnTo>
                <a:lnTo>
                  <a:pt x="1453524" y="1816694"/>
                </a:lnTo>
                <a:lnTo>
                  <a:pt x="1441700" y="1840343"/>
                </a:lnTo>
                <a:close/>
                <a:moveTo>
                  <a:pt x="1494909" y="1877504"/>
                </a:moveTo>
                <a:lnTo>
                  <a:pt x="1494909" y="1869058"/>
                </a:lnTo>
                <a:lnTo>
                  <a:pt x="1503355" y="1864836"/>
                </a:lnTo>
                <a:lnTo>
                  <a:pt x="1507578" y="1873281"/>
                </a:lnTo>
                <a:lnTo>
                  <a:pt x="1494909" y="1877504"/>
                </a:lnTo>
                <a:close/>
                <a:moveTo>
                  <a:pt x="1487308" y="1795580"/>
                </a:moveTo>
                <a:lnTo>
                  <a:pt x="1487308" y="1804026"/>
                </a:lnTo>
                <a:lnTo>
                  <a:pt x="1462815" y="1808249"/>
                </a:lnTo>
                <a:lnTo>
                  <a:pt x="1462815" y="1795580"/>
                </a:lnTo>
                <a:lnTo>
                  <a:pt x="1478862" y="1782911"/>
                </a:lnTo>
                <a:lnTo>
                  <a:pt x="1499132" y="1787134"/>
                </a:lnTo>
                <a:lnTo>
                  <a:pt x="1507578" y="1799803"/>
                </a:lnTo>
                <a:lnTo>
                  <a:pt x="1487308" y="1795580"/>
                </a:lnTo>
                <a:close/>
                <a:moveTo>
                  <a:pt x="238172" y="3217010"/>
                </a:moveTo>
                <a:lnTo>
                  <a:pt x="201010" y="3245726"/>
                </a:lnTo>
                <a:lnTo>
                  <a:pt x="176517" y="3249949"/>
                </a:lnTo>
                <a:lnTo>
                  <a:pt x="189186" y="3237280"/>
                </a:lnTo>
                <a:lnTo>
                  <a:pt x="230571" y="3208564"/>
                </a:lnTo>
                <a:lnTo>
                  <a:pt x="239016" y="3208564"/>
                </a:lnTo>
                <a:lnTo>
                  <a:pt x="239016" y="3217010"/>
                </a:lnTo>
                <a:close/>
                <a:moveTo>
                  <a:pt x="377528" y="3233057"/>
                </a:moveTo>
                <a:lnTo>
                  <a:pt x="381751" y="3224611"/>
                </a:lnTo>
                <a:lnTo>
                  <a:pt x="385974" y="3233057"/>
                </a:lnTo>
                <a:lnTo>
                  <a:pt x="377528" y="3233057"/>
                </a:lnTo>
                <a:close/>
                <a:moveTo>
                  <a:pt x="797285" y="3565822"/>
                </a:moveTo>
                <a:lnTo>
                  <a:pt x="781238" y="3570045"/>
                </a:lnTo>
                <a:lnTo>
                  <a:pt x="789684" y="3553998"/>
                </a:lnTo>
                <a:lnTo>
                  <a:pt x="798129" y="3553998"/>
                </a:lnTo>
                <a:lnTo>
                  <a:pt x="798129" y="3565822"/>
                </a:lnTo>
                <a:close/>
                <a:moveTo>
                  <a:pt x="583606" y="4572564"/>
                </a:moveTo>
                <a:lnTo>
                  <a:pt x="606409" y="4558206"/>
                </a:lnTo>
                <a:lnTo>
                  <a:pt x="612321" y="4559895"/>
                </a:lnTo>
                <a:lnTo>
                  <a:pt x="612321" y="4572564"/>
                </a:lnTo>
                <a:lnTo>
                  <a:pt x="583606" y="4576786"/>
                </a:lnTo>
                <a:lnTo>
                  <a:pt x="583606" y="4572564"/>
                </a:lnTo>
                <a:close/>
                <a:moveTo>
                  <a:pt x="630902" y="4806512"/>
                </a:moveTo>
                <a:lnTo>
                  <a:pt x="593741" y="4835228"/>
                </a:lnTo>
                <a:lnTo>
                  <a:pt x="569248" y="4839451"/>
                </a:lnTo>
                <a:lnTo>
                  <a:pt x="581917" y="4826782"/>
                </a:lnTo>
                <a:lnTo>
                  <a:pt x="623301" y="4798066"/>
                </a:lnTo>
                <a:lnTo>
                  <a:pt x="631747" y="4798066"/>
                </a:lnTo>
                <a:lnTo>
                  <a:pt x="631747" y="4806512"/>
                </a:lnTo>
                <a:close/>
                <a:moveTo>
                  <a:pt x="705225" y="4515132"/>
                </a:moveTo>
                <a:lnTo>
                  <a:pt x="694246" y="4523577"/>
                </a:lnTo>
                <a:lnTo>
                  <a:pt x="694246" y="4523577"/>
                </a:lnTo>
                <a:lnTo>
                  <a:pt x="681577" y="4510909"/>
                </a:lnTo>
                <a:lnTo>
                  <a:pt x="674820" y="4509220"/>
                </a:lnTo>
                <a:lnTo>
                  <a:pt x="701847" y="4488105"/>
                </a:lnTo>
                <a:lnTo>
                  <a:pt x="697624" y="4507531"/>
                </a:lnTo>
                <a:lnTo>
                  <a:pt x="705225" y="4515132"/>
                </a:lnTo>
                <a:lnTo>
                  <a:pt x="705225" y="4515132"/>
                </a:lnTo>
                <a:close/>
                <a:moveTo>
                  <a:pt x="771103" y="4822559"/>
                </a:moveTo>
                <a:lnTo>
                  <a:pt x="775326" y="4814114"/>
                </a:lnTo>
                <a:lnTo>
                  <a:pt x="779549" y="4822559"/>
                </a:lnTo>
                <a:lnTo>
                  <a:pt x="771103" y="4822559"/>
                </a:lnTo>
                <a:close/>
                <a:moveTo>
                  <a:pt x="891033" y="3972066"/>
                </a:moveTo>
                <a:lnTo>
                  <a:pt x="870763" y="3980512"/>
                </a:lnTo>
                <a:lnTo>
                  <a:pt x="891033" y="3956019"/>
                </a:lnTo>
                <a:lnTo>
                  <a:pt x="895256" y="3956019"/>
                </a:lnTo>
                <a:lnTo>
                  <a:pt x="891033" y="3972066"/>
                </a:lnTo>
                <a:close/>
                <a:moveTo>
                  <a:pt x="899479" y="4002471"/>
                </a:moveTo>
                <a:lnTo>
                  <a:pt x="902013" y="3993180"/>
                </a:lnTo>
                <a:lnTo>
                  <a:pt x="896101" y="3991491"/>
                </a:lnTo>
                <a:lnTo>
                  <a:pt x="915526" y="3980512"/>
                </a:lnTo>
                <a:lnTo>
                  <a:pt x="899479" y="4002471"/>
                </a:lnTo>
                <a:close/>
                <a:moveTo>
                  <a:pt x="957755" y="4091152"/>
                </a:moveTo>
                <a:lnTo>
                  <a:pt x="940864" y="4103821"/>
                </a:lnTo>
                <a:lnTo>
                  <a:pt x="936641" y="4103821"/>
                </a:lnTo>
                <a:lnTo>
                  <a:pt x="923972" y="4091152"/>
                </a:lnTo>
                <a:lnTo>
                  <a:pt x="928195" y="4078483"/>
                </a:lnTo>
                <a:lnTo>
                  <a:pt x="952688" y="4078483"/>
                </a:lnTo>
                <a:lnTo>
                  <a:pt x="961134" y="4082706"/>
                </a:lnTo>
                <a:lnTo>
                  <a:pt x="957755" y="4091152"/>
                </a:lnTo>
                <a:close/>
                <a:moveTo>
                  <a:pt x="1039680" y="4037943"/>
                </a:moveTo>
                <a:lnTo>
                  <a:pt x="1007585" y="4063281"/>
                </a:lnTo>
                <a:lnTo>
                  <a:pt x="1000829" y="4066659"/>
                </a:lnTo>
                <a:lnTo>
                  <a:pt x="986471" y="4063281"/>
                </a:lnTo>
                <a:lnTo>
                  <a:pt x="982248" y="4047234"/>
                </a:lnTo>
                <a:lnTo>
                  <a:pt x="1002518" y="4031186"/>
                </a:lnTo>
                <a:lnTo>
                  <a:pt x="1022788" y="4018518"/>
                </a:lnTo>
                <a:lnTo>
                  <a:pt x="1043058" y="4022741"/>
                </a:lnTo>
                <a:lnTo>
                  <a:pt x="1039680" y="4037943"/>
                </a:lnTo>
                <a:close/>
                <a:moveTo>
                  <a:pt x="1137651" y="2325132"/>
                </a:moveTo>
                <a:lnTo>
                  <a:pt x="1113158" y="2337801"/>
                </a:lnTo>
                <a:lnTo>
                  <a:pt x="1097111" y="2358071"/>
                </a:lnTo>
                <a:lnTo>
                  <a:pt x="1059950" y="2366517"/>
                </a:lnTo>
                <a:lnTo>
                  <a:pt x="1031234" y="2379186"/>
                </a:lnTo>
                <a:lnTo>
                  <a:pt x="1010964" y="2391854"/>
                </a:lnTo>
                <a:lnTo>
                  <a:pt x="990694" y="2400300"/>
                </a:lnTo>
                <a:lnTo>
                  <a:pt x="990694" y="2391854"/>
                </a:lnTo>
                <a:lnTo>
                  <a:pt x="1015187" y="2375807"/>
                </a:lnTo>
                <a:lnTo>
                  <a:pt x="1052348" y="2342869"/>
                </a:lnTo>
                <a:lnTo>
                  <a:pt x="1093733" y="2322599"/>
                </a:lnTo>
                <a:lnTo>
                  <a:pt x="1118226" y="2314153"/>
                </a:lnTo>
                <a:lnTo>
                  <a:pt x="1118226" y="2305707"/>
                </a:lnTo>
                <a:lnTo>
                  <a:pt x="1126671" y="2301484"/>
                </a:lnTo>
                <a:lnTo>
                  <a:pt x="1146941" y="2301484"/>
                </a:lnTo>
                <a:lnTo>
                  <a:pt x="1151164" y="2314153"/>
                </a:lnTo>
                <a:lnTo>
                  <a:pt x="1137651" y="2325132"/>
                </a:lnTo>
                <a:close/>
                <a:moveTo>
                  <a:pt x="1190015" y="5155325"/>
                </a:moveTo>
                <a:lnTo>
                  <a:pt x="1173968" y="5159548"/>
                </a:lnTo>
                <a:lnTo>
                  <a:pt x="1182414" y="5143500"/>
                </a:lnTo>
                <a:lnTo>
                  <a:pt x="1190860" y="5143500"/>
                </a:lnTo>
                <a:lnTo>
                  <a:pt x="1190860" y="5155325"/>
                </a:lnTo>
                <a:close/>
                <a:moveTo>
                  <a:pt x="1284608" y="5562412"/>
                </a:moveTo>
                <a:lnTo>
                  <a:pt x="1264338" y="5570858"/>
                </a:lnTo>
                <a:lnTo>
                  <a:pt x="1284608" y="5546366"/>
                </a:lnTo>
                <a:lnTo>
                  <a:pt x="1288831" y="5546366"/>
                </a:lnTo>
                <a:lnTo>
                  <a:pt x="1284608" y="5562412"/>
                </a:lnTo>
                <a:close/>
                <a:moveTo>
                  <a:pt x="1201839" y="5961055"/>
                </a:moveTo>
                <a:lnTo>
                  <a:pt x="1181569" y="5965278"/>
                </a:lnTo>
                <a:lnTo>
                  <a:pt x="1181569" y="5945008"/>
                </a:lnTo>
                <a:lnTo>
                  <a:pt x="1190015" y="5936562"/>
                </a:lnTo>
                <a:lnTo>
                  <a:pt x="1218731" y="5928116"/>
                </a:lnTo>
                <a:lnTo>
                  <a:pt x="1222954" y="5936562"/>
                </a:lnTo>
                <a:lnTo>
                  <a:pt x="1201839" y="5961055"/>
                </a:lnTo>
                <a:close/>
                <a:moveTo>
                  <a:pt x="1345418" y="5694167"/>
                </a:moveTo>
                <a:lnTo>
                  <a:pt x="1329371" y="5694167"/>
                </a:lnTo>
                <a:lnTo>
                  <a:pt x="1316702" y="5681499"/>
                </a:lnTo>
                <a:lnTo>
                  <a:pt x="1320925" y="5668830"/>
                </a:lnTo>
                <a:lnTo>
                  <a:pt x="1345418" y="5668830"/>
                </a:lnTo>
                <a:lnTo>
                  <a:pt x="1353864" y="5673053"/>
                </a:lnTo>
                <a:lnTo>
                  <a:pt x="1345418" y="5694167"/>
                </a:lnTo>
                <a:close/>
                <a:moveTo>
                  <a:pt x="1339506" y="2103008"/>
                </a:moveTo>
                <a:lnTo>
                  <a:pt x="1355553" y="2074292"/>
                </a:lnTo>
                <a:lnTo>
                  <a:pt x="1371600" y="2074292"/>
                </a:lnTo>
                <a:lnTo>
                  <a:pt x="1371600" y="2090339"/>
                </a:lnTo>
                <a:lnTo>
                  <a:pt x="1355553" y="2103008"/>
                </a:lnTo>
                <a:lnTo>
                  <a:pt x="1339506" y="2103008"/>
                </a:lnTo>
                <a:close/>
                <a:moveTo>
                  <a:pt x="1399471" y="5689944"/>
                </a:moveTo>
                <a:lnTo>
                  <a:pt x="1379201" y="5689944"/>
                </a:lnTo>
                <a:lnTo>
                  <a:pt x="1363154" y="5681499"/>
                </a:lnTo>
                <a:lnTo>
                  <a:pt x="1363154" y="5673053"/>
                </a:lnTo>
                <a:lnTo>
                  <a:pt x="1383424" y="5673053"/>
                </a:lnTo>
                <a:lnTo>
                  <a:pt x="1399471" y="5681499"/>
                </a:lnTo>
                <a:lnTo>
                  <a:pt x="1399471" y="5689944"/>
                </a:lnTo>
                <a:close/>
                <a:moveTo>
                  <a:pt x="1432410" y="5628290"/>
                </a:moveTo>
                <a:lnTo>
                  <a:pt x="1395248" y="5657006"/>
                </a:lnTo>
                <a:lnTo>
                  <a:pt x="1379201" y="5652783"/>
                </a:lnTo>
                <a:lnTo>
                  <a:pt x="1374978" y="5636736"/>
                </a:lnTo>
                <a:lnTo>
                  <a:pt x="1395248" y="5620689"/>
                </a:lnTo>
                <a:lnTo>
                  <a:pt x="1415518" y="5608020"/>
                </a:lnTo>
                <a:lnTo>
                  <a:pt x="1435788" y="5612243"/>
                </a:lnTo>
                <a:lnTo>
                  <a:pt x="1432410" y="5628290"/>
                </a:lnTo>
                <a:close/>
                <a:moveTo>
                  <a:pt x="2144392" y="1339506"/>
                </a:moveTo>
                <a:lnTo>
                  <a:pt x="2152838" y="1335283"/>
                </a:lnTo>
                <a:lnTo>
                  <a:pt x="2161284" y="1335283"/>
                </a:lnTo>
                <a:lnTo>
                  <a:pt x="2161284" y="1351330"/>
                </a:lnTo>
                <a:lnTo>
                  <a:pt x="2145237" y="1355553"/>
                </a:lnTo>
                <a:lnTo>
                  <a:pt x="2145237" y="1339506"/>
                </a:lnTo>
                <a:close/>
                <a:moveTo>
                  <a:pt x="2107230" y="1380046"/>
                </a:moveTo>
                <a:lnTo>
                  <a:pt x="2119899" y="1380046"/>
                </a:lnTo>
                <a:lnTo>
                  <a:pt x="2115676" y="1392715"/>
                </a:lnTo>
                <a:lnTo>
                  <a:pt x="2103007" y="1392715"/>
                </a:lnTo>
                <a:lnTo>
                  <a:pt x="2107230" y="1380046"/>
                </a:lnTo>
                <a:close/>
                <a:moveTo>
                  <a:pt x="1679872" y="1600482"/>
                </a:moveTo>
                <a:lnTo>
                  <a:pt x="1684940" y="1597948"/>
                </a:lnTo>
                <a:lnTo>
                  <a:pt x="1684940" y="1594570"/>
                </a:lnTo>
                <a:lnTo>
                  <a:pt x="1689163" y="1589502"/>
                </a:lnTo>
                <a:lnTo>
                  <a:pt x="1726324" y="1576833"/>
                </a:lnTo>
                <a:lnTo>
                  <a:pt x="1730547" y="1585279"/>
                </a:lnTo>
                <a:lnTo>
                  <a:pt x="1714500" y="1601326"/>
                </a:lnTo>
                <a:lnTo>
                  <a:pt x="1714500" y="1609772"/>
                </a:lnTo>
                <a:lnTo>
                  <a:pt x="1690007" y="1613995"/>
                </a:lnTo>
                <a:lnTo>
                  <a:pt x="1690007" y="1622441"/>
                </a:lnTo>
                <a:lnTo>
                  <a:pt x="1672271" y="1622441"/>
                </a:lnTo>
                <a:lnTo>
                  <a:pt x="1669737" y="1612306"/>
                </a:lnTo>
                <a:lnTo>
                  <a:pt x="1679872" y="1600482"/>
                </a:lnTo>
                <a:close/>
                <a:moveTo>
                  <a:pt x="1737304" y="1639332"/>
                </a:moveTo>
                <a:lnTo>
                  <a:pt x="1737304" y="1655379"/>
                </a:lnTo>
                <a:lnTo>
                  <a:pt x="1728858" y="1663825"/>
                </a:lnTo>
                <a:lnTo>
                  <a:pt x="1712811" y="1668048"/>
                </a:lnTo>
                <a:lnTo>
                  <a:pt x="1712811" y="1652001"/>
                </a:lnTo>
                <a:lnTo>
                  <a:pt x="1721257" y="1639332"/>
                </a:lnTo>
                <a:lnTo>
                  <a:pt x="1737304" y="1639332"/>
                </a:lnTo>
                <a:close/>
                <a:moveTo>
                  <a:pt x="1679872" y="1655379"/>
                </a:moveTo>
                <a:lnTo>
                  <a:pt x="1700142" y="1655379"/>
                </a:lnTo>
                <a:lnTo>
                  <a:pt x="1704365" y="1696764"/>
                </a:lnTo>
                <a:lnTo>
                  <a:pt x="1695919" y="1705210"/>
                </a:lnTo>
                <a:lnTo>
                  <a:pt x="1691696" y="1721257"/>
                </a:lnTo>
                <a:lnTo>
                  <a:pt x="1711966" y="1717034"/>
                </a:lnTo>
                <a:lnTo>
                  <a:pt x="1724635" y="1688318"/>
                </a:lnTo>
                <a:lnTo>
                  <a:pt x="1744905" y="1684095"/>
                </a:lnTo>
                <a:lnTo>
                  <a:pt x="1753351" y="1737304"/>
                </a:lnTo>
                <a:lnTo>
                  <a:pt x="1761797" y="1741527"/>
                </a:lnTo>
                <a:lnTo>
                  <a:pt x="1770242" y="1725480"/>
                </a:lnTo>
                <a:lnTo>
                  <a:pt x="1790512" y="1729703"/>
                </a:lnTo>
                <a:lnTo>
                  <a:pt x="1790512" y="1738148"/>
                </a:lnTo>
                <a:lnTo>
                  <a:pt x="1770242" y="1754195"/>
                </a:lnTo>
                <a:lnTo>
                  <a:pt x="1766020" y="1795580"/>
                </a:lnTo>
                <a:lnTo>
                  <a:pt x="1753351" y="1795580"/>
                </a:lnTo>
                <a:lnTo>
                  <a:pt x="1749128" y="1787134"/>
                </a:lnTo>
                <a:lnTo>
                  <a:pt x="1716189" y="1771087"/>
                </a:lnTo>
                <a:lnTo>
                  <a:pt x="1716189" y="1742371"/>
                </a:lnTo>
                <a:lnTo>
                  <a:pt x="1695919" y="1746594"/>
                </a:lnTo>
                <a:lnTo>
                  <a:pt x="1695919" y="1771087"/>
                </a:lnTo>
                <a:lnTo>
                  <a:pt x="1679872" y="1758418"/>
                </a:lnTo>
                <a:lnTo>
                  <a:pt x="1663825" y="1733925"/>
                </a:lnTo>
                <a:lnTo>
                  <a:pt x="1663825" y="1688318"/>
                </a:lnTo>
                <a:lnTo>
                  <a:pt x="1659602" y="1672271"/>
                </a:lnTo>
                <a:lnTo>
                  <a:pt x="1679872" y="1655379"/>
                </a:lnTo>
                <a:close/>
                <a:moveTo>
                  <a:pt x="1672271" y="1791357"/>
                </a:moveTo>
                <a:lnTo>
                  <a:pt x="1692541" y="1775310"/>
                </a:lnTo>
                <a:lnTo>
                  <a:pt x="1696764" y="1775310"/>
                </a:lnTo>
                <a:lnTo>
                  <a:pt x="1700987" y="1795580"/>
                </a:lnTo>
                <a:lnTo>
                  <a:pt x="1688318" y="1808249"/>
                </a:lnTo>
                <a:lnTo>
                  <a:pt x="1651156" y="1812472"/>
                </a:lnTo>
                <a:lnTo>
                  <a:pt x="1651156" y="1799803"/>
                </a:lnTo>
                <a:lnTo>
                  <a:pt x="1672271" y="1791357"/>
                </a:lnTo>
                <a:close/>
                <a:moveTo>
                  <a:pt x="1485618" y="5985548"/>
                </a:moveTo>
                <a:lnTo>
                  <a:pt x="1494064" y="5985548"/>
                </a:lnTo>
                <a:lnTo>
                  <a:pt x="1498287" y="6005818"/>
                </a:lnTo>
                <a:lnTo>
                  <a:pt x="1489841" y="6005818"/>
                </a:lnTo>
                <a:lnTo>
                  <a:pt x="1485618" y="5985548"/>
                </a:lnTo>
                <a:close/>
                <a:moveTo>
                  <a:pt x="1534604" y="6026932"/>
                </a:moveTo>
                <a:lnTo>
                  <a:pt x="1518557" y="6039601"/>
                </a:lnTo>
                <a:lnTo>
                  <a:pt x="1498287" y="6035378"/>
                </a:lnTo>
                <a:lnTo>
                  <a:pt x="1506733" y="6022709"/>
                </a:lnTo>
                <a:lnTo>
                  <a:pt x="1535449" y="6014263"/>
                </a:lnTo>
                <a:lnTo>
                  <a:pt x="1535449" y="6026932"/>
                </a:lnTo>
                <a:close/>
                <a:moveTo>
                  <a:pt x="1532070" y="1795580"/>
                </a:moveTo>
                <a:lnTo>
                  <a:pt x="1527848" y="1779533"/>
                </a:lnTo>
                <a:lnTo>
                  <a:pt x="1536293" y="1775310"/>
                </a:lnTo>
                <a:lnTo>
                  <a:pt x="1540516" y="1775310"/>
                </a:lnTo>
                <a:lnTo>
                  <a:pt x="1544739" y="1787979"/>
                </a:lnTo>
                <a:lnTo>
                  <a:pt x="1532070" y="1795580"/>
                </a:lnTo>
                <a:close/>
                <a:moveTo>
                  <a:pt x="1560786" y="1762641"/>
                </a:moveTo>
                <a:lnTo>
                  <a:pt x="1548118" y="1766864"/>
                </a:lnTo>
                <a:lnTo>
                  <a:pt x="1552340" y="1754195"/>
                </a:lnTo>
                <a:lnTo>
                  <a:pt x="1560786" y="1754195"/>
                </a:lnTo>
                <a:lnTo>
                  <a:pt x="1560786" y="1762641"/>
                </a:lnTo>
                <a:close/>
                <a:moveTo>
                  <a:pt x="1544739" y="1696764"/>
                </a:moveTo>
                <a:lnTo>
                  <a:pt x="1524469" y="1700987"/>
                </a:lnTo>
                <a:lnTo>
                  <a:pt x="1524469" y="1688318"/>
                </a:lnTo>
                <a:lnTo>
                  <a:pt x="1540516" y="1672271"/>
                </a:lnTo>
                <a:lnTo>
                  <a:pt x="1569232" y="1672271"/>
                </a:lnTo>
                <a:lnTo>
                  <a:pt x="1577678" y="1656224"/>
                </a:lnTo>
                <a:lnTo>
                  <a:pt x="1602171" y="1656224"/>
                </a:lnTo>
                <a:lnTo>
                  <a:pt x="1606394" y="1660447"/>
                </a:lnTo>
                <a:lnTo>
                  <a:pt x="1593725" y="1673116"/>
                </a:lnTo>
                <a:lnTo>
                  <a:pt x="1565009" y="1685784"/>
                </a:lnTo>
                <a:lnTo>
                  <a:pt x="1544739" y="1696764"/>
                </a:lnTo>
                <a:close/>
                <a:moveTo>
                  <a:pt x="1573455" y="1737304"/>
                </a:moveTo>
                <a:lnTo>
                  <a:pt x="1602171" y="1704365"/>
                </a:lnTo>
                <a:lnTo>
                  <a:pt x="1618218" y="1704365"/>
                </a:lnTo>
                <a:lnTo>
                  <a:pt x="1622441" y="1766020"/>
                </a:lnTo>
                <a:lnTo>
                  <a:pt x="1597948" y="1778688"/>
                </a:lnTo>
                <a:lnTo>
                  <a:pt x="1577678" y="1782911"/>
                </a:lnTo>
                <a:lnTo>
                  <a:pt x="1565009" y="1758418"/>
                </a:lnTo>
                <a:lnTo>
                  <a:pt x="1573455" y="1737304"/>
                </a:lnTo>
                <a:close/>
                <a:moveTo>
                  <a:pt x="1641866" y="5968656"/>
                </a:moveTo>
                <a:lnTo>
                  <a:pt x="1629197" y="5968656"/>
                </a:lnTo>
                <a:lnTo>
                  <a:pt x="1633420" y="5952609"/>
                </a:lnTo>
                <a:lnTo>
                  <a:pt x="1646089" y="5952609"/>
                </a:lnTo>
                <a:lnTo>
                  <a:pt x="1641866" y="5968656"/>
                </a:lnTo>
                <a:close/>
                <a:moveTo>
                  <a:pt x="1643555" y="1967874"/>
                </a:moveTo>
                <a:lnTo>
                  <a:pt x="1623285" y="1983921"/>
                </a:lnTo>
                <a:lnTo>
                  <a:pt x="1598792" y="1996590"/>
                </a:lnTo>
                <a:lnTo>
                  <a:pt x="1578522" y="1992367"/>
                </a:lnTo>
                <a:lnTo>
                  <a:pt x="1578522" y="2000813"/>
                </a:lnTo>
                <a:lnTo>
                  <a:pt x="1565854" y="2000813"/>
                </a:lnTo>
                <a:lnTo>
                  <a:pt x="1570077" y="1988144"/>
                </a:lnTo>
                <a:lnTo>
                  <a:pt x="1570077" y="1967874"/>
                </a:lnTo>
                <a:lnTo>
                  <a:pt x="1590347" y="1963652"/>
                </a:lnTo>
                <a:lnTo>
                  <a:pt x="1603015" y="1943382"/>
                </a:lnTo>
                <a:lnTo>
                  <a:pt x="1652001" y="1918889"/>
                </a:lnTo>
                <a:lnTo>
                  <a:pt x="1668048" y="1902842"/>
                </a:lnTo>
                <a:lnTo>
                  <a:pt x="1717034" y="1878349"/>
                </a:lnTo>
                <a:lnTo>
                  <a:pt x="1717034" y="1869903"/>
                </a:lnTo>
                <a:lnTo>
                  <a:pt x="1741527" y="1857234"/>
                </a:lnTo>
                <a:lnTo>
                  <a:pt x="1754195" y="1844566"/>
                </a:lnTo>
                <a:lnTo>
                  <a:pt x="1815850" y="1828519"/>
                </a:lnTo>
                <a:lnTo>
                  <a:pt x="1840343" y="1815850"/>
                </a:lnTo>
                <a:lnTo>
                  <a:pt x="1848788" y="1820073"/>
                </a:lnTo>
                <a:lnTo>
                  <a:pt x="1836120" y="1836120"/>
                </a:lnTo>
                <a:lnTo>
                  <a:pt x="1803181" y="1856390"/>
                </a:lnTo>
                <a:lnTo>
                  <a:pt x="1790512" y="1876660"/>
                </a:lnTo>
                <a:lnTo>
                  <a:pt x="1774465" y="1880883"/>
                </a:lnTo>
                <a:lnTo>
                  <a:pt x="1758418" y="1872437"/>
                </a:lnTo>
                <a:lnTo>
                  <a:pt x="1758418" y="1888484"/>
                </a:lnTo>
                <a:lnTo>
                  <a:pt x="1745749" y="1884261"/>
                </a:lnTo>
                <a:lnTo>
                  <a:pt x="1721257" y="1888484"/>
                </a:lnTo>
                <a:lnTo>
                  <a:pt x="1717034" y="1896930"/>
                </a:lnTo>
                <a:lnTo>
                  <a:pt x="1696764" y="1901153"/>
                </a:lnTo>
                <a:lnTo>
                  <a:pt x="1672271" y="1934091"/>
                </a:lnTo>
                <a:lnTo>
                  <a:pt x="1680717" y="1934091"/>
                </a:lnTo>
                <a:lnTo>
                  <a:pt x="1684940" y="1942537"/>
                </a:lnTo>
                <a:lnTo>
                  <a:pt x="1656224" y="1955206"/>
                </a:lnTo>
                <a:lnTo>
                  <a:pt x="1643555" y="1967874"/>
                </a:lnTo>
                <a:close/>
                <a:moveTo>
                  <a:pt x="2184087" y="5624067"/>
                </a:moveTo>
                <a:lnTo>
                  <a:pt x="2151149" y="5619844"/>
                </a:lnTo>
                <a:lnTo>
                  <a:pt x="2142703" y="5632513"/>
                </a:lnTo>
                <a:lnTo>
                  <a:pt x="2122433" y="5645182"/>
                </a:lnTo>
                <a:lnTo>
                  <a:pt x="2085271" y="5678120"/>
                </a:lnTo>
                <a:lnTo>
                  <a:pt x="2039664" y="5706836"/>
                </a:lnTo>
                <a:lnTo>
                  <a:pt x="2019394" y="5727106"/>
                </a:lnTo>
                <a:lnTo>
                  <a:pt x="1953517" y="5768490"/>
                </a:lnTo>
                <a:lnTo>
                  <a:pt x="1912132" y="5797206"/>
                </a:lnTo>
                <a:lnTo>
                  <a:pt x="1879193" y="5805652"/>
                </a:lnTo>
                <a:lnTo>
                  <a:pt x="1870748" y="5814098"/>
                </a:lnTo>
                <a:lnTo>
                  <a:pt x="1825140" y="5842813"/>
                </a:lnTo>
                <a:lnTo>
                  <a:pt x="1792201" y="5871529"/>
                </a:lnTo>
                <a:lnTo>
                  <a:pt x="1759263" y="5891799"/>
                </a:lnTo>
                <a:lnTo>
                  <a:pt x="1701831" y="5920515"/>
                </a:lnTo>
                <a:lnTo>
                  <a:pt x="1677338" y="5940785"/>
                </a:lnTo>
                <a:lnTo>
                  <a:pt x="1657068" y="5949231"/>
                </a:lnTo>
                <a:lnTo>
                  <a:pt x="1657068" y="5936562"/>
                </a:lnTo>
                <a:lnTo>
                  <a:pt x="1673116" y="5920515"/>
                </a:lnTo>
                <a:lnTo>
                  <a:pt x="1697608" y="5907846"/>
                </a:lnTo>
                <a:lnTo>
                  <a:pt x="1722101" y="5891799"/>
                </a:lnTo>
                <a:lnTo>
                  <a:pt x="1742371" y="5879130"/>
                </a:lnTo>
                <a:lnTo>
                  <a:pt x="1775310" y="5854638"/>
                </a:lnTo>
                <a:lnTo>
                  <a:pt x="1812471" y="5821699"/>
                </a:lnTo>
                <a:lnTo>
                  <a:pt x="1832741" y="5813253"/>
                </a:lnTo>
                <a:lnTo>
                  <a:pt x="1832741" y="5804807"/>
                </a:lnTo>
                <a:lnTo>
                  <a:pt x="1845410" y="5792139"/>
                </a:lnTo>
                <a:lnTo>
                  <a:pt x="1874126" y="5779470"/>
                </a:lnTo>
                <a:lnTo>
                  <a:pt x="1890173" y="5759200"/>
                </a:lnTo>
                <a:lnTo>
                  <a:pt x="1918889" y="5754977"/>
                </a:lnTo>
                <a:lnTo>
                  <a:pt x="1927334" y="5734707"/>
                </a:lnTo>
                <a:lnTo>
                  <a:pt x="1947604" y="5726261"/>
                </a:lnTo>
                <a:lnTo>
                  <a:pt x="1960273" y="5713593"/>
                </a:lnTo>
                <a:lnTo>
                  <a:pt x="1980543" y="5700924"/>
                </a:lnTo>
                <a:lnTo>
                  <a:pt x="1993212" y="5684877"/>
                </a:lnTo>
                <a:lnTo>
                  <a:pt x="2021928" y="5672208"/>
                </a:lnTo>
                <a:lnTo>
                  <a:pt x="2026150" y="5663762"/>
                </a:lnTo>
                <a:lnTo>
                  <a:pt x="2046420" y="5651093"/>
                </a:lnTo>
                <a:lnTo>
                  <a:pt x="2095406" y="5618155"/>
                </a:lnTo>
                <a:lnTo>
                  <a:pt x="2136791" y="5602108"/>
                </a:lnTo>
                <a:lnTo>
                  <a:pt x="2161284" y="5586061"/>
                </a:lnTo>
                <a:lnTo>
                  <a:pt x="2185776" y="5586061"/>
                </a:lnTo>
                <a:lnTo>
                  <a:pt x="2189999" y="5614777"/>
                </a:lnTo>
                <a:lnTo>
                  <a:pt x="2184087" y="5624067"/>
                </a:lnTo>
                <a:close/>
                <a:moveTo>
                  <a:pt x="2222093" y="1651156"/>
                </a:moveTo>
                <a:lnTo>
                  <a:pt x="2209425" y="1655379"/>
                </a:lnTo>
                <a:lnTo>
                  <a:pt x="2209425" y="1642711"/>
                </a:lnTo>
                <a:lnTo>
                  <a:pt x="2222093" y="1642711"/>
                </a:lnTo>
                <a:lnTo>
                  <a:pt x="2222093" y="1651156"/>
                </a:lnTo>
                <a:close/>
                <a:moveTo>
                  <a:pt x="2329355" y="1540516"/>
                </a:moveTo>
                <a:lnTo>
                  <a:pt x="2313308" y="1540516"/>
                </a:lnTo>
                <a:lnTo>
                  <a:pt x="2317531" y="1527848"/>
                </a:lnTo>
                <a:lnTo>
                  <a:pt x="2330200" y="1527848"/>
                </a:lnTo>
                <a:lnTo>
                  <a:pt x="2330200" y="1540516"/>
                </a:lnTo>
                <a:close/>
                <a:moveTo>
                  <a:pt x="2668877" y="5205155"/>
                </a:moveTo>
                <a:lnTo>
                  <a:pt x="2722085" y="5172216"/>
                </a:lnTo>
                <a:lnTo>
                  <a:pt x="2746578" y="5151946"/>
                </a:lnTo>
                <a:lnTo>
                  <a:pt x="2755024" y="5151946"/>
                </a:lnTo>
                <a:lnTo>
                  <a:pt x="2755024" y="5167993"/>
                </a:lnTo>
                <a:lnTo>
                  <a:pt x="2730531" y="5184040"/>
                </a:lnTo>
                <a:lnTo>
                  <a:pt x="2677323" y="5216979"/>
                </a:lnTo>
                <a:lnTo>
                  <a:pt x="2661276" y="5225425"/>
                </a:lnTo>
                <a:lnTo>
                  <a:pt x="2657053" y="5212756"/>
                </a:lnTo>
                <a:lnTo>
                  <a:pt x="2668877" y="5205155"/>
                </a:lnTo>
                <a:close/>
                <a:moveTo>
                  <a:pt x="2624959" y="1108935"/>
                </a:moveTo>
                <a:lnTo>
                  <a:pt x="2633404" y="1108935"/>
                </a:lnTo>
                <a:lnTo>
                  <a:pt x="2637627" y="1121604"/>
                </a:lnTo>
                <a:lnTo>
                  <a:pt x="2621580" y="1125827"/>
                </a:lnTo>
                <a:lnTo>
                  <a:pt x="2624959" y="1108935"/>
                </a:lnTo>
                <a:close/>
                <a:moveTo>
                  <a:pt x="2499961" y="5476265"/>
                </a:moveTo>
                <a:lnTo>
                  <a:pt x="2487292" y="5476265"/>
                </a:lnTo>
                <a:lnTo>
                  <a:pt x="2524453" y="5447550"/>
                </a:lnTo>
                <a:lnTo>
                  <a:pt x="2532899" y="5451772"/>
                </a:lnTo>
                <a:lnTo>
                  <a:pt x="2499961" y="5476265"/>
                </a:lnTo>
                <a:close/>
                <a:moveTo>
                  <a:pt x="2614824" y="5397719"/>
                </a:moveTo>
                <a:lnTo>
                  <a:pt x="2594554" y="5410388"/>
                </a:lnTo>
                <a:lnTo>
                  <a:pt x="2553169" y="5439104"/>
                </a:lnTo>
                <a:lnTo>
                  <a:pt x="2532899" y="5447550"/>
                </a:lnTo>
                <a:lnTo>
                  <a:pt x="2545568" y="5431502"/>
                </a:lnTo>
                <a:lnTo>
                  <a:pt x="2611445" y="5390118"/>
                </a:lnTo>
                <a:lnTo>
                  <a:pt x="2619891" y="5390118"/>
                </a:lnTo>
                <a:lnTo>
                  <a:pt x="2614824" y="5397719"/>
                </a:lnTo>
                <a:close/>
                <a:moveTo>
                  <a:pt x="2651985" y="5278633"/>
                </a:moveTo>
                <a:lnTo>
                  <a:pt x="2639317" y="5291302"/>
                </a:lnTo>
                <a:lnTo>
                  <a:pt x="2619047" y="5295525"/>
                </a:lnTo>
                <a:lnTo>
                  <a:pt x="2619047" y="5282856"/>
                </a:lnTo>
                <a:lnTo>
                  <a:pt x="2643539" y="5262586"/>
                </a:lnTo>
                <a:lnTo>
                  <a:pt x="2663809" y="5242316"/>
                </a:lnTo>
                <a:lnTo>
                  <a:pt x="2679856" y="5238093"/>
                </a:lnTo>
                <a:lnTo>
                  <a:pt x="2695904" y="5229648"/>
                </a:lnTo>
                <a:lnTo>
                  <a:pt x="2724619" y="5221202"/>
                </a:lnTo>
                <a:lnTo>
                  <a:pt x="2744889" y="5205155"/>
                </a:lnTo>
                <a:lnTo>
                  <a:pt x="2765159" y="5209377"/>
                </a:lnTo>
                <a:lnTo>
                  <a:pt x="2765159" y="5225425"/>
                </a:lnTo>
                <a:lnTo>
                  <a:pt x="2744889" y="5233871"/>
                </a:lnTo>
                <a:lnTo>
                  <a:pt x="2720396" y="5254140"/>
                </a:lnTo>
                <a:lnTo>
                  <a:pt x="2651985" y="5278633"/>
                </a:lnTo>
                <a:close/>
                <a:moveTo>
                  <a:pt x="2832726" y="5262586"/>
                </a:moveTo>
                <a:lnTo>
                  <a:pt x="2795564" y="5278633"/>
                </a:lnTo>
                <a:lnTo>
                  <a:pt x="2787118" y="5291302"/>
                </a:lnTo>
                <a:lnTo>
                  <a:pt x="2738133" y="5315795"/>
                </a:lnTo>
                <a:lnTo>
                  <a:pt x="2663809" y="5328464"/>
                </a:lnTo>
                <a:lnTo>
                  <a:pt x="2684079" y="5308194"/>
                </a:lnTo>
                <a:lnTo>
                  <a:pt x="2787118" y="5250762"/>
                </a:lnTo>
                <a:lnTo>
                  <a:pt x="2815834" y="5226269"/>
                </a:lnTo>
                <a:lnTo>
                  <a:pt x="2828503" y="5226269"/>
                </a:lnTo>
                <a:lnTo>
                  <a:pt x="2824280" y="5242316"/>
                </a:lnTo>
                <a:lnTo>
                  <a:pt x="2815834" y="5242316"/>
                </a:lnTo>
                <a:lnTo>
                  <a:pt x="2815834" y="5254985"/>
                </a:lnTo>
                <a:lnTo>
                  <a:pt x="2836104" y="5254985"/>
                </a:lnTo>
                <a:lnTo>
                  <a:pt x="2832726" y="5262586"/>
                </a:lnTo>
                <a:close/>
                <a:moveTo>
                  <a:pt x="2845394" y="5167993"/>
                </a:moveTo>
                <a:lnTo>
                  <a:pt x="2808233" y="5180662"/>
                </a:lnTo>
                <a:lnTo>
                  <a:pt x="2812456" y="5167993"/>
                </a:lnTo>
                <a:lnTo>
                  <a:pt x="2849617" y="5147723"/>
                </a:lnTo>
                <a:lnTo>
                  <a:pt x="2858063" y="5151946"/>
                </a:lnTo>
                <a:lnTo>
                  <a:pt x="2845394" y="5167993"/>
                </a:lnTo>
                <a:close/>
                <a:moveTo>
                  <a:pt x="1707743" y="6211051"/>
                </a:moveTo>
                <a:lnTo>
                  <a:pt x="1695075" y="6211051"/>
                </a:lnTo>
                <a:lnTo>
                  <a:pt x="1699298" y="6195004"/>
                </a:lnTo>
                <a:lnTo>
                  <a:pt x="1707743" y="6195004"/>
                </a:lnTo>
                <a:lnTo>
                  <a:pt x="1707743" y="6211051"/>
                </a:lnTo>
                <a:close/>
                <a:moveTo>
                  <a:pt x="1908754" y="6162065"/>
                </a:moveTo>
                <a:lnTo>
                  <a:pt x="1896085" y="6162065"/>
                </a:lnTo>
                <a:lnTo>
                  <a:pt x="1891862" y="6149396"/>
                </a:lnTo>
                <a:lnTo>
                  <a:pt x="1904531" y="6136728"/>
                </a:lnTo>
                <a:lnTo>
                  <a:pt x="1912132" y="6139262"/>
                </a:lnTo>
                <a:lnTo>
                  <a:pt x="1908754" y="6162065"/>
                </a:lnTo>
                <a:close/>
                <a:moveTo>
                  <a:pt x="1941692" y="6133350"/>
                </a:moveTo>
                <a:lnTo>
                  <a:pt x="1931557" y="6135039"/>
                </a:lnTo>
                <a:lnTo>
                  <a:pt x="1925645" y="6133350"/>
                </a:lnTo>
                <a:lnTo>
                  <a:pt x="1938314" y="6117302"/>
                </a:lnTo>
                <a:lnTo>
                  <a:pt x="1954361" y="6117302"/>
                </a:lnTo>
                <a:lnTo>
                  <a:pt x="1941692" y="6133350"/>
                </a:lnTo>
                <a:close/>
                <a:moveTo>
                  <a:pt x="2105541" y="6034534"/>
                </a:moveTo>
                <a:lnTo>
                  <a:pt x="2089494" y="6038756"/>
                </a:lnTo>
                <a:lnTo>
                  <a:pt x="2085271" y="6005818"/>
                </a:lnTo>
                <a:lnTo>
                  <a:pt x="2089494" y="6001595"/>
                </a:lnTo>
                <a:lnTo>
                  <a:pt x="2105541" y="6017642"/>
                </a:lnTo>
                <a:lnTo>
                  <a:pt x="2105541" y="6034534"/>
                </a:lnTo>
                <a:close/>
                <a:moveTo>
                  <a:pt x="2217026" y="5956832"/>
                </a:moveTo>
                <a:lnTo>
                  <a:pt x="2212803" y="5948386"/>
                </a:lnTo>
                <a:lnTo>
                  <a:pt x="2221249" y="5948386"/>
                </a:lnTo>
                <a:lnTo>
                  <a:pt x="2217026" y="5956832"/>
                </a:lnTo>
                <a:close/>
                <a:moveTo>
                  <a:pt x="2212803" y="5911225"/>
                </a:moveTo>
                <a:lnTo>
                  <a:pt x="2196756" y="5931494"/>
                </a:lnTo>
                <a:lnTo>
                  <a:pt x="2159594" y="5955988"/>
                </a:lnTo>
                <a:lnTo>
                  <a:pt x="2151149" y="5972034"/>
                </a:lnTo>
                <a:lnTo>
                  <a:pt x="2163817" y="5980480"/>
                </a:lnTo>
                <a:lnTo>
                  <a:pt x="2159594" y="5993149"/>
                </a:lnTo>
                <a:lnTo>
                  <a:pt x="2146926" y="5997372"/>
                </a:lnTo>
                <a:lnTo>
                  <a:pt x="2146926" y="6005818"/>
                </a:lnTo>
                <a:lnTo>
                  <a:pt x="2126656" y="6010040"/>
                </a:lnTo>
                <a:lnTo>
                  <a:pt x="2122433" y="5993994"/>
                </a:lnTo>
                <a:lnTo>
                  <a:pt x="2135102" y="5977946"/>
                </a:lnTo>
                <a:lnTo>
                  <a:pt x="2122433" y="5965278"/>
                </a:lnTo>
                <a:lnTo>
                  <a:pt x="2126656" y="5945008"/>
                </a:lnTo>
                <a:lnTo>
                  <a:pt x="2118210" y="5945008"/>
                </a:lnTo>
                <a:lnTo>
                  <a:pt x="2093717" y="5957677"/>
                </a:lnTo>
                <a:lnTo>
                  <a:pt x="2097940" y="5973724"/>
                </a:lnTo>
                <a:lnTo>
                  <a:pt x="2093717" y="5989771"/>
                </a:lnTo>
                <a:lnTo>
                  <a:pt x="2060778" y="5993994"/>
                </a:lnTo>
                <a:lnTo>
                  <a:pt x="2056555" y="5998217"/>
                </a:lnTo>
                <a:lnTo>
                  <a:pt x="2019394" y="6010885"/>
                </a:lnTo>
                <a:lnTo>
                  <a:pt x="1990678" y="6031155"/>
                </a:lnTo>
                <a:lnTo>
                  <a:pt x="1982232" y="6047202"/>
                </a:lnTo>
                <a:lnTo>
                  <a:pt x="1966185" y="6047202"/>
                </a:lnTo>
                <a:lnTo>
                  <a:pt x="1945915" y="6051425"/>
                </a:lnTo>
                <a:lnTo>
                  <a:pt x="1929868" y="6071695"/>
                </a:lnTo>
                <a:lnTo>
                  <a:pt x="1880882" y="6100411"/>
                </a:lnTo>
                <a:lnTo>
                  <a:pt x="1839498" y="6113079"/>
                </a:lnTo>
                <a:lnTo>
                  <a:pt x="1839498" y="6121525"/>
                </a:lnTo>
                <a:lnTo>
                  <a:pt x="1819228" y="6137573"/>
                </a:lnTo>
                <a:lnTo>
                  <a:pt x="1798958" y="6150241"/>
                </a:lnTo>
                <a:lnTo>
                  <a:pt x="1794735" y="6158687"/>
                </a:lnTo>
                <a:lnTo>
                  <a:pt x="1810782" y="6154464"/>
                </a:lnTo>
                <a:lnTo>
                  <a:pt x="1839498" y="6158687"/>
                </a:lnTo>
                <a:lnTo>
                  <a:pt x="1843721" y="6142640"/>
                </a:lnTo>
                <a:lnTo>
                  <a:pt x="1852167" y="6142640"/>
                </a:lnTo>
                <a:lnTo>
                  <a:pt x="1856390" y="6155309"/>
                </a:lnTo>
                <a:lnTo>
                  <a:pt x="1864836" y="6155309"/>
                </a:lnTo>
                <a:lnTo>
                  <a:pt x="1869058" y="6167977"/>
                </a:lnTo>
                <a:lnTo>
                  <a:pt x="1836120" y="6188247"/>
                </a:lnTo>
                <a:lnTo>
                  <a:pt x="1811627" y="6188247"/>
                </a:lnTo>
                <a:lnTo>
                  <a:pt x="1798958" y="6196693"/>
                </a:lnTo>
                <a:lnTo>
                  <a:pt x="1765175" y="6199227"/>
                </a:lnTo>
                <a:lnTo>
                  <a:pt x="1760952" y="6174734"/>
                </a:lnTo>
                <a:lnTo>
                  <a:pt x="1732236" y="6174734"/>
                </a:lnTo>
                <a:lnTo>
                  <a:pt x="1736459" y="6162065"/>
                </a:lnTo>
                <a:lnTo>
                  <a:pt x="1756729" y="6141795"/>
                </a:lnTo>
                <a:lnTo>
                  <a:pt x="1798114" y="6125748"/>
                </a:lnTo>
                <a:lnTo>
                  <a:pt x="1814161" y="6113079"/>
                </a:lnTo>
                <a:lnTo>
                  <a:pt x="1838653" y="6104634"/>
                </a:lnTo>
                <a:lnTo>
                  <a:pt x="1875815" y="6075918"/>
                </a:lnTo>
                <a:lnTo>
                  <a:pt x="1908754" y="6059871"/>
                </a:lnTo>
                <a:lnTo>
                  <a:pt x="1961962" y="6026932"/>
                </a:lnTo>
                <a:lnTo>
                  <a:pt x="1986455" y="6006662"/>
                </a:lnTo>
                <a:lnTo>
                  <a:pt x="2019394" y="5986392"/>
                </a:lnTo>
                <a:lnTo>
                  <a:pt x="2039664" y="5973724"/>
                </a:lnTo>
                <a:lnTo>
                  <a:pt x="2072602" y="5949231"/>
                </a:lnTo>
                <a:lnTo>
                  <a:pt x="2109764" y="5928961"/>
                </a:lnTo>
                <a:lnTo>
                  <a:pt x="2138480" y="5904468"/>
                </a:lnTo>
                <a:lnTo>
                  <a:pt x="2162973" y="5896022"/>
                </a:lnTo>
                <a:lnTo>
                  <a:pt x="2195911" y="5858861"/>
                </a:lnTo>
                <a:lnTo>
                  <a:pt x="2224627" y="5863084"/>
                </a:lnTo>
                <a:lnTo>
                  <a:pt x="2237296" y="5883353"/>
                </a:lnTo>
                <a:lnTo>
                  <a:pt x="2241519" y="5903623"/>
                </a:lnTo>
                <a:lnTo>
                  <a:pt x="2212803" y="5911225"/>
                </a:lnTo>
                <a:close/>
                <a:moveTo>
                  <a:pt x="2331889" y="5846192"/>
                </a:moveTo>
                <a:lnTo>
                  <a:pt x="2303173" y="5874907"/>
                </a:lnTo>
                <a:lnTo>
                  <a:pt x="2298950" y="5907846"/>
                </a:lnTo>
                <a:lnTo>
                  <a:pt x="2270234" y="5916292"/>
                </a:lnTo>
                <a:lnTo>
                  <a:pt x="2278680" y="5879130"/>
                </a:lnTo>
                <a:lnTo>
                  <a:pt x="2262633" y="5874907"/>
                </a:lnTo>
                <a:lnTo>
                  <a:pt x="2254187" y="5858861"/>
                </a:lnTo>
                <a:lnTo>
                  <a:pt x="2241519" y="5858861"/>
                </a:lnTo>
                <a:lnTo>
                  <a:pt x="2237296" y="5846192"/>
                </a:lnTo>
                <a:lnTo>
                  <a:pt x="2257566" y="5825922"/>
                </a:lnTo>
                <a:lnTo>
                  <a:pt x="2298950" y="5792983"/>
                </a:lnTo>
                <a:lnTo>
                  <a:pt x="2311619" y="5792983"/>
                </a:lnTo>
                <a:lnTo>
                  <a:pt x="2303173" y="5805652"/>
                </a:lnTo>
                <a:lnTo>
                  <a:pt x="2298950" y="5825922"/>
                </a:lnTo>
                <a:lnTo>
                  <a:pt x="2307396" y="5830145"/>
                </a:lnTo>
                <a:lnTo>
                  <a:pt x="2348781" y="5830145"/>
                </a:lnTo>
                <a:lnTo>
                  <a:pt x="2348781" y="5838591"/>
                </a:lnTo>
                <a:lnTo>
                  <a:pt x="2331889" y="5846192"/>
                </a:lnTo>
                <a:close/>
                <a:moveTo>
                  <a:pt x="2372429" y="5846192"/>
                </a:moveTo>
                <a:lnTo>
                  <a:pt x="2376652" y="5830145"/>
                </a:lnTo>
                <a:lnTo>
                  <a:pt x="2389320" y="5834368"/>
                </a:lnTo>
                <a:lnTo>
                  <a:pt x="2385098" y="5847036"/>
                </a:lnTo>
                <a:lnTo>
                  <a:pt x="2385942" y="5847881"/>
                </a:lnTo>
                <a:lnTo>
                  <a:pt x="2385098" y="5851259"/>
                </a:lnTo>
                <a:lnTo>
                  <a:pt x="2376652" y="5859705"/>
                </a:lnTo>
                <a:lnTo>
                  <a:pt x="2356382" y="5872374"/>
                </a:lnTo>
                <a:lnTo>
                  <a:pt x="2356382" y="5856327"/>
                </a:lnTo>
                <a:lnTo>
                  <a:pt x="2372429" y="5846192"/>
                </a:lnTo>
                <a:close/>
                <a:moveTo>
                  <a:pt x="3237280" y="1380046"/>
                </a:moveTo>
                <a:lnTo>
                  <a:pt x="3245726" y="1380046"/>
                </a:lnTo>
                <a:lnTo>
                  <a:pt x="3229679" y="1396093"/>
                </a:lnTo>
                <a:lnTo>
                  <a:pt x="3225456" y="1387647"/>
                </a:lnTo>
                <a:lnTo>
                  <a:pt x="3237280" y="1380046"/>
                </a:lnTo>
                <a:close/>
                <a:moveTo>
                  <a:pt x="3187450" y="1359776"/>
                </a:moveTo>
                <a:lnTo>
                  <a:pt x="3191673" y="1368222"/>
                </a:lnTo>
                <a:lnTo>
                  <a:pt x="3179004" y="1368222"/>
                </a:lnTo>
                <a:lnTo>
                  <a:pt x="3187450" y="1359776"/>
                </a:lnTo>
                <a:close/>
                <a:moveTo>
                  <a:pt x="3093701" y="804886"/>
                </a:moveTo>
                <a:lnTo>
                  <a:pt x="3106370" y="796440"/>
                </a:lnTo>
                <a:lnTo>
                  <a:pt x="3122417" y="796440"/>
                </a:lnTo>
                <a:lnTo>
                  <a:pt x="3113971" y="812487"/>
                </a:lnTo>
                <a:lnTo>
                  <a:pt x="3093701" y="816710"/>
                </a:lnTo>
                <a:lnTo>
                  <a:pt x="3093701" y="804886"/>
                </a:lnTo>
                <a:close/>
                <a:moveTo>
                  <a:pt x="2931542" y="5504981"/>
                </a:moveTo>
                <a:lnTo>
                  <a:pt x="2894380" y="5513427"/>
                </a:lnTo>
                <a:lnTo>
                  <a:pt x="2878333" y="5521873"/>
                </a:lnTo>
                <a:lnTo>
                  <a:pt x="2874110" y="5513427"/>
                </a:lnTo>
                <a:lnTo>
                  <a:pt x="2841171" y="5509204"/>
                </a:lnTo>
                <a:lnTo>
                  <a:pt x="2841171" y="5496535"/>
                </a:lnTo>
                <a:lnTo>
                  <a:pt x="2857218" y="5483866"/>
                </a:lnTo>
                <a:lnTo>
                  <a:pt x="2885934" y="5467820"/>
                </a:lnTo>
                <a:lnTo>
                  <a:pt x="2927319" y="5447550"/>
                </a:lnTo>
                <a:lnTo>
                  <a:pt x="2939988" y="5447550"/>
                </a:lnTo>
                <a:lnTo>
                  <a:pt x="2939988" y="5463597"/>
                </a:lnTo>
                <a:lnTo>
                  <a:pt x="2907049" y="5479643"/>
                </a:lnTo>
                <a:lnTo>
                  <a:pt x="2902826" y="5499914"/>
                </a:lnTo>
                <a:lnTo>
                  <a:pt x="2907049" y="5495691"/>
                </a:lnTo>
                <a:lnTo>
                  <a:pt x="2944210" y="5487245"/>
                </a:lnTo>
                <a:lnTo>
                  <a:pt x="2931542" y="5504981"/>
                </a:lnTo>
                <a:close/>
                <a:moveTo>
                  <a:pt x="2947589" y="5443327"/>
                </a:moveTo>
                <a:lnTo>
                  <a:pt x="2943366" y="5434881"/>
                </a:lnTo>
                <a:lnTo>
                  <a:pt x="2959413" y="5422212"/>
                </a:lnTo>
                <a:lnTo>
                  <a:pt x="2963636" y="5430658"/>
                </a:lnTo>
                <a:lnTo>
                  <a:pt x="2947589" y="5443327"/>
                </a:lnTo>
                <a:close/>
                <a:moveTo>
                  <a:pt x="3009243" y="5024414"/>
                </a:moveTo>
                <a:lnTo>
                  <a:pt x="2960257" y="5015969"/>
                </a:lnTo>
                <a:lnTo>
                  <a:pt x="2968703" y="5011746"/>
                </a:lnTo>
                <a:lnTo>
                  <a:pt x="2968703" y="5003300"/>
                </a:lnTo>
                <a:lnTo>
                  <a:pt x="2981372" y="4990631"/>
                </a:lnTo>
                <a:lnTo>
                  <a:pt x="2997419" y="4994854"/>
                </a:lnTo>
                <a:lnTo>
                  <a:pt x="2997419" y="4986408"/>
                </a:lnTo>
                <a:lnTo>
                  <a:pt x="3010088" y="4990631"/>
                </a:lnTo>
                <a:lnTo>
                  <a:pt x="3010088" y="5024414"/>
                </a:lnTo>
                <a:close/>
                <a:moveTo>
                  <a:pt x="3003331" y="1117381"/>
                </a:moveTo>
                <a:lnTo>
                  <a:pt x="2983061" y="1121604"/>
                </a:lnTo>
                <a:lnTo>
                  <a:pt x="2983061" y="1108935"/>
                </a:lnTo>
                <a:lnTo>
                  <a:pt x="3003331" y="1104712"/>
                </a:lnTo>
                <a:lnTo>
                  <a:pt x="3048938" y="1067551"/>
                </a:lnTo>
                <a:lnTo>
                  <a:pt x="3053161" y="1067551"/>
                </a:lnTo>
                <a:lnTo>
                  <a:pt x="3061607" y="1083598"/>
                </a:lnTo>
                <a:lnTo>
                  <a:pt x="3037114" y="1092044"/>
                </a:lnTo>
                <a:lnTo>
                  <a:pt x="3003331" y="1117381"/>
                </a:lnTo>
                <a:close/>
                <a:moveTo>
                  <a:pt x="3157889" y="5459374"/>
                </a:moveTo>
                <a:lnTo>
                  <a:pt x="3162112" y="5446705"/>
                </a:lnTo>
                <a:lnTo>
                  <a:pt x="3166335" y="5459374"/>
                </a:lnTo>
                <a:lnTo>
                  <a:pt x="3157889" y="5459374"/>
                </a:lnTo>
                <a:close/>
                <a:moveTo>
                  <a:pt x="3272752" y="4872390"/>
                </a:moveTo>
                <a:lnTo>
                  <a:pt x="3235591" y="4888437"/>
                </a:lnTo>
                <a:lnTo>
                  <a:pt x="3231368" y="4896882"/>
                </a:lnTo>
                <a:lnTo>
                  <a:pt x="3202652" y="4909551"/>
                </a:lnTo>
                <a:lnTo>
                  <a:pt x="3178159" y="4929821"/>
                </a:lnTo>
                <a:lnTo>
                  <a:pt x="3153666" y="4938267"/>
                </a:lnTo>
                <a:lnTo>
                  <a:pt x="3133397" y="4954314"/>
                </a:lnTo>
                <a:lnTo>
                  <a:pt x="3113127" y="4974584"/>
                </a:lnTo>
                <a:lnTo>
                  <a:pt x="3055695" y="5003300"/>
                </a:lnTo>
                <a:lnTo>
                  <a:pt x="3035425" y="5015969"/>
                </a:lnTo>
                <a:lnTo>
                  <a:pt x="3026979" y="4987253"/>
                </a:lnTo>
                <a:lnTo>
                  <a:pt x="3039648" y="4966983"/>
                </a:lnTo>
                <a:lnTo>
                  <a:pt x="3072587" y="4950936"/>
                </a:lnTo>
                <a:lnTo>
                  <a:pt x="3105526" y="4938267"/>
                </a:lnTo>
                <a:lnTo>
                  <a:pt x="3130018" y="4917997"/>
                </a:lnTo>
                <a:lnTo>
                  <a:pt x="3146065" y="4893504"/>
                </a:lnTo>
                <a:lnTo>
                  <a:pt x="3166335" y="4885059"/>
                </a:lnTo>
                <a:lnTo>
                  <a:pt x="3182382" y="4893504"/>
                </a:lnTo>
                <a:lnTo>
                  <a:pt x="3202652" y="4889281"/>
                </a:lnTo>
                <a:lnTo>
                  <a:pt x="3218699" y="4869011"/>
                </a:lnTo>
                <a:lnTo>
                  <a:pt x="3243192" y="4869011"/>
                </a:lnTo>
                <a:lnTo>
                  <a:pt x="3263462" y="4848741"/>
                </a:lnTo>
                <a:lnTo>
                  <a:pt x="3276131" y="4848741"/>
                </a:lnTo>
                <a:lnTo>
                  <a:pt x="3280354" y="4864788"/>
                </a:lnTo>
                <a:lnTo>
                  <a:pt x="3272752" y="4872390"/>
                </a:lnTo>
                <a:close/>
                <a:moveTo>
                  <a:pt x="3383393" y="5418834"/>
                </a:moveTo>
                <a:lnTo>
                  <a:pt x="3363123" y="5423056"/>
                </a:lnTo>
                <a:lnTo>
                  <a:pt x="3363123" y="5414611"/>
                </a:lnTo>
                <a:lnTo>
                  <a:pt x="3375792" y="5406165"/>
                </a:lnTo>
                <a:lnTo>
                  <a:pt x="3388460" y="5406165"/>
                </a:lnTo>
                <a:lnTo>
                  <a:pt x="3383393" y="5418834"/>
                </a:lnTo>
                <a:close/>
                <a:moveTo>
                  <a:pt x="3422243" y="1293899"/>
                </a:moveTo>
                <a:lnTo>
                  <a:pt x="3413798" y="1298121"/>
                </a:lnTo>
                <a:lnTo>
                  <a:pt x="3376636" y="1310790"/>
                </a:lnTo>
                <a:lnTo>
                  <a:pt x="3360589" y="1326837"/>
                </a:lnTo>
                <a:lnTo>
                  <a:pt x="3319204" y="1339506"/>
                </a:lnTo>
                <a:lnTo>
                  <a:pt x="3310759" y="1347952"/>
                </a:lnTo>
                <a:lnTo>
                  <a:pt x="3286266" y="1360621"/>
                </a:lnTo>
                <a:lnTo>
                  <a:pt x="3265996" y="1369066"/>
                </a:lnTo>
                <a:lnTo>
                  <a:pt x="3265996" y="1360621"/>
                </a:lnTo>
                <a:lnTo>
                  <a:pt x="3286266" y="1347952"/>
                </a:lnTo>
                <a:lnTo>
                  <a:pt x="3302313" y="1331905"/>
                </a:lnTo>
                <a:lnTo>
                  <a:pt x="3322583" y="1323459"/>
                </a:lnTo>
                <a:lnTo>
                  <a:pt x="3363967" y="1298966"/>
                </a:lnTo>
                <a:lnTo>
                  <a:pt x="3401129" y="1282919"/>
                </a:lnTo>
                <a:lnTo>
                  <a:pt x="3421399" y="1287142"/>
                </a:lnTo>
                <a:lnTo>
                  <a:pt x="3421399" y="1293899"/>
                </a:lnTo>
                <a:close/>
                <a:moveTo>
                  <a:pt x="3442513" y="854716"/>
                </a:moveTo>
                <a:lnTo>
                  <a:pt x="3426466" y="858939"/>
                </a:lnTo>
                <a:lnTo>
                  <a:pt x="3434912" y="846270"/>
                </a:lnTo>
                <a:lnTo>
                  <a:pt x="3443358" y="846270"/>
                </a:lnTo>
                <a:lnTo>
                  <a:pt x="3443358" y="854716"/>
                </a:lnTo>
                <a:close/>
                <a:moveTo>
                  <a:pt x="3462783" y="842048"/>
                </a:moveTo>
                <a:lnTo>
                  <a:pt x="3446736" y="842048"/>
                </a:lnTo>
                <a:lnTo>
                  <a:pt x="3450959" y="833602"/>
                </a:lnTo>
                <a:lnTo>
                  <a:pt x="3463628" y="833602"/>
                </a:lnTo>
                <a:lnTo>
                  <a:pt x="3463628" y="842048"/>
                </a:lnTo>
                <a:close/>
                <a:moveTo>
                  <a:pt x="3728826" y="5242316"/>
                </a:moveTo>
                <a:lnTo>
                  <a:pt x="3724603" y="5250762"/>
                </a:lnTo>
                <a:lnTo>
                  <a:pt x="3704334" y="5254985"/>
                </a:lnTo>
                <a:lnTo>
                  <a:pt x="3704334" y="5242316"/>
                </a:lnTo>
                <a:lnTo>
                  <a:pt x="3724603" y="5229648"/>
                </a:lnTo>
                <a:lnTo>
                  <a:pt x="3737272" y="5216979"/>
                </a:lnTo>
                <a:lnTo>
                  <a:pt x="3745718" y="5216979"/>
                </a:lnTo>
                <a:lnTo>
                  <a:pt x="3749941" y="5233026"/>
                </a:lnTo>
                <a:lnTo>
                  <a:pt x="3728826" y="5242316"/>
                </a:lnTo>
                <a:close/>
                <a:moveTo>
                  <a:pt x="4549760" y="4872390"/>
                </a:moveTo>
                <a:lnTo>
                  <a:pt x="4545537" y="4863944"/>
                </a:lnTo>
                <a:lnTo>
                  <a:pt x="4553982" y="4863944"/>
                </a:lnTo>
                <a:lnTo>
                  <a:pt x="4549760" y="4872390"/>
                </a:lnTo>
                <a:close/>
                <a:moveTo>
                  <a:pt x="4595367" y="4851275"/>
                </a:moveTo>
                <a:lnTo>
                  <a:pt x="4575097" y="4855498"/>
                </a:lnTo>
                <a:lnTo>
                  <a:pt x="4591144" y="4839451"/>
                </a:lnTo>
                <a:lnTo>
                  <a:pt x="4599590" y="4839451"/>
                </a:lnTo>
                <a:lnTo>
                  <a:pt x="4595367" y="4851275"/>
                </a:lnTo>
                <a:close/>
                <a:moveTo>
                  <a:pt x="4706007" y="4539625"/>
                </a:moveTo>
                <a:lnTo>
                  <a:pt x="4689960" y="4543848"/>
                </a:lnTo>
                <a:lnTo>
                  <a:pt x="4689960" y="4526956"/>
                </a:lnTo>
                <a:lnTo>
                  <a:pt x="4706007" y="4526956"/>
                </a:lnTo>
                <a:lnTo>
                  <a:pt x="4706007" y="4539625"/>
                </a:lnTo>
                <a:close/>
                <a:moveTo>
                  <a:pt x="4730500" y="4531179"/>
                </a:moveTo>
                <a:lnTo>
                  <a:pt x="4722054" y="4531179"/>
                </a:lnTo>
                <a:lnTo>
                  <a:pt x="4722054" y="4515132"/>
                </a:lnTo>
                <a:lnTo>
                  <a:pt x="4734723" y="4519354"/>
                </a:lnTo>
                <a:lnTo>
                  <a:pt x="4730500" y="4531179"/>
                </a:lnTo>
                <a:close/>
                <a:moveTo>
                  <a:pt x="4804823" y="4522733"/>
                </a:moveTo>
                <a:lnTo>
                  <a:pt x="4800600" y="4502463"/>
                </a:lnTo>
                <a:lnTo>
                  <a:pt x="4816647" y="4502463"/>
                </a:lnTo>
                <a:lnTo>
                  <a:pt x="4820870" y="4515132"/>
                </a:lnTo>
                <a:lnTo>
                  <a:pt x="4804823" y="4522733"/>
                </a:lnTo>
                <a:close/>
                <a:moveTo>
                  <a:pt x="4853809" y="4716142"/>
                </a:moveTo>
                <a:lnTo>
                  <a:pt x="4858032" y="4700095"/>
                </a:lnTo>
                <a:lnTo>
                  <a:pt x="4862255" y="4700095"/>
                </a:lnTo>
                <a:lnTo>
                  <a:pt x="4866478" y="4712764"/>
                </a:lnTo>
                <a:lnTo>
                  <a:pt x="4853809" y="4716142"/>
                </a:lnTo>
                <a:close/>
                <a:moveTo>
                  <a:pt x="4866478" y="4617326"/>
                </a:moveTo>
                <a:lnTo>
                  <a:pt x="4858032" y="4621549"/>
                </a:lnTo>
                <a:lnTo>
                  <a:pt x="4825093" y="4621549"/>
                </a:lnTo>
                <a:lnTo>
                  <a:pt x="4825093" y="4608880"/>
                </a:lnTo>
                <a:lnTo>
                  <a:pt x="4866478" y="4608880"/>
                </a:lnTo>
                <a:lnTo>
                  <a:pt x="4866478" y="4617326"/>
                </a:lnTo>
                <a:close/>
                <a:moveTo>
                  <a:pt x="4899416" y="4777797"/>
                </a:moveTo>
                <a:lnTo>
                  <a:pt x="4903639" y="4769351"/>
                </a:lnTo>
                <a:lnTo>
                  <a:pt x="4912085" y="4773574"/>
                </a:lnTo>
                <a:lnTo>
                  <a:pt x="4899416" y="4777797"/>
                </a:lnTo>
                <a:close/>
                <a:moveTo>
                  <a:pt x="4907862" y="4617326"/>
                </a:moveTo>
                <a:lnTo>
                  <a:pt x="4912085" y="4601279"/>
                </a:lnTo>
                <a:lnTo>
                  <a:pt x="4920530" y="4601279"/>
                </a:lnTo>
                <a:lnTo>
                  <a:pt x="4924753" y="4617326"/>
                </a:lnTo>
                <a:lnTo>
                  <a:pt x="4907862" y="4617326"/>
                </a:lnTo>
                <a:close/>
                <a:moveTo>
                  <a:pt x="5028637" y="1072618"/>
                </a:moveTo>
                <a:lnTo>
                  <a:pt x="5032860" y="1064172"/>
                </a:lnTo>
                <a:lnTo>
                  <a:pt x="5041306" y="1068395"/>
                </a:lnTo>
                <a:lnTo>
                  <a:pt x="5028637" y="1072618"/>
                </a:lnTo>
                <a:close/>
                <a:moveTo>
                  <a:pt x="5060731" y="1047281"/>
                </a:moveTo>
                <a:lnTo>
                  <a:pt x="5056508" y="1055727"/>
                </a:lnTo>
                <a:lnTo>
                  <a:pt x="5040461" y="1064172"/>
                </a:lnTo>
                <a:lnTo>
                  <a:pt x="5053130" y="1048125"/>
                </a:lnTo>
                <a:lnTo>
                  <a:pt x="5060731" y="1048125"/>
                </a:lnTo>
                <a:lnTo>
                  <a:pt x="5064954" y="1039680"/>
                </a:lnTo>
                <a:lnTo>
                  <a:pt x="5073400" y="1043902"/>
                </a:lnTo>
                <a:lnTo>
                  <a:pt x="5060731" y="1047281"/>
                </a:lnTo>
                <a:close/>
                <a:moveTo>
                  <a:pt x="5153635" y="4535402"/>
                </a:moveTo>
                <a:lnTo>
                  <a:pt x="5104650" y="4559895"/>
                </a:lnTo>
                <a:lnTo>
                  <a:pt x="5096204" y="4555672"/>
                </a:lnTo>
                <a:lnTo>
                  <a:pt x="5100427" y="4543003"/>
                </a:lnTo>
                <a:lnTo>
                  <a:pt x="5157858" y="4514287"/>
                </a:lnTo>
                <a:lnTo>
                  <a:pt x="5166304" y="4518510"/>
                </a:lnTo>
                <a:lnTo>
                  <a:pt x="5153635" y="4535402"/>
                </a:lnTo>
                <a:close/>
                <a:moveTo>
                  <a:pt x="5219512" y="4548070"/>
                </a:moveTo>
                <a:lnTo>
                  <a:pt x="5199242" y="4552293"/>
                </a:lnTo>
                <a:lnTo>
                  <a:pt x="5203465" y="4539625"/>
                </a:lnTo>
                <a:lnTo>
                  <a:pt x="5227958" y="4539625"/>
                </a:lnTo>
                <a:lnTo>
                  <a:pt x="5219512" y="4548070"/>
                </a:lnTo>
                <a:close/>
                <a:moveTo>
                  <a:pt x="5244005" y="4461079"/>
                </a:moveTo>
                <a:lnTo>
                  <a:pt x="5223735" y="4456856"/>
                </a:lnTo>
                <a:lnTo>
                  <a:pt x="5211067" y="4472903"/>
                </a:lnTo>
                <a:lnTo>
                  <a:pt x="5186574" y="4472903"/>
                </a:lnTo>
                <a:lnTo>
                  <a:pt x="5157858" y="4485571"/>
                </a:lnTo>
                <a:lnTo>
                  <a:pt x="5137588" y="4485571"/>
                </a:lnTo>
                <a:lnTo>
                  <a:pt x="5137588" y="4472903"/>
                </a:lnTo>
                <a:lnTo>
                  <a:pt x="5170527" y="4460234"/>
                </a:lnTo>
                <a:lnTo>
                  <a:pt x="5199242" y="4447565"/>
                </a:lnTo>
                <a:lnTo>
                  <a:pt x="5219512" y="4434896"/>
                </a:lnTo>
                <a:lnTo>
                  <a:pt x="5260897" y="4422228"/>
                </a:lnTo>
                <a:lnTo>
                  <a:pt x="5281167" y="4422228"/>
                </a:lnTo>
                <a:lnTo>
                  <a:pt x="5244005" y="4461079"/>
                </a:lnTo>
                <a:close/>
                <a:moveTo>
                  <a:pt x="5195019" y="2464488"/>
                </a:moveTo>
                <a:lnTo>
                  <a:pt x="5197554" y="2460265"/>
                </a:lnTo>
                <a:lnTo>
                  <a:pt x="5200087" y="2460265"/>
                </a:lnTo>
                <a:lnTo>
                  <a:pt x="5200087" y="2461955"/>
                </a:lnTo>
                <a:lnTo>
                  <a:pt x="5195019" y="2464488"/>
                </a:lnTo>
                <a:close/>
                <a:moveTo>
                  <a:pt x="5211911" y="4293007"/>
                </a:moveTo>
                <a:lnTo>
                  <a:pt x="5211911" y="4280338"/>
                </a:lnTo>
                <a:lnTo>
                  <a:pt x="5220357" y="4280338"/>
                </a:lnTo>
                <a:lnTo>
                  <a:pt x="5220357" y="4288784"/>
                </a:lnTo>
                <a:lnTo>
                  <a:pt x="5211911" y="4293007"/>
                </a:lnTo>
                <a:close/>
                <a:moveTo>
                  <a:pt x="5309883" y="4239798"/>
                </a:moveTo>
                <a:lnTo>
                  <a:pt x="5285390" y="4244021"/>
                </a:lnTo>
                <a:lnTo>
                  <a:pt x="5248228" y="4256690"/>
                </a:lnTo>
                <a:lnTo>
                  <a:pt x="5211067" y="4265136"/>
                </a:lnTo>
                <a:lnTo>
                  <a:pt x="5215290" y="4232197"/>
                </a:lnTo>
                <a:lnTo>
                  <a:pt x="5223735" y="4216150"/>
                </a:lnTo>
                <a:lnTo>
                  <a:pt x="5285390" y="4207704"/>
                </a:lnTo>
                <a:lnTo>
                  <a:pt x="5293835" y="4187434"/>
                </a:lnTo>
                <a:lnTo>
                  <a:pt x="5302281" y="4187434"/>
                </a:lnTo>
                <a:lnTo>
                  <a:pt x="5318329" y="4200103"/>
                </a:lnTo>
                <a:lnTo>
                  <a:pt x="5309883" y="4239798"/>
                </a:lnTo>
                <a:close/>
                <a:moveTo>
                  <a:pt x="5223735" y="4186590"/>
                </a:moveTo>
                <a:lnTo>
                  <a:pt x="5227958" y="4173921"/>
                </a:lnTo>
                <a:lnTo>
                  <a:pt x="5232181" y="4186590"/>
                </a:lnTo>
                <a:lnTo>
                  <a:pt x="5223735" y="4186590"/>
                </a:lnTo>
                <a:close/>
                <a:moveTo>
                  <a:pt x="5326774" y="4194191"/>
                </a:moveTo>
                <a:lnTo>
                  <a:pt x="5330997" y="4181522"/>
                </a:lnTo>
                <a:lnTo>
                  <a:pt x="5339443" y="4181522"/>
                </a:lnTo>
                <a:lnTo>
                  <a:pt x="5339443" y="4194191"/>
                </a:lnTo>
                <a:lnTo>
                  <a:pt x="5326774" y="4194191"/>
                </a:lnTo>
                <a:close/>
                <a:moveTo>
                  <a:pt x="5338598" y="4140982"/>
                </a:moveTo>
                <a:lnTo>
                  <a:pt x="5309883" y="4136759"/>
                </a:lnTo>
                <a:lnTo>
                  <a:pt x="5305660" y="4128313"/>
                </a:lnTo>
                <a:lnTo>
                  <a:pt x="5334375" y="4115645"/>
                </a:lnTo>
                <a:lnTo>
                  <a:pt x="5342821" y="4119868"/>
                </a:lnTo>
                <a:lnTo>
                  <a:pt x="5338598" y="4140982"/>
                </a:lnTo>
                <a:close/>
                <a:moveTo>
                  <a:pt x="5307349" y="956911"/>
                </a:moveTo>
                <a:lnTo>
                  <a:pt x="5282856" y="965356"/>
                </a:lnTo>
                <a:lnTo>
                  <a:pt x="5270187" y="978025"/>
                </a:lnTo>
                <a:lnTo>
                  <a:pt x="5241471" y="978025"/>
                </a:lnTo>
                <a:lnTo>
                  <a:pt x="5146879" y="1010964"/>
                </a:lnTo>
                <a:lnTo>
                  <a:pt x="5130831" y="1023633"/>
                </a:lnTo>
                <a:lnTo>
                  <a:pt x="5110561" y="1023633"/>
                </a:lnTo>
                <a:lnTo>
                  <a:pt x="5110561" y="1015187"/>
                </a:lnTo>
                <a:lnTo>
                  <a:pt x="5123230" y="1006741"/>
                </a:lnTo>
                <a:lnTo>
                  <a:pt x="5164615" y="982248"/>
                </a:lnTo>
                <a:lnTo>
                  <a:pt x="5246539" y="945086"/>
                </a:lnTo>
                <a:lnTo>
                  <a:pt x="5312416" y="912148"/>
                </a:lnTo>
                <a:lnTo>
                  <a:pt x="5332687" y="916371"/>
                </a:lnTo>
                <a:lnTo>
                  <a:pt x="5345355" y="936641"/>
                </a:lnTo>
                <a:lnTo>
                  <a:pt x="5307349" y="956911"/>
                </a:lnTo>
                <a:close/>
                <a:moveTo>
                  <a:pt x="5542143" y="2485603"/>
                </a:moveTo>
                <a:lnTo>
                  <a:pt x="5550588" y="2461110"/>
                </a:lnTo>
                <a:lnTo>
                  <a:pt x="5575081" y="2461110"/>
                </a:lnTo>
                <a:lnTo>
                  <a:pt x="5591128" y="2469556"/>
                </a:lnTo>
                <a:lnTo>
                  <a:pt x="5611398" y="2440840"/>
                </a:lnTo>
                <a:lnTo>
                  <a:pt x="5631668" y="2428171"/>
                </a:lnTo>
                <a:lnTo>
                  <a:pt x="5634202" y="2428171"/>
                </a:lnTo>
                <a:lnTo>
                  <a:pt x="5625756" y="2432394"/>
                </a:lnTo>
                <a:lnTo>
                  <a:pt x="5621533" y="2448441"/>
                </a:lnTo>
                <a:lnTo>
                  <a:pt x="5662918" y="2439995"/>
                </a:lnTo>
                <a:lnTo>
                  <a:pt x="5700079" y="2431550"/>
                </a:lnTo>
                <a:lnTo>
                  <a:pt x="5695856" y="2444218"/>
                </a:lnTo>
                <a:lnTo>
                  <a:pt x="5646870" y="2468711"/>
                </a:lnTo>
                <a:lnTo>
                  <a:pt x="5564101" y="2494049"/>
                </a:lnTo>
                <a:lnTo>
                  <a:pt x="5566635" y="2481380"/>
                </a:lnTo>
                <a:lnTo>
                  <a:pt x="5553966" y="2485603"/>
                </a:lnTo>
                <a:lnTo>
                  <a:pt x="5553966" y="2494049"/>
                </a:lnTo>
                <a:lnTo>
                  <a:pt x="5545521" y="2494049"/>
                </a:lnTo>
                <a:lnTo>
                  <a:pt x="5545521" y="2501650"/>
                </a:lnTo>
                <a:lnTo>
                  <a:pt x="5544676" y="2502494"/>
                </a:lnTo>
                <a:lnTo>
                  <a:pt x="5532852" y="2498271"/>
                </a:lnTo>
                <a:lnTo>
                  <a:pt x="5542143" y="2485603"/>
                </a:lnTo>
                <a:close/>
                <a:moveTo>
                  <a:pt x="5492312" y="2466177"/>
                </a:moveTo>
                <a:lnTo>
                  <a:pt x="5519339" y="2452664"/>
                </a:lnTo>
                <a:lnTo>
                  <a:pt x="5521028" y="2452664"/>
                </a:lnTo>
                <a:lnTo>
                  <a:pt x="5529474" y="2461110"/>
                </a:lnTo>
                <a:lnTo>
                  <a:pt x="5525251" y="2469556"/>
                </a:lnTo>
                <a:lnTo>
                  <a:pt x="5523562" y="2465333"/>
                </a:lnTo>
                <a:lnTo>
                  <a:pt x="5492312" y="2468711"/>
                </a:lnTo>
                <a:lnTo>
                  <a:pt x="5492312" y="2466177"/>
                </a:lnTo>
                <a:close/>
                <a:moveTo>
                  <a:pt x="5404476" y="4173921"/>
                </a:moveTo>
                <a:lnTo>
                  <a:pt x="5396030" y="4178144"/>
                </a:lnTo>
                <a:lnTo>
                  <a:pt x="5391807" y="4165475"/>
                </a:lnTo>
                <a:lnTo>
                  <a:pt x="5404476" y="4165475"/>
                </a:lnTo>
                <a:lnTo>
                  <a:pt x="5404476" y="4173921"/>
                </a:lnTo>
                <a:close/>
                <a:moveTo>
                  <a:pt x="5408699" y="4161252"/>
                </a:moveTo>
                <a:lnTo>
                  <a:pt x="5412922" y="4148583"/>
                </a:lnTo>
                <a:lnTo>
                  <a:pt x="5421368" y="4148583"/>
                </a:lnTo>
                <a:lnTo>
                  <a:pt x="5421368" y="4161252"/>
                </a:lnTo>
                <a:lnTo>
                  <a:pt x="5408699" y="4161252"/>
                </a:lnTo>
                <a:close/>
                <a:moveTo>
                  <a:pt x="5428968" y="4157029"/>
                </a:moveTo>
                <a:lnTo>
                  <a:pt x="5437414" y="4140982"/>
                </a:lnTo>
                <a:lnTo>
                  <a:pt x="5450083" y="4145205"/>
                </a:lnTo>
                <a:lnTo>
                  <a:pt x="5450083" y="4157874"/>
                </a:lnTo>
                <a:lnTo>
                  <a:pt x="5428968" y="4157874"/>
                </a:lnTo>
                <a:close/>
                <a:moveTo>
                  <a:pt x="5466130" y="4178144"/>
                </a:moveTo>
                <a:lnTo>
                  <a:pt x="5470353" y="4169698"/>
                </a:lnTo>
                <a:lnTo>
                  <a:pt x="5478799" y="4173921"/>
                </a:lnTo>
                <a:lnTo>
                  <a:pt x="5466130" y="4178144"/>
                </a:lnTo>
                <a:close/>
                <a:moveTo>
                  <a:pt x="5630824" y="4116489"/>
                </a:moveTo>
                <a:lnTo>
                  <a:pt x="5610553" y="4120712"/>
                </a:lnTo>
                <a:lnTo>
                  <a:pt x="5586061" y="4136759"/>
                </a:lnTo>
                <a:lnTo>
                  <a:pt x="5570014" y="4140982"/>
                </a:lnTo>
                <a:lnTo>
                  <a:pt x="5549743" y="4132536"/>
                </a:lnTo>
                <a:lnTo>
                  <a:pt x="5549743" y="4124090"/>
                </a:lnTo>
                <a:lnTo>
                  <a:pt x="5562412" y="4111422"/>
                </a:lnTo>
                <a:lnTo>
                  <a:pt x="5558189" y="4091152"/>
                </a:lnTo>
                <a:lnTo>
                  <a:pt x="5529474" y="4086929"/>
                </a:lnTo>
                <a:lnTo>
                  <a:pt x="5483866" y="4107199"/>
                </a:lnTo>
                <a:lnTo>
                  <a:pt x="5475420" y="4098753"/>
                </a:lnTo>
                <a:lnTo>
                  <a:pt x="5516805" y="4074260"/>
                </a:lnTo>
                <a:lnTo>
                  <a:pt x="5562412" y="4061591"/>
                </a:lnTo>
                <a:lnTo>
                  <a:pt x="5582682" y="4048923"/>
                </a:lnTo>
                <a:lnTo>
                  <a:pt x="5595351" y="4048923"/>
                </a:lnTo>
                <a:lnTo>
                  <a:pt x="5595351" y="4057369"/>
                </a:lnTo>
                <a:lnTo>
                  <a:pt x="5579304" y="4070037"/>
                </a:lnTo>
                <a:lnTo>
                  <a:pt x="5575081" y="4082706"/>
                </a:lnTo>
                <a:lnTo>
                  <a:pt x="5587750" y="4086929"/>
                </a:lnTo>
                <a:lnTo>
                  <a:pt x="5608020" y="4095375"/>
                </a:lnTo>
                <a:lnTo>
                  <a:pt x="5632513" y="4099598"/>
                </a:lnTo>
                <a:lnTo>
                  <a:pt x="5630824" y="4116489"/>
                </a:lnTo>
                <a:close/>
                <a:moveTo>
                  <a:pt x="5667140" y="4095375"/>
                </a:moveTo>
                <a:lnTo>
                  <a:pt x="5651093" y="4103821"/>
                </a:lnTo>
                <a:lnTo>
                  <a:pt x="5651093" y="4095375"/>
                </a:lnTo>
                <a:lnTo>
                  <a:pt x="5663762" y="4086929"/>
                </a:lnTo>
                <a:lnTo>
                  <a:pt x="5659539" y="4066659"/>
                </a:lnTo>
                <a:lnTo>
                  <a:pt x="5663762" y="4050612"/>
                </a:lnTo>
                <a:lnTo>
                  <a:pt x="5676431" y="4050612"/>
                </a:lnTo>
                <a:lnTo>
                  <a:pt x="5684876" y="4091996"/>
                </a:lnTo>
                <a:lnTo>
                  <a:pt x="5667140" y="4095375"/>
                </a:lnTo>
                <a:close/>
                <a:moveTo>
                  <a:pt x="5692478" y="4149428"/>
                </a:moveTo>
                <a:lnTo>
                  <a:pt x="5696701" y="4140982"/>
                </a:lnTo>
                <a:lnTo>
                  <a:pt x="5705147" y="4145205"/>
                </a:lnTo>
                <a:lnTo>
                  <a:pt x="5692478" y="4149428"/>
                </a:lnTo>
                <a:close/>
                <a:moveTo>
                  <a:pt x="5722883" y="2534589"/>
                </a:moveTo>
                <a:lnTo>
                  <a:pt x="5722883" y="2534589"/>
                </a:lnTo>
                <a:lnTo>
                  <a:pt x="5710214" y="2521920"/>
                </a:lnTo>
                <a:lnTo>
                  <a:pt x="5694167" y="2526143"/>
                </a:lnTo>
                <a:lnTo>
                  <a:pt x="5640959" y="2542190"/>
                </a:lnTo>
                <a:lnTo>
                  <a:pt x="5657005" y="2526143"/>
                </a:lnTo>
                <a:lnTo>
                  <a:pt x="5685721" y="2517697"/>
                </a:lnTo>
                <a:lnTo>
                  <a:pt x="5694167" y="2509251"/>
                </a:lnTo>
                <a:lnTo>
                  <a:pt x="5693322" y="2506717"/>
                </a:lnTo>
                <a:lnTo>
                  <a:pt x="5705147" y="2500805"/>
                </a:lnTo>
                <a:lnTo>
                  <a:pt x="5725417" y="2505028"/>
                </a:lnTo>
                <a:lnTo>
                  <a:pt x="5738086" y="2525298"/>
                </a:lnTo>
                <a:lnTo>
                  <a:pt x="5722883" y="2534589"/>
                </a:lnTo>
                <a:close/>
                <a:moveTo>
                  <a:pt x="6107167" y="4202637"/>
                </a:moveTo>
                <a:lnTo>
                  <a:pt x="6119836" y="4202637"/>
                </a:lnTo>
                <a:lnTo>
                  <a:pt x="6119836" y="4215305"/>
                </a:lnTo>
                <a:lnTo>
                  <a:pt x="6107167" y="4219528"/>
                </a:lnTo>
                <a:lnTo>
                  <a:pt x="6107167" y="4202637"/>
                </a:lnTo>
                <a:close/>
                <a:moveTo>
                  <a:pt x="5913758" y="4066659"/>
                </a:moveTo>
                <a:lnTo>
                  <a:pt x="5885042" y="4062436"/>
                </a:lnTo>
                <a:lnTo>
                  <a:pt x="5885042" y="4053990"/>
                </a:lnTo>
                <a:lnTo>
                  <a:pt x="5897711" y="4041322"/>
                </a:lnTo>
                <a:lnTo>
                  <a:pt x="5913758" y="4041322"/>
                </a:lnTo>
                <a:lnTo>
                  <a:pt x="5922204" y="4049767"/>
                </a:lnTo>
                <a:lnTo>
                  <a:pt x="5913758" y="4066659"/>
                </a:lnTo>
                <a:close/>
                <a:moveTo>
                  <a:pt x="6090275" y="3755009"/>
                </a:moveTo>
                <a:lnTo>
                  <a:pt x="6094498" y="3746563"/>
                </a:lnTo>
                <a:lnTo>
                  <a:pt x="6107167" y="3750786"/>
                </a:lnTo>
                <a:lnTo>
                  <a:pt x="6090275" y="3755009"/>
                </a:lnTo>
                <a:close/>
                <a:moveTo>
                  <a:pt x="6123214" y="2464488"/>
                </a:moveTo>
                <a:lnTo>
                  <a:pt x="6077607" y="2480535"/>
                </a:lnTo>
                <a:lnTo>
                  <a:pt x="6069161" y="2476313"/>
                </a:lnTo>
                <a:lnTo>
                  <a:pt x="6110546" y="2451819"/>
                </a:lnTo>
                <a:lnTo>
                  <a:pt x="6176423" y="2418881"/>
                </a:lnTo>
                <a:lnTo>
                  <a:pt x="6184869" y="2418881"/>
                </a:lnTo>
                <a:lnTo>
                  <a:pt x="6184869" y="2427327"/>
                </a:lnTo>
                <a:lnTo>
                  <a:pt x="6172200" y="2439995"/>
                </a:lnTo>
                <a:lnTo>
                  <a:pt x="6123214" y="2464488"/>
                </a:lnTo>
                <a:close/>
                <a:moveTo>
                  <a:pt x="1391025" y="6182335"/>
                </a:moveTo>
                <a:lnTo>
                  <a:pt x="1382580" y="6190781"/>
                </a:lnTo>
                <a:lnTo>
                  <a:pt x="1366533" y="6190781"/>
                </a:lnTo>
                <a:lnTo>
                  <a:pt x="1362310" y="6206828"/>
                </a:lnTo>
                <a:lnTo>
                  <a:pt x="1358931" y="6208517"/>
                </a:lnTo>
                <a:lnTo>
                  <a:pt x="1358087" y="6211051"/>
                </a:lnTo>
                <a:lnTo>
                  <a:pt x="1325148" y="6227098"/>
                </a:lnTo>
                <a:lnTo>
                  <a:pt x="1304878" y="6243145"/>
                </a:lnTo>
                <a:lnTo>
                  <a:pt x="1292209" y="6238922"/>
                </a:lnTo>
                <a:lnTo>
                  <a:pt x="1287986" y="6222875"/>
                </a:lnTo>
                <a:lnTo>
                  <a:pt x="1292209" y="6210206"/>
                </a:lnTo>
                <a:lnTo>
                  <a:pt x="1316702" y="6197538"/>
                </a:lnTo>
                <a:lnTo>
                  <a:pt x="1336972" y="6184869"/>
                </a:lnTo>
                <a:lnTo>
                  <a:pt x="1361465" y="6180646"/>
                </a:lnTo>
                <a:lnTo>
                  <a:pt x="1353019" y="6176423"/>
                </a:lnTo>
                <a:lnTo>
                  <a:pt x="1357242" y="6151931"/>
                </a:lnTo>
                <a:lnTo>
                  <a:pt x="1365688" y="6131660"/>
                </a:lnTo>
                <a:lnTo>
                  <a:pt x="1414674" y="6107167"/>
                </a:lnTo>
                <a:lnTo>
                  <a:pt x="1427342" y="6091121"/>
                </a:lnTo>
                <a:lnTo>
                  <a:pt x="1451835" y="6082675"/>
                </a:lnTo>
                <a:lnTo>
                  <a:pt x="1464504" y="6074229"/>
                </a:lnTo>
                <a:lnTo>
                  <a:pt x="1484774" y="6074229"/>
                </a:lnTo>
                <a:lnTo>
                  <a:pt x="1497443" y="6094499"/>
                </a:lnTo>
                <a:lnTo>
                  <a:pt x="1513490" y="6102944"/>
                </a:lnTo>
                <a:lnTo>
                  <a:pt x="1509267" y="6118992"/>
                </a:lnTo>
                <a:lnTo>
                  <a:pt x="1488997" y="6131660"/>
                </a:lnTo>
                <a:lnTo>
                  <a:pt x="1480551" y="6160376"/>
                </a:lnTo>
                <a:lnTo>
                  <a:pt x="1467882" y="6160376"/>
                </a:lnTo>
                <a:lnTo>
                  <a:pt x="1467882" y="6151931"/>
                </a:lnTo>
                <a:lnTo>
                  <a:pt x="1447612" y="6156153"/>
                </a:lnTo>
                <a:lnTo>
                  <a:pt x="1431565" y="6168822"/>
                </a:lnTo>
                <a:lnTo>
                  <a:pt x="1415518" y="6168822"/>
                </a:lnTo>
                <a:lnTo>
                  <a:pt x="1419741" y="6152775"/>
                </a:lnTo>
                <a:lnTo>
                  <a:pt x="1423964" y="6144329"/>
                </a:lnTo>
                <a:lnTo>
                  <a:pt x="1403694" y="6148552"/>
                </a:lnTo>
                <a:lnTo>
                  <a:pt x="1391025" y="6182335"/>
                </a:lnTo>
                <a:close/>
                <a:moveTo>
                  <a:pt x="6735536" y="3808217"/>
                </a:moveTo>
                <a:lnTo>
                  <a:pt x="6722867" y="3795548"/>
                </a:lnTo>
                <a:lnTo>
                  <a:pt x="6718644" y="3766833"/>
                </a:lnTo>
                <a:lnTo>
                  <a:pt x="6747360" y="3738117"/>
                </a:lnTo>
                <a:lnTo>
                  <a:pt x="6771853" y="3725448"/>
                </a:lnTo>
                <a:lnTo>
                  <a:pt x="6800569" y="3725448"/>
                </a:lnTo>
                <a:lnTo>
                  <a:pt x="6825061" y="3741495"/>
                </a:lnTo>
                <a:lnTo>
                  <a:pt x="6833507" y="3765988"/>
                </a:lnTo>
                <a:lnTo>
                  <a:pt x="6862223" y="3757542"/>
                </a:lnTo>
                <a:lnTo>
                  <a:pt x="6866446" y="3761765"/>
                </a:lnTo>
                <a:lnTo>
                  <a:pt x="6866446" y="3782035"/>
                </a:lnTo>
                <a:lnTo>
                  <a:pt x="6846176" y="3798082"/>
                </a:lnTo>
                <a:lnTo>
                  <a:pt x="6833507" y="3802305"/>
                </a:lnTo>
                <a:lnTo>
                  <a:pt x="6759184" y="3802305"/>
                </a:lnTo>
                <a:lnTo>
                  <a:pt x="6735536" y="3808217"/>
                </a:lnTo>
                <a:close/>
                <a:moveTo>
                  <a:pt x="815866" y="4896882"/>
                </a:moveTo>
                <a:lnTo>
                  <a:pt x="758434" y="4929821"/>
                </a:lnTo>
                <a:lnTo>
                  <a:pt x="717050" y="4934044"/>
                </a:lnTo>
                <a:lnTo>
                  <a:pt x="712827" y="4929821"/>
                </a:lnTo>
                <a:lnTo>
                  <a:pt x="712827" y="4901105"/>
                </a:lnTo>
                <a:lnTo>
                  <a:pt x="757589" y="4868167"/>
                </a:lnTo>
                <a:lnTo>
                  <a:pt x="803197" y="4839451"/>
                </a:lnTo>
                <a:lnTo>
                  <a:pt x="827690" y="4831005"/>
                </a:lnTo>
                <a:lnTo>
                  <a:pt x="836135" y="4839451"/>
                </a:lnTo>
                <a:lnTo>
                  <a:pt x="827690" y="4859721"/>
                </a:lnTo>
                <a:lnTo>
                  <a:pt x="836135" y="4872390"/>
                </a:lnTo>
                <a:lnTo>
                  <a:pt x="815866" y="4896882"/>
                </a:lnTo>
                <a:close/>
                <a:moveTo>
                  <a:pt x="4249933" y="5090292"/>
                </a:moveTo>
                <a:lnTo>
                  <a:pt x="4270203" y="5070022"/>
                </a:lnTo>
                <a:lnTo>
                  <a:pt x="4261757" y="5028637"/>
                </a:lnTo>
                <a:lnTo>
                  <a:pt x="4277804" y="5020192"/>
                </a:lnTo>
                <a:lnTo>
                  <a:pt x="4282027" y="5004144"/>
                </a:lnTo>
                <a:lnTo>
                  <a:pt x="4261757" y="5004144"/>
                </a:lnTo>
                <a:lnTo>
                  <a:pt x="4249089" y="5012590"/>
                </a:lnTo>
                <a:lnTo>
                  <a:pt x="4220373" y="5037083"/>
                </a:lnTo>
                <a:lnTo>
                  <a:pt x="4200103" y="5070022"/>
                </a:lnTo>
                <a:lnTo>
                  <a:pt x="4154495" y="5107183"/>
                </a:lnTo>
                <a:lnTo>
                  <a:pt x="4126624" y="5119852"/>
                </a:lnTo>
                <a:lnTo>
                  <a:pt x="4121557" y="5119852"/>
                </a:lnTo>
                <a:lnTo>
                  <a:pt x="4117334" y="5124075"/>
                </a:lnTo>
                <a:lnTo>
                  <a:pt x="4113111" y="5144345"/>
                </a:lnTo>
                <a:lnTo>
                  <a:pt x="4125780" y="5144345"/>
                </a:lnTo>
                <a:lnTo>
                  <a:pt x="4141827" y="5135899"/>
                </a:lnTo>
                <a:lnTo>
                  <a:pt x="4174765" y="5111406"/>
                </a:lnTo>
                <a:lnTo>
                  <a:pt x="4187434" y="5115629"/>
                </a:lnTo>
                <a:lnTo>
                  <a:pt x="4191657" y="5114784"/>
                </a:lnTo>
                <a:lnTo>
                  <a:pt x="4195880" y="5115629"/>
                </a:lnTo>
                <a:lnTo>
                  <a:pt x="4195035" y="5113940"/>
                </a:lnTo>
                <a:lnTo>
                  <a:pt x="4207704" y="5111406"/>
                </a:lnTo>
                <a:lnTo>
                  <a:pt x="4249933" y="5090292"/>
                </a:lnTo>
                <a:close/>
                <a:moveTo>
                  <a:pt x="4213616" y="5077623"/>
                </a:moveTo>
                <a:lnTo>
                  <a:pt x="4226285" y="5081846"/>
                </a:lnTo>
                <a:lnTo>
                  <a:pt x="4210238" y="5090292"/>
                </a:lnTo>
                <a:lnTo>
                  <a:pt x="4213616" y="5077623"/>
                </a:lnTo>
                <a:close/>
                <a:moveTo>
                  <a:pt x="6374055" y="3787947"/>
                </a:moveTo>
                <a:lnTo>
                  <a:pt x="6382501" y="3792170"/>
                </a:lnTo>
                <a:lnTo>
                  <a:pt x="6382501" y="3812440"/>
                </a:lnTo>
                <a:lnTo>
                  <a:pt x="6341116" y="3825109"/>
                </a:lnTo>
                <a:lnTo>
                  <a:pt x="6320847" y="3845379"/>
                </a:lnTo>
                <a:lnTo>
                  <a:pt x="6300576" y="3853824"/>
                </a:lnTo>
                <a:lnTo>
                  <a:pt x="6271860" y="3849601"/>
                </a:lnTo>
                <a:lnTo>
                  <a:pt x="6255814" y="3829332"/>
                </a:lnTo>
                <a:lnTo>
                  <a:pt x="6251591" y="3820886"/>
                </a:lnTo>
                <a:lnTo>
                  <a:pt x="6251591" y="3796393"/>
                </a:lnTo>
                <a:lnTo>
                  <a:pt x="6264260" y="3780346"/>
                </a:lnTo>
                <a:lnTo>
                  <a:pt x="6276928" y="3776123"/>
                </a:lnTo>
                <a:lnTo>
                  <a:pt x="6334360" y="3792170"/>
                </a:lnTo>
                <a:lnTo>
                  <a:pt x="6358853" y="3792170"/>
                </a:lnTo>
                <a:lnTo>
                  <a:pt x="6358853" y="3792170"/>
                </a:lnTo>
                <a:lnTo>
                  <a:pt x="6374055" y="3787947"/>
                </a:lnTo>
                <a:close/>
                <a:moveTo>
                  <a:pt x="6287908" y="4313277"/>
                </a:moveTo>
                <a:lnTo>
                  <a:pt x="6254969" y="4337770"/>
                </a:lnTo>
                <a:lnTo>
                  <a:pt x="6234699" y="4346215"/>
                </a:lnTo>
                <a:lnTo>
                  <a:pt x="6205983" y="4341992"/>
                </a:lnTo>
                <a:lnTo>
                  <a:pt x="6189936" y="4321723"/>
                </a:lnTo>
                <a:lnTo>
                  <a:pt x="6173889" y="4280338"/>
                </a:lnTo>
                <a:lnTo>
                  <a:pt x="6178112" y="4243177"/>
                </a:lnTo>
                <a:lnTo>
                  <a:pt x="6194159" y="4238954"/>
                </a:lnTo>
                <a:lnTo>
                  <a:pt x="6202605" y="4201792"/>
                </a:lnTo>
                <a:lnTo>
                  <a:pt x="6218652" y="4189123"/>
                </a:lnTo>
                <a:lnTo>
                  <a:pt x="6267638" y="4189123"/>
                </a:lnTo>
                <a:lnTo>
                  <a:pt x="6287908" y="4209393"/>
                </a:lnTo>
                <a:lnTo>
                  <a:pt x="6308178" y="4233886"/>
                </a:lnTo>
                <a:lnTo>
                  <a:pt x="6312401" y="4262602"/>
                </a:lnTo>
                <a:lnTo>
                  <a:pt x="6296354" y="4299764"/>
                </a:lnTo>
                <a:lnTo>
                  <a:pt x="6329292" y="4312432"/>
                </a:lnTo>
                <a:lnTo>
                  <a:pt x="6316624" y="4336925"/>
                </a:lnTo>
                <a:lnTo>
                  <a:pt x="6300576" y="4341148"/>
                </a:lnTo>
                <a:lnTo>
                  <a:pt x="6287908" y="4320878"/>
                </a:lnTo>
                <a:lnTo>
                  <a:pt x="6287908" y="4320878"/>
                </a:lnTo>
                <a:lnTo>
                  <a:pt x="6287908" y="4313277"/>
                </a:lnTo>
                <a:close/>
                <a:moveTo>
                  <a:pt x="6131660" y="4515132"/>
                </a:moveTo>
                <a:lnTo>
                  <a:pt x="6123214" y="4531179"/>
                </a:lnTo>
                <a:lnTo>
                  <a:pt x="6114769" y="4531179"/>
                </a:lnTo>
                <a:lnTo>
                  <a:pt x="6114769" y="4539625"/>
                </a:lnTo>
                <a:lnTo>
                  <a:pt x="6127437" y="4543848"/>
                </a:lnTo>
                <a:lnTo>
                  <a:pt x="6127437" y="4552293"/>
                </a:lnTo>
                <a:lnTo>
                  <a:pt x="6094498" y="4576786"/>
                </a:lnTo>
                <a:lnTo>
                  <a:pt x="6074229" y="4585232"/>
                </a:lnTo>
                <a:lnTo>
                  <a:pt x="6053959" y="4585232"/>
                </a:lnTo>
                <a:lnTo>
                  <a:pt x="6058182" y="4597901"/>
                </a:lnTo>
                <a:lnTo>
                  <a:pt x="6070850" y="4606347"/>
                </a:lnTo>
                <a:lnTo>
                  <a:pt x="6062404" y="4622393"/>
                </a:lnTo>
                <a:lnTo>
                  <a:pt x="6037912" y="4635062"/>
                </a:lnTo>
                <a:lnTo>
                  <a:pt x="6029466" y="4626616"/>
                </a:lnTo>
                <a:lnTo>
                  <a:pt x="6033689" y="4606347"/>
                </a:lnTo>
                <a:lnTo>
                  <a:pt x="6042135" y="4586077"/>
                </a:lnTo>
                <a:lnTo>
                  <a:pt x="6033689" y="4581854"/>
                </a:lnTo>
                <a:lnTo>
                  <a:pt x="6037912" y="4553138"/>
                </a:lnTo>
                <a:lnTo>
                  <a:pt x="6075073" y="4520199"/>
                </a:lnTo>
                <a:lnTo>
                  <a:pt x="6091120" y="4511754"/>
                </a:lnTo>
                <a:lnTo>
                  <a:pt x="6131660" y="4515132"/>
                </a:lnTo>
                <a:close/>
                <a:moveTo>
                  <a:pt x="7072524" y="4136759"/>
                </a:moveTo>
                <a:lnTo>
                  <a:pt x="7076747" y="4145205"/>
                </a:lnTo>
                <a:lnTo>
                  <a:pt x="7076747" y="4169698"/>
                </a:lnTo>
                <a:lnTo>
                  <a:pt x="7060700" y="4189968"/>
                </a:lnTo>
                <a:lnTo>
                  <a:pt x="7035362" y="4189968"/>
                </a:lnTo>
                <a:lnTo>
                  <a:pt x="7010869" y="4177299"/>
                </a:lnTo>
                <a:lnTo>
                  <a:pt x="6990599" y="4173076"/>
                </a:lnTo>
                <a:lnTo>
                  <a:pt x="6986377" y="4152806"/>
                </a:lnTo>
                <a:lnTo>
                  <a:pt x="6999045" y="4111422"/>
                </a:lnTo>
                <a:lnTo>
                  <a:pt x="7007491" y="4107199"/>
                </a:lnTo>
                <a:lnTo>
                  <a:pt x="7048875" y="4107199"/>
                </a:lnTo>
                <a:lnTo>
                  <a:pt x="7048875" y="4107199"/>
                </a:lnTo>
                <a:lnTo>
                  <a:pt x="7072524" y="4136759"/>
                </a:lnTo>
                <a:close/>
                <a:moveTo>
                  <a:pt x="4048923" y="5163770"/>
                </a:moveTo>
                <a:lnTo>
                  <a:pt x="4069193" y="5167993"/>
                </a:lnTo>
                <a:lnTo>
                  <a:pt x="4069193" y="5184040"/>
                </a:lnTo>
                <a:lnTo>
                  <a:pt x="4003315" y="5216979"/>
                </a:lnTo>
                <a:lnTo>
                  <a:pt x="3961931" y="5241471"/>
                </a:lnTo>
                <a:lnTo>
                  <a:pt x="3961931" y="5257519"/>
                </a:lnTo>
                <a:lnTo>
                  <a:pt x="3957708" y="5270187"/>
                </a:lnTo>
                <a:lnTo>
                  <a:pt x="3933215" y="5274410"/>
                </a:lnTo>
                <a:lnTo>
                  <a:pt x="3941661" y="5254140"/>
                </a:lnTo>
                <a:lnTo>
                  <a:pt x="3896053" y="5274410"/>
                </a:lnTo>
                <a:lnTo>
                  <a:pt x="3859736" y="5278633"/>
                </a:lnTo>
                <a:lnTo>
                  <a:pt x="3859736" y="5262586"/>
                </a:lnTo>
                <a:lnTo>
                  <a:pt x="3908722" y="5242316"/>
                </a:lnTo>
                <a:lnTo>
                  <a:pt x="3974600" y="5209377"/>
                </a:lnTo>
                <a:lnTo>
                  <a:pt x="4007538" y="5184885"/>
                </a:lnTo>
                <a:lnTo>
                  <a:pt x="4036254" y="5176439"/>
                </a:lnTo>
                <a:lnTo>
                  <a:pt x="4036254" y="5176439"/>
                </a:lnTo>
                <a:lnTo>
                  <a:pt x="4048923" y="5163770"/>
                </a:lnTo>
                <a:close/>
                <a:moveTo>
                  <a:pt x="5618155" y="4445031"/>
                </a:moveTo>
                <a:lnTo>
                  <a:pt x="5597885" y="4445031"/>
                </a:lnTo>
                <a:lnTo>
                  <a:pt x="5589439" y="4436586"/>
                </a:lnTo>
                <a:lnTo>
                  <a:pt x="5564946" y="4440809"/>
                </a:lnTo>
                <a:lnTo>
                  <a:pt x="5519339" y="4465302"/>
                </a:lnTo>
                <a:lnTo>
                  <a:pt x="5490623" y="4456856"/>
                </a:lnTo>
                <a:lnTo>
                  <a:pt x="5470353" y="4461079"/>
                </a:lnTo>
                <a:lnTo>
                  <a:pt x="5474576" y="4445031"/>
                </a:lnTo>
                <a:lnTo>
                  <a:pt x="5503292" y="4424762"/>
                </a:lnTo>
                <a:lnTo>
                  <a:pt x="5511737" y="4412093"/>
                </a:lnTo>
                <a:lnTo>
                  <a:pt x="5536230" y="4407870"/>
                </a:lnTo>
                <a:lnTo>
                  <a:pt x="5581838" y="4412093"/>
                </a:lnTo>
                <a:lnTo>
                  <a:pt x="5590284" y="4420539"/>
                </a:lnTo>
                <a:lnTo>
                  <a:pt x="5623222" y="4424762"/>
                </a:lnTo>
                <a:lnTo>
                  <a:pt x="5623222" y="4424762"/>
                </a:lnTo>
                <a:lnTo>
                  <a:pt x="5618155" y="4445031"/>
                </a:lnTo>
                <a:close/>
                <a:moveTo>
                  <a:pt x="5754132" y="4407870"/>
                </a:moveTo>
                <a:lnTo>
                  <a:pt x="5741464" y="4432363"/>
                </a:lnTo>
                <a:lnTo>
                  <a:pt x="5721194" y="4448410"/>
                </a:lnTo>
                <a:lnTo>
                  <a:pt x="5708525" y="4448410"/>
                </a:lnTo>
                <a:lnTo>
                  <a:pt x="5700079" y="4428140"/>
                </a:lnTo>
                <a:lnTo>
                  <a:pt x="5691634" y="4428140"/>
                </a:lnTo>
                <a:lnTo>
                  <a:pt x="5683188" y="4448410"/>
                </a:lnTo>
                <a:lnTo>
                  <a:pt x="5667140" y="4452633"/>
                </a:lnTo>
                <a:lnTo>
                  <a:pt x="5646870" y="4423917"/>
                </a:lnTo>
                <a:lnTo>
                  <a:pt x="5651093" y="4411248"/>
                </a:lnTo>
                <a:lnTo>
                  <a:pt x="5675586" y="4398579"/>
                </a:lnTo>
                <a:lnTo>
                  <a:pt x="5691634" y="4398579"/>
                </a:lnTo>
                <a:lnTo>
                  <a:pt x="5697545" y="4407025"/>
                </a:lnTo>
                <a:lnTo>
                  <a:pt x="5703457" y="4407025"/>
                </a:lnTo>
                <a:lnTo>
                  <a:pt x="5727950" y="4374087"/>
                </a:lnTo>
                <a:lnTo>
                  <a:pt x="5740619" y="4369864"/>
                </a:lnTo>
                <a:lnTo>
                  <a:pt x="5753288" y="4378310"/>
                </a:lnTo>
                <a:lnTo>
                  <a:pt x="5753288" y="4378310"/>
                </a:lnTo>
                <a:lnTo>
                  <a:pt x="5753288" y="4407870"/>
                </a:lnTo>
                <a:close/>
                <a:moveTo>
                  <a:pt x="5996527" y="4617326"/>
                </a:moveTo>
                <a:lnTo>
                  <a:pt x="6009196" y="4621549"/>
                </a:lnTo>
                <a:lnTo>
                  <a:pt x="6004973" y="4641819"/>
                </a:lnTo>
                <a:lnTo>
                  <a:pt x="5927271" y="4678981"/>
                </a:lnTo>
                <a:lnTo>
                  <a:pt x="5865617" y="4703474"/>
                </a:lnTo>
                <a:lnTo>
                  <a:pt x="5845347" y="4699251"/>
                </a:lnTo>
                <a:lnTo>
                  <a:pt x="5845347" y="4690805"/>
                </a:lnTo>
                <a:lnTo>
                  <a:pt x="5927271" y="4641819"/>
                </a:lnTo>
                <a:lnTo>
                  <a:pt x="5972879" y="4625772"/>
                </a:lnTo>
                <a:lnTo>
                  <a:pt x="5997372" y="4625772"/>
                </a:lnTo>
                <a:lnTo>
                  <a:pt x="5997372" y="4625772"/>
                </a:lnTo>
                <a:lnTo>
                  <a:pt x="5997372" y="4617326"/>
                </a:lnTo>
                <a:close/>
                <a:moveTo>
                  <a:pt x="4377465" y="5381672"/>
                </a:moveTo>
                <a:lnTo>
                  <a:pt x="4390134" y="5401942"/>
                </a:lnTo>
                <a:lnTo>
                  <a:pt x="4385911" y="5426435"/>
                </a:lnTo>
                <a:lnTo>
                  <a:pt x="4357195" y="5430658"/>
                </a:lnTo>
                <a:lnTo>
                  <a:pt x="4332702" y="5417989"/>
                </a:lnTo>
                <a:lnTo>
                  <a:pt x="4291318" y="5422212"/>
                </a:lnTo>
                <a:lnTo>
                  <a:pt x="4254156" y="5422212"/>
                </a:lnTo>
                <a:lnTo>
                  <a:pt x="4254156" y="5413766"/>
                </a:lnTo>
                <a:lnTo>
                  <a:pt x="4245710" y="5413766"/>
                </a:lnTo>
                <a:lnTo>
                  <a:pt x="4233042" y="5385050"/>
                </a:lnTo>
                <a:lnTo>
                  <a:pt x="4241487" y="5356335"/>
                </a:lnTo>
                <a:lnTo>
                  <a:pt x="4261757" y="5336065"/>
                </a:lnTo>
                <a:lnTo>
                  <a:pt x="4270203" y="5331842"/>
                </a:lnTo>
                <a:lnTo>
                  <a:pt x="4307365" y="5331842"/>
                </a:lnTo>
                <a:lnTo>
                  <a:pt x="4348749" y="5360558"/>
                </a:lnTo>
                <a:lnTo>
                  <a:pt x="4348749" y="5360558"/>
                </a:lnTo>
                <a:lnTo>
                  <a:pt x="4377465" y="5381672"/>
                </a:lnTo>
                <a:close/>
                <a:moveTo>
                  <a:pt x="897790" y="5533697"/>
                </a:moveTo>
                <a:lnTo>
                  <a:pt x="844581" y="5537920"/>
                </a:lnTo>
                <a:lnTo>
                  <a:pt x="815866" y="5542143"/>
                </a:lnTo>
                <a:lnTo>
                  <a:pt x="795596" y="5529474"/>
                </a:lnTo>
                <a:lnTo>
                  <a:pt x="791373" y="5509204"/>
                </a:lnTo>
                <a:lnTo>
                  <a:pt x="836980" y="5467820"/>
                </a:lnTo>
                <a:lnTo>
                  <a:pt x="869919" y="5447550"/>
                </a:lnTo>
                <a:lnTo>
                  <a:pt x="915526" y="5447550"/>
                </a:lnTo>
                <a:lnTo>
                  <a:pt x="935796" y="5455995"/>
                </a:lnTo>
                <a:lnTo>
                  <a:pt x="940019" y="5464441"/>
                </a:lnTo>
                <a:lnTo>
                  <a:pt x="940019" y="5493157"/>
                </a:lnTo>
                <a:lnTo>
                  <a:pt x="915526" y="5526095"/>
                </a:lnTo>
                <a:lnTo>
                  <a:pt x="897790" y="5533697"/>
                </a:lnTo>
                <a:close/>
                <a:moveTo>
                  <a:pt x="6526080" y="3964465"/>
                </a:moveTo>
                <a:lnTo>
                  <a:pt x="6505810" y="3951796"/>
                </a:lnTo>
                <a:lnTo>
                  <a:pt x="6510032" y="3923080"/>
                </a:lnTo>
                <a:lnTo>
                  <a:pt x="6530303" y="3907033"/>
                </a:lnTo>
                <a:lnTo>
                  <a:pt x="6554795" y="3907033"/>
                </a:lnTo>
                <a:lnTo>
                  <a:pt x="6570842" y="3927303"/>
                </a:lnTo>
                <a:lnTo>
                  <a:pt x="6566620" y="3956019"/>
                </a:lnTo>
                <a:lnTo>
                  <a:pt x="6553951" y="3976289"/>
                </a:lnTo>
                <a:lnTo>
                  <a:pt x="6541282" y="3988957"/>
                </a:lnTo>
                <a:lnTo>
                  <a:pt x="6528613" y="3984735"/>
                </a:lnTo>
                <a:lnTo>
                  <a:pt x="6526080" y="3964465"/>
                </a:lnTo>
                <a:close/>
                <a:moveTo>
                  <a:pt x="6863067" y="4128313"/>
                </a:moveTo>
                <a:lnTo>
                  <a:pt x="6830129" y="4148583"/>
                </a:lnTo>
                <a:lnTo>
                  <a:pt x="6814082" y="4144361"/>
                </a:lnTo>
                <a:lnTo>
                  <a:pt x="6805636" y="4124090"/>
                </a:lnTo>
                <a:lnTo>
                  <a:pt x="6809859" y="4091152"/>
                </a:lnTo>
                <a:lnTo>
                  <a:pt x="6825906" y="4075105"/>
                </a:lnTo>
                <a:lnTo>
                  <a:pt x="6846176" y="4079328"/>
                </a:lnTo>
                <a:lnTo>
                  <a:pt x="6846176" y="4079328"/>
                </a:lnTo>
                <a:lnTo>
                  <a:pt x="6862223" y="4099598"/>
                </a:lnTo>
                <a:lnTo>
                  <a:pt x="6895162" y="4128313"/>
                </a:lnTo>
                <a:lnTo>
                  <a:pt x="6895162" y="4136759"/>
                </a:lnTo>
                <a:lnTo>
                  <a:pt x="6863067" y="4128313"/>
                </a:lnTo>
                <a:close/>
                <a:moveTo>
                  <a:pt x="6032844" y="4580164"/>
                </a:moveTo>
                <a:lnTo>
                  <a:pt x="6028621" y="4596212"/>
                </a:lnTo>
                <a:lnTo>
                  <a:pt x="5999906" y="4600435"/>
                </a:lnTo>
                <a:lnTo>
                  <a:pt x="5962744" y="4591989"/>
                </a:lnTo>
                <a:lnTo>
                  <a:pt x="5946697" y="4587766"/>
                </a:lnTo>
                <a:lnTo>
                  <a:pt x="5942474" y="4575097"/>
                </a:lnTo>
                <a:lnTo>
                  <a:pt x="5962744" y="4566651"/>
                </a:lnTo>
                <a:lnTo>
                  <a:pt x="5971190" y="4550604"/>
                </a:lnTo>
                <a:lnTo>
                  <a:pt x="5958521" y="4546381"/>
                </a:lnTo>
                <a:lnTo>
                  <a:pt x="5958521" y="4535402"/>
                </a:lnTo>
                <a:lnTo>
                  <a:pt x="5974568" y="4526956"/>
                </a:lnTo>
                <a:lnTo>
                  <a:pt x="5990615" y="4526956"/>
                </a:lnTo>
                <a:lnTo>
                  <a:pt x="5990615" y="4551449"/>
                </a:lnTo>
                <a:lnTo>
                  <a:pt x="5990615" y="4551449"/>
                </a:lnTo>
                <a:lnTo>
                  <a:pt x="6010885" y="4567496"/>
                </a:lnTo>
                <a:lnTo>
                  <a:pt x="6032844" y="4580164"/>
                </a:lnTo>
                <a:close/>
                <a:moveTo>
                  <a:pt x="6858844" y="3676462"/>
                </a:moveTo>
                <a:lnTo>
                  <a:pt x="6846176" y="3689131"/>
                </a:lnTo>
                <a:lnTo>
                  <a:pt x="6821683" y="3689131"/>
                </a:lnTo>
                <a:lnTo>
                  <a:pt x="6801413" y="3668861"/>
                </a:lnTo>
                <a:lnTo>
                  <a:pt x="6797190" y="3644368"/>
                </a:lnTo>
                <a:lnTo>
                  <a:pt x="6809859" y="3624098"/>
                </a:lnTo>
                <a:lnTo>
                  <a:pt x="6818305" y="3619876"/>
                </a:lnTo>
                <a:lnTo>
                  <a:pt x="6818305" y="3619876"/>
                </a:lnTo>
                <a:lnTo>
                  <a:pt x="6842798" y="3628321"/>
                </a:lnTo>
                <a:lnTo>
                  <a:pt x="6858844" y="3648591"/>
                </a:lnTo>
                <a:lnTo>
                  <a:pt x="6858844" y="3676462"/>
                </a:lnTo>
                <a:close/>
                <a:moveTo>
                  <a:pt x="7105462" y="2723775"/>
                </a:moveTo>
                <a:lnTo>
                  <a:pt x="7085193" y="2739822"/>
                </a:lnTo>
                <a:lnTo>
                  <a:pt x="7076747" y="2744045"/>
                </a:lnTo>
                <a:lnTo>
                  <a:pt x="7043808" y="2744045"/>
                </a:lnTo>
                <a:lnTo>
                  <a:pt x="7019315" y="2727998"/>
                </a:lnTo>
                <a:lnTo>
                  <a:pt x="7010869" y="2719552"/>
                </a:lnTo>
                <a:lnTo>
                  <a:pt x="7010869" y="2690836"/>
                </a:lnTo>
                <a:lnTo>
                  <a:pt x="7035362" y="2657898"/>
                </a:lnTo>
                <a:lnTo>
                  <a:pt x="7055632" y="2641850"/>
                </a:lnTo>
                <a:lnTo>
                  <a:pt x="7084348" y="2646073"/>
                </a:lnTo>
                <a:lnTo>
                  <a:pt x="7100395" y="2666343"/>
                </a:lnTo>
                <a:lnTo>
                  <a:pt x="7108841" y="2686613"/>
                </a:lnTo>
                <a:lnTo>
                  <a:pt x="7108841" y="2686613"/>
                </a:lnTo>
                <a:lnTo>
                  <a:pt x="7105462" y="2723775"/>
                </a:lnTo>
                <a:close/>
                <a:moveTo>
                  <a:pt x="3374947" y="5509204"/>
                </a:moveTo>
                <a:lnTo>
                  <a:pt x="3395217" y="5521873"/>
                </a:lnTo>
                <a:lnTo>
                  <a:pt x="3390994" y="5542143"/>
                </a:lnTo>
                <a:lnTo>
                  <a:pt x="3374947" y="5562412"/>
                </a:lnTo>
                <a:lnTo>
                  <a:pt x="3346231" y="5562412"/>
                </a:lnTo>
                <a:lnTo>
                  <a:pt x="3333562" y="5549744"/>
                </a:lnTo>
                <a:lnTo>
                  <a:pt x="3333562" y="5521028"/>
                </a:lnTo>
                <a:lnTo>
                  <a:pt x="3349609" y="5504981"/>
                </a:lnTo>
                <a:lnTo>
                  <a:pt x="3374947" y="5509204"/>
                </a:lnTo>
                <a:close/>
                <a:moveTo>
                  <a:pt x="6645165" y="3993180"/>
                </a:moveTo>
                <a:lnTo>
                  <a:pt x="6629119" y="3988957"/>
                </a:lnTo>
                <a:lnTo>
                  <a:pt x="6616450" y="3964465"/>
                </a:lnTo>
                <a:lnTo>
                  <a:pt x="6608004" y="3956019"/>
                </a:lnTo>
                <a:lnTo>
                  <a:pt x="6612227" y="3927303"/>
                </a:lnTo>
                <a:lnTo>
                  <a:pt x="6624896" y="3914634"/>
                </a:lnTo>
                <a:lnTo>
                  <a:pt x="6640943" y="3923080"/>
                </a:lnTo>
                <a:lnTo>
                  <a:pt x="6653611" y="3947573"/>
                </a:lnTo>
                <a:lnTo>
                  <a:pt x="6669659" y="3963620"/>
                </a:lnTo>
                <a:lnTo>
                  <a:pt x="6656990" y="3983890"/>
                </a:lnTo>
                <a:lnTo>
                  <a:pt x="6656990" y="3983890"/>
                </a:lnTo>
                <a:lnTo>
                  <a:pt x="6645165" y="3993180"/>
                </a:lnTo>
                <a:close/>
                <a:moveTo>
                  <a:pt x="6969485" y="3927303"/>
                </a:moveTo>
                <a:lnTo>
                  <a:pt x="6953438" y="3943350"/>
                </a:lnTo>
                <a:lnTo>
                  <a:pt x="6912053" y="3943350"/>
                </a:lnTo>
                <a:lnTo>
                  <a:pt x="6891783" y="3927303"/>
                </a:lnTo>
                <a:lnTo>
                  <a:pt x="6883337" y="3907033"/>
                </a:lnTo>
                <a:lnTo>
                  <a:pt x="6887560" y="3878317"/>
                </a:lnTo>
                <a:lnTo>
                  <a:pt x="6916276" y="3845379"/>
                </a:lnTo>
                <a:lnTo>
                  <a:pt x="6924722" y="3841156"/>
                </a:lnTo>
                <a:lnTo>
                  <a:pt x="6940769" y="3849601"/>
                </a:lnTo>
                <a:lnTo>
                  <a:pt x="6961039" y="3869872"/>
                </a:lnTo>
                <a:lnTo>
                  <a:pt x="6969485" y="3890142"/>
                </a:lnTo>
                <a:lnTo>
                  <a:pt x="6969485" y="3890142"/>
                </a:lnTo>
                <a:lnTo>
                  <a:pt x="6969485" y="3927303"/>
                </a:lnTo>
                <a:close/>
                <a:moveTo>
                  <a:pt x="1111469" y="6305644"/>
                </a:moveTo>
                <a:lnTo>
                  <a:pt x="1157076" y="6305644"/>
                </a:lnTo>
                <a:lnTo>
                  <a:pt x="1148631" y="6321691"/>
                </a:lnTo>
                <a:lnTo>
                  <a:pt x="1111469" y="6346184"/>
                </a:lnTo>
                <a:lnTo>
                  <a:pt x="1082753" y="6358853"/>
                </a:lnTo>
                <a:lnTo>
                  <a:pt x="1070084" y="6367299"/>
                </a:lnTo>
                <a:lnTo>
                  <a:pt x="1054037" y="6342806"/>
                </a:lnTo>
                <a:lnTo>
                  <a:pt x="1086976" y="6322536"/>
                </a:lnTo>
                <a:lnTo>
                  <a:pt x="1111469" y="6305644"/>
                </a:lnTo>
                <a:close/>
                <a:moveTo>
                  <a:pt x="6739759" y="2132568"/>
                </a:moveTo>
                <a:lnTo>
                  <a:pt x="6715266" y="2132568"/>
                </a:lnTo>
                <a:lnTo>
                  <a:pt x="6690773" y="2116521"/>
                </a:lnTo>
                <a:lnTo>
                  <a:pt x="6694996" y="2096251"/>
                </a:lnTo>
                <a:lnTo>
                  <a:pt x="6715266" y="2063312"/>
                </a:lnTo>
                <a:lnTo>
                  <a:pt x="6731313" y="2067535"/>
                </a:lnTo>
                <a:lnTo>
                  <a:pt x="6743982" y="2104697"/>
                </a:lnTo>
                <a:lnTo>
                  <a:pt x="6743982" y="2129190"/>
                </a:lnTo>
                <a:lnTo>
                  <a:pt x="6743982" y="2129190"/>
                </a:lnTo>
                <a:lnTo>
                  <a:pt x="6739759" y="2132568"/>
                </a:lnTo>
                <a:close/>
                <a:moveTo>
                  <a:pt x="725495" y="6807325"/>
                </a:moveTo>
                <a:lnTo>
                  <a:pt x="729718" y="6815771"/>
                </a:lnTo>
                <a:lnTo>
                  <a:pt x="729718" y="6840264"/>
                </a:lnTo>
                <a:lnTo>
                  <a:pt x="701002" y="6836041"/>
                </a:lnTo>
                <a:lnTo>
                  <a:pt x="692557" y="6798880"/>
                </a:lnTo>
                <a:lnTo>
                  <a:pt x="684111" y="6786211"/>
                </a:lnTo>
                <a:lnTo>
                  <a:pt x="684111" y="6765941"/>
                </a:lnTo>
                <a:lnTo>
                  <a:pt x="696780" y="6757495"/>
                </a:lnTo>
                <a:lnTo>
                  <a:pt x="717050" y="6761718"/>
                </a:lnTo>
                <a:lnTo>
                  <a:pt x="721272" y="6790434"/>
                </a:lnTo>
                <a:lnTo>
                  <a:pt x="725495" y="6807325"/>
                </a:lnTo>
                <a:close/>
                <a:moveTo>
                  <a:pt x="5651093" y="5028637"/>
                </a:moveTo>
                <a:lnTo>
                  <a:pt x="5663762" y="5041306"/>
                </a:lnTo>
                <a:lnTo>
                  <a:pt x="5659539" y="5070022"/>
                </a:lnTo>
                <a:lnTo>
                  <a:pt x="5643492" y="5078467"/>
                </a:lnTo>
                <a:lnTo>
                  <a:pt x="5614776" y="5074244"/>
                </a:lnTo>
                <a:lnTo>
                  <a:pt x="5602108" y="5058198"/>
                </a:lnTo>
                <a:lnTo>
                  <a:pt x="5610553" y="5033705"/>
                </a:lnTo>
                <a:lnTo>
                  <a:pt x="5618999" y="5029482"/>
                </a:lnTo>
                <a:lnTo>
                  <a:pt x="5651093" y="5029482"/>
                </a:lnTo>
                <a:close/>
                <a:moveTo>
                  <a:pt x="6308178" y="4161252"/>
                </a:moveTo>
                <a:lnTo>
                  <a:pt x="6283685" y="4136759"/>
                </a:lnTo>
                <a:lnTo>
                  <a:pt x="6287908" y="4120712"/>
                </a:lnTo>
                <a:lnTo>
                  <a:pt x="6303955" y="4108043"/>
                </a:lnTo>
                <a:lnTo>
                  <a:pt x="6324225" y="4108043"/>
                </a:lnTo>
                <a:lnTo>
                  <a:pt x="6340272" y="4136759"/>
                </a:lnTo>
                <a:lnTo>
                  <a:pt x="6336049" y="4152806"/>
                </a:lnTo>
                <a:lnTo>
                  <a:pt x="6323380" y="4165475"/>
                </a:lnTo>
                <a:lnTo>
                  <a:pt x="6308178" y="4161252"/>
                </a:lnTo>
                <a:close/>
                <a:moveTo>
                  <a:pt x="7158671" y="3380859"/>
                </a:moveTo>
                <a:lnTo>
                  <a:pt x="7171339" y="3389305"/>
                </a:lnTo>
                <a:lnTo>
                  <a:pt x="7171339" y="3418021"/>
                </a:lnTo>
                <a:lnTo>
                  <a:pt x="7151070" y="3434068"/>
                </a:lnTo>
                <a:lnTo>
                  <a:pt x="7130800" y="3425622"/>
                </a:lnTo>
                <a:lnTo>
                  <a:pt x="7122354" y="3417176"/>
                </a:lnTo>
                <a:lnTo>
                  <a:pt x="7122354" y="3388460"/>
                </a:lnTo>
                <a:lnTo>
                  <a:pt x="7135023" y="3375792"/>
                </a:lnTo>
                <a:lnTo>
                  <a:pt x="7158671" y="3380859"/>
                </a:lnTo>
                <a:close/>
                <a:moveTo>
                  <a:pt x="5560723" y="4379154"/>
                </a:moveTo>
                <a:lnTo>
                  <a:pt x="5527785" y="4391823"/>
                </a:lnTo>
                <a:lnTo>
                  <a:pt x="5527785" y="4391823"/>
                </a:lnTo>
                <a:lnTo>
                  <a:pt x="5519339" y="4396046"/>
                </a:lnTo>
                <a:lnTo>
                  <a:pt x="5494846" y="4396046"/>
                </a:lnTo>
                <a:lnTo>
                  <a:pt x="5503292" y="4379999"/>
                </a:lnTo>
                <a:lnTo>
                  <a:pt x="5523562" y="4359729"/>
                </a:lnTo>
                <a:lnTo>
                  <a:pt x="5552278" y="4347060"/>
                </a:lnTo>
                <a:lnTo>
                  <a:pt x="5585216" y="4351283"/>
                </a:lnTo>
                <a:lnTo>
                  <a:pt x="5585216" y="4367330"/>
                </a:lnTo>
                <a:lnTo>
                  <a:pt x="5560723" y="4379154"/>
                </a:lnTo>
                <a:close/>
                <a:moveTo>
                  <a:pt x="6238922" y="4543848"/>
                </a:moveTo>
                <a:lnTo>
                  <a:pt x="6251591" y="4556516"/>
                </a:lnTo>
                <a:lnTo>
                  <a:pt x="6251591" y="4581009"/>
                </a:lnTo>
                <a:lnTo>
                  <a:pt x="6238922" y="4593678"/>
                </a:lnTo>
                <a:lnTo>
                  <a:pt x="6214429" y="4593678"/>
                </a:lnTo>
                <a:lnTo>
                  <a:pt x="6201760" y="4577631"/>
                </a:lnTo>
                <a:lnTo>
                  <a:pt x="6201760" y="4548915"/>
                </a:lnTo>
                <a:lnTo>
                  <a:pt x="6217808" y="4540469"/>
                </a:lnTo>
                <a:lnTo>
                  <a:pt x="6238922" y="4543848"/>
                </a:lnTo>
                <a:close/>
                <a:moveTo>
                  <a:pt x="3321738" y="5611398"/>
                </a:moveTo>
                <a:lnTo>
                  <a:pt x="3325961" y="5627445"/>
                </a:lnTo>
                <a:lnTo>
                  <a:pt x="3313292" y="5651938"/>
                </a:lnTo>
                <a:lnTo>
                  <a:pt x="3300624" y="5660384"/>
                </a:lnTo>
                <a:lnTo>
                  <a:pt x="3276975" y="5660384"/>
                </a:lnTo>
                <a:lnTo>
                  <a:pt x="3272752" y="5656161"/>
                </a:lnTo>
                <a:lnTo>
                  <a:pt x="3276975" y="5623222"/>
                </a:lnTo>
                <a:lnTo>
                  <a:pt x="3289644" y="5610554"/>
                </a:lnTo>
                <a:lnTo>
                  <a:pt x="3302313" y="5606331"/>
                </a:lnTo>
                <a:lnTo>
                  <a:pt x="3321738" y="5611398"/>
                </a:lnTo>
                <a:close/>
                <a:moveTo>
                  <a:pt x="6874892" y="4231352"/>
                </a:moveTo>
                <a:lnTo>
                  <a:pt x="6883337" y="4244021"/>
                </a:lnTo>
                <a:lnTo>
                  <a:pt x="6883337" y="4268514"/>
                </a:lnTo>
                <a:lnTo>
                  <a:pt x="6863067" y="4284561"/>
                </a:lnTo>
                <a:lnTo>
                  <a:pt x="6842798" y="4284561"/>
                </a:lnTo>
                <a:lnTo>
                  <a:pt x="6838575" y="4251622"/>
                </a:lnTo>
                <a:lnTo>
                  <a:pt x="6834352" y="4231352"/>
                </a:lnTo>
                <a:lnTo>
                  <a:pt x="6858844" y="4235575"/>
                </a:lnTo>
                <a:lnTo>
                  <a:pt x="6858844" y="4235575"/>
                </a:lnTo>
                <a:lnTo>
                  <a:pt x="6874892" y="4231352"/>
                </a:lnTo>
                <a:close/>
                <a:moveTo>
                  <a:pt x="6349562" y="4436586"/>
                </a:moveTo>
                <a:lnTo>
                  <a:pt x="6365609" y="4436586"/>
                </a:lnTo>
                <a:lnTo>
                  <a:pt x="6361386" y="4456856"/>
                </a:lnTo>
                <a:lnTo>
                  <a:pt x="6324225" y="4472903"/>
                </a:lnTo>
                <a:lnTo>
                  <a:pt x="6282840" y="4468680"/>
                </a:lnTo>
                <a:lnTo>
                  <a:pt x="6282840" y="4452633"/>
                </a:lnTo>
                <a:lnTo>
                  <a:pt x="6315779" y="4439964"/>
                </a:lnTo>
                <a:lnTo>
                  <a:pt x="6315779" y="4439964"/>
                </a:lnTo>
                <a:lnTo>
                  <a:pt x="6349562" y="4436586"/>
                </a:lnTo>
                <a:close/>
                <a:moveTo>
                  <a:pt x="6924722" y="1824296"/>
                </a:moveTo>
                <a:lnTo>
                  <a:pt x="6916276" y="1811627"/>
                </a:lnTo>
                <a:lnTo>
                  <a:pt x="6920499" y="1791357"/>
                </a:lnTo>
                <a:lnTo>
                  <a:pt x="6940769" y="1778688"/>
                </a:lnTo>
                <a:lnTo>
                  <a:pt x="6961039" y="1787134"/>
                </a:lnTo>
                <a:lnTo>
                  <a:pt x="6965262" y="1791357"/>
                </a:lnTo>
                <a:lnTo>
                  <a:pt x="6965262" y="1815850"/>
                </a:lnTo>
                <a:lnTo>
                  <a:pt x="6952593" y="1828519"/>
                </a:lnTo>
                <a:lnTo>
                  <a:pt x="6952593" y="1828519"/>
                </a:lnTo>
                <a:lnTo>
                  <a:pt x="6924722" y="1824296"/>
                </a:lnTo>
                <a:close/>
                <a:moveTo>
                  <a:pt x="4771884" y="4868167"/>
                </a:moveTo>
                <a:lnTo>
                  <a:pt x="4747391" y="4884214"/>
                </a:lnTo>
                <a:lnTo>
                  <a:pt x="4731345" y="4879991"/>
                </a:lnTo>
                <a:lnTo>
                  <a:pt x="4722899" y="4867322"/>
                </a:lnTo>
                <a:lnTo>
                  <a:pt x="4702629" y="4863099"/>
                </a:lnTo>
                <a:lnTo>
                  <a:pt x="4706851" y="4847052"/>
                </a:lnTo>
                <a:lnTo>
                  <a:pt x="4722899" y="4838607"/>
                </a:lnTo>
                <a:lnTo>
                  <a:pt x="4743168" y="4842830"/>
                </a:lnTo>
                <a:lnTo>
                  <a:pt x="4771884" y="4858876"/>
                </a:lnTo>
                <a:lnTo>
                  <a:pt x="4771884" y="4868167"/>
                </a:lnTo>
                <a:close/>
                <a:moveTo>
                  <a:pt x="6690773" y="4449254"/>
                </a:moveTo>
                <a:lnTo>
                  <a:pt x="6703442" y="4461923"/>
                </a:lnTo>
                <a:lnTo>
                  <a:pt x="6703442" y="4486416"/>
                </a:lnTo>
                <a:lnTo>
                  <a:pt x="6687395" y="4499085"/>
                </a:lnTo>
                <a:lnTo>
                  <a:pt x="6667125" y="4490639"/>
                </a:lnTo>
                <a:lnTo>
                  <a:pt x="6658679" y="4477970"/>
                </a:lnTo>
                <a:lnTo>
                  <a:pt x="6662902" y="4457700"/>
                </a:lnTo>
                <a:lnTo>
                  <a:pt x="6671348" y="4449254"/>
                </a:lnTo>
                <a:lnTo>
                  <a:pt x="6671348" y="4449254"/>
                </a:lnTo>
                <a:lnTo>
                  <a:pt x="6690773" y="4449254"/>
                </a:lnTo>
                <a:close/>
                <a:moveTo>
                  <a:pt x="6151930" y="4009228"/>
                </a:moveTo>
                <a:lnTo>
                  <a:pt x="6180646" y="4013450"/>
                </a:lnTo>
                <a:lnTo>
                  <a:pt x="6189092" y="4029497"/>
                </a:lnTo>
                <a:lnTo>
                  <a:pt x="6189092" y="4045544"/>
                </a:lnTo>
                <a:lnTo>
                  <a:pt x="6148552" y="4045544"/>
                </a:lnTo>
                <a:lnTo>
                  <a:pt x="6135883" y="4032876"/>
                </a:lnTo>
                <a:lnTo>
                  <a:pt x="6144329" y="4012606"/>
                </a:lnTo>
                <a:lnTo>
                  <a:pt x="6144329" y="4012606"/>
                </a:lnTo>
                <a:lnTo>
                  <a:pt x="6151930" y="4009228"/>
                </a:lnTo>
                <a:close/>
                <a:moveTo>
                  <a:pt x="5901934" y="4543848"/>
                </a:moveTo>
                <a:lnTo>
                  <a:pt x="5906157" y="4539625"/>
                </a:lnTo>
                <a:lnTo>
                  <a:pt x="5914603" y="4543848"/>
                </a:lnTo>
                <a:lnTo>
                  <a:pt x="5918826" y="4572564"/>
                </a:lnTo>
                <a:lnTo>
                  <a:pt x="5918826" y="4588610"/>
                </a:lnTo>
                <a:lnTo>
                  <a:pt x="5890110" y="4597056"/>
                </a:lnTo>
                <a:lnTo>
                  <a:pt x="5881664" y="4605502"/>
                </a:lnTo>
                <a:lnTo>
                  <a:pt x="5861394" y="4601279"/>
                </a:lnTo>
                <a:lnTo>
                  <a:pt x="5865617" y="4588610"/>
                </a:lnTo>
                <a:lnTo>
                  <a:pt x="5890110" y="4575942"/>
                </a:lnTo>
                <a:lnTo>
                  <a:pt x="5901934" y="4543848"/>
                </a:lnTo>
                <a:close/>
                <a:moveTo>
                  <a:pt x="5906157" y="4539625"/>
                </a:moveTo>
                <a:lnTo>
                  <a:pt x="5906157" y="4539625"/>
                </a:lnTo>
                <a:lnTo>
                  <a:pt x="5906157" y="4539625"/>
                </a:lnTo>
                <a:lnTo>
                  <a:pt x="5906157" y="4539625"/>
                </a:lnTo>
                <a:close/>
                <a:moveTo>
                  <a:pt x="5807341" y="4707697"/>
                </a:moveTo>
                <a:lnTo>
                  <a:pt x="5823388" y="4707697"/>
                </a:lnTo>
                <a:lnTo>
                  <a:pt x="5823388" y="4716142"/>
                </a:lnTo>
                <a:lnTo>
                  <a:pt x="5786226" y="4736412"/>
                </a:lnTo>
                <a:lnTo>
                  <a:pt x="5773558" y="4749081"/>
                </a:lnTo>
                <a:lnTo>
                  <a:pt x="5744842" y="4744858"/>
                </a:lnTo>
                <a:lnTo>
                  <a:pt x="5769335" y="4716142"/>
                </a:lnTo>
                <a:lnTo>
                  <a:pt x="5807341" y="4707697"/>
                </a:lnTo>
                <a:close/>
                <a:moveTo>
                  <a:pt x="6358008" y="4005005"/>
                </a:moveTo>
                <a:lnTo>
                  <a:pt x="6370677" y="3992336"/>
                </a:lnTo>
                <a:lnTo>
                  <a:pt x="6370677" y="3992336"/>
                </a:lnTo>
                <a:lnTo>
                  <a:pt x="6383345" y="3988113"/>
                </a:lnTo>
                <a:lnTo>
                  <a:pt x="6403615" y="3996559"/>
                </a:lnTo>
                <a:lnTo>
                  <a:pt x="6399393" y="4016829"/>
                </a:lnTo>
                <a:lnTo>
                  <a:pt x="6383345" y="4029497"/>
                </a:lnTo>
                <a:lnTo>
                  <a:pt x="6358853" y="4025275"/>
                </a:lnTo>
                <a:lnTo>
                  <a:pt x="6358853" y="4005005"/>
                </a:lnTo>
                <a:close/>
                <a:moveTo>
                  <a:pt x="7068301" y="2407057"/>
                </a:moveTo>
                <a:lnTo>
                  <a:pt x="7052254" y="2391010"/>
                </a:lnTo>
                <a:lnTo>
                  <a:pt x="7052254" y="2366517"/>
                </a:lnTo>
                <a:lnTo>
                  <a:pt x="7060700" y="2358071"/>
                </a:lnTo>
                <a:lnTo>
                  <a:pt x="7076747" y="2362294"/>
                </a:lnTo>
                <a:lnTo>
                  <a:pt x="7089416" y="2374963"/>
                </a:lnTo>
                <a:lnTo>
                  <a:pt x="7089416" y="2395233"/>
                </a:lnTo>
                <a:lnTo>
                  <a:pt x="7068301" y="2407057"/>
                </a:lnTo>
                <a:close/>
                <a:moveTo>
                  <a:pt x="5840280" y="4317500"/>
                </a:moveTo>
                <a:lnTo>
                  <a:pt x="5827611" y="4333547"/>
                </a:lnTo>
                <a:lnTo>
                  <a:pt x="5807341" y="4329324"/>
                </a:lnTo>
                <a:lnTo>
                  <a:pt x="5823388" y="4304831"/>
                </a:lnTo>
                <a:lnTo>
                  <a:pt x="5843658" y="4284561"/>
                </a:lnTo>
                <a:lnTo>
                  <a:pt x="5852104" y="4271892"/>
                </a:lnTo>
                <a:lnTo>
                  <a:pt x="5872374" y="4271892"/>
                </a:lnTo>
                <a:lnTo>
                  <a:pt x="5868151" y="4292162"/>
                </a:lnTo>
                <a:lnTo>
                  <a:pt x="5847881" y="4296385"/>
                </a:lnTo>
                <a:lnTo>
                  <a:pt x="5847881" y="4296385"/>
                </a:lnTo>
                <a:lnTo>
                  <a:pt x="5840280" y="4317500"/>
                </a:lnTo>
                <a:close/>
                <a:moveTo>
                  <a:pt x="6940769" y="3537106"/>
                </a:moveTo>
                <a:lnTo>
                  <a:pt x="6928100" y="3524438"/>
                </a:lnTo>
                <a:lnTo>
                  <a:pt x="6932323" y="3499945"/>
                </a:lnTo>
                <a:lnTo>
                  <a:pt x="6940769" y="3495722"/>
                </a:lnTo>
                <a:lnTo>
                  <a:pt x="6961039" y="3499945"/>
                </a:lnTo>
                <a:lnTo>
                  <a:pt x="6969485" y="3508391"/>
                </a:lnTo>
                <a:lnTo>
                  <a:pt x="6965262" y="3532884"/>
                </a:lnTo>
                <a:lnTo>
                  <a:pt x="6940769" y="3537106"/>
                </a:lnTo>
                <a:close/>
                <a:moveTo>
                  <a:pt x="6591957" y="4387600"/>
                </a:moveTo>
                <a:lnTo>
                  <a:pt x="6612227" y="4387600"/>
                </a:lnTo>
                <a:lnTo>
                  <a:pt x="6612227" y="4396046"/>
                </a:lnTo>
                <a:lnTo>
                  <a:pt x="6550572" y="4424762"/>
                </a:lnTo>
                <a:lnTo>
                  <a:pt x="6530303" y="4420539"/>
                </a:lnTo>
                <a:lnTo>
                  <a:pt x="6559018" y="4391823"/>
                </a:lnTo>
                <a:lnTo>
                  <a:pt x="6559018" y="4391823"/>
                </a:lnTo>
                <a:lnTo>
                  <a:pt x="6591957" y="4387600"/>
                </a:lnTo>
                <a:close/>
                <a:moveTo>
                  <a:pt x="6665436" y="4091996"/>
                </a:moveTo>
                <a:lnTo>
                  <a:pt x="6681482" y="4096219"/>
                </a:lnTo>
                <a:lnTo>
                  <a:pt x="6677259" y="4133381"/>
                </a:lnTo>
                <a:lnTo>
                  <a:pt x="6673037" y="4137604"/>
                </a:lnTo>
                <a:lnTo>
                  <a:pt x="6652767" y="4137604"/>
                </a:lnTo>
                <a:lnTo>
                  <a:pt x="6644321" y="4129158"/>
                </a:lnTo>
                <a:lnTo>
                  <a:pt x="6648544" y="4104665"/>
                </a:lnTo>
                <a:lnTo>
                  <a:pt x="6665436" y="4091996"/>
                </a:lnTo>
                <a:close/>
                <a:moveTo>
                  <a:pt x="3769366" y="5423056"/>
                </a:moveTo>
                <a:lnTo>
                  <a:pt x="3785413" y="5447550"/>
                </a:lnTo>
                <a:lnTo>
                  <a:pt x="3776968" y="5463597"/>
                </a:lnTo>
                <a:lnTo>
                  <a:pt x="3752475" y="5463597"/>
                </a:lnTo>
                <a:lnTo>
                  <a:pt x="3744029" y="5447550"/>
                </a:lnTo>
                <a:lnTo>
                  <a:pt x="3748252" y="5418834"/>
                </a:lnTo>
                <a:lnTo>
                  <a:pt x="3769366" y="5423056"/>
                </a:lnTo>
                <a:close/>
                <a:moveTo>
                  <a:pt x="6706820" y="2012637"/>
                </a:moveTo>
                <a:lnTo>
                  <a:pt x="6678104" y="2012637"/>
                </a:lnTo>
                <a:lnTo>
                  <a:pt x="6669659" y="1999969"/>
                </a:lnTo>
                <a:lnTo>
                  <a:pt x="6673881" y="1979699"/>
                </a:lnTo>
                <a:lnTo>
                  <a:pt x="6678104" y="1975476"/>
                </a:lnTo>
                <a:lnTo>
                  <a:pt x="6698374" y="1975476"/>
                </a:lnTo>
                <a:lnTo>
                  <a:pt x="6711043" y="1988144"/>
                </a:lnTo>
                <a:lnTo>
                  <a:pt x="6711043" y="2008414"/>
                </a:lnTo>
                <a:lnTo>
                  <a:pt x="6711043" y="2008414"/>
                </a:lnTo>
                <a:lnTo>
                  <a:pt x="6706820" y="2012637"/>
                </a:lnTo>
                <a:close/>
                <a:moveTo>
                  <a:pt x="6406993" y="4136759"/>
                </a:moveTo>
                <a:lnTo>
                  <a:pt x="6423041" y="4140982"/>
                </a:lnTo>
                <a:lnTo>
                  <a:pt x="6423041" y="4161252"/>
                </a:lnTo>
                <a:lnTo>
                  <a:pt x="6402771" y="4189968"/>
                </a:lnTo>
                <a:lnTo>
                  <a:pt x="6390102" y="4185745"/>
                </a:lnTo>
                <a:lnTo>
                  <a:pt x="6394325" y="4148583"/>
                </a:lnTo>
                <a:lnTo>
                  <a:pt x="6394325" y="4148583"/>
                </a:lnTo>
                <a:lnTo>
                  <a:pt x="6406993" y="4136759"/>
                </a:lnTo>
                <a:close/>
                <a:moveTo>
                  <a:pt x="5700079" y="4325946"/>
                </a:moveTo>
                <a:lnTo>
                  <a:pt x="5695856" y="4313277"/>
                </a:lnTo>
                <a:lnTo>
                  <a:pt x="5720349" y="4300608"/>
                </a:lnTo>
                <a:lnTo>
                  <a:pt x="5740619" y="4304831"/>
                </a:lnTo>
                <a:lnTo>
                  <a:pt x="5756666" y="4313277"/>
                </a:lnTo>
                <a:lnTo>
                  <a:pt x="5756666" y="4321723"/>
                </a:lnTo>
                <a:lnTo>
                  <a:pt x="5723728" y="4330169"/>
                </a:lnTo>
                <a:lnTo>
                  <a:pt x="5700079" y="4325946"/>
                </a:lnTo>
                <a:close/>
                <a:moveTo>
                  <a:pt x="6493141" y="2058245"/>
                </a:moveTo>
                <a:lnTo>
                  <a:pt x="6472871" y="2054022"/>
                </a:lnTo>
                <a:lnTo>
                  <a:pt x="6468648" y="2045576"/>
                </a:lnTo>
                <a:lnTo>
                  <a:pt x="6468648" y="2021083"/>
                </a:lnTo>
                <a:lnTo>
                  <a:pt x="6472871" y="2016860"/>
                </a:lnTo>
                <a:lnTo>
                  <a:pt x="6497364" y="2021083"/>
                </a:lnTo>
                <a:lnTo>
                  <a:pt x="6501587" y="2045576"/>
                </a:lnTo>
                <a:lnTo>
                  <a:pt x="6493141" y="2058245"/>
                </a:lnTo>
                <a:close/>
                <a:moveTo>
                  <a:pt x="5515116" y="4489794"/>
                </a:moveTo>
                <a:lnTo>
                  <a:pt x="5531163" y="4494017"/>
                </a:lnTo>
                <a:lnTo>
                  <a:pt x="5522717" y="4518510"/>
                </a:lnTo>
                <a:lnTo>
                  <a:pt x="5502447" y="4526956"/>
                </a:lnTo>
                <a:lnTo>
                  <a:pt x="5502447" y="4535402"/>
                </a:lnTo>
                <a:lnTo>
                  <a:pt x="5486400" y="4535402"/>
                </a:lnTo>
                <a:lnTo>
                  <a:pt x="5490623" y="4519354"/>
                </a:lnTo>
                <a:lnTo>
                  <a:pt x="5506670" y="4494862"/>
                </a:lnTo>
                <a:lnTo>
                  <a:pt x="5515116" y="4489794"/>
                </a:lnTo>
                <a:close/>
                <a:moveTo>
                  <a:pt x="6299732" y="4350438"/>
                </a:moveTo>
                <a:lnTo>
                  <a:pt x="6315779" y="4358884"/>
                </a:lnTo>
                <a:lnTo>
                  <a:pt x="6315779" y="4387600"/>
                </a:lnTo>
                <a:lnTo>
                  <a:pt x="6303110" y="4400269"/>
                </a:lnTo>
                <a:lnTo>
                  <a:pt x="6290441" y="4396046"/>
                </a:lnTo>
                <a:lnTo>
                  <a:pt x="6286218" y="4387600"/>
                </a:lnTo>
                <a:lnTo>
                  <a:pt x="6286218" y="4363107"/>
                </a:lnTo>
                <a:lnTo>
                  <a:pt x="6286218" y="4363107"/>
                </a:lnTo>
                <a:lnTo>
                  <a:pt x="6299732" y="4350438"/>
                </a:lnTo>
                <a:close/>
                <a:moveTo>
                  <a:pt x="6936546" y="3984735"/>
                </a:moveTo>
                <a:lnTo>
                  <a:pt x="6940769" y="4005005"/>
                </a:lnTo>
                <a:lnTo>
                  <a:pt x="6932323" y="4021052"/>
                </a:lnTo>
                <a:lnTo>
                  <a:pt x="6912053" y="4016829"/>
                </a:lnTo>
                <a:lnTo>
                  <a:pt x="6903608" y="3996559"/>
                </a:lnTo>
                <a:lnTo>
                  <a:pt x="6916276" y="3980512"/>
                </a:lnTo>
                <a:lnTo>
                  <a:pt x="6936546" y="3984735"/>
                </a:lnTo>
                <a:close/>
                <a:moveTo>
                  <a:pt x="5367314" y="4555672"/>
                </a:moveTo>
                <a:lnTo>
                  <a:pt x="5387584" y="4559895"/>
                </a:lnTo>
                <a:lnTo>
                  <a:pt x="5387584" y="4572564"/>
                </a:lnTo>
                <a:lnTo>
                  <a:pt x="5363091" y="4576786"/>
                </a:lnTo>
                <a:lnTo>
                  <a:pt x="5363091" y="4585232"/>
                </a:lnTo>
                <a:lnTo>
                  <a:pt x="5330152" y="4593678"/>
                </a:lnTo>
                <a:lnTo>
                  <a:pt x="5317484" y="4581009"/>
                </a:lnTo>
                <a:lnTo>
                  <a:pt x="5325929" y="4572564"/>
                </a:lnTo>
                <a:lnTo>
                  <a:pt x="5354645" y="4568341"/>
                </a:lnTo>
                <a:lnTo>
                  <a:pt x="5354645" y="4568341"/>
                </a:lnTo>
                <a:lnTo>
                  <a:pt x="5367314" y="4555672"/>
                </a:lnTo>
                <a:close/>
                <a:moveTo>
                  <a:pt x="5124919" y="4683203"/>
                </a:moveTo>
                <a:lnTo>
                  <a:pt x="5140966" y="4687426"/>
                </a:lnTo>
                <a:lnTo>
                  <a:pt x="5120696" y="4716142"/>
                </a:lnTo>
                <a:lnTo>
                  <a:pt x="5091981" y="4720365"/>
                </a:lnTo>
                <a:lnTo>
                  <a:pt x="5087758" y="4711919"/>
                </a:lnTo>
                <a:lnTo>
                  <a:pt x="5103805" y="4695872"/>
                </a:lnTo>
                <a:lnTo>
                  <a:pt x="5124919" y="4683203"/>
                </a:lnTo>
                <a:close/>
                <a:moveTo>
                  <a:pt x="4763439" y="4917153"/>
                </a:moveTo>
                <a:lnTo>
                  <a:pt x="4763439" y="4917153"/>
                </a:lnTo>
                <a:lnTo>
                  <a:pt x="4763439" y="4917153"/>
                </a:lnTo>
                <a:lnTo>
                  <a:pt x="4763439" y="4917153"/>
                </a:lnTo>
                <a:close/>
                <a:moveTo>
                  <a:pt x="4788776" y="4921375"/>
                </a:moveTo>
                <a:lnTo>
                  <a:pt x="4797222" y="4945868"/>
                </a:lnTo>
                <a:lnTo>
                  <a:pt x="4755837" y="4941645"/>
                </a:lnTo>
                <a:lnTo>
                  <a:pt x="4751614" y="4925598"/>
                </a:lnTo>
                <a:lnTo>
                  <a:pt x="4764283" y="4917153"/>
                </a:lnTo>
                <a:lnTo>
                  <a:pt x="4788776" y="4921375"/>
                </a:lnTo>
                <a:close/>
                <a:moveTo>
                  <a:pt x="1571766" y="6269327"/>
                </a:moveTo>
                <a:lnTo>
                  <a:pt x="1559097" y="6273550"/>
                </a:lnTo>
                <a:lnTo>
                  <a:pt x="1563320" y="6298043"/>
                </a:lnTo>
                <a:lnTo>
                  <a:pt x="1543050" y="6302266"/>
                </a:lnTo>
                <a:lnTo>
                  <a:pt x="1534604" y="6286219"/>
                </a:lnTo>
                <a:lnTo>
                  <a:pt x="1550651" y="6273550"/>
                </a:lnTo>
                <a:lnTo>
                  <a:pt x="1554874" y="6253280"/>
                </a:lnTo>
                <a:lnTo>
                  <a:pt x="1567543" y="6253280"/>
                </a:lnTo>
                <a:lnTo>
                  <a:pt x="1571766" y="6269327"/>
                </a:lnTo>
                <a:close/>
                <a:moveTo>
                  <a:pt x="5913758" y="4601279"/>
                </a:moveTo>
                <a:lnTo>
                  <a:pt x="5942474" y="4605502"/>
                </a:lnTo>
                <a:lnTo>
                  <a:pt x="5938251" y="4618171"/>
                </a:lnTo>
                <a:lnTo>
                  <a:pt x="5901090" y="4634218"/>
                </a:lnTo>
                <a:lnTo>
                  <a:pt x="5885042" y="4638441"/>
                </a:lnTo>
                <a:lnTo>
                  <a:pt x="5893488" y="4622393"/>
                </a:lnTo>
                <a:lnTo>
                  <a:pt x="5913758" y="4601279"/>
                </a:lnTo>
                <a:close/>
                <a:moveTo>
                  <a:pt x="6189092" y="3944195"/>
                </a:moveTo>
                <a:lnTo>
                  <a:pt x="6173045" y="3956863"/>
                </a:lnTo>
                <a:lnTo>
                  <a:pt x="6152775" y="3961086"/>
                </a:lnTo>
                <a:lnTo>
                  <a:pt x="6156998" y="3940816"/>
                </a:lnTo>
                <a:lnTo>
                  <a:pt x="6181491" y="3924769"/>
                </a:lnTo>
                <a:lnTo>
                  <a:pt x="6194159" y="3928992"/>
                </a:lnTo>
                <a:lnTo>
                  <a:pt x="6194159" y="3928992"/>
                </a:lnTo>
                <a:lnTo>
                  <a:pt x="6189092" y="3944195"/>
                </a:lnTo>
                <a:close/>
                <a:moveTo>
                  <a:pt x="1440011" y="6424730"/>
                </a:moveTo>
                <a:lnTo>
                  <a:pt x="1448457" y="6424730"/>
                </a:lnTo>
                <a:lnTo>
                  <a:pt x="1444234" y="6440777"/>
                </a:lnTo>
                <a:lnTo>
                  <a:pt x="1395248" y="6473716"/>
                </a:lnTo>
                <a:lnTo>
                  <a:pt x="1386802" y="6469493"/>
                </a:lnTo>
                <a:lnTo>
                  <a:pt x="1391025" y="6456824"/>
                </a:lnTo>
                <a:lnTo>
                  <a:pt x="1440011" y="6424730"/>
                </a:lnTo>
                <a:close/>
                <a:moveTo>
                  <a:pt x="6493141" y="3968688"/>
                </a:moveTo>
                <a:lnTo>
                  <a:pt x="6488918" y="3984735"/>
                </a:lnTo>
                <a:lnTo>
                  <a:pt x="6472871" y="4005005"/>
                </a:lnTo>
                <a:lnTo>
                  <a:pt x="6452601" y="4000782"/>
                </a:lnTo>
                <a:lnTo>
                  <a:pt x="6461047" y="3984735"/>
                </a:lnTo>
                <a:lnTo>
                  <a:pt x="6473716" y="3968688"/>
                </a:lnTo>
                <a:lnTo>
                  <a:pt x="6493141" y="3968688"/>
                </a:lnTo>
                <a:close/>
                <a:moveTo>
                  <a:pt x="6078452" y="4412093"/>
                </a:moveTo>
                <a:lnTo>
                  <a:pt x="6058182" y="4412093"/>
                </a:lnTo>
                <a:lnTo>
                  <a:pt x="6049736" y="4403647"/>
                </a:lnTo>
                <a:lnTo>
                  <a:pt x="6053959" y="4383377"/>
                </a:lnTo>
                <a:lnTo>
                  <a:pt x="6058182" y="4379154"/>
                </a:lnTo>
                <a:lnTo>
                  <a:pt x="6070850" y="4379154"/>
                </a:lnTo>
                <a:lnTo>
                  <a:pt x="6086897" y="4403647"/>
                </a:lnTo>
                <a:lnTo>
                  <a:pt x="6078452" y="4412093"/>
                </a:lnTo>
                <a:close/>
                <a:moveTo>
                  <a:pt x="1222954" y="6256658"/>
                </a:moveTo>
                <a:lnTo>
                  <a:pt x="1231400" y="6256658"/>
                </a:lnTo>
                <a:lnTo>
                  <a:pt x="1222954" y="6272706"/>
                </a:lnTo>
                <a:lnTo>
                  <a:pt x="1210285" y="6292975"/>
                </a:lnTo>
                <a:lnTo>
                  <a:pt x="1181569" y="6292975"/>
                </a:lnTo>
                <a:lnTo>
                  <a:pt x="1190015" y="6276928"/>
                </a:lnTo>
                <a:lnTo>
                  <a:pt x="1222954" y="6256658"/>
                </a:lnTo>
                <a:close/>
                <a:moveTo>
                  <a:pt x="7117287" y="3828487"/>
                </a:moveTo>
                <a:lnTo>
                  <a:pt x="7121510" y="3841156"/>
                </a:lnTo>
                <a:lnTo>
                  <a:pt x="7113064" y="3853824"/>
                </a:lnTo>
                <a:lnTo>
                  <a:pt x="7092794" y="3849601"/>
                </a:lnTo>
                <a:lnTo>
                  <a:pt x="7088571" y="3833555"/>
                </a:lnTo>
                <a:lnTo>
                  <a:pt x="7101239" y="3820886"/>
                </a:lnTo>
                <a:lnTo>
                  <a:pt x="7117287" y="3828487"/>
                </a:lnTo>
                <a:close/>
                <a:moveTo>
                  <a:pt x="3515147" y="5553967"/>
                </a:moveTo>
                <a:lnTo>
                  <a:pt x="3543863" y="5553967"/>
                </a:lnTo>
                <a:lnTo>
                  <a:pt x="3531194" y="5566635"/>
                </a:lnTo>
                <a:lnTo>
                  <a:pt x="3506702" y="5579304"/>
                </a:lnTo>
                <a:lnTo>
                  <a:pt x="3486431" y="5575081"/>
                </a:lnTo>
                <a:lnTo>
                  <a:pt x="3502479" y="5559034"/>
                </a:lnTo>
                <a:lnTo>
                  <a:pt x="3502479" y="5559034"/>
                </a:lnTo>
                <a:lnTo>
                  <a:pt x="3515147" y="5553967"/>
                </a:lnTo>
                <a:close/>
                <a:moveTo>
                  <a:pt x="6764252" y="4260068"/>
                </a:moveTo>
                <a:lnTo>
                  <a:pt x="6780298" y="4260068"/>
                </a:lnTo>
                <a:lnTo>
                  <a:pt x="6771853" y="4280338"/>
                </a:lnTo>
                <a:lnTo>
                  <a:pt x="6767630" y="4284561"/>
                </a:lnTo>
                <a:lnTo>
                  <a:pt x="6739759" y="4284561"/>
                </a:lnTo>
                <a:lnTo>
                  <a:pt x="6739759" y="4271892"/>
                </a:lnTo>
                <a:lnTo>
                  <a:pt x="6739759" y="4271892"/>
                </a:lnTo>
                <a:lnTo>
                  <a:pt x="6764252" y="4260068"/>
                </a:lnTo>
                <a:close/>
                <a:moveTo>
                  <a:pt x="4673068" y="5143500"/>
                </a:moveTo>
                <a:lnTo>
                  <a:pt x="4689115" y="5151946"/>
                </a:lnTo>
                <a:lnTo>
                  <a:pt x="4684893" y="5172216"/>
                </a:lnTo>
                <a:lnTo>
                  <a:pt x="4668845" y="5167993"/>
                </a:lnTo>
                <a:lnTo>
                  <a:pt x="4652799" y="5151946"/>
                </a:lnTo>
                <a:lnTo>
                  <a:pt x="4657022" y="5139277"/>
                </a:lnTo>
                <a:lnTo>
                  <a:pt x="4673068" y="5143500"/>
                </a:lnTo>
                <a:close/>
                <a:moveTo>
                  <a:pt x="1501666" y="6396014"/>
                </a:moveTo>
                <a:lnTo>
                  <a:pt x="1510111" y="6400237"/>
                </a:lnTo>
                <a:lnTo>
                  <a:pt x="1501666" y="6416284"/>
                </a:lnTo>
                <a:lnTo>
                  <a:pt x="1485618" y="6424730"/>
                </a:lnTo>
                <a:lnTo>
                  <a:pt x="1469571" y="6424730"/>
                </a:lnTo>
                <a:lnTo>
                  <a:pt x="1473794" y="6404460"/>
                </a:lnTo>
                <a:lnTo>
                  <a:pt x="1473794" y="6404460"/>
                </a:lnTo>
                <a:lnTo>
                  <a:pt x="1501666" y="6396014"/>
                </a:lnTo>
                <a:close/>
                <a:moveTo>
                  <a:pt x="4123246" y="5151946"/>
                </a:moveTo>
                <a:lnTo>
                  <a:pt x="4119023" y="5167993"/>
                </a:lnTo>
                <a:lnTo>
                  <a:pt x="4098753" y="5176439"/>
                </a:lnTo>
                <a:lnTo>
                  <a:pt x="4082706" y="5176439"/>
                </a:lnTo>
                <a:lnTo>
                  <a:pt x="4091152" y="5151946"/>
                </a:lnTo>
                <a:lnTo>
                  <a:pt x="4123246" y="5151946"/>
                </a:lnTo>
                <a:close/>
                <a:moveTo>
                  <a:pt x="3284577" y="5829300"/>
                </a:moveTo>
                <a:lnTo>
                  <a:pt x="3300624" y="5837746"/>
                </a:lnTo>
                <a:lnTo>
                  <a:pt x="3296401" y="5858016"/>
                </a:lnTo>
                <a:lnTo>
                  <a:pt x="3283732" y="5862239"/>
                </a:lnTo>
                <a:lnTo>
                  <a:pt x="3271063" y="5849570"/>
                </a:lnTo>
                <a:lnTo>
                  <a:pt x="3275286" y="5833523"/>
                </a:lnTo>
                <a:lnTo>
                  <a:pt x="3275286" y="5833523"/>
                </a:lnTo>
                <a:lnTo>
                  <a:pt x="3284577" y="5829300"/>
                </a:lnTo>
                <a:close/>
                <a:moveTo>
                  <a:pt x="3736428" y="5439104"/>
                </a:moveTo>
                <a:lnTo>
                  <a:pt x="3740650" y="5455151"/>
                </a:lnTo>
                <a:lnTo>
                  <a:pt x="3727982" y="5467820"/>
                </a:lnTo>
                <a:lnTo>
                  <a:pt x="3707712" y="5467820"/>
                </a:lnTo>
                <a:lnTo>
                  <a:pt x="3720381" y="5434881"/>
                </a:lnTo>
                <a:lnTo>
                  <a:pt x="3736428" y="5439104"/>
                </a:lnTo>
                <a:close/>
                <a:moveTo>
                  <a:pt x="6669659" y="4211083"/>
                </a:moveTo>
                <a:lnTo>
                  <a:pt x="6649388" y="4215305"/>
                </a:lnTo>
                <a:lnTo>
                  <a:pt x="6645165" y="4199258"/>
                </a:lnTo>
                <a:lnTo>
                  <a:pt x="6653611" y="4186590"/>
                </a:lnTo>
                <a:lnTo>
                  <a:pt x="6673881" y="4190813"/>
                </a:lnTo>
                <a:lnTo>
                  <a:pt x="6669659" y="4211083"/>
                </a:lnTo>
                <a:close/>
                <a:moveTo>
                  <a:pt x="4315810" y="5119007"/>
                </a:moveTo>
                <a:lnTo>
                  <a:pt x="4307365" y="5110561"/>
                </a:lnTo>
                <a:lnTo>
                  <a:pt x="4307365" y="5097893"/>
                </a:lnTo>
                <a:lnTo>
                  <a:pt x="4315810" y="5093670"/>
                </a:lnTo>
                <a:lnTo>
                  <a:pt x="4336081" y="5102116"/>
                </a:lnTo>
                <a:lnTo>
                  <a:pt x="4340304" y="5122386"/>
                </a:lnTo>
                <a:lnTo>
                  <a:pt x="4315810" y="5119007"/>
                </a:lnTo>
                <a:close/>
                <a:moveTo>
                  <a:pt x="5580993" y="4502463"/>
                </a:moveTo>
                <a:lnTo>
                  <a:pt x="5560723" y="4510909"/>
                </a:lnTo>
                <a:lnTo>
                  <a:pt x="5544676" y="4510909"/>
                </a:lnTo>
                <a:lnTo>
                  <a:pt x="5544676" y="4494862"/>
                </a:lnTo>
                <a:lnTo>
                  <a:pt x="5553122" y="4490639"/>
                </a:lnTo>
                <a:lnTo>
                  <a:pt x="5581838" y="4490639"/>
                </a:lnTo>
                <a:lnTo>
                  <a:pt x="5581838" y="4502463"/>
                </a:lnTo>
                <a:close/>
                <a:moveTo>
                  <a:pt x="6435709" y="3931526"/>
                </a:moveTo>
                <a:lnTo>
                  <a:pt x="6439932" y="3956019"/>
                </a:lnTo>
                <a:lnTo>
                  <a:pt x="6431487" y="3960242"/>
                </a:lnTo>
                <a:lnTo>
                  <a:pt x="6411216" y="3939972"/>
                </a:lnTo>
                <a:lnTo>
                  <a:pt x="6419662" y="3927303"/>
                </a:lnTo>
                <a:lnTo>
                  <a:pt x="6435709" y="3931526"/>
                </a:lnTo>
                <a:close/>
                <a:moveTo>
                  <a:pt x="6517634" y="1717034"/>
                </a:moveTo>
                <a:lnTo>
                  <a:pt x="6497364" y="1712811"/>
                </a:lnTo>
                <a:lnTo>
                  <a:pt x="6501587" y="1688318"/>
                </a:lnTo>
                <a:lnTo>
                  <a:pt x="6517634" y="1688318"/>
                </a:lnTo>
                <a:lnTo>
                  <a:pt x="6521857" y="1708588"/>
                </a:lnTo>
                <a:lnTo>
                  <a:pt x="6517634" y="1717034"/>
                </a:lnTo>
                <a:close/>
                <a:moveTo>
                  <a:pt x="4385911" y="5172216"/>
                </a:moveTo>
                <a:lnTo>
                  <a:pt x="4365641" y="5167993"/>
                </a:lnTo>
                <a:lnTo>
                  <a:pt x="4361418" y="5151946"/>
                </a:lnTo>
                <a:lnTo>
                  <a:pt x="4369864" y="5147723"/>
                </a:lnTo>
                <a:lnTo>
                  <a:pt x="4390134" y="5151946"/>
                </a:lnTo>
                <a:lnTo>
                  <a:pt x="4385911" y="5172216"/>
                </a:lnTo>
                <a:close/>
                <a:moveTo>
                  <a:pt x="1587813" y="6272706"/>
                </a:moveTo>
                <a:lnTo>
                  <a:pt x="1608083" y="6252435"/>
                </a:lnTo>
                <a:lnTo>
                  <a:pt x="1632576" y="6252435"/>
                </a:lnTo>
                <a:lnTo>
                  <a:pt x="1632576" y="6265104"/>
                </a:lnTo>
                <a:lnTo>
                  <a:pt x="1608083" y="6273550"/>
                </a:lnTo>
                <a:lnTo>
                  <a:pt x="1587813" y="6273550"/>
                </a:lnTo>
                <a:close/>
                <a:moveTo>
                  <a:pt x="4102131" y="5348733"/>
                </a:moveTo>
                <a:lnTo>
                  <a:pt x="4106354" y="5361402"/>
                </a:lnTo>
                <a:lnTo>
                  <a:pt x="4097908" y="5374071"/>
                </a:lnTo>
                <a:lnTo>
                  <a:pt x="4081861" y="5369848"/>
                </a:lnTo>
                <a:lnTo>
                  <a:pt x="4077638" y="5353801"/>
                </a:lnTo>
                <a:lnTo>
                  <a:pt x="4090307" y="5345355"/>
                </a:lnTo>
                <a:lnTo>
                  <a:pt x="4090307" y="5345355"/>
                </a:lnTo>
                <a:lnTo>
                  <a:pt x="4102131" y="5348733"/>
                </a:lnTo>
                <a:close/>
                <a:moveTo>
                  <a:pt x="1287986" y="6129127"/>
                </a:moveTo>
                <a:lnTo>
                  <a:pt x="1279541" y="6145173"/>
                </a:lnTo>
                <a:lnTo>
                  <a:pt x="1259271" y="6149396"/>
                </a:lnTo>
                <a:lnTo>
                  <a:pt x="1259271" y="6133350"/>
                </a:lnTo>
                <a:lnTo>
                  <a:pt x="1263494" y="6129127"/>
                </a:lnTo>
                <a:lnTo>
                  <a:pt x="1287986" y="6129127"/>
                </a:lnTo>
                <a:close/>
                <a:moveTo>
                  <a:pt x="6850399" y="3738117"/>
                </a:moveTo>
                <a:lnTo>
                  <a:pt x="6850399" y="3722070"/>
                </a:lnTo>
                <a:lnTo>
                  <a:pt x="6850399" y="3722070"/>
                </a:lnTo>
                <a:lnTo>
                  <a:pt x="6854622" y="3717847"/>
                </a:lnTo>
                <a:lnTo>
                  <a:pt x="6874892" y="3722070"/>
                </a:lnTo>
                <a:lnTo>
                  <a:pt x="6870669" y="3738117"/>
                </a:lnTo>
                <a:lnTo>
                  <a:pt x="6850399" y="3738117"/>
                </a:lnTo>
                <a:close/>
                <a:moveTo>
                  <a:pt x="1263494" y="6433176"/>
                </a:moveTo>
                <a:lnTo>
                  <a:pt x="1279541" y="6437399"/>
                </a:lnTo>
                <a:lnTo>
                  <a:pt x="1279541" y="6461891"/>
                </a:lnTo>
                <a:lnTo>
                  <a:pt x="1266872" y="6466114"/>
                </a:lnTo>
                <a:lnTo>
                  <a:pt x="1262649" y="6457669"/>
                </a:lnTo>
                <a:lnTo>
                  <a:pt x="1262649" y="6433176"/>
                </a:lnTo>
                <a:close/>
                <a:moveTo>
                  <a:pt x="3917168" y="5274410"/>
                </a:moveTo>
                <a:lnTo>
                  <a:pt x="3933215" y="5278633"/>
                </a:lnTo>
                <a:lnTo>
                  <a:pt x="3908722" y="5298903"/>
                </a:lnTo>
                <a:lnTo>
                  <a:pt x="3896053" y="5294681"/>
                </a:lnTo>
                <a:lnTo>
                  <a:pt x="3900276" y="5282012"/>
                </a:lnTo>
                <a:lnTo>
                  <a:pt x="3900276" y="5282012"/>
                </a:lnTo>
                <a:lnTo>
                  <a:pt x="3917168" y="5274410"/>
                </a:lnTo>
                <a:close/>
                <a:moveTo>
                  <a:pt x="5314106" y="4905328"/>
                </a:moveTo>
                <a:lnTo>
                  <a:pt x="5318329" y="4925598"/>
                </a:lnTo>
                <a:lnTo>
                  <a:pt x="5298058" y="4921375"/>
                </a:lnTo>
                <a:lnTo>
                  <a:pt x="5293835" y="4905328"/>
                </a:lnTo>
                <a:lnTo>
                  <a:pt x="5298058" y="4901105"/>
                </a:lnTo>
                <a:lnTo>
                  <a:pt x="5298058" y="4901105"/>
                </a:lnTo>
                <a:lnTo>
                  <a:pt x="5314106" y="4905328"/>
                </a:lnTo>
                <a:close/>
                <a:moveTo>
                  <a:pt x="5642647" y="4760905"/>
                </a:moveTo>
                <a:lnTo>
                  <a:pt x="5671363" y="4765128"/>
                </a:lnTo>
                <a:lnTo>
                  <a:pt x="5671363" y="4773574"/>
                </a:lnTo>
                <a:lnTo>
                  <a:pt x="5634202" y="4777797"/>
                </a:lnTo>
                <a:lnTo>
                  <a:pt x="5634202" y="4765128"/>
                </a:lnTo>
                <a:lnTo>
                  <a:pt x="5634202" y="4765128"/>
                </a:lnTo>
                <a:lnTo>
                  <a:pt x="5642647" y="4760905"/>
                </a:lnTo>
                <a:close/>
                <a:moveTo>
                  <a:pt x="6612227" y="4317500"/>
                </a:moveTo>
                <a:lnTo>
                  <a:pt x="6620673" y="4321723"/>
                </a:lnTo>
                <a:lnTo>
                  <a:pt x="6612227" y="4337770"/>
                </a:lnTo>
                <a:lnTo>
                  <a:pt x="6591957" y="4358040"/>
                </a:lnTo>
                <a:lnTo>
                  <a:pt x="6530303" y="4382533"/>
                </a:lnTo>
                <a:lnTo>
                  <a:pt x="6510032" y="4386756"/>
                </a:lnTo>
                <a:lnTo>
                  <a:pt x="6518478" y="4370708"/>
                </a:lnTo>
                <a:lnTo>
                  <a:pt x="6518478" y="4341992"/>
                </a:lnTo>
                <a:lnTo>
                  <a:pt x="6538748" y="4337770"/>
                </a:lnTo>
                <a:lnTo>
                  <a:pt x="6542971" y="4353817"/>
                </a:lnTo>
                <a:lnTo>
                  <a:pt x="6584356" y="4337770"/>
                </a:lnTo>
                <a:lnTo>
                  <a:pt x="6589423" y="4334391"/>
                </a:lnTo>
                <a:lnTo>
                  <a:pt x="6588578" y="4333547"/>
                </a:lnTo>
                <a:lnTo>
                  <a:pt x="6588578" y="4333547"/>
                </a:lnTo>
                <a:lnTo>
                  <a:pt x="6612227" y="4317500"/>
                </a:lnTo>
                <a:close/>
                <a:moveTo>
                  <a:pt x="6879115" y="3459405"/>
                </a:moveTo>
                <a:lnTo>
                  <a:pt x="6870669" y="3472074"/>
                </a:lnTo>
                <a:lnTo>
                  <a:pt x="6854622" y="3467851"/>
                </a:lnTo>
                <a:lnTo>
                  <a:pt x="6858844" y="3451804"/>
                </a:lnTo>
                <a:lnTo>
                  <a:pt x="6863067" y="3447581"/>
                </a:lnTo>
                <a:lnTo>
                  <a:pt x="6875736" y="3447581"/>
                </a:lnTo>
                <a:lnTo>
                  <a:pt x="6879115" y="3459405"/>
                </a:lnTo>
                <a:close/>
                <a:moveTo>
                  <a:pt x="6263415" y="4087774"/>
                </a:moveTo>
                <a:lnTo>
                  <a:pt x="6271860" y="4071727"/>
                </a:lnTo>
                <a:lnTo>
                  <a:pt x="6287908" y="4075949"/>
                </a:lnTo>
                <a:lnTo>
                  <a:pt x="6283685" y="4091996"/>
                </a:lnTo>
                <a:lnTo>
                  <a:pt x="6267638" y="4100442"/>
                </a:lnTo>
                <a:lnTo>
                  <a:pt x="6263415" y="4087774"/>
                </a:lnTo>
                <a:close/>
                <a:moveTo>
                  <a:pt x="6965262" y="2690836"/>
                </a:moveTo>
                <a:lnTo>
                  <a:pt x="6973708" y="2690836"/>
                </a:lnTo>
                <a:lnTo>
                  <a:pt x="6969485" y="2715329"/>
                </a:lnTo>
                <a:lnTo>
                  <a:pt x="6953438" y="2719552"/>
                </a:lnTo>
                <a:lnTo>
                  <a:pt x="6957661" y="2695059"/>
                </a:lnTo>
                <a:lnTo>
                  <a:pt x="6965262" y="2690836"/>
                </a:lnTo>
                <a:close/>
                <a:moveTo>
                  <a:pt x="3412108" y="5525251"/>
                </a:moveTo>
                <a:lnTo>
                  <a:pt x="3424777" y="5529474"/>
                </a:lnTo>
                <a:lnTo>
                  <a:pt x="3420554" y="5553967"/>
                </a:lnTo>
                <a:lnTo>
                  <a:pt x="3407885" y="5553967"/>
                </a:lnTo>
                <a:lnTo>
                  <a:pt x="3407885" y="5529474"/>
                </a:lnTo>
                <a:lnTo>
                  <a:pt x="3412108" y="5525251"/>
                </a:lnTo>
                <a:close/>
                <a:moveTo>
                  <a:pt x="738164" y="3993180"/>
                </a:moveTo>
                <a:lnTo>
                  <a:pt x="733941" y="4013450"/>
                </a:lnTo>
                <a:lnTo>
                  <a:pt x="717894" y="4009228"/>
                </a:lnTo>
                <a:lnTo>
                  <a:pt x="722117" y="3993180"/>
                </a:lnTo>
                <a:lnTo>
                  <a:pt x="726340" y="3988957"/>
                </a:lnTo>
                <a:lnTo>
                  <a:pt x="738164" y="3993180"/>
                </a:lnTo>
                <a:close/>
                <a:moveTo>
                  <a:pt x="1814161" y="5998217"/>
                </a:moveTo>
                <a:lnTo>
                  <a:pt x="1789668" y="6018486"/>
                </a:lnTo>
                <a:lnTo>
                  <a:pt x="1798114" y="5998217"/>
                </a:lnTo>
                <a:lnTo>
                  <a:pt x="1810782" y="5982169"/>
                </a:lnTo>
                <a:lnTo>
                  <a:pt x="1819228" y="5982169"/>
                </a:lnTo>
                <a:lnTo>
                  <a:pt x="1814161" y="5998217"/>
                </a:lnTo>
                <a:close/>
                <a:moveTo>
                  <a:pt x="5778625" y="4457700"/>
                </a:moveTo>
                <a:lnTo>
                  <a:pt x="5778625" y="4457700"/>
                </a:lnTo>
                <a:lnTo>
                  <a:pt x="5778625" y="4457700"/>
                </a:lnTo>
                <a:lnTo>
                  <a:pt x="5778625" y="4457700"/>
                </a:lnTo>
                <a:close/>
                <a:moveTo>
                  <a:pt x="5774402" y="4477970"/>
                </a:moveTo>
                <a:lnTo>
                  <a:pt x="5778625" y="4457700"/>
                </a:lnTo>
                <a:lnTo>
                  <a:pt x="5794672" y="4461923"/>
                </a:lnTo>
                <a:lnTo>
                  <a:pt x="5790449" y="4477970"/>
                </a:lnTo>
                <a:lnTo>
                  <a:pt x="5774402" y="4477970"/>
                </a:lnTo>
                <a:close/>
                <a:moveTo>
                  <a:pt x="3149444" y="5767646"/>
                </a:moveTo>
                <a:lnTo>
                  <a:pt x="3162112" y="5771869"/>
                </a:lnTo>
                <a:lnTo>
                  <a:pt x="3157889" y="5792139"/>
                </a:lnTo>
                <a:lnTo>
                  <a:pt x="3141842" y="5783693"/>
                </a:lnTo>
                <a:lnTo>
                  <a:pt x="3149444" y="5767646"/>
                </a:lnTo>
                <a:close/>
                <a:moveTo>
                  <a:pt x="2422259" y="5718660"/>
                </a:moveTo>
                <a:lnTo>
                  <a:pt x="2409590" y="5718660"/>
                </a:lnTo>
                <a:lnTo>
                  <a:pt x="2418036" y="5702613"/>
                </a:lnTo>
                <a:lnTo>
                  <a:pt x="2422259" y="5698390"/>
                </a:lnTo>
                <a:lnTo>
                  <a:pt x="2438306" y="5702613"/>
                </a:lnTo>
                <a:lnTo>
                  <a:pt x="2422259" y="5718660"/>
                </a:lnTo>
                <a:close/>
                <a:moveTo>
                  <a:pt x="3522749" y="5434881"/>
                </a:moveTo>
                <a:lnTo>
                  <a:pt x="3502479" y="5430658"/>
                </a:lnTo>
                <a:lnTo>
                  <a:pt x="3506702" y="5417989"/>
                </a:lnTo>
                <a:lnTo>
                  <a:pt x="3526972" y="5417989"/>
                </a:lnTo>
                <a:lnTo>
                  <a:pt x="3522749" y="5434881"/>
                </a:lnTo>
                <a:close/>
                <a:moveTo>
                  <a:pt x="6320847" y="3997403"/>
                </a:moveTo>
                <a:lnTo>
                  <a:pt x="6336893" y="4001626"/>
                </a:lnTo>
                <a:lnTo>
                  <a:pt x="6332670" y="4017673"/>
                </a:lnTo>
                <a:lnTo>
                  <a:pt x="6316624" y="4017673"/>
                </a:lnTo>
                <a:lnTo>
                  <a:pt x="6320847" y="3997403"/>
                </a:lnTo>
                <a:close/>
                <a:moveTo>
                  <a:pt x="6973708" y="3019378"/>
                </a:moveTo>
                <a:lnTo>
                  <a:pt x="6957661" y="3015155"/>
                </a:lnTo>
                <a:lnTo>
                  <a:pt x="6961883" y="2999108"/>
                </a:lnTo>
                <a:lnTo>
                  <a:pt x="6977931" y="3003331"/>
                </a:lnTo>
                <a:lnTo>
                  <a:pt x="6973708" y="3019378"/>
                </a:lnTo>
                <a:close/>
                <a:moveTo>
                  <a:pt x="1526158" y="6375745"/>
                </a:moveTo>
                <a:lnTo>
                  <a:pt x="1546428" y="6375745"/>
                </a:lnTo>
                <a:lnTo>
                  <a:pt x="1526158" y="6396014"/>
                </a:lnTo>
                <a:lnTo>
                  <a:pt x="1517713" y="6391791"/>
                </a:lnTo>
                <a:lnTo>
                  <a:pt x="1526158" y="6375745"/>
                </a:lnTo>
                <a:close/>
                <a:moveTo>
                  <a:pt x="7138401" y="4206860"/>
                </a:moveTo>
                <a:lnTo>
                  <a:pt x="7151070" y="4215305"/>
                </a:lnTo>
                <a:lnTo>
                  <a:pt x="7142624" y="4231352"/>
                </a:lnTo>
                <a:lnTo>
                  <a:pt x="7129955" y="4231352"/>
                </a:lnTo>
                <a:lnTo>
                  <a:pt x="7134178" y="4211083"/>
                </a:lnTo>
                <a:lnTo>
                  <a:pt x="7138401" y="4206860"/>
                </a:lnTo>
                <a:close/>
                <a:moveTo>
                  <a:pt x="6308178" y="3927303"/>
                </a:moveTo>
                <a:lnTo>
                  <a:pt x="6324225" y="3931526"/>
                </a:lnTo>
                <a:lnTo>
                  <a:pt x="6324225" y="3947573"/>
                </a:lnTo>
                <a:lnTo>
                  <a:pt x="6308178" y="3947573"/>
                </a:lnTo>
                <a:lnTo>
                  <a:pt x="6303955" y="3934904"/>
                </a:lnTo>
                <a:lnTo>
                  <a:pt x="6308178" y="3927303"/>
                </a:lnTo>
                <a:close/>
                <a:moveTo>
                  <a:pt x="6423041" y="3865649"/>
                </a:moveTo>
                <a:lnTo>
                  <a:pt x="6439088" y="3865649"/>
                </a:lnTo>
                <a:lnTo>
                  <a:pt x="6434865" y="3885919"/>
                </a:lnTo>
                <a:lnTo>
                  <a:pt x="6418818" y="3881696"/>
                </a:lnTo>
                <a:lnTo>
                  <a:pt x="6418818" y="3881696"/>
                </a:lnTo>
                <a:lnTo>
                  <a:pt x="6423041" y="3865649"/>
                </a:lnTo>
                <a:close/>
                <a:moveTo>
                  <a:pt x="1353864" y="6478783"/>
                </a:moveTo>
                <a:lnTo>
                  <a:pt x="1366533" y="6483006"/>
                </a:lnTo>
                <a:lnTo>
                  <a:pt x="1358087" y="6499053"/>
                </a:lnTo>
                <a:lnTo>
                  <a:pt x="1345418" y="6499053"/>
                </a:lnTo>
                <a:lnTo>
                  <a:pt x="1349641" y="6483006"/>
                </a:lnTo>
                <a:lnTo>
                  <a:pt x="1353864" y="6478783"/>
                </a:lnTo>
                <a:close/>
                <a:moveTo>
                  <a:pt x="1247447" y="5784538"/>
                </a:moveTo>
                <a:lnTo>
                  <a:pt x="1243224" y="5804807"/>
                </a:lnTo>
                <a:lnTo>
                  <a:pt x="1230555" y="5800584"/>
                </a:lnTo>
                <a:lnTo>
                  <a:pt x="1230555" y="5784538"/>
                </a:lnTo>
                <a:lnTo>
                  <a:pt x="1247447" y="5784538"/>
                </a:lnTo>
                <a:close/>
                <a:moveTo>
                  <a:pt x="3609740" y="5504981"/>
                </a:moveTo>
                <a:lnTo>
                  <a:pt x="3634233" y="5504981"/>
                </a:lnTo>
                <a:lnTo>
                  <a:pt x="3634233" y="5513427"/>
                </a:lnTo>
                <a:lnTo>
                  <a:pt x="3613963" y="5521873"/>
                </a:lnTo>
                <a:lnTo>
                  <a:pt x="3609740" y="5504981"/>
                </a:lnTo>
                <a:close/>
                <a:moveTo>
                  <a:pt x="6402771" y="4449254"/>
                </a:moveTo>
                <a:lnTo>
                  <a:pt x="6418818" y="4457700"/>
                </a:lnTo>
                <a:lnTo>
                  <a:pt x="6418818" y="4470369"/>
                </a:lnTo>
                <a:lnTo>
                  <a:pt x="6402771" y="4470369"/>
                </a:lnTo>
                <a:lnTo>
                  <a:pt x="6402771" y="4449254"/>
                </a:lnTo>
                <a:close/>
                <a:moveTo>
                  <a:pt x="6567464" y="4083551"/>
                </a:moveTo>
                <a:lnTo>
                  <a:pt x="6587734" y="4087774"/>
                </a:lnTo>
                <a:lnTo>
                  <a:pt x="6583511" y="4100442"/>
                </a:lnTo>
                <a:lnTo>
                  <a:pt x="6567464" y="4100442"/>
                </a:lnTo>
                <a:lnTo>
                  <a:pt x="6567464" y="4100442"/>
                </a:lnTo>
                <a:lnTo>
                  <a:pt x="6567464" y="4083551"/>
                </a:lnTo>
                <a:close/>
                <a:moveTo>
                  <a:pt x="6969485" y="3766833"/>
                </a:moveTo>
                <a:lnTo>
                  <a:pt x="6982154" y="3771056"/>
                </a:lnTo>
                <a:lnTo>
                  <a:pt x="6977931" y="3787103"/>
                </a:lnTo>
                <a:lnTo>
                  <a:pt x="6961883" y="3778657"/>
                </a:lnTo>
                <a:lnTo>
                  <a:pt x="6961883" y="3770211"/>
                </a:lnTo>
                <a:lnTo>
                  <a:pt x="6969485" y="3766833"/>
                </a:lnTo>
                <a:close/>
                <a:moveTo>
                  <a:pt x="2142703" y="5919671"/>
                </a:moveTo>
                <a:lnTo>
                  <a:pt x="2155371" y="5919671"/>
                </a:lnTo>
                <a:lnTo>
                  <a:pt x="2151149" y="5935717"/>
                </a:lnTo>
                <a:lnTo>
                  <a:pt x="2138480" y="5939940"/>
                </a:lnTo>
                <a:lnTo>
                  <a:pt x="2138480" y="5923894"/>
                </a:lnTo>
                <a:lnTo>
                  <a:pt x="2142703" y="5919671"/>
                </a:lnTo>
                <a:close/>
                <a:moveTo>
                  <a:pt x="3013466" y="5644337"/>
                </a:moveTo>
                <a:lnTo>
                  <a:pt x="3017689" y="5660384"/>
                </a:lnTo>
                <a:lnTo>
                  <a:pt x="2997419" y="5656161"/>
                </a:lnTo>
                <a:lnTo>
                  <a:pt x="2997419" y="5643492"/>
                </a:lnTo>
                <a:lnTo>
                  <a:pt x="3013466" y="5643492"/>
                </a:lnTo>
                <a:close/>
                <a:moveTo>
                  <a:pt x="5445860" y="4457700"/>
                </a:moveTo>
                <a:lnTo>
                  <a:pt x="5461907" y="4461923"/>
                </a:lnTo>
                <a:lnTo>
                  <a:pt x="5457684" y="4477970"/>
                </a:lnTo>
                <a:lnTo>
                  <a:pt x="5445016" y="4477970"/>
                </a:lnTo>
                <a:lnTo>
                  <a:pt x="5445016" y="4457700"/>
                </a:lnTo>
                <a:close/>
                <a:moveTo>
                  <a:pt x="4718676" y="5130832"/>
                </a:moveTo>
                <a:lnTo>
                  <a:pt x="4738945" y="5135054"/>
                </a:lnTo>
                <a:lnTo>
                  <a:pt x="4734723" y="5147723"/>
                </a:lnTo>
                <a:lnTo>
                  <a:pt x="4718676" y="5143500"/>
                </a:lnTo>
                <a:lnTo>
                  <a:pt x="4718676" y="5143500"/>
                </a:lnTo>
                <a:lnTo>
                  <a:pt x="4718676" y="5130832"/>
                </a:lnTo>
                <a:close/>
                <a:moveTo>
                  <a:pt x="6336893" y="4489794"/>
                </a:moveTo>
                <a:lnTo>
                  <a:pt x="6352941" y="4489794"/>
                </a:lnTo>
                <a:lnTo>
                  <a:pt x="6344495" y="4505841"/>
                </a:lnTo>
                <a:lnTo>
                  <a:pt x="6331826" y="4505841"/>
                </a:lnTo>
                <a:lnTo>
                  <a:pt x="6331826" y="4505841"/>
                </a:lnTo>
                <a:lnTo>
                  <a:pt x="6336893" y="4489794"/>
                </a:lnTo>
                <a:close/>
                <a:moveTo>
                  <a:pt x="1349641" y="6424730"/>
                </a:moveTo>
                <a:lnTo>
                  <a:pt x="1341195" y="6412061"/>
                </a:lnTo>
                <a:lnTo>
                  <a:pt x="1345418" y="6407839"/>
                </a:lnTo>
                <a:lnTo>
                  <a:pt x="1361465" y="6412061"/>
                </a:lnTo>
                <a:lnTo>
                  <a:pt x="1361465" y="6420507"/>
                </a:lnTo>
                <a:lnTo>
                  <a:pt x="1349641" y="6424730"/>
                </a:lnTo>
                <a:close/>
                <a:moveTo>
                  <a:pt x="955221" y="6293820"/>
                </a:moveTo>
                <a:lnTo>
                  <a:pt x="967890" y="6293820"/>
                </a:lnTo>
                <a:lnTo>
                  <a:pt x="963667" y="6309867"/>
                </a:lnTo>
                <a:lnTo>
                  <a:pt x="950999" y="6305644"/>
                </a:lnTo>
                <a:lnTo>
                  <a:pt x="955221" y="6293820"/>
                </a:lnTo>
                <a:close/>
                <a:moveTo>
                  <a:pt x="4989786" y="5024414"/>
                </a:moveTo>
                <a:lnTo>
                  <a:pt x="5002455" y="5028637"/>
                </a:lnTo>
                <a:lnTo>
                  <a:pt x="4998232" y="5041306"/>
                </a:lnTo>
                <a:lnTo>
                  <a:pt x="4985563" y="5041306"/>
                </a:lnTo>
                <a:lnTo>
                  <a:pt x="4989786" y="5024414"/>
                </a:lnTo>
                <a:close/>
                <a:moveTo>
                  <a:pt x="6755806" y="3874095"/>
                </a:moveTo>
                <a:lnTo>
                  <a:pt x="6768475" y="3874095"/>
                </a:lnTo>
                <a:lnTo>
                  <a:pt x="6764252" y="3890142"/>
                </a:lnTo>
                <a:lnTo>
                  <a:pt x="6751583" y="3885919"/>
                </a:lnTo>
                <a:lnTo>
                  <a:pt x="6751583" y="3885919"/>
                </a:lnTo>
                <a:lnTo>
                  <a:pt x="6755806" y="3874095"/>
                </a:lnTo>
                <a:close/>
                <a:moveTo>
                  <a:pt x="6673881" y="3771056"/>
                </a:moveTo>
                <a:lnTo>
                  <a:pt x="6673881" y="3771056"/>
                </a:lnTo>
                <a:lnTo>
                  <a:pt x="6678104" y="3783724"/>
                </a:lnTo>
                <a:lnTo>
                  <a:pt x="6662057" y="3787947"/>
                </a:lnTo>
                <a:lnTo>
                  <a:pt x="6662057" y="3771900"/>
                </a:lnTo>
                <a:lnTo>
                  <a:pt x="6673881" y="3771900"/>
                </a:lnTo>
                <a:close/>
                <a:moveTo>
                  <a:pt x="1107246" y="5993994"/>
                </a:moveTo>
                <a:lnTo>
                  <a:pt x="1094577" y="6010040"/>
                </a:lnTo>
                <a:lnTo>
                  <a:pt x="1094577" y="5989771"/>
                </a:lnTo>
                <a:lnTo>
                  <a:pt x="1103023" y="5981325"/>
                </a:lnTo>
                <a:lnTo>
                  <a:pt x="1107246" y="5993994"/>
                </a:lnTo>
                <a:close/>
                <a:moveTo>
                  <a:pt x="4472058" y="5233871"/>
                </a:moveTo>
                <a:lnTo>
                  <a:pt x="4484727" y="5233871"/>
                </a:lnTo>
                <a:lnTo>
                  <a:pt x="4484727" y="5249917"/>
                </a:lnTo>
                <a:lnTo>
                  <a:pt x="4468679" y="5241471"/>
                </a:lnTo>
                <a:lnTo>
                  <a:pt x="4472058" y="5233871"/>
                </a:lnTo>
                <a:close/>
                <a:moveTo>
                  <a:pt x="4467835" y="5242316"/>
                </a:moveTo>
                <a:lnTo>
                  <a:pt x="4467835" y="5242316"/>
                </a:lnTo>
                <a:lnTo>
                  <a:pt x="4467835" y="5242316"/>
                </a:lnTo>
                <a:lnTo>
                  <a:pt x="4467835" y="5242316"/>
                </a:lnTo>
                <a:close/>
                <a:moveTo>
                  <a:pt x="4895193" y="5077623"/>
                </a:moveTo>
                <a:lnTo>
                  <a:pt x="4911240" y="5081846"/>
                </a:lnTo>
                <a:lnTo>
                  <a:pt x="4911240" y="5094515"/>
                </a:lnTo>
                <a:lnTo>
                  <a:pt x="4895193" y="5086069"/>
                </a:lnTo>
                <a:lnTo>
                  <a:pt x="4895193" y="5077623"/>
                </a:lnTo>
                <a:close/>
                <a:moveTo>
                  <a:pt x="6965262" y="3257550"/>
                </a:moveTo>
                <a:lnTo>
                  <a:pt x="6956816" y="3270219"/>
                </a:lnTo>
                <a:lnTo>
                  <a:pt x="6948370" y="3270219"/>
                </a:lnTo>
                <a:lnTo>
                  <a:pt x="6948370" y="3254172"/>
                </a:lnTo>
                <a:lnTo>
                  <a:pt x="6965262" y="3257550"/>
                </a:lnTo>
                <a:close/>
                <a:moveTo>
                  <a:pt x="1005052" y="5932339"/>
                </a:moveTo>
                <a:lnTo>
                  <a:pt x="1000829" y="5948386"/>
                </a:lnTo>
                <a:lnTo>
                  <a:pt x="992383" y="5948386"/>
                </a:lnTo>
                <a:lnTo>
                  <a:pt x="992383" y="5932339"/>
                </a:lnTo>
                <a:lnTo>
                  <a:pt x="1005052" y="5932339"/>
                </a:lnTo>
                <a:close/>
                <a:moveTo>
                  <a:pt x="3654503" y="5537920"/>
                </a:moveTo>
                <a:lnTo>
                  <a:pt x="3667172" y="5542143"/>
                </a:lnTo>
                <a:lnTo>
                  <a:pt x="3667172" y="5554811"/>
                </a:lnTo>
                <a:lnTo>
                  <a:pt x="3654503" y="5554811"/>
                </a:lnTo>
                <a:lnTo>
                  <a:pt x="3654503" y="5537920"/>
                </a:lnTo>
                <a:close/>
                <a:moveTo>
                  <a:pt x="6070006" y="3918857"/>
                </a:moveTo>
                <a:lnTo>
                  <a:pt x="6070006" y="3910411"/>
                </a:lnTo>
                <a:lnTo>
                  <a:pt x="6086053" y="3910411"/>
                </a:lnTo>
                <a:lnTo>
                  <a:pt x="6086053" y="3923080"/>
                </a:lnTo>
                <a:lnTo>
                  <a:pt x="6070006" y="3918857"/>
                </a:lnTo>
                <a:close/>
                <a:moveTo>
                  <a:pt x="1095422" y="6026932"/>
                </a:moveTo>
                <a:lnTo>
                  <a:pt x="1082753" y="6026932"/>
                </a:lnTo>
                <a:lnTo>
                  <a:pt x="1082753" y="6014263"/>
                </a:lnTo>
                <a:lnTo>
                  <a:pt x="1091199" y="6010040"/>
                </a:lnTo>
                <a:lnTo>
                  <a:pt x="1095422" y="6026932"/>
                </a:lnTo>
                <a:close/>
                <a:moveTo>
                  <a:pt x="2512629" y="5722883"/>
                </a:moveTo>
                <a:lnTo>
                  <a:pt x="2521075" y="5718660"/>
                </a:lnTo>
                <a:lnTo>
                  <a:pt x="2529521" y="5727106"/>
                </a:lnTo>
                <a:lnTo>
                  <a:pt x="2513474" y="5735552"/>
                </a:lnTo>
                <a:lnTo>
                  <a:pt x="2513474" y="5722883"/>
                </a:lnTo>
                <a:close/>
                <a:moveTo>
                  <a:pt x="5371537" y="4510909"/>
                </a:moveTo>
                <a:lnTo>
                  <a:pt x="5351267" y="4510909"/>
                </a:lnTo>
                <a:lnTo>
                  <a:pt x="5351267" y="4502463"/>
                </a:lnTo>
                <a:lnTo>
                  <a:pt x="5371537" y="4502463"/>
                </a:lnTo>
                <a:lnTo>
                  <a:pt x="5371537" y="4510909"/>
                </a:lnTo>
                <a:close/>
                <a:moveTo>
                  <a:pt x="6222030" y="4461079"/>
                </a:moveTo>
                <a:lnTo>
                  <a:pt x="6209362" y="4461079"/>
                </a:lnTo>
                <a:lnTo>
                  <a:pt x="6209362" y="4448410"/>
                </a:lnTo>
                <a:lnTo>
                  <a:pt x="6225408" y="4452633"/>
                </a:lnTo>
                <a:lnTo>
                  <a:pt x="6222030" y="4461079"/>
                </a:lnTo>
                <a:close/>
                <a:moveTo>
                  <a:pt x="6390102" y="4120712"/>
                </a:moveTo>
                <a:lnTo>
                  <a:pt x="6377433" y="4120712"/>
                </a:lnTo>
                <a:lnTo>
                  <a:pt x="6377433" y="4108043"/>
                </a:lnTo>
                <a:lnTo>
                  <a:pt x="6393480" y="4112266"/>
                </a:lnTo>
                <a:lnTo>
                  <a:pt x="6390102" y="4120712"/>
                </a:lnTo>
                <a:close/>
                <a:moveTo>
                  <a:pt x="6488918" y="1836120"/>
                </a:moveTo>
                <a:lnTo>
                  <a:pt x="6480472" y="1836120"/>
                </a:lnTo>
                <a:lnTo>
                  <a:pt x="6480472" y="1820073"/>
                </a:lnTo>
                <a:lnTo>
                  <a:pt x="6493141" y="1824296"/>
                </a:lnTo>
                <a:lnTo>
                  <a:pt x="6493141" y="1824296"/>
                </a:lnTo>
                <a:lnTo>
                  <a:pt x="6488918" y="1836120"/>
                </a:lnTo>
                <a:close/>
                <a:moveTo>
                  <a:pt x="6629119" y="1831897"/>
                </a:moveTo>
                <a:lnTo>
                  <a:pt x="6629119" y="1815850"/>
                </a:lnTo>
                <a:lnTo>
                  <a:pt x="6641787" y="1820073"/>
                </a:lnTo>
                <a:lnTo>
                  <a:pt x="6637565" y="1832741"/>
                </a:lnTo>
                <a:lnTo>
                  <a:pt x="6637565" y="1832741"/>
                </a:lnTo>
                <a:lnTo>
                  <a:pt x="6629119" y="1832741"/>
                </a:lnTo>
                <a:close/>
                <a:moveTo>
                  <a:pt x="1173123" y="5837746"/>
                </a:moveTo>
                <a:lnTo>
                  <a:pt x="1157076" y="5841969"/>
                </a:lnTo>
                <a:lnTo>
                  <a:pt x="1169745" y="5825922"/>
                </a:lnTo>
                <a:lnTo>
                  <a:pt x="1173123" y="5837746"/>
                </a:lnTo>
                <a:close/>
                <a:moveTo>
                  <a:pt x="2483914" y="5665451"/>
                </a:moveTo>
                <a:lnTo>
                  <a:pt x="2483914" y="5678120"/>
                </a:lnTo>
                <a:lnTo>
                  <a:pt x="2471245" y="5678120"/>
                </a:lnTo>
                <a:lnTo>
                  <a:pt x="2471245" y="5665451"/>
                </a:lnTo>
                <a:lnTo>
                  <a:pt x="2483914" y="5665451"/>
                </a:lnTo>
                <a:close/>
                <a:moveTo>
                  <a:pt x="2537122" y="5566635"/>
                </a:moveTo>
                <a:lnTo>
                  <a:pt x="2537122" y="5579304"/>
                </a:lnTo>
                <a:lnTo>
                  <a:pt x="2524453" y="5579304"/>
                </a:lnTo>
                <a:lnTo>
                  <a:pt x="2524453" y="5566635"/>
                </a:lnTo>
                <a:lnTo>
                  <a:pt x="2537122" y="5566635"/>
                </a:lnTo>
                <a:close/>
                <a:moveTo>
                  <a:pt x="906236" y="5303971"/>
                </a:moveTo>
                <a:lnTo>
                  <a:pt x="902013" y="5320018"/>
                </a:lnTo>
                <a:lnTo>
                  <a:pt x="893567" y="5315795"/>
                </a:lnTo>
                <a:lnTo>
                  <a:pt x="897790" y="5303126"/>
                </a:lnTo>
                <a:lnTo>
                  <a:pt x="906236" y="5303126"/>
                </a:lnTo>
                <a:close/>
                <a:moveTo>
                  <a:pt x="4858032" y="5093670"/>
                </a:moveTo>
                <a:lnTo>
                  <a:pt x="4870700" y="5093670"/>
                </a:lnTo>
                <a:lnTo>
                  <a:pt x="4870700" y="5106338"/>
                </a:lnTo>
                <a:lnTo>
                  <a:pt x="4858032" y="5106338"/>
                </a:lnTo>
                <a:lnTo>
                  <a:pt x="4858032" y="5093670"/>
                </a:lnTo>
                <a:close/>
                <a:moveTo>
                  <a:pt x="7257487" y="3799771"/>
                </a:moveTo>
                <a:lnTo>
                  <a:pt x="7257487" y="3812440"/>
                </a:lnTo>
                <a:lnTo>
                  <a:pt x="7244818" y="3812440"/>
                </a:lnTo>
                <a:lnTo>
                  <a:pt x="7244818" y="3799771"/>
                </a:lnTo>
                <a:lnTo>
                  <a:pt x="7257487" y="3799771"/>
                </a:lnTo>
                <a:close/>
                <a:moveTo>
                  <a:pt x="7039585" y="3808217"/>
                </a:moveTo>
                <a:lnTo>
                  <a:pt x="7043808" y="3792170"/>
                </a:lnTo>
                <a:lnTo>
                  <a:pt x="7052254" y="3796393"/>
                </a:lnTo>
                <a:lnTo>
                  <a:pt x="7048031" y="3809062"/>
                </a:lnTo>
                <a:lnTo>
                  <a:pt x="7048031" y="3809062"/>
                </a:lnTo>
                <a:lnTo>
                  <a:pt x="7039585" y="3809062"/>
                </a:lnTo>
                <a:close/>
                <a:moveTo>
                  <a:pt x="1395248" y="6375745"/>
                </a:moveTo>
                <a:lnTo>
                  <a:pt x="1407917" y="6388413"/>
                </a:lnTo>
                <a:lnTo>
                  <a:pt x="1395248" y="6392636"/>
                </a:lnTo>
                <a:lnTo>
                  <a:pt x="1395248" y="6375745"/>
                </a:lnTo>
                <a:close/>
                <a:moveTo>
                  <a:pt x="1419741" y="6026932"/>
                </a:moveTo>
                <a:lnTo>
                  <a:pt x="1403694" y="6039601"/>
                </a:lnTo>
                <a:lnTo>
                  <a:pt x="1407917" y="6023554"/>
                </a:lnTo>
                <a:lnTo>
                  <a:pt x="1419741" y="6026932"/>
                </a:lnTo>
                <a:close/>
                <a:moveTo>
                  <a:pt x="3288799" y="5542143"/>
                </a:moveTo>
                <a:lnTo>
                  <a:pt x="3301468" y="5546366"/>
                </a:lnTo>
                <a:lnTo>
                  <a:pt x="3301468" y="5554811"/>
                </a:lnTo>
                <a:lnTo>
                  <a:pt x="3288799" y="5554811"/>
                </a:lnTo>
                <a:lnTo>
                  <a:pt x="3288799" y="5542143"/>
                </a:lnTo>
                <a:close/>
                <a:moveTo>
                  <a:pt x="3978822" y="5385895"/>
                </a:moveTo>
                <a:lnTo>
                  <a:pt x="3991491" y="5385895"/>
                </a:lnTo>
                <a:lnTo>
                  <a:pt x="3987268" y="5398564"/>
                </a:lnTo>
                <a:lnTo>
                  <a:pt x="3978822" y="5398564"/>
                </a:lnTo>
                <a:lnTo>
                  <a:pt x="3978822" y="5385895"/>
                </a:lnTo>
                <a:close/>
                <a:moveTo>
                  <a:pt x="4357195" y="5106338"/>
                </a:moveTo>
                <a:lnTo>
                  <a:pt x="4344526" y="5102116"/>
                </a:lnTo>
                <a:lnTo>
                  <a:pt x="4344526" y="5093670"/>
                </a:lnTo>
                <a:lnTo>
                  <a:pt x="4357195" y="5093670"/>
                </a:lnTo>
                <a:lnTo>
                  <a:pt x="4357195" y="5106338"/>
                </a:lnTo>
                <a:close/>
                <a:moveTo>
                  <a:pt x="5815787" y="4391823"/>
                </a:moveTo>
                <a:lnTo>
                  <a:pt x="5807341" y="4391823"/>
                </a:lnTo>
                <a:lnTo>
                  <a:pt x="5807341" y="4379154"/>
                </a:lnTo>
                <a:lnTo>
                  <a:pt x="5820009" y="4379154"/>
                </a:lnTo>
                <a:lnTo>
                  <a:pt x="5815787" y="4391823"/>
                </a:lnTo>
                <a:close/>
                <a:moveTo>
                  <a:pt x="7088571" y="4112266"/>
                </a:moveTo>
                <a:lnTo>
                  <a:pt x="7101239" y="4116489"/>
                </a:lnTo>
                <a:lnTo>
                  <a:pt x="7101239" y="4124935"/>
                </a:lnTo>
                <a:lnTo>
                  <a:pt x="7088571" y="4124935"/>
                </a:lnTo>
                <a:lnTo>
                  <a:pt x="7088571" y="4112266"/>
                </a:lnTo>
                <a:close/>
                <a:moveTo>
                  <a:pt x="1214508" y="6844487"/>
                </a:moveTo>
                <a:lnTo>
                  <a:pt x="1222954" y="6848710"/>
                </a:lnTo>
                <a:lnTo>
                  <a:pt x="1222954" y="6857156"/>
                </a:lnTo>
                <a:lnTo>
                  <a:pt x="1210285" y="6857156"/>
                </a:lnTo>
                <a:lnTo>
                  <a:pt x="1214508" y="6844487"/>
                </a:lnTo>
                <a:close/>
                <a:moveTo>
                  <a:pt x="1587813" y="6227943"/>
                </a:moveTo>
                <a:lnTo>
                  <a:pt x="1600482" y="6227943"/>
                </a:lnTo>
                <a:lnTo>
                  <a:pt x="1600482" y="6236389"/>
                </a:lnTo>
                <a:lnTo>
                  <a:pt x="1584435" y="6232166"/>
                </a:lnTo>
                <a:lnTo>
                  <a:pt x="1587813" y="6227943"/>
                </a:lnTo>
                <a:close/>
                <a:moveTo>
                  <a:pt x="1403694" y="6047202"/>
                </a:moveTo>
                <a:lnTo>
                  <a:pt x="1403694" y="6059871"/>
                </a:lnTo>
                <a:lnTo>
                  <a:pt x="1391025" y="6055648"/>
                </a:lnTo>
                <a:lnTo>
                  <a:pt x="1395248" y="6047202"/>
                </a:lnTo>
                <a:lnTo>
                  <a:pt x="1403694" y="6047202"/>
                </a:lnTo>
                <a:close/>
                <a:moveTo>
                  <a:pt x="4303986" y="5254140"/>
                </a:moveTo>
                <a:lnTo>
                  <a:pt x="4312432" y="5258363"/>
                </a:lnTo>
                <a:lnTo>
                  <a:pt x="4312432" y="5266809"/>
                </a:lnTo>
                <a:lnTo>
                  <a:pt x="4299763" y="5266809"/>
                </a:lnTo>
                <a:lnTo>
                  <a:pt x="4303986" y="5254140"/>
                </a:lnTo>
                <a:close/>
                <a:moveTo>
                  <a:pt x="5836057" y="4580164"/>
                </a:moveTo>
                <a:lnTo>
                  <a:pt x="5831834" y="4564118"/>
                </a:lnTo>
                <a:lnTo>
                  <a:pt x="5840280" y="4564118"/>
                </a:lnTo>
                <a:lnTo>
                  <a:pt x="5836057" y="4580164"/>
                </a:lnTo>
                <a:close/>
                <a:moveTo>
                  <a:pt x="6883337" y="4178144"/>
                </a:moveTo>
                <a:lnTo>
                  <a:pt x="6896006" y="4178144"/>
                </a:lnTo>
                <a:lnTo>
                  <a:pt x="6891783" y="4190813"/>
                </a:lnTo>
                <a:lnTo>
                  <a:pt x="6883337" y="4186590"/>
                </a:lnTo>
                <a:lnTo>
                  <a:pt x="6883337" y="4178144"/>
                </a:lnTo>
                <a:close/>
                <a:moveTo>
                  <a:pt x="6275239" y="3923080"/>
                </a:moveTo>
                <a:lnTo>
                  <a:pt x="6262570" y="3923080"/>
                </a:lnTo>
                <a:lnTo>
                  <a:pt x="6266793" y="3910411"/>
                </a:lnTo>
                <a:lnTo>
                  <a:pt x="6275239" y="3914634"/>
                </a:lnTo>
                <a:lnTo>
                  <a:pt x="6275239" y="3923080"/>
                </a:lnTo>
                <a:close/>
                <a:moveTo>
                  <a:pt x="5030326" y="5011746"/>
                </a:moveTo>
                <a:lnTo>
                  <a:pt x="5038772" y="5015969"/>
                </a:lnTo>
                <a:lnTo>
                  <a:pt x="5038772" y="5024414"/>
                </a:lnTo>
                <a:lnTo>
                  <a:pt x="5026103" y="5020192"/>
                </a:lnTo>
                <a:lnTo>
                  <a:pt x="5030326" y="5011746"/>
                </a:lnTo>
                <a:close/>
                <a:moveTo>
                  <a:pt x="3103836" y="4945868"/>
                </a:moveTo>
                <a:lnTo>
                  <a:pt x="3112282" y="4945868"/>
                </a:lnTo>
                <a:lnTo>
                  <a:pt x="3112282" y="4958537"/>
                </a:lnTo>
                <a:lnTo>
                  <a:pt x="3103836" y="4958537"/>
                </a:lnTo>
                <a:lnTo>
                  <a:pt x="3103836" y="4945868"/>
                </a:lnTo>
                <a:close/>
                <a:moveTo>
                  <a:pt x="5844503" y="4641819"/>
                </a:moveTo>
                <a:lnTo>
                  <a:pt x="5836057" y="4650265"/>
                </a:lnTo>
                <a:lnTo>
                  <a:pt x="5831834" y="4637596"/>
                </a:lnTo>
                <a:lnTo>
                  <a:pt x="5844503" y="4641819"/>
                </a:lnTo>
                <a:close/>
                <a:moveTo>
                  <a:pt x="7043808" y="3717847"/>
                </a:moveTo>
                <a:lnTo>
                  <a:pt x="7052254" y="3722070"/>
                </a:lnTo>
                <a:lnTo>
                  <a:pt x="7052254" y="3730516"/>
                </a:lnTo>
                <a:lnTo>
                  <a:pt x="7039585" y="3726293"/>
                </a:lnTo>
                <a:lnTo>
                  <a:pt x="7039585" y="3726293"/>
                </a:lnTo>
                <a:lnTo>
                  <a:pt x="7043808" y="3717847"/>
                </a:lnTo>
                <a:close/>
                <a:moveTo>
                  <a:pt x="6900229" y="3524438"/>
                </a:moveTo>
                <a:lnTo>
                  <a:pt x="6887560" y="3524438"/>
                </a:lnTo>
                <a:lnTo>
                  <a:pt x="6887560" y="3515992"/>
                </a:lnTo>
                <a:lnTo>
                  <a:pt x="6900229" y="3515992"/>
                </a:lnTo>
                <a:lnTo>
                  <a:pt x="6900229" y="3524438"/>
                </a:lnTo>
                <a:close/>
                <a:moveTo>
                  <a:pt x="705225" y="3483898"/>
                </a:moveTo>
                <a:lnTo>
                  <a:pt x="705225" y="3492344"/>
                </a:lnTo>
                <a:lnTo>
                  <a:pt x="692557" y="3492344"/>
                </a:lnTo>
                <a:lnTo>
                  <a:pt x="692557" y="3483898"/>
                </a:lnTo>
                <a:lnTo>
                  <a:pt x="705225" y="3483898"/>
                </a:lnTo>
                <a:close/>
                <a:moveTo>
                  <a:pt x="6965262" y="2111453"/>
                </a:moveTo>
                <a:lnTo>
                  <a:pt x="6977931" y="2115676"/>
                </a:lnTo>
                <a:lnTo>
                  <a:pt x="6969485" y="2124122"/>
                </a:lnTo>
                <a:lnTo>
                  <a:pt x="6965262" y="2111453"/>
                </a:lnTo>
                <a:close/>
                <a:moveTo>
                  <a:pt x="2545568" y="5718660"/>
                </a:moveTo>
                <a:lnTo>
                  <a:pt x="2554014" y="5718660"/>
                </a:lnTo>
                <a:lnTo>
                  <a:pt x="2549791" y="5731329"/>
                </a:lnTo>
                <a:lnTo>
                  <a:pt x="2545568" y="5718660"/>
                </a:lnTo>
                <a:close/>
                <a:moveTo>
                  <a:pt x="6415439" y="4424762"/>
                </a:moveTo>
                <a:lnTo>
                  <a:pt x="6423885" y="4424762"/>
                </a:lnTo>
                <a:lnTo>
                  <a:pt x="6419662" y="4437431"/>
                </a:lnTo>
                <a:lnTo>
                  <a:pt x="6415439" y="4424762"/>
                </a:lnTo>
                <a:close/>
                <a:moveTo>
                  <a:pt x="6706820" y="4280338"/>
                </a:moveTo>
                <a:lnTo>
                  <a:pt x="6715266" y="4280338"/>
                </a:lnTo>
                <a:lnTo>
                  <a:pt x="6715266" y="4288784"/>
                </a:lnTo>
                <a:lnTo>
                  <a:pt x="6702597" y="4284561"/>
                </a:lnTo>
                <a:lnTo>
                  <a:pt x="6706820" y="4280338"/>
                </a:lnTo>
                <a:close/>
                <a:moveTo>
                  <a:pt x="6521857" y="4194191"/>
                </a:moveTo>
                <a:lnTo>
                  <a:pt x="6530303" y="4202637"/>
                </a:lnTo>
                <a:lnTo>
                  <a:pt x="6517634" y="4202637"/>
                </a:lnTo>
                <a:lnTo>
                  <a:pt x="6521857" y="4194191"/>
                </a:lnTo>
                <a:close/>
                <a:moveTo>
                  <a:pt x="6961883" y="4116489"/>
                </a:moveTo>
                <a:lnTo>
                  <a:pt x="6974552" y="4120712"/>
                </a:lnTo>
                <a:lnTo>
                  <a:pt x="6961883" y="4124935"/>
                </a:lnTo>
                <a:lnTo>
                  <a:pt x="6961883" y="4116489"/>
                </a:lnTo>
                <a:close/>
                <a:moveTo>
                  <a:pt x="6743982" y="3993180"/>
                </a:moveTo>
                <a:lnTo>
                  <a:pt x="6731313" y="3993180"/>
                </a:lnTo>
                <a:lnTo>
                  <a:pt x="6735536" y="3984735"/>
                </a:lnTo>
                <a:lnTo>
                  <a:pt x="6743982" y="3993180"/>
                </a:lnTo>
                <a:close/>
                <a:moveTo>
                  <a:pt x="1624974" y="6334360"/>
                </a:moveTo>
                <a:lnTo>
                  <a:pt x="1633420" y="6334360"/>
                </a:lnTo>
                <a:lnTo>
                  <a:pt x="1633420" y="6342806"/>
                </a:lnTo>
                <a:lnTo>
                  <a:pt x="1624974" y="6342806"/>
                </a:lnTo>
                <a:lnTo>
                  <a:pt x="1624974" y="6334360"/>
                </a:lnTo>
                <a:close/>
                <a:moveTo>
                  <a:pt x="861473" y="5965278"/>
                </a:moveTo>
                <a:lnTo>
                  <a:pt x="869919" y="5965278"/>
                </a:lnTo>
                <a:lnTo>
                  <a:pt x="869919" y="5973724"/>
                </a:lnTo>
                <a:lnTo>
                  <a:pt x="861473" y="5973724"/>
                </a:lnTo>
                <a:lnTo>
                  <a:pt x="861473" y="5965278"/>
                </a:lnTo>
                <a:close/>
                <a:moveTo>
                  <a:pt x="3449270" y="5611398"/>
                </a:moveTo>
                <a:lnTo>
                  <a:pt x="3457716" y="5611398"/>
                </a:lnTo>
                <a:lnTo>
                  <a:pt x="3457716" y="5619844"/>
                </a:lnTo>
                <a:lnTo>
                  <a:pt x="3449270" y="5619844"/>
                </a:lnTo>
                <a:lnTo>
                  <a:pt x="3449270" y="5611398"/>
                </a:lnTo>
                <a:close/>
                <a:moveTo>
                  <a:pt x="4123246" y="5401942"/>
                </a:moveTo>
                <a:lnTo>
                  <a:pt x="4131692" y="5401942"/>
                </a:lnTo>
                <a:lnTo>
                  <a:pt x="4131692" y="5410388"/>
                </a:lnTo>
                <a:lnTo>
                  <a:pt x="4123246" y="5410388"/>
                </a:lnTo>
                <a:lnTo>
                  <a:pt x="4123246" y="5401942"/>
                </a:lnTo>
                <a:close/>
                <a:moveTo>
                  <a:pt x="4291318" y="5291302"/>
                </a:moveTo>
                <a:lnTo>
                  <a:pt x="4299763" y="5295525"/>
                </a:lnTo>
                <a:lnTo>
                  <a:pt x="4287095" y="5295525"/>
                </a:lnTo>
                <a:lnTo>
                  <a:pt x="4291318" y="5291302"/>
                </a:lnTo>
                <a:close/>
                <a:moveTo>
                  <a:pt x="733941" y="5003300"/>
                </a:moveTo>
                <a:lnTo>
                  <a:pt x="742387" y="5003300"/>
                </a:lnTo>
                <a:lnTo>
                  <a:pt x="742387" y="5011746"/>
                </a:lnTo>
                <a:lnTo>
                  <a:pt x="733941" y="5011746"/>
                </a:lnTo>
                <a:lnTo>
                  <a:pt x="733941" y="5003300"/>
                </a:lnTo>
                <a:close/>
                <a:moveTo>
                  <a:pt x="5223735" y="4945868"/>
                </a:moveTo>
                <a:lnTo>
                  <a:pt x="5232181" y="4945868"/>
                </a:lnTo>
                <a:lnTo>
                  <a:pt x="5232181" y="4954314"/>
                </a:lnTo>
                <a:lnTo>
                  <a:pt x="5223735" y="4954314"/>
                </a:lnTo>
                <a:lnTo>
                  <a:pt x="5223735" y="4945868"/>
                </a:lnTo>
                <a:close/>
                <a:moveTo>
                  <a:pt x="5404476" y="4486416"/>
                </a:moveTo>
                <a:lnTo>
                  <a:pt x="5412922" y="4494862"/>
                </a:lnTo>
                <a:lnTo>
                  <a:pt x="5400253" y="4490639"/>
                </a:lnTo>
                <a:lnTo>
                  <a:pt x="5404476" y="4486416"/>
                </a:lnTo>
                <a:close/>
                <a:moveTo>
                  <a:pt x="680733" y="4235575"/>
                </a:moveTo>
                <a:lnTo>
                  <a:pt x="680733" y="4244021"/>
                </a:lnTo>
                <a:lnTo>
                  <a:pt x="672287" y="4244021"/>
                </a:lnTo>
                <a:lnTo>
                  <a:pt x="672287" y="4235575"/>
                </a:lnTo>
                <a:lnTo>
                  <a:pt x="680733" y="4235575"/>
                </a:lnTo>
                <a:close/>
                <a:moveTo>
                  <a:pt x="6423041" y="4009228"/>
                </a:moveTo>
                <a:lnTo>
                  <a:pt x="6431487" y="4009228"/>
                </a:lnTo>
                <a:lnTo>
                  <a:pt x="6431487" y="4017673"/>
                </a:lnTo>
                <a:lnTo>
                  <a:pt x="6423041" y="4017673"/>
                </a:lnTo>
                <a:lnTo>
                  <a:pt x="6423041" y="4009228"/>
                </a:lnTo>
                <a:close/>
                <a:moveTo>
                  <a:pt x="6846176" y="3849601"/>
                </a:moveTo>
                <a:lnTo>
                  <a:pt x="6854622" y="3858047"/>
                </a:lnTo>
                <a:lnTo>
                  <a:pt x="6846176" y="3862270"/>
                </a:lnTo>
                <a:lnTo>
                  <a:pt x="6846176" y="3849601"/>
                </a:lnTo>
                <a:close/>
                <a:moveTo>
                  <a:pt x="6924722" y="3820886"/>
                </a:moveTo>
                <a:lnTo>
                  <a:pt x="6933168" y="3820886"/>
                </a:lnTo>
                <a:lnTo>
                  <a:pt x="6933168" y="3829332"/>
                </a:lnTo>
                <a:lnTo>
                  <a:pt x="6924722" y="3829332"/>
                </a:lnTo>
                <a:lnTo>
                  <a:pt x="6924722" y="3820886"/>
                </a:lnTo>
                <a:close/>
                <a:moveTo>
                  <a:pt x="7207657" y="3733894"/>
                </a:moveTo>
                <a:lnTo>
                  <a:pt x="7216103" y="3733894"/>
                </a:lnTo>
                <a:lnTo>
                  <a:pt x="7216103" y="3742340"/>
                </a:lnTo>
                <a:lnTo>
                  <a:pt x="7207657" y="3742340"/>
                </a:lnTo>
                <a:lnTo>
                  <a:pt x="7207657" y="3733894"/>
                </a:lnTo>
                <a:close/>
                <a:moveTo>
                  <a:pt x="6439932" y="2435772"/>
                </a:moveTo>
                <a:lnTo>
                  <a:pt x="6448378" y="2444218"/>
                </a:lnTo>
                <a:lnTo>
                  <a:pt x="6439932" y="2448441"/>
                </a:lnTo>
                <a:lnTo>
                  <a:pt x="6439932" y="2435772"/>
                </a:lnTo>
                <a:close/>
                <a:moveTo>
                  <a:pt x="3305691" y="5467820"/>
                </a:moveTo>
                <a:lnTo>
                  <a:pt x="3301468" y="5476265"/>
                </a:lnTo>
                <a:lnTo>
                  <a:pt x="3297245" y="5467820"/>
                </a:lnTo>
                <a:lnTo>
                  <a:pt x="3305691" y="5467820"/>
                </a:lnTo>
                <a:close/>
                <a:moveTo>
                  <a:pt x="4385911" y="5271032"/>
                </a:moveTo>
                <a:lnTo>
                  <a:pt x="4390134" y="5279478"/>
                </a:lnTo>
                <a:lnTo>
                  <a:pt x="4381688" y="5275255"/>
                </a:lnTo>
                <a:lnTo>
                  <a:pt x="4385911" y="5271032"/>
                </a:lnTo>
                <a:close/>
                <a:moveTo>
                  <a:pt x="5580993" y="4806512"/>
                </a:moveTo>
                <a:lnTo>
                  <a:pt x="5585216" y="4814958"/>
                </a:lnTo>
                <a:lnTo>
                  <a:pt x="5576770" y="4810735"/>
                </a:lnTo>
                <a:lnTo>
                  <a:pt x="5580993" y="4806512"/>
                </a:lnTo>
                <a:close/>
                <a:moveTo>
                  <a:pt x="5232181" y="4790465"/>
                </a:moveTo>
                <a:lnTo>
                  <a:pt x="5240627" y="4798911"/>
                </a:lnTo>
                <a:lnTo>
                  <a:pt x="5232181" y="4798911"/>
                </a:lnTo>
                <a:lnTo>
                  <a:pt x="5232181" y="4790465"/>
                </a:lnTo>
                <a:close/>
                <a:moveTo>
                  <a:pt x="6488918" y="4157029"/>
                </a:moveTo>
                <a:lnTo>
                  <a:pt x="6497364" y="4161252"/>
                </a:lnTo>
                <a:lnTo>
                  <a:pt x="6488918" y="4165475"/>
                </a:lnTo>
                <a:lnTo>
                  <a:pt x="6488918" y="4157029"/>
                </a:lnTo>
                <a:close/>
                <a:moveTo>
                  <a:pt x="7052254" y="4009228"/>
                </a:moveTo>
                <a:lnTo>
                  <a:pt x="7056477" y="4017673"/>
                </a:lnTo>
                <a:lnTo>
                  <a:pt x="7048031" y="4013450"/>
                </a:lnTo>
                <a:lnTo>
                  <a:pt x="7052254" y="4009228"/>
                </a:lnTo>
                <a:close/>
                <a:moveTo>
                  <a:pt x="6891783" y="3647747"/>
                </a:moveTo>
                <a:lnTo>
                  <a:pt x="6891783" y="3639301"/>
                </a:lnTo>
                <a:lnTo>
                  <a:pt x="6900229" y="3643524"/>
                </a:lnTo>
                <a:lnTo>
                  <a:pt x="6891783" y="364774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38000"/>
            </a:schemeClr>
          </a:solidFill>
          <a:ln w="8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Ask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2D4EA86-CD17-1780-A493-4293B456B9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6521682"/>
              </p:ext>
            </p:extLst>
          </p:nvPr>
        </p:nvGraphicFramePr>
        <p:xfrm>
          <a:off x="3121024" y="641792"/>
          <a:ext cx="5949952" cy="5949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8950D36D-AA93-187D-FD51-D8C050AA3B8B}"/>
              </a:ext>
            </a:extLst>
          </p:cNvPr>
          <p:cNvSpPr/>
          <p:nvPr/>
        </p:nvSpPr>
        <p:spPr bwMode="auto">
          <a:xfrm>
            <a:off x="5001954" y="2522721"/>
            <a:ext cx="2188090" cy="2188088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tx2"/>
                </a:solidFill>
                <a:cs typeface="Segoe UI" pitchFamily="34" charset="0"/>
              </a:rPr>
              <a:t>$10M</a:t>
            </a: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79B28981-D4E8-8C23-8B8B-42C8D8690A2C}"/>
              </a:ext>
            </a:extLst>
          </p:cNvPr>
          <p:cNvSpPr txBox="1"/>
          <p:nvPr/>
        </p:nvSpPr>
        <p:spPr>
          <a:xfrm>
            <a:off x="9056404" y="2206114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706E5D22-E1E1-7CBE-05DB-72E571A81E83}"/>
              </a:ext>
            </a:extLst>
          </p:cNvPr>
          <p:cNvSpPr txBox="1"/>
          <p:nvPr/>
        </p:nvSpPr>
        <p:spPr>
          <a:xfrm>
            <a:off x="9056404" y="2525548"/>
            <a:ext cx="256409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much you need and its mission use. Add supporter benefits to hook them now fast.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9195449-0FDA-A3C5-E59D-8BC8FCA91FF1}"/>
              </a:ext>
            </a:extLst>
          </p:cNvPr>
          <p:cNvSpPr txBox="1"/>
          <p:nvPr/>
        </p:nvSpPr>
        <p:spPr>
          <a:xfrm>
            <a:off x="10575342" y="1541342"/>
            <a:ext cx="104515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3600">
                <a:ln w="15875">
                  <a:solidFill>
                    <a:schemeClr val="accent1"/>
                  </a:solidFill>
                </a:ln>
                <a:noFill/>
                <a:latin typeface="+mj-lt"/>
              </a:rPr>
              <a:t>20%</a:t>
            </a:r>
            <a:endParaRPr lang="en-US" sz="3600" dirty="0" err="1">
              <a:ln w="15875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37" name="Google Shape;437;p14">
            <a:extLst>
              <a:ext uri="{FF2B5EF4-FFF2-40B4-BE49-F238E27FC236}">
                <a16:creationId xmlns:a16="http://schemas.microsoft.com/office/drawing/2014/main" id="{22BA5E1A-4AFC-F7C1-E809-E42053AC9FFD}"/>
              </a:ext>
            </a:extLst>
          </p:cNvPr>
          <p:cNvSpPr txBox="1"/>
          <p:nvPr/>
        </p:nvSpPr>
        <p:spPr>
          <a:xfrm>
            <a:off x="9056404" y="4685256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8" name="Google Shape;436;p14">
            <a:extLst>
              <a:ext uri="{FF2B5EF4-FFF2-40B4-BE49-F238E27FC236}">
                <a16:creationId xmlns:a16="http://schemas.microsoft.com/office/drawing/2014/main" id="{C61FB7A5-EBCE-236E-1932-EB215798C5BD}"/>
              </a:ext>
            </a:extLst>
          </p:cNvPr>
          <p:cNvSpPr txBox="1"/>
          <p:nvPr/>
        </p:nvSpPr>
        <p:spPr>
          <a:xfrm>
            <a:off x="9056404" y="5004690"/>
            <a:ext cx="256409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much you need and its mission use. Add supporter benefits to hook them now fast.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5B9CA44-4E5B-9FF7-CDF6-9BCFEF3A7042}"/>
              </a:ext>
            </a:extLst>
          </p:cNvPr>
          <p:cNvSpPr txBox="1"/>
          <p:nvPr/>
        </p:nvSpPr>
        <p:spPr>
          <a:xfrm>
            <a:off x="10633049" y="4020484"/>
            <a:ext cx="98745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3600">
                <a:ln w="15875">
                  <a:solidFill>
                    <a:schemeClr val="accent2"/>
                  </a:solidFill>
                </a:ln>
                <a:noFill/>
                <a:latin typeface="+mj-lt"/>
              </a:rPr>
              <a:t>35%</a:t>
            </a:r>
            <a:endParaRPr lang="en-US" sz="3600" dirty="0" err="1">
              <a:ln w="15875">
                <a:solidFill>
                  <a:schemeClr val="accent2"/>
                </a:solidFill>
              </a:ln>
              <a:noFill/>
              <a:latin typeface="+mj-lt"/>
            </a:endParaRPr>
          </a:p>
        </p:txBody>
      </p:sp>
      <p:sp>
        <p:nvSpPr>
          <p:cNvPr id="40" name="Google Shape;437;p14">
            <a:extLst>
              <a:ext uri="{FF2B5EF4-FFF2-40B4-BE49-F238E27FC236}">
                <a16:creationId xmlns:a16="http://schemas.microsoft.com/office/drawing/2014/main" id="{80C5D303-2593-EDC8-F3B1-794D2AEDF172}"/>
              </a:ext>
            </a:extLst>
          </p:cNvPr>
          <p:cNvSpPr txBox="1"/>
          <p:nvPr/>
        </p:nvSpPr>
        <p:spPr>
          <a:xfrm>
            <a:off x="571500" y="2206114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88F0BE36-998A-6E31-1BE3-A9870141F590}"/>
              </a:ext>
            </a:extLst>
          </p:cNvPr>
          <p:cNvSpPr txBox="1"/>
          <p:nvPr/>
        </p:nvSpPr>
        <p:spPr>
          <a:xfrm>
            <a:off x="571500" y="2525548"/>
            <a:ext cx="256409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much you need and its mission use. Add supporter benefits to hook them now fast.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3CCC35A-1A50-32BB-A928-8B81F60D0C98}"/>
              </a:ext>
            </a:extLst>
          </p:cNvPr>
          <p:cNvSpPr txBox="1"/>
          <p:nvPr/>
        </p:nvSpPr>
        <p:spPr>
          <a:xfrm>
            <a:off x="571500" y="1541342"/>
            <a:ext cx="98905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ln w="15875">
                  <a:solidFill>
                    <a:schemeClr val="accent4"/>
                  </a:solidFill>
                </a:ln>
                <a:noFill/>
                <a:latin typeface="+mj-lt"/>
              </a:rPr>
              <a:t>25%</a:t>
            </a:r>
            <a:endParaRPr lang="en-US" sz="3600" dirty="0" err="1">
              <a:ln w="15875">
                <a:solidFill>
                  <a:schemeClr val="accent4"/>
                </a:solidFill>
              </a:ln>
              <a:noFill/>
              <a:latin typeface="+mj-lt"/>
            </a:endParaRPr>
          </a:p>
        </p:txBody>
      </p:sp>
      <p:sp>
        <p:nvSpPr>
          <p:cNvPr id="43" name="Google Shape;437;p14">
            <a:extLst>
              <a:ext uri="{FF2B5EF4-FFF2-40B4-BE49-F238E27FC236}">
                <a16:creationId xmlns:a16="http://schemas.microsoft.com/office/drawing/2014/main" id="{9CDDC169-494C-1B82-0807-033C862D8F84}"/>
              </a:ext>
            </a:extLst>
          </p:cNvPr>
          <p:cNvSpPr txBox="1"/>
          <p:nvPr/>
        </p:nvSpPr>
        <p:spPr>
          <a:xfrm>
            <a:off x="571500" y="4685256"/>
            <a:ext cx="256129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Funding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36;p14">
            <a:extLst>
              <a:ext uri="{FF2B5EF4-FFF2-40B4-BE49-F238E27FC236}">
                <a16:creationId xmlns:a16="http://schemas.microsoft.com/office/drawing/2014/main" id="{8D8B212E-956D-192E-DF09-F7E90FA97049}"/>
              </a:ext>
            </a:extLst>
          </p:cNvPr>
          <p:cNvSpPr txBox="1"/>
          <p:nvPr/>
        </p:nvSpPr>
        <p:spPr>
          <a:xfrm>
            <a:off x="571500" y="5004690"/>
            <a:ext cx="256409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much you need and its mission use. Add supporter benefits to hook them now fast.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DE86AE-CF87-685C-8C6B-63592C444395}"/>
              </a:ext>
            </a:extLst>
          </p:cNvPr>
          <p:cNvSpPr txBox="1"/>
          <p:nvPr/>
        </p:nvSpPr>
        <p:spPr>
          <a:xfrm>
            <a:off x="571500" y="4020484"/>
            <a:ext cx="104515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ln w="15875">
                  <a:solidFill>
                    <a:schemeClr val="accent3"/>
                  </a:solidFill>
                </a:ln>
                <a:noFill/>
                <a:latin typeface="+mj-lt"/>
              </a:rPr>
              <a:t>20%</a:t>
            </a:r>
            <a:endParaRPr lang="en-US" sz="3600" dirty="0" err="1">
              <a:ln w="15875">
                <a:solidFill>
                  <a:schemeClr val="accent3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00A32A-59C6-55EC-F86E-85A44085DF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Cause</a:t>
            </a:r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ABEEFEEA-5759-7DB0-7F8D-D0D84CDC67E1}"/>
              </a:ext>
            </a:extLst>
          </p:cNvPr>
          <p:cNvSpPr txBox="1"/>
          <p:nvPr/>
        </p:nvSpPr>
        <p:spPr>
          <a:xfrm>
            <a:off x="571501" y="1462542"/>
            <a:ext cx="2969559" cy="8001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2"/>
                </a:solidFill>
              </a:rPr>
              <a:t>Write your big nonprofit vision.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Explain why now’s the time to act.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Include a final nudge to act now.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B70D637-F8AA-BCBC-7DD2-C7C258B0F8DD}"/>
              </a:ext>
            </a:extLst>
          </p:cNvPr>
          <p:cNvSpPr/>
          <p:nvPr/>
        </p:nvSpPr>
        <p:spPr bwMode="auto">
          <a:xfrm>
            <a:off x="571500" y="3647584"/>
            <a:ext cx="490788" cy="4907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9" name="Google Shape;437;p14">
            <a:extLst>
              <a:ext uri="{FF2B5EF4-FFF2-40B4-BE49-F238E27FC236}">
                <a16:creationId xmlns:a16="http://schemas.microsoft.com/office/drawing/2014/main" id="{873C559F-8027-A346-1264-3EAEE3DF5564}"/>
              </a:ext>
            </a:extLst>
          </p:cNvPr>
          <p:cNvSpPr txBox="1"/>
          <p:nvPr/>
        </p:nvSpPr>
        <p:spPr>
          <a:xfrm>
            <a:off x="1323185" y="3654797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Email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E0BD259F-4406-45D6-4FF6-D2A6037286CC}"/>
              </a:ext>
            </a:extLst>
          </p:cNvPr>
          <p:cNvSpPr txBox="1"/>
          <p:nvPr/>
        </p:nvSpPr>
        <p:spPr>
          <a:xfrm>
            <a:off x="1323185" y="3921871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contact@ocvembor.com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BDE2615-5630-64B5-01AA-893A1CADB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082" y="3757166"/>
            <a:ext cx="271624" cy="2716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F53152E-1FC6-967E-B30A-D52A7790D431}"/>
              </a:ext>
            </a:extLst>
          </p:cNvPr>
          <p:cNvSpPr/>
          <p:nvPr/>
        </p:nvSpPr>
        <p:spPr bwMode="auto">
          <a:xfrm>
            <a:off x="571500" y="4488094"/>
            <a:ext cx="490788" cy="49078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53B7C5E2-DD06-BC0C-EEF7-955A7128DDC9}"/>
              </a:ext>
            </a:extLst>
          </p:cNvPr>
          <p:cNvSpPr txBox="1"/>
          <p:nvPr/>
        </p:nvSpPr>
        <p:spPr>
          <a:xfrm>
            <a:off x="1323185" y="4495307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Number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" name="Google Shape;436;p14">
            <a:extLst>
              <a:ext uri="{FF2B5EF4-FFF2-40B4-BE49-F238E27FC236}">
                <a16:creationId xmlns:a16="http://schemas.microsoft.com/office/drawing/2014/main" id="{BDD5AF59-D3BC-2DC1-D8A9-ABDF7F1675F3}"/>
              </a:ext>
            </a:extLst>
          </p:cNvPr>
          <p:cNvSpPr txBox="1"/>
          <p:nvPr/>
        </p:nvSpPr>
        <p:spPr>
          <a:xfrm>
            <a:off x="1323185" y="4762381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+1 234-567-8910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98DF891-CD7F-B86A-52EA-B10D57DAE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2" y="4597676"/>
            <a:ext cx="271624" cy="27162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5B9C739F-1088-9E8D-E0EC-3E44440914DF}"/>
              </a:ext>
            </a:extLst>
          </p:cNvPr>
          <p:cNvSpPr/>
          <p:nvPr/>
        </p:nvSpPr>
        <p:spPr bwMode="auto">
          <a:xfrm>
            <a:off x="571500" y="5328604"/>
            <a:ext cx="490788" cy="49078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923D2555-32F1-FAC3-7659-3C546C83D37F}"/>
              </a:ext>
            </a:extLst>
          </p:cNvPr>
          <p:cNvSpPr txBox="1"/>
          <p:nvPr/>
        </p:nvSpPr>
        <p:spPr>
          <a:xfrm>
            <a:off x="1323185" y="5335817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Website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00F861C4-60B6-099D-265A-105F5D6DAF23}"/>
              </a:ext>
            </a:extLst>
          </p:cNvPr>
          <p:cNvSpPr txBox="1"/>
          <p:nvPr/>
        </p:nvSpPr>
        <p:spPr>
          <a:xfrm>
            <a:off x="1323185" y="5602891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https://ocvembor.com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90874133-5E8C-D90C-1B0C-1A714578CF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2" y="5438186"/>
            <a:ext cx="271624" cy="271624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51E91C88-5AA3-FBC2-6921-5B6C4E7497A7}"/>
              </a:ext>
            </a:extLst>
          </p:cNvPr>
          <p:cNvSpPr/>
          <p:nvPr/>
        </p:nvSpPr>
        <p:spPr bwMode="auto">
          <a:xfrm>
            <a:off x="571500" y="2807074"/>
            <a:ext cx="490788" cy="49078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1EEB9A88-1236-D2F3-057A-7E6FE9D2BC1C}"/>
              </a:ext>
            </a:extLst>
          </p:cNvPr>
          <p:cNvSpPr txBox="1"/>
          <p:nvPr/>
        </p:nvSpPr>
        <p:spPr>
          <a:xfrm>
            <a:off x="1323185" y="2814287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Address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1D34ED0D-0179-9C06-CB9C-2B0B39224D02}"/>
              </a:ext>
            </a:extLst>
          </p:cNvPr>
          <p:cNvSpPr txBox="1"/>
          <p:nvPr/>
        </p:nvSpPr>
        <p:spPr>
          <a:xfrm>
            <a:off x="1323185" y="3081361"/>
            <a:ext cx="2217875" cy="208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1 Nuzum Court Buffalo, NY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ABC39E09-F229-3E63-FFC8-B51C611069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82" y="2916656"/>
            <a:ext cx="271624" cy="27162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79C11FB-73BC-0F43-B0CB-A49D09CD2E5C}"/>
              </a:ext>
            </a:extLst>
          </p:cNvPr>
          <p:cNvSpPr/>
          <p:nvPr/>
        </p:nvSpPr>
        <p:spPr bwMode="auto">
          <a:xfrm>
            <a:off x="4356100" y="3071446"/>
            <a:ext cx="7835900" cy="378655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9000">
                <a:srgbClr val="FFCE59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BF9451-1D4C-ED38-D6EB-8E8823A17B0C}"/>
              </a:ext>
            </a:extLst>
          </p:cNvPr>
          <p:cNvSpPr txBox="1"/>
          <p:nvPr/>
        </p:nvSpPr>
        <p:spPr>
          <a:xfrm rot="16200000">
            <a:off x="9832028" y="4287024"/>
            <a:ext cx="4074833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0" b="1">
                <a:solidFill>
                  <a:schemeClr val="bg1"/>
                </a:solidFill>
              </a:rPr>
              <a:t>Smiling</a:t>
            </a:r>
            <a:endParaRPr lang="en-US" sz="8000" b="1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Nonprofit">
      <a:dk1>
        <a:srgbClr val="151515"/>
      </a:dk1>
      <a:lt1>
        <a:srgbClr val="FFFFFF"/>
      </a:lt1>
      <a:dk2>
        <a:srgbClr val="333333"/>
      </a:dk2>
      <a:lt2>
        <a:srgbClr val="555555"/>
      </a:lt2>
      <a:accent1>
        <a:srgbClr val="FFCE59"/>
      </a:accent1>
      <a:accent2>
        <a:srgbClr val="FF8831"/>
      </a:accent2>
      <a:accent3>
        <a:srgbClr val="77D456"/>
      </a:accent3>
      <a:accent4>
        <a:srgbClr val="318FFF"/>
      </a:accent4>
      <a:accent5>
        <a:srgbClr val="38DCBE"/>
      </a:accent5>
      <a:accent6>
        <a:srgbClr val="ED653A"/>
      </a:accent6>
      <a:hlink>
        <a:srgbClr val="318FFF"/>
      </a:hlink>
      <a:folHlink>
        <a:srgbClr val="C03BC4"/>
      </a:folHlink>
    </a:clrScheme>
    <a:fontScheme name="2 Pitch Deck Nonprofit">
      <a:majorFont>
        <a:latin typeface="Sora SemiBold"/>
        <a:ea typeface=""/>
        <a:cs typeface=""/>
      </a:majorFont>
      <a:minorFont>
        <a:latin typeface="Sora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13363</TotalTime>
  <Words>572</Words>
  <Application>Microsoft Office PowerPoint</Application>
  <PresentationFormat>Widescreen</PresentationFormat>
  <Paragraphs>103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Sora</vt:lpstr>
      <vt:lpstr>Arial</vt:lpstr>
      <vt:lpstr>Sora SemiBold</vt:lpstr>
      <vt:lpstr>Segoe UI</vt:lpstr>
      <vt:lpstr>Calibri</vt:lpstr>
      <vt:lpstr>Aptos</vt:lpstr>
      <vt:lpstr>Playball</vt:lpstr>
      <vt:lpstr>Wingdings</vt:lpstr>
      <vt:lpstr>Montserrat</vt:lpstr>
      <vt:lpstr>16:9 Template Light</vt:lpstr>
      <vt:lpstr>PowerPoint Presentation</vt:lpstr>
      <vt:lpstr>The Urgent Need</vt:lpstr>
      <vt:lpstr>Our Nonprofit Lift</vt:lpstr>
      <vt:lpstr>Funding Model</vt:lpstr>
      <vt:lpstr>Our Programs</vt:lpstr>
      <vt:lpstr>Meet Our Team</vt:lpstr>
      <vt:lpstr>The Ask</vt:lpstr>
      <vt:lpstr>Join Our Cause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436</cp:revision>
  <dcterms:created xsi:type="dcterms:W3CDTF">2024-04-04T18:01:04Z</dcterms:created>
  <dcterms:modified xsi:type="dcterms:W3CDTF">2025-05-22T08:06:42Z</dcterms:modified>
  <cp:category/>
</cp:coreProperties>
</file>