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41" r:id="rId2"/>
    <p:sldId id="3344" r:id="rId3"/>
    <p:sldId id="3345" r:id="rId4"/>
    <p:sldId id="3346" r:id="rId5"/>
    <p:sldId id="3347" r:id="rId6"/>
    <p:sldId id="3352" r:id="rId7"/>
    <p:sldId id="3350" r:id="rId8"/>
    <p:sldId id="3343" r:id="rId9"/>
    <p:sldId id="3359" r:id="rId10"/>
  </p:sldIdLst>
  <p:sldSz cx="12192000" cy="6858000"/>
  <p:notesSz cx="6858000" cy="9144000"/>
  <p:embeddedFontLst>
    <p:embeddedFont>
      <p:font typeface="Montserrat" panose="00000500000000000000" pitchFamily="2" charset="0"/>
      <p:regular r:id="rId13"/>
      <p:bold r:id="rId14"/>
      <p:italic r:id="rId15"/>
      <p:boldItalic r:id="rId16"/>
    </p:embeddedFont>
    <p:embeddedFont>
      <p:font typeface="Roboto" panose="02000000000000000000" pitchFamily="2" charset="0"/>
      <p:regular r:id="rId17"/>
      <p:bold r:id="rId18"/>
      <p:italic r:id="rId19"/>
      <p:boldItalic r:id="rId20"/>
    </p:embeddedFont>
    <p:embeddedFont>
      <p:font typeface="Segoe UI" panose="020B0502040204020203" pitchFamily="34" charset="0"/>
      <p:regular r:id="rId21"/>
      <p:bold r:id="rId22"/>
      <p:italic r:id="rId23"/>
      <p:boldItalic r:id="rId24"/>
    </p:embeddedFont>
    <p:embeddedFont>
      <p:font typeface="Sora" pitchFamily="2" charset="0"/>
      <p:regular r:id="rId25"/>
      <p:bold r:id="rId26"/>
    </p:embeddedFont>
    <p:embeddedFont>
      <p:font typeface="Sora SemiBold" pitchFamily="2" charset="0"/>
      <p:bold r:id="rId27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9EBED"/>
    <a:srgbClr val="E24C4A"/>
    <a:srgbClr val="386BB7"/>
    <a:srgbClr val="E8E8E8"/>
    <a:srgbClr val="F6F6F6"/>
    <a:srgbClr val="0A1616"/>
    <a:srgbClr val="020D0D"/>
    <a:srgbClr val="26302F"/>
    <a:srgbClr val="2A38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32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Sheet1!$A$2:$A$13</c:f>
              <c:numCache>
                <c:formatCode>General</c:formatCode>
                <c:ptCount val="12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  <c:pt idx="11">
                  <c:v>2024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12</c:v>
                </c:pt>
                <c:pt idx="6">
                  <c:v>20</c:v>
                </c:pt>
                <c:pt idx="7">
                  <c:v>25</c:v>
                </c:pt>
                <c:pt idx="8">
                  <c:v>32</c:v>
                </c:pt>
                <c:pt idx="9">
                  <c:v>35</c:v>
                </c:pt>
                <c:pt idx="10">
                  <c:v>38</c:v>
                </c:pt>
                <c:pt idx="11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EC-4834-8092-2F57AAF6E54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Sheet1!$A$2:$A$13</c:f>
              <c:numCache>
                <c:formatCode>General</c:formatCode>
                <c:ptCount val="12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  <c:pt idx="11">
                  <c:v>2024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</c:v>
                </c:pt>
                <c:pt idx="1">
                  <c:v>5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18</c:v>
                </c:pt>
                <c:pt idx="7">
                  <c:v>23</c:v>
                </c:pt>
                <c:pt idx="8">
                  <c:v>32</c:v>
                </c:pt>
                <c:pt idx="9">
                  <c:v>37</c:v>
                </c:pt>
                <c:pt idx="10">
                  <c:v>40</c:v>
                </c:pt>
                <c:pt idx="11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CEC-4834-8092-2F57AAF6E5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axId val="1026208320"/>
        <c:axId val="1026209280"/>
      </c:barChart>
      <c:catAx>
        <c:axId val="1026208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6209280"/>
        <c:crosses val="autoZero"/>
        <c:auto val="1"/>
        <c:lblAlgn val="ctr"/>
        <c:lblOffset val="100"/>
        <c:noMultiLvlLbl val="0"/>
      </c:catAx>
      <c:valAx>
        <c:axId val="1026209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6208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288201072801569E-2"/>
          <c:y val="7.3713239943859671E-2"/>
          <c:w val="0.27844697041290384"/>
          <c:h val="6.2541544362025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5/22/2025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0785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 userDrawn="1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BB1A1E8-0C85-20A3-7F24-74CE29D97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99629" y="585787"/>
            <a:ext cx="5687568" cy="5683250"/>
          </a:xfrm>
          <a:custGeom>
            <a:avLst/>
            <a:gdLst>
              <a:gd name="connsiteX0" fmla="*/ 350582 w 5687568"/>
              <a:gd name="connsiteY0" fmla="*/ 0 h 5683250"/>
              <a:gd name="connsiteX1" fmla="*/ 5336986 w 5687568"/>
              <a:gd name="connsiteY1" fmla="*/ 0 h 5683250"/>
              <a:gd name="connsiteX2" fmla="*/ 5687568 w 5687568"/>
              <a:gd name="connsiteY2" fmla="*/ 315941 h 5683250"/>
              <a:gd name="connsiteX3" fmla="*/ 5687568 w 5687568"/>
              <a:gd name="connsiteY3" fmla="*/ 5367309 h 5683250"/>
              <a:gd name="connsiteX4" fmla="*/ 5336986 w 5687568"/>
              <a:gd name="connsiteY4" fmla="*/ 5683250 h 5683250"/>
              <a:gd name="connsiteX5" fmla="*/ 350582 w 5687568"/>
              <a:gd name="connsiteY5" fmla="*/ 5683250 h 5683250"/>
              <a:gd name="connsiteX6" fmla="*/ 0 w 5687568"/>
              <a:gd name="connsiteY6" fmla="*/ 5367309 h 5683250"/>
              <a:gd name="connsiteX7" fmla="*/ 0 w 5687568"/>
              <a:gd name="connsiteY7" fmla="*/ 315941 h 5683250"/>
              <a:gd name="connsiteX8" fmla="*/ 350582 w 5687568"/>
              <a:gd name="connsiteY8" fmla="*/ 0 h 568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87568" h="5683250">
                <a:moveTo>
                  <a:pt x="350582" y="0"/>
                </a:moveTo>
                <a:lnTo>
                  <a:pt x="5336986" y="0"/>
                </a:lnTo>
                <a:cubicBezTo>
                  <a:pt x="5530607" y="0"/>
                  <a:pt x="5687568" y="141452"/>
                  <a:pt x="5687568" y="315941"/>
                </a:cubicBezTo>
                <a:lnTo>
                  <a:pt x="5687568" y="5367309"/>
                </a:lnTo>
                <a:cubicBezTo>
                  <a:pt x="5687568" y="5541798"/>
                  <a:pt x="5530607" y="5683250"/>
                  <a:pt x="5336986" y="5683250"/>
                </a:cubicBezTo>
                <a:lnTo>
                  <a:pt x="350582" y="5683250"/>
                </a:lnTo>
                <a:cubicBezTo>
                  <a:pt x="156961" y="5683250"/>
                  <a:pt x="0" y="5541798"/>
                  <a:pt x="0" y="5367309"/>
                </a:cubicBezTo>
                <a:lnTo>
                  <a:pt x="0" y="315941"/>
                </a:lnTo>
                <a:cubicBezTo>
                  <a:pt x="0" y="141452"/>
                  <a:pt x="156961" y="0"/>
                  <a:pt x="35058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3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1B1D1B0-30C3-59F9-8A14-1FD2DA9F16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6736" y="1469577"/>
            <a:ext cx="2260640" cy="2260694"/>
          </a:xfrm>
          <a:custGeom>
            <a:avLst/>
            <a:gdLst>
              <a:gd name="connsiteX0" fmla="*/ 112783 w 2260640"/>
              <a:gd name="connsiteY0" fmla="*/ 0 h 2260694"/>
              <a:gd name="connsiteX1" fmla="*/ 2147857 w 2260640"/>
              <a:gd name="connsiteY1" fmla="*/ 0 h 2260694"/>
              <a:gd name="connsiteX2" fmla="*/ 2260640 w 2260640"/>
              <a:gd name="connsiteY2" fmla="*/ 112783 h 2260694"/>
              <a:gd name="connsiteX3" fmla="*/ 2260640 w 2260640"/>
              <a:gd name="connsiteY3" fmla="*/ 2147911 h 2260694"/>
              <a:gd name="connsiteX4" fmla="*/ 2147857 w 2260640"/>
              <a:gd name="connsiteY4" fmla="*/ 2260694 h 2260694"/>
              <a:gd name="connsiteX5" fmla="*/ 112783 w 2260640"/>
              <a:gd name="connsiteY5" fmla="*/ 2260694 h 2260694"/>
              <a:gd name="connsiteX6" fmla="*/ 0 w 2260640"/>
              <a:gd name="connsiteY6" fmla="*/ 2147911 h 2260694"/>
              <a:gd name="connsiteX7" fmla="*/ 0 w 2260640"/>
              <a:gd name="connsiteY7" fmla="*/ 112783 h 2260694"/>
              <a:gd name="connsiteX8" fmla="*/ 112783 w 2260640"/>
              <a:gd name="connsiteY8" fmla="*/ 0 h 2260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0640" h="2260694">
                <a:moveTo>
                  <a:pt x="112783" y="0"/>
                </a:moveTo>
                <a:lnTo>
                  <a:pt x="2147857" y="0"/>
                </a:lnTo>
                <a:cubicBezTo>
                  <a:pt x="2210145" y="0"/>
                  <a:pt x="2260640" y="50495"/>
                  <a:pt x="2260640" y="112783"/>
                </a:cubicBezTo>
                <a:lnTo>
                  <a:pt x="2260640" y="2147911"/>
                </a:lnTo>
                <a:cubicBezTo>
                  <a:pt x="2260640" y="2210199"/>
                  <a:pt x="2210145" y="2260694"/>
                  <a:pt x="2147857" y="2260694"/>
                </a:cubicBezTo>
                <a:lnTo>
                  <a:pt x="112783" y="2260694"/>
                </a:lnTo>
                <a:cubicBezTo>
                  <a:pt x="50495" y="2260694"/>
                  <a:pt x="0" y="2210199"/>
                  <a:pt x="0" y="2147911"/>
                </a:cubicBezTo>
                <a:lnTo>
                  <a:pt x="0" y="112783"/>
                </a:lnTo>
                <a:cubicBezTo>
                  <a:pt x="0" y="50495"/>
                  <a:pt x="50495" y="0"/>
                  <a:pt x="11278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5D238B-F1CF-E104-0863-3EAF3AB3F7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49366" y="1469577"/>
            <a:ext cx="2260640" cy="2260694"/>
          </a:xfrm>
          <a:custGeom>
            <a:avLst/>
            <a:gdLst>
              <a:gd name="connsiteX0" fmla="*/ 112783 w 2260640"/>
              <a:gd name="connsiteY0" fmla="*/ 0 h 2260694"/>
              <a:gd name="connsiteX1" fmla="*/ 2147857 w 2260640"/>
              <a:gd name="connsiteY1" fmla="*/ 0 h 2260694"/>
              <a:gd name="connsiteX2" fmla="*/ 2260640 w 2260640"/>
              <a:gd name="connsiteY2" fmla="*/ 112783 h 2260694"/>
              <a:gd name="connsiteX3" fmla="*/ 2260640 w 2260640"/>
              <a:gd name="connsiteY3" fmla="*/ 2147911 h 2260694"/>
              <a:gd name="connsiteX4" fmla="*/ 2147857 w 2260640"/>
              <a:gd name="connsiteY4" fmla="*/ 2260694 h 2260694"/>
              <a:gd name="connsiteX5" fmla="*/ 112783 w 2260640"/>
              <a:gd name="connsiteY5" fmla="*/ 2260694 h 2260694"/>
              <a:gd name="connsiteX6" fmla="*/ 0 w 2260640"/>
              <a:gd name="connsiteY6" fmla="*/ 2147911 h 2260694"/>
              <a:gd name="connsiteX7" fmla="*/ 0 w 2260640"/>
              <a:gd name="connsiteY7" fmla="*/ 112783 h 2260694"/>
              <a:gd name="connsiteX8" fmla="*/ 112783 w 2260640"/>
              <a:gd name="connsiteY8" fmla="*/ 0 h 2260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0640" h="2260694">
                <a:moveTo>
                  <a:pt x="112783" y="0"/>
                </a:moveTo>
                <a:lnTo>
                  <a:pt x="2147857" y="0"/>
                </a:lnTo>
                <a:cubicBezTo>
                  <a:pt x="2210145" y="0"/>
                  <a:pt x="2260640" y="50495"/>
                  <a:pt x="2260640" y="112783"/>
                </a:cubicBezTo>
                <a:lnTo>
                  <a:pt x="2260640" y="2147911"/>
                </a:lnTo>
                <a:cubicBezTo>
                  <a:pt x="2260640" y="2210199"/>
                  <a:pt x="2210145" y="2260694"/>
                  <a:pt x="2147857" y="2260694"/>
                </a:cubicBezTo>
                <a:lnTo>
                  <a:pt x="112783" y="2260694"/>
                </a:lnTo>
                <a:cubicBezTo>
                  <a:pt x="50495" y="2260694"/>
                  <a:pt x="0" y="2210199"/>
                  <a:pt x="0" y="2147911"/>
                </a:cubicBezTo>
                <a:lnTo>
                  <a:pt x="0" y="112783"/>
                </a:lnTo>
                <a:cubicBezTo>
                  <a:pt x="0" y="50495"/>
                  <a:pt x="50495" y="0"/>
                  <a:pt x="11278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A5F8677-2124-6F46-DA5F-96D958620A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81996" y="1469577"/>
            <a:ext cx="2260640" cy="2260694"/>
          </a:xfrm>
          <a:custGeom>
            <a:avLst/>
            <a:gdLst>
              <a:gd name="connsiteX0" fmla="*/ 112783 w 2260640"/>
              <a:gd name="connsiteY0" fmla="*/ 0 h 2260694"/>
              <a:gd name="connsiteX1" fmla="*/ 2147857 w 2260640"/>
              <a:gd name="connsiteY1" fmla="*/ 0 h 2260694"/>
              <a:gd name="connsiteX2" fmla="*/ 2260640 w 2260640"/>
              <a:gd name="connsiteY2" fmla="*/ 112783 h 2260694"/>
              <a:gd name="connsiteX3" fmla="*/ 2260640 w 2260640"/>
              <a:gd name="connsiteY3" fmla="*/ 2147911 h 2260694"/>
              <a:gd name="connsiteX4" fmla="*/ 2147857 w 2260640"/>
              <a:gd name="connsiteY4" fmla="*/ 2260694 h 2260694"/>
              <a:gd name="connsiteX5" fmla="*/ 112783 w 2260640"/>
              <a:gd name="connsiteY5" fmla="*/ 2260694 h 2260694"/>
              <a:gd name="connsiteX6" fmla="*/ 0 w 2260640"/>
              <a:gd name="connsiteY6" fmla="*/ 2147911 h 2260694"/>
              <a:gd name="connsiteX7" fmla="*/ 0 w 2260640"/>
              <a:gd name="connsiteY7" fmla="*/ 112783 h 2260694"/>
              <a:gd name="connsiteX8" fmla="*/ 112783 w 2260640"/>
              <a:gd name="connsiteY8" fmla="*/ 0 h 2260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0640" h="2260694">
                <a:moveTo>
                  <a:pt x="112783" y="0"/>
                </a:moveTo>
                <a:lnTo>
                  <a:pt x="2147857" y="0"/>
                </a:lnTo>
                <a:cubicBezTo>
                  <a:pt x="2210145" y="0"/>
                  <a:pt x="2260640" y="50495"/>
                  <a:pt x="2260640" y="112783"/>
                </a:cubicBezTo>
                <a:lnTo>
                  <a:pt x="2260640" y="2147911"/>
                </a:lnTo>
                <a:cubicBezTo>
                  <a:pt x="2260640" y="2210199"/>
                  <a:pt x="2210145" y="2260694"/>
                  <a:pt x="2147857" y="2260694"/>
                </a:cubicBezTo>
                <a:lnTo>
                  <a:pt x="112783" y="2260694"/>
                </a:lnTo>
                <a:cubicBezTo>
                  <a:pt x="50495" y="2260694"/>
                  <a:pt x="0" y="2210199"/>
                  <a:pt x="0" y="2147911"/>
                </a:cubicBezTo>
                <a:lnTo>
                  <a:pt x="0" y="112783"/>
                </a:lnTo>
                <a:cubicBezTo>
                  <a:pt x="0" y="50495"/>
                  <a:pt x="50495" y="0"/>
                  <a:pt x="11278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8E48410-08C4-CDA2-7BBA-EFC1A0EC7C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214626" y="1469577"/>
            <a:ext cx="2260640" cy="2260694"/>
          </a:xfrm>
          <a:custGeom>
            <a:avLst/>
            <a:gdLst>
              <a:gd name="connsiteX0" fmla="*/ 112783 w 2260640"/>
              <a:gd name="connsiteY0" fmla="*/ 0 h 2260694"/>
              <a:gd name="connsiteX1" fmla="*/ 2147857 w 2260640"/>
              <a:gd name="connsiteY1" fmla="*/ 0 h 2260694"/>
              <a:gd name="connsiteX2" fmla="*/ 2260640 w 2260640"/>
              <a:gd name="connsiteY2" fmla="*/ 112783 h 2260694"/>
              <a:gd name="connsiteX3" fmla="*/ 2260640 w 2260640"/>
              <a:gd name="connsiteY3" fmla="*/ 2147911 h 2260694"/>
              <a:gd name="connsiteX4" fmla="*/ 2147857 w 2260640"/>
              <a:gd name="connsiteY4" fmla="*/ 2260694 h 2260694"/>
              <a:gd name="connsiteX5" fmla="*/ 112783 w 2260640"/>
              <a:gd name="connsiteY5" fmla="*/ 2260694 h 2260694"/>
              <a:gd name="connsiteX6" fmla="*/ 0 w 2260640"/>
              <a:gd name="connsiteY6" fmla="*/ 2147911 h 2260694"/>
              <a:gd name="connsiteX7" fmla="*/ 0 w 2260640"/>
              <a:gd name="connsiteY7" fmla="*/ 112783 h 2260694"/>
              <a:gd name="connsiteX8" fmla="*/ 112783 w 2260640"/>
              <a:gd name="connsiteY8" fmla="*/ 0 h 2260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0640" h="2260694">
                <a:moveTo>
                  <a:pt x="112783" y="0"/>
                </a:moveTo>
                <a:lnTo>
                  <a:pt x="2147857" y="0"/>
                </a:lnTo>
                <a:cubicBezTo>
                  <a:pt x="2210145" y="0"/>
                  <a:pt x="2260640" y="50495"/>
                  <a:pt x="2260640" y="112783"/>
                </a:cubicBezTo>
                <a:lnTo>
                  <a:pt x="2260640" y="2147911"/>
                </a:lnTo>
                <a:cubicBezTo>
                  <a:pt x="2260640" y="2210199"/>
                  <a:pt x="2210145" y="2260694"/>
                  <a:pt x="2147857" y="2260694"/>
                </a:cubicBezTo>
                <a:lnTo>
                  <a:pt x="112783" y="2260694"/>
                </a:lnTo>
                <a:cubicBezTo>
                  <a:pt x="50495" y="2260694"/>
                  <a:pt x="0" y="2210199"/>
                  <a:pt x="0" y="2147911"/>
                </a:cubicBezTo>
                <a:lnTo>
                  <a:pt x="0" y="112783"/>
                </a:lnTo>
                <a:cubicBezTo>
                  <a:pt x="0" y="50495"/>
                  <a:pt x="50495" y="0"/>
                  <a:pt x="11278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124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B971855-D659-8377-00AC-6811143948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0" y="3462335"/>
            <a:ext cx="11049000" cy="2802890"/>
          </a:xfrm>
          <a:custGeom>
            <a:avLst/>
            <a:gdLst>
              <a:gd name="connsiteX0" fmla="*/ 184150 w 11049000"/>
              <a:gd name="connsiteY0" fmla="*/ 0 h 2802890"/>
              <a:gd name="connsiteX1" fmla="*/ 10864850 w 11049000"/>
              <a:gd name="connsiteY1" fmla="*/ 0 h 2802890"/>
              <a:gd name="connsiteX2" fmla="*/ 11049000 w 11049000"/>
              <a:gd name="connsiteY2" fmla="*/ 184150 h 2802890"/>
              <a:gd name="connsiteX3" fmla="*/ 11049000 w 11049000"/>
              <a:gd name="connsiteY3" fmla="*/ 1991360 h 2802890"/>
              <a:gd name="connsiteX4" fmla="*/ 10882630 w 11049000"/>
              <a:gd name="connsiteY4" fmla="*/ 2095500 h 2802890"/>
              <a:gd name="connsiteX5" fmla="*/ 10671810 w 11049000"/>
              <a:gd name="connsiteY5" fmla="*/ 2061210 h 2802890"/>
              <a:gd name="connsiteX6" fmla="*/ 10307320 w 11049000"/>
              <a:gd name="connsiteY6" fmla="*/ 2425700 h 2802890"/>
              <a:gd name="connsiteX7" fmla="*/ 10340340 w 11049000"/>
              <a:gd name="connsiteY7" fmla="*/ 2636520 h 2802890"/>
              <a:gd name="connsiteX8" fmla="*/ 10236200 w 11049000"/>
              <a:gd name="connsiteY8" fmla="*/ 2802890 h 2802890"/>
              <a:gd name="connsiteX9" fmla="*/ 184150 w 11049000"/>
              <a:gd name="connsiteY9" fmla="*/ 2802890 h 2802890"/>
              <a:gd name="connsiteX10" fmla="*/ 0 w 11049000"/>
              <a:gd name="connsiteY10" fmla="*/ 2618740 h 2802890"/>
              <a:gd name="connsiteX11" fmla="*/ 0 w 11049000"/>
              <a:gd name="connsiteY11" fmla="*/ 184150 h 2802890"/>
              <a:gd name="connsiteX12" fmla="*/ 184150 w 11049000"/>
              <a:gd name="connsiteY12" fmla="*/ 0 h 2802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049000" h="2802890">
                <a:moveTo>
                  <a:pt x="184150" y="0"/>
                </a:moveTo>
                <a:lnTo>
                  <a:pt x="10864850" y="0"/>
                </a:lnTo>
                <a:cubicBezTo>
                  <a:pt x="10966450" y="0"/>
                  <a:pt x="11049000" y="82550"/>
                  <a:pt x="11049000" y="184150"/>
                </a:cubicBezTo>
                <a:lnTo>
                  <a:pt x="11049000" y="1991360"/>
                </a:lnTo>
                <a:cubicBezTo>
                  <a:pt x="11049000" y="2076450"/>
                  <a:pt x="10960100" y="2131060"/>
                  <a:pt x="10882630" y="2095500"/>
                </a:cubicBezTo>
                <a:cubicBezTo>
                  <a:pt x="10819130" y="2066290"/>
                  <a:pt x="10746740" y="2053590"/>
                  <a:pt x="10671810" y="2061210"/>
                </a:cubicBezTo>
                <a:cubicBezTo>
                  <a:pt x="10481310" y="2080260"/>
                  <a:pt x="10326370" y="2233930"/>
                  <a:pt x="10307320" y="2425700"/>
                </a:cubicBezTo>
                <a:cubicBezTo>
                  <a:pt x="10299700" y="2501900"/>
                  <a:pt x="10312400" y="2573020"/>
                  <a:pt x="10340340" y="2636520"/>
                </a:cubicBezTo>
                <a:cubicBezTo>
                  <a:pt x="10375900" y="2715260"/>
                  <a:pt x="10321290" y="2802890"/>
                  <a:pt x="10236200" y="2802890"/>
                </a:cubicBezTo>
                <a:lnTo>
                  <a:pt x="184150" y="2802890"/>
                </a:lnTo>
                <a:cubicBezTo>
                  <a:pt x="82550" y="2802890"/>
                  <a:pt x="0" y="2720340"/>
                  <a:pt x="0" y="2618740"/>
                </a:cubicBezTo>
                <a:lnTo>
                  <a:pt x="0" y="184150"/>
                </a:lnTo>
                <a:cubicBezTo>
                  <a:pt x="0" y="82550"/>
                  <a:pt x="82550" y="0"/>
                  <a:pt x="18415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0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18CF3E6-817D-74D8-1112-FA87392D9A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2" y="1292254"/>
            <a:ext cx="2549907" cy="2549907"/>
          </a:xfrm>
          <a:custGeom>
            <a:avLst/>
            <a:gdLst>
              <a:gd name="connsiteX0" fmla="*/ 125655 w 2549907"/>
              <a:gd name="connsiteY0" fmla="*/ 0 h 2549907"/>
              <a:gd name="connsiteX1" fmla="*/ 2424252 w 2549907"/>
              <a:gd name="connsiteY1" fmla="*/ 0 h 2549907"/>
              <a:gd name="connsiteX2" fmla="*/ 2549907 w 2549907"/>
              <a:gd name="connsiteY2" fmla="*/ 125655 h 2549907"/>
              <a:gd name="connsiteX3" fmla="*/ 2549907 w 2549907"/>
              <a:gd name="connsiteY3" fmla="*/ 2424252 h 2549907"/>
              <a:gd name="connsiteX4" fmla="*/ 2424252 w 2549907"/>
              <a:gd name="connsiteY4" fmla="*/ 2549907 h 2549907"/>
              <a:gd name="connsiteX5" fmla="*/ 894815 w 2549907"/>
              <a:gd name="connsiteY5" fmla="*/ 2549907 h 2549907"/>
              <a:gd name="connsiteX6" fmla="*/ 818661 w 2549907"/>
              <a:gd name="connsiteY6" fmla="*/ 2486445 h 2549907"/>
              <a:gd name="connsiteX7" fmla="*/ 510235 w 2549907"/>
              <a:gd name="connsiteY7" fmla="*/ 2235135 h 2549907"/>
              <a:gd name="connsiteX8" fmla="*/ 201809 w 2549907"/>
              <a:gd name="connsiteY8" fmla="*/ 2486445 h 2549907"/>
              <a:gd name="connsiteX9" fmla="*/ 125655 w 2549907"/>
              <a:gd name="connsiteY9" fmla="*/ 2549907 h 2549907"/>
              <a:gd name="connsiteX10" fmla="*/ 0 w 2549907"/>
              <a:gd name="connsiteY10" fmla="*/ 2424252 h 2549907"/>
              <a:gd name="connsiteX11" fmla="*/ 0 w 2549907"/>
              <a:gd name="connsiteY11" fmla="*/ 125655 h 2549907"/>
              <a:gd name="connsiteX12" fmla="*/ 125655 w 2549907"/>
              <a:gd name="connsiteY12" fmla="*/ 0 h 254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49907" h="2549907">
                <a:moveTo>
                  <a:pt x="125655" y="0"/>
                </a:moveTo>
                <a:lnTo>
                  <a:pt x="2424252" y="0"/>
                </a:lnTo>
                <a:cubicBezTo>
                  <a:pt x="2494060" y="0"/>
                  <a:pt x="2549907" y="57116"/>
                  <a:pt x="2549907" y="125655"/>
                </a:cubicBezTo>
                <a:lnTo>
                  <a:pt x="2549907" y="2424252"/>
                </a:lnTo>
                <a:cubicBezTo>
                  <a:pt x="2549907" y="2494060"/>
                  <a:pt x="2492791" y="2549907"/>
                  <a:pt x="2424252" y="2549907"/>
                </a:cubicBezTo>
                <a:lnTo>
                  <a:pt x="894815" y="2549907"/>
                </a:lnTo>
                <a:cubicBezTo>
                  <a:pt x="856738" y="2549907"/>
                  <a:pt x="826276" y="2523253"/>
                  <a:pt x="818661" y="2486445"/>
                </a:cubicBezTo>
                <a:cubicBezTo>
                  <a:pt x="789468" y="2343021"/>
                  <a:pt x="662544" y="2235135"/>
                  <a:pt x="510235" y="2235135"/>
                </a:cubicBezTo>
                <a:cubicBezTo>
                  <a:pt x="357926" y="2235135"/>
                  <a:pt x="231002" y="2343021"/>
                  <a:pt x="201809" y="2486445"/>
                </a:cubicBezTo>
                <a:cubicBezTo>
                  <a:pt x="194194" y="2523253"/>
                  <a:pt x="162463" y="2549907"/>
                  <a:pt x="125655" y="2549907"/>
                </a:cubicBezTo>
                <a:cubicBezTo>
                  <a:pt x="55847" y="2549907"/>
                  <a:pt x="0" y="2492791"/>
                  <a:pt x="0" y="2424252"/>
                </a:cubicBezTo>
                <a:lnTo>
                  <a:pt x="0" y="125655"/>
                </a:lnTo>
                <a:cubicBezTo>
                  <a:pt x="0" y="55847"/>
                  <a:pt x="55847" y="0"/>
                  <a:pt x="12565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E97A535-016B-1FBB-0213-37590ADA80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05867" y="1292254"/>
            <a:ext cx="2549907" cy="2549907"/>
          </a:xfrm>
          <a:custGeom>
            <a:avLst/>
            <a:gdLst>
              <a:gd name="connsiteX0" fmla="*/ 125655 w 2549907"/>
              <a:gd name="connsiteY0" fmla="*/ 0 h 2549907"/>
              <a:gd name="connsiteX1" fmla="*/ 2424252 w 2549907"/>
              <a:gd name="connsiteY1" fmla="*/ 0 h 2549907"/>
              <a:gd name="connsiteX2" fmla="*/ 2549907 w 2549907"/>
              <a:gd name="connsiteY2" fmla="*/ 125655 h 2549907"/>
              <a:gd name="connsiteX3" fmla="*/ 2549907 w 2549907"/>
              <a:gd name="connsiteY3" fmla="*/ 2424252 h 2549907"/>
              <a:gd name="connsiteX4" fmla="*/ 2424252 w 2549907"/>
              <a:gd name="connsiteY4" fmla="*/ 2549907 h 2549907"/>
              <a:gd name="connsiteX5" fmla="*/ 894815 w 2549907"/>
              <a:gd name="connsiteY5" fmla="*/ 2549907 h 2549907"/>
              <a:gd name="connsiteX6" fmla="*/ 818661 w 2549907"/>
              <a:gd name="connsiteY6" fmla="*/ 2486445 h 2549907"/>
              <a:gd name="connsiteX7" fmla="*/ 510235 w 2549907"/>
              <a:gd name="connsiteY7" fmla="*/ 2235135 h 2549907"/>
              <a:gd name="connsiteX8" fmla="*/ 201809 w 2549907"/>
              <a:gd name="connsiteY8" fmla="*/ 2486445 h 2549907"/>
              <a:gd name="connsiteX9" fmla="*/ 125655 w 2549907"/>
              <a:gd name="connsiteY9" fmla="*/ 2549907 h 2549907"/>
              <a:gd name="connsiteX10" fmla="*/ 0 w 2549907"/>
              <a:gd name="connsiteY10" fmla="*/ 2424252 h 2549907"/>
              <a:gd name="connsiteX11" fmla="*/ 0 w 2549907"/>
              <a:gd name="connsiteY11" fmla="*/ 125655 h 2549907"/>
              <a:gd name="connsiteX12" fmla="*/ 125655 w 2549907"/>
              <a:gd name="connsiteY12" fmla="*/ 0 h 254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49907" h="2549907">
                <a:moveTo>
                  <a:pt x="125655" y="0"/>
                </a:moveTo>
                <a:lnTo>
                  <a:pt x="2424252" y="0"/>
                </a:lnTo>
                <a:cubicBezTo>
                  <a:pt x="2494060" y="0"/>
                  <a:pt x="2549907" y="57116"/>
                  <a:pt x="2549907" y="125655"/>
                </a:cubicBezTo>
                <a:lnTo>
                  <a:pt x="2549907" y="2424252"/>
                </a:lnTo>
                <a:cubicBezTo>
                  <a:pt x="2549907" y="2494060"/>
                  <a:pt x="2492791" y="2549907"/>
                  <a:pt x="2424252" y="2549907"/>
                </a:cubicBezTo>
                <a:lnTo>
                  <a:pt x="894815" y="2549907"/>
                </a:lnTo>
                <a:cubicBezTo>
                  <a:pt x="856738" y="2549907"/>
                  <a:pt x="826276" y="2523253"/>
                  <a:pt x="818661" y="2486445"/>
                </a:cubicBezTo>
                <a:cubicBezTo>
                  <a:pt x="789468" y="2343021"/>
                  <a:pt x="662544" y="2235135"/>
                  <a:pt x="510235" y="2235135"/>
                </a:cubicBezTo>
                <a:cubicBezTo>
                  <a:pt x="357926" y="2235135"/>
                  <a:pt x="231002" y="2343021"/>
                  <a:pt x="201809" y="2486445"/>
                </a:cubicBezTo>
                <a:cubicBezTo>
                  <a:pt x="194194" y="2523253"/>
                  <a:pt x="162463" y="2549907"/>
                  <a:pt x="125655" y="2549907"/>
                </a:cubicBezTo>
                <a:cubicBezTo>
                  <a:pt x="55847" y="2549907"/>
                  <a:pt x="0" y="2492791"/>
                  <a:pt x="0" y="2424252"/>
                </a:cubicBezTo>
                <a:lnTo>
                  <a:pt x="0" y="125655"/>
                </a:lnTo>
                <a:cubicBezTo>
                  <a:pt x="0" y="55847"/>
                  <a:pt x="55847" y="0"/>
                  <a:pt x="12565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9CE28C1-7D4B-AB06-4F6D-7EE1AD5FCA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9026" y="1292255"/>
            <a:ext cx="2549907" cy="2549907"/>
          </a:xfrm>
          <a:custGeom>
            <a:avLst/>
            <a:gdLst>
              <a:gd name="connsiteX0" fmla="*/ 125655 w 2549907"/>
              <a:gd name="connsiteY0" fmla="*/ 0 h 2549907"/>
              <a:gd name="connsiteX1" fmla="*/ 2424252 w 2549907"/>
              <a:gd name="connsiteY1" fmla="*/ 0 h 2549907"/>
              <a:gd name="connsiteX2" fmla="*/ 2549907 w 2549907"/>
              <a:gd name="connsiteY2" fmla="*/ 125655 h 2549907"/>
              <a:gd name="connsiteX3" fmla="*/ 2549907 w 2549907"/>
              <a:gd name="connsiteY3" fmla="*/ 2424252 h 2549907"/>
              <a:gd name="connsiteX4" fmla="*/ 2424252 w 2549907"/>
              <a:gd name="connsiteY4" fmla="*/ 2549907 h 2549907"/>
              <a:gd name="connsiteX5" fmla="*/ 894815 w 2549907"/>
              <a:gd name="connsiteY5" fmla="*/ 2549907 h 2549907"/>
              <a:gd name="connsiteX6" fmla="*/ 818661 w 2549907"/>
              <a:gd name="connsiteY6" fmla="*/ 2486445 h 2549907"/>
              <a:gd name="connsiteX7" fmla="*/ 510235 w 2549907"/>
              <a:gd name="connsiteY7" fmla="*/ 2235135 h 2549907"/>
              <a:gd name="connsiteX8" fmla="*/ 201809 w 2549907"/>
              <a:gd name="connsiteY8" fmla="*/ 2486445 h 2549907"/>
              <a:gd name="connsiteX9" fmla="*/ 125655 w 2549907"/>
              <a:gd name="connsiteY9" fmla="*/ 2549907 h 2549907"/>
              <a:gd name="connsiteX10" fmla="*/ 0 w 2549907"/>
              <a:gd name="connsiteY10" fmla="*/ 2424252 h 2549907"/>
              <a:gd name="connsiteX11" fmla="*/ 0 w 2549907"/>
              <a:gd name="connsiteY11" fmla="*/ 125655 h 2549907"/>
              <a:gd name="connsiteX12" fmla="*/ 125655 w 2549907"/>
              <a:gd name="connsiteY12" fmla="*/ 0 h 254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49907" h="2549907">
                <a:moveTo>
                  <a:pt x="125655" y="0"/>
                </a:moveTo>
                <a:lnTo>
                  <a:pt x="2424252" y="0"/>
                </a:lnTo>
                <a:cubicBezTo>
                  <a:pt x="2494060" y="0"/>
                  <a:pt x="2549907" y="57116"/>
                  <a:pt x="2549907" y="125655"/>
                </a:cubicBezTo>
                <a:lnTo>
                  <a:pt x="2549907" y="2424252"/>
                </a:lnTo>
                <a:cubicBezTo>
                  <a:pt x="2549907" y="2494060"/>
                  <a:pt x="2492791" y="2549907"/>
                  <a:pt x="2424252" y="2549907"/>
                </a:cubicBezTo>
                <a:lnTo>
                  <a:pt x="894815" y="2549907"/>
                </a:lnTo>
                <a:cubicBezTo>
                  <a:pt x="856738" y="2549907"/>
                  <a:pt x="826276" y="2523253"/>
                  <a:pt x="818661" y="2486445"/>
                </a:cubicBezTo>
                <a:cubicBezTo>
                  <a:pt x="789468" y="2343021"/>
                  <a:pt x="662544" y="2235135"/>
                  <a:pt x="510235" y="2235135"/>
                </a:cubicBezTo>
                <a:cubicBezTo>
                  <a:pt x="357926" y="2235135"/>
                  <a:pt x="231002" y="2343021"/>
                  <a:pt x="201809" y="2486445"/>
                </a:cubicBezTo>
                <a:cubicBezTo>
                  <a:pt x="194194" y="2523253"/>
                  <a:pt x="162463" y="2549907"/>
                  <a:pt x="125655" y="2549907"/>
                </a:cubicBezTo>
                <a:cubicBezTo>
                  <a:pt x="55847" y="2549907"/>
                  <a:pt x="0" y="2492791"/>
                  <a:pt x="0" y="2424252"/>
                </a:cubicBezTo>
                <a:lnTo>
                  <a:pt x="0" y="125655"/>
                </a:lnTo>
                <a:cubicBezTo>
                  <a:pt x="0" y="55847"/>
                  <a:pt x="55847" y="0"/>
                  <a:pt x="12565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BB5FD0C-1BB5-D095-8191-83B2B48BC0E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72184" y="1292254"/>
            <a:ext cx="2549907" cy="2549907"/>
          </a:xfrm>
          <a:custGeom>
            <a:avLst/>
            <a:gdLst>
              <a:gd name="connsiteX0" fmla="*/ 125655 w 2549907"/>
              <a:gd name="connsiteY0" fmla="*/ 0 h 2549907"/>
              <a:gd name="connsiteX1" fmla="*/ 2424252 w 2549907"/>
              <a:gd name="connsiteY1" fmla="*/ 0 h 2549907"/>
              <a:gd name="connsiteX2" fmla="*/ 2549907 w 2549907"/>
              <a:gd name="connsiteY2" fmla="*/ 125655 h 2549907"/>
              <a:gd name="connsiteX3" fmla="*/ 2549907 w 2549907"/>
              <a:gd name="connsiteY3" fmla="*/ 2424252 h 2549907"/>
              <a:gd name="connsiteX4" fmla="*/ 2424252 w 2549907"/>
              <a:gd name="connsiteY4" fmla="*/ 2549907 h 2549907"/>
              <a:gd name="connsiteX5" fmla="*/ 894815 w 2549907"/>
              <a:gd name="connsiteY5" fmla="*/ 2549907 h 2549907"/>
              <a:gd name="connsiteX6" fmla="*/ 818661 w 2549907"/>
              <a:gd name="connsiteY6" fmla="*/ 2486445 h 2549907"/>
              <a:gd name="connsiteX7" fmla="*/ 510235 w 2549907"/>
              <a:gd name="connsiteY7" fmla="*/ 2235135 h 2549907"/>
              <a:gd name="connsiteX8" fmla="*/ 201809 w 2549907"/>
              <a:gd name="connsiteY8" fmla="*/ 2486445 h 2549907"/>
              <a:gd name="connsiteX9" fmla="*/ 125655 w 2549907"/>
              <a:gd name="connsiteY9" fmla="*/ 2549907 h 2549907"/>
              <a:gd name="connsiteX10" fmla="*/ 0 w 2549907"/>
              <a:gd name="connsiteY10" fmla="*/ 2424252 h 2549907"/>
              <a:gd name="connsiteX11" fmla="*/ 0 w 2549907"/>
              <a:gd name="connsiteY11" fmla="*/ 125655 h 2549907"/>
              <a:gd name="connsiteX12" fmla="*/ 125655 w 2549907"/>
              <a:gd name="connsiteY12" fmla="*/ 0 h 254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49907" h="2549907">
                <a:moveTo>
                  <a:pt x="125655" y="0"/>
                </a:moveTo>
                <a:lnTo>
                  <a:pt x="2424252" y="0"/>
                </a:lnTo>
                <a:cubicBezTo>
                  <a:pt x="2494060" y="0"/>
                  <a:pt x="2549907" y="57116"/>
                  <a:pt x="2549907" y="125655"/>
                </a:cubicBezTo>
                <a:lnTo>
                  <a:pt x="2549907" y="2424252"/>
                </a:lnTo>
                <a:cubicBezTo>
                  <a:pt x="2549907" y="2494060"/>
                  <a:pt x="2492791" y="2549907"/>
                  <a:pt x="2424252" y="2549907"/>
                </a:cubicBezTo>
                <a:lnTo>
                  <a:pt x="894815" y="2549907"/>
                </a:lnTo>
                <a:cubicBezTo>
                  <a:pt x="856738" y="2549907"/>
                  <a:pt x="826276" y="2523253"/>
                  <a:pt x="818661" y="2486445"/>
                </a:cubicBezTo>
                <a:cubicBezTo>
                  <a:pt x="789468" y="2343021"/>
                  <a:pt x="662544" y="2235135"/>
                  <a:pt x="510235" y="2235135"/>
                </a:cubicBezTo>
                <a:cubicBezTo>
                  <a:pt x="357926" y="2235135"/>
                  <a:pt x="231002" y="2343021"/>
                  <a:pt x="201809" y="2486445"/>
                </a:cubicBezTo>
                <a:cubicBezTo>
                  <a:pt x="194194" y="2523253"/>
                  <a:pt x="162463" y="2549907"/>
                  <a:pt x="125655" y="2549907"/>
                </a:cubicBezTo>
                <a:cubicBezTo>
                  <a:pt x="55847" y="2549907"/>
                  <a:pt x="0" y="2492791"/>
                  <a:pt x="0" y="2424252"/>
                </a:cubicBezTo>
                <a:lnTo>
                  <a:pt x="0" y="125655"/>
                </a:lnTo>
                <a:cubicBezTo>
                  <a:pt x="0" y="55847"/>
                  <a:pt x="55847" y="0"/>
                  <a:pt x="12565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8670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CA9CB8C-B65C-9CC6-0AA8-79670999B1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3" y="1332053"/>
            <a:ext cx="6323011" cy="4821237"/>
          </a:xfrm>
          <a:custGeom>
            <a:avLst/>
            <a:gdLst>
              <a:gd name="connsiteX0" fmla="*/ 216144 w 6323011"/>
              <a:gd name="connsiteY0" fmla="*/ 0 h 4821237"/>
              <a:gd name="connsiteX1" fmla="*/ 6106868 w 6323011"/>
              <a:gd name="connsiteY1" fmla="*/ 0 h 4821237"/>
              <a:gd name="connsiteX2" fmla="*/ 6323011 w 6323011"/>
              <a:gd name="connsiteY2" fmla="*/ 226020 h 4821237"/>
              <a:gd name="connsiteX3" fmla="*/ 6323011 w 6323011"/>
              <a:gd name="connsiteY3" fmla="*/ 4595217 h 4821237"/>
              <a:gd name="connsiteX4" fmla="*/ 6106868 w 6323011"/>
              <a:gd name="connsiteY4" fmla="*/ 4821237 h 4821237"/>
              <a:gd name="connsiteX5" fmla="*/ 216144 w 6323011"/>
              <a:gd name="connsiteY5" fmla="*/ 4821237 h 4821237"/>
              <a:gd name="connsiteX6" fmla="*/ 0 w 6323011"/>
              <a:gd name="connsiteY6" fmla="*/ 4595217 h 4821237"/>
              <a:gd name="connsiteX7" fmla="*/ 0 w 6323011"/>
              <a:gd name="connsiteY7" fmla="*/ 226020 h 4821237"/>
              <a:gd name="connsiteX8" fmla="*/ 216144 w 6323011"/>
              <a:gd name="connsiteY8" fmla="*/ 0 h 4821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23011" h="4821237">
                <a:moveTo>
                  <a:pt x="216144" y="0"/>
                </a:moveTo>
                <a:lnTo>
                  <a:pt x="6106868" y="0"/>
                </a:lnTo>
                <a:cubicBezTo>
                  <a:pt x="6226240" y="0"/>
                  <a:pt x="6323011" y="101193"/>
                  <a:pt x="6323011" y="226020"/>
                </a:cubicBezTo>
                <a:lnTo>
                  <a:pt x="6323011" y="4595217"/>
                </a:lnTo>
                <a:cubicBezTo>
                  <a:pt x="6323011" y="4720044"/>
                  <a:pt x="6226240" y="4821237"/>
                  <a:pt x="6106868" y="4821237"/>
                </a:cubicBezTo>
                <a:lnTo>
                  <a:pt x="216144" y="4821237"/>
                </a:lnTo>
                <a:cubicBezTo>
                  <a:pt x="96771" y="4821237"/>
                  <a:pt x="0" y="4720044"/>
                  <a:pt x="0" y="4595217"/>
                </a:cubicBezTo>
                <a:lnTo>
                  <a:pt x="0" y="226020"/>
                </a:lnTo>
                <a:cubicBezTo>
                  <a:pt x="0" y="101193"/>
                  <a:pt x="96771" y="0"/>
                  <a:pt x="21614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188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F8F7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4B75C8-A1F1-8F3F-01D4-39941D19D688}"/>
              </a:ext>
            </a:extLst>
          </p:cNvPr>
          <p:cNvSpPr txBox="1"/>
          <p:nvPr/>
        </p:nvSpPr>
        <p:spPr>
          <a:xfrm>
            <a:off x="859885" y="6506087"/>
            <a:ext cx="1023282" cy="94753"/>
          </a:xfrm>
          <a:custGeom>
            <a:avLst/>
            <a:gdLst/>
            <a:ahLst/>
            <a:cxnLst/>
            <a:rect l="l" t="t" r="r" b="b"/>
            <a:pathLst>
              <a:path w="1760220" h="162992">
                <a:moveTo>
                  <a:pt x="762533" y="28575"/>
                </a:moveTo>
                <a:lnTo>
                  <a:pt x="733730" y="109043"/>
                </a:lnTo>
                <a:lnTo>
                  <a:pt x="791337" y="109043"/>
                </a:lnTo>
                <a:close/>
                <a:moveTo>
                  <a:pt x="590550" y="19203"/>
                </a:moveTo>
                <a:lnTo>
                  <a:pt x="590550" y="77724"/>
                </a:lnTo>
                <a:lnTo>
                  <a:pt x="621182" y="77724"/>
                </a:lnTo>
                <a:cubicBezTo>
                  <a:pt x="632765" y="77724"/>
                  <a:pt x="641299" y="75210"/>
                  <a:pt x="646785" y="70181"/>
                </a:cubicBezTo>
                <a:cubicBezTo>
                  <a:pt x="652272" y="65151"/>
                  <a:pt x="655015" y="57989"/>
                  <a:pt x="655015" y="48692"/>
                </a:cubicBezTo>
                <a:cubicBezTo>
                  <a:pt x="655015" y="29033"/>
                  <a:pt x="643737" y="19203"/>
                  <a:pt x="621182" y="19203"/>
                </a:cubicBezTo>
                <a:close/>
                <a:moveTo>
                  <a:pt x="1680210" y="18288"/>
                </a:moveTo>
                <a:cubicBezTo>
                  <a:pt x="1668932" y="18288"/>
                  <a:pt x="1658874" y="20879"/>
                  <a:pt x="1650035" y="26061"/>
                </a:cubicBezTo>
                <a:cubicBezTo>
                  <a:pt x="1641196" y="31242"/>
                  <a:pt x="1634223" y="38596"/>
                  <a:pt x="1629118" y="48121"/>
                </a:cubicBezTo>
                <a:cubicBezTo>
                  <a:pt x="1624012" y="57646"/>
                  <a:pt x="1621460" y="68809"/>
                  <a:pt x="1621460" y="81611"/>
                </a:cubicBezTo>
                <a:cubicBezTo>
                  <a:pt x="1621460" y="94260"/>
                  <a:pt x="1624012" y="105385"/>
                  <a:pt x="1629118" y="114986"/>
                </a:cubicBezTo>
                <a:cubicBezTo>
                  <a:pt x="1634223" y="124587"/>
                  <a:pt x="1641234" y="131979"/>
                  <a:pt x="1650149" y="137160"/>
                </a:cubicBezTo>
                <a:cubicBezTo>
                  <a:pt x="1659065" y="142342"/>
                  <a:pt x="1669085" y="144933"/>
                  <a:pt x="1680210" y="144933"/>
                </a:cubicBezTo>
                <a:cubicBezTo>
                  <a:pt x="1691335" y="144933"/>
                  <a:pt x="1701355" y="142342"/>
                  <a:pt x="1710271" y="137160"/>
                </a:cubicBezTo>
                <a:cubicBezTo>
                  <a:pt x="1719186" y="131979"/>
                  <a:pt x="1726197" y="124587"/>
                  <a:pt x="1731302" y="114986"/>
                </a:cubicBezTo>
                <a:cubicBezTo>
                  <a:pt x="1736407" y="105385"/>
                  <a:pt x="1738960" y="94260"/>
                  <a:pt x="1738960" y="81611"/>
                </a:cubicBezTo>
                <a:cubicBezTo>
                  <a:pt x="1738960" y="68809"/>
                  <a:pt x="1736407" y="57646"/>
                  <a:pt x="1731302" y="48121"/>
                </a:cubicBezTo>
                <a:cubicBezTo>
                  <a:pt x="1726197" y="38596"/>
                  <a:pt x="1719224" y="31242"/>
                  <a:pt x="1710385" y="26061"/>
                </a:cubicBezTo>
                <a:cubicBezTo>
                  <a:pt x="1701546" y="20879"/>
                  <a:pt x="1691488" y="18288"/>
                  <a:pt x="1680210" y="18288"/>
                </a:cubicBezTo>
                <a:close/>
                <a:moveTo>
                  <a:pt x="1318260" y="18288"/>
                </a:moveTo>
                <a:cubicBezTo>
                  <a:pt x="1306982" y="18288"/>
                  <a:pt x="1296924" y="20879"/>
                  <a:pt x="1288085" y="26061"/>
                </a:cubicBezTo>
                <a:cubicBezTo>
                  <a:pt x="1279246" y="31242"/>
                  <a:pt x="1272273" y="38596"/>
                  <a:pt x="1267168" y="48121"/>
                </a:cubicBezTo>
                <a:cubicBezTo>
                  <a:pt x="1262062" y="57646"/>
                  <a:pt x="1259510" y="68809"/>
                  <a:pt x="1259510" y="81611"/>
                </a:cubicBezTo>
                <a:cubicBezTo>
                  <a:pt x="1259510" y="94260"/>
                  <a:pt x="1262062" y="105385"/>
                  <a:pt x="1267168" y="114986"/>
                </a:cubicBezTo>
                <a:cubicBezTo>
                  <a:pt x="1272273" y="124587"/>
                  <a:pt x="1279284" y="131979"/>
                  <a:pt x="1288199" y="137160"/>
                </a:cubicBezTo>
                <a:cubicBezTo>
                  <a:pt x="1297114" y="142342"/>
                  <a:pt x="1307135" y="144933"/>
                  <a:pt x="1318260" y="144933"/>
                </a:cubicBezTo>
                <a:cubicBezTo>
                  <a:pt x="1329385" y="144933"/>
                  <a:pt x="1339405" y="142342"/>
                  <a:pt x="1348321" y="137160"/>
                </a:cubicBezTo>
                <a:cubicBezTo>
                  <a:pt x="1357236" y="131979"/>
                  <a:pt x="1364247" y="124587"/>
                  <a:pt x="1369352" y="114986"/>
                </a:cubicBezTo>
                <a:cubicBezTo>
                  <a:pt x="1374457" y="105385"/>
                  <a:pt x="1377010" y="94260"/>
                  <a:pt x="1377010" y="81611"/>
                </a:cubicBezTo>
                <a:cubicBezTo>
                  <a:pt x="1377010" y="68809"/>
                  <a:pt x="1374457" y="57646"/>
                  <a:pt x="1369352" y="48121"/>
                </a:cubicBezTo>
                <a:cubicBezTo>
                  <a:pt x="1364247" y="38596"/>
                  <a:pt x="1357274" y="31242"/>
                  <a:pt x="1348435" y="26061"/>
                </a:cubicBezTo>
                <a:cubicBezTo>
                  <a:pt x="1339596" y="20879"/>
                  <a:pt x="1329538" y="18288"/>
                  <a:pt x="1318260" y="18288"/>
                </a:cubicBezTo>
                <a:close/>
                <a:moveTo>
                  <a:pt x="260985" y="18288"/>
                </a:moveTo>
                <a:cubicBezTo>
                  <a:pt x="249707" y="18288"/>
                  <a:pt x="239649" y="20879"/>
                  <a:pt x="230810" y="26061"/>
                </a:cubicBezTo>
                <a:cubicBezTo>
                  <a:pt x="221971" y="31242"/>
                  <a:pt x="214998" y="38596"/>
                  <a:pt x="209893" y="48121"/>
                </a:cubicBezTo>
                <a:cubicBezTo>
                  <a:pt x="204787" y="57646"/>
                  <a:pt x="202235" y="68809"/>
                  <a:pt x="202235" y="81611"/>
                </a:cubicBezTo>
                <a:cubicBezTo>
                  <a:pt x="202235" y="94260"/>
                  <a:pt x="204787" y="105385"/>
                  <a:pt x="209893" y="114986"/>
                </a:cubicBezTo>
                <a:cubicBezTo>
                  <a:pt x="214998" y="124587"/>
                  <a:pt x="222009" y="131979"/>
                  <a:pt x="230924" y="137160"/>
                </a:cubicBezTo>
                <a:cubicBezTo>
                  <a:pt x="239839" y="142342"/>
                  <a:pt x="249860" y="144933"/>
                  <a:pt x="260985" y="144933"/>
                </a:cubicBezTo>
                <a:cubicBezTo>
                  <a:pt x="272110" y="144933"/>
                  <a:pt x="282130" y="142342"/>
                  <a:pt x="291046" y="137160"/>
                </a:cubicBezTo>
                <a:cubicBezTo>
                  <a:pt x="299961" y="131979"/>
                  <a:pt x="306972" y="124587"/>
                  <a:pt x="312077" y="114986"/>
                </a:cubicBezTo>
                <a:cubicBezTo>
                  <a:pt x="317182" y="105385"/>
                  <a:pt x="319735" y="94260"/>
                  <a:pt x="319735" y="81611"/>
                </a:cubicBezTo>
                <a:cubicBezTo>
                  <a:pt x="319735" y="68809"/>
                  <a:pt x="317182" y="57646"/>
                  <a:pt x="312077" y="48121"/>
                </a:cubicBezTo>
                <a:cubicBezTo>
                  <a:pt x="306972" y="38596"/>
                  <a:pt x="299999" y="31242"/>
                  <a:pt x="291160" y="26061"/>
                </a:cubicBezTo>
                <a:cubicBezTo>
                  <a:pt x="282321" y="20879"/>
                  <a:pt x="272263" y="18288"/>
                  <a:pt x="260985" y="18288"/>
                </a:cubicBezTo>
                <a:close/>
                <a:moveTo>
                  <a:pt x="369722" y="3201"/>
                </a:moveTo>
                <a:lnTo>
                  <a:pt x="392125" y="3201"/>
                </a:lnTo>
                <a:lnTo>
                  <a:pt x="450647" y="133960"/>
                </a:lnTo>
                <a:lnTo>
                  <a:pt x="509168" y="3201"/>
                </a:lnTo>
                <a:lnTo>
                  <a:pt x="531342" y="3201"/>
                </a:lnTo>
                <a:lnTo>
                  <a:pt x="531342" y="161392"/>
                </a:lnTo>
                <a:lnTo>
                  <a:pt x="510540" y="161392"/>
                </a:lnTo>
                <a:lnTo>
                  <a:pt x="510540" y="43434"/>
                </a:lnTo>
                <a:lnTo>
                  <a:pt x="457962" y="161392"/>
                </a:lnTo>
                <a:lnTo>
                  <a:pt x="443332" y="161392"/>
                </a:lnTo>
                <a:lnTo>
                  <a:pt x="390525" y="43206"/>
                </a:lnTo>
                <a:lnTo>
                  <a:pt x="390525" y="161392"/>
                </a:lnTo>
                <a:lnTo>
                  <a:pt x="369722" y="161392"/>
                </a:lnTo>
                <a:close/>
                <a:moveTo>
                  <a:pt x="750646" y="2972"/>
                </a:moveTo>
                <a:lnTo>
                  <a:pt x="774649" y="2972"/>
                </a:lnTo>
                <a:lnTo>
                  <a:pt x="832028" y="161392"/>
                </a:lnTo>
                <a:lnTo>
                  <a:pt x="810082" y="161392"/>
                </a:lnTo>
                <a:lnTo>
                  <a:pt x="797280" y="125959"/>
                </a:lnTo>
                <a:lnTo>
                  <a:pt x="727786" y="125959"/>
                </a:lnTo>
                <a:lnTo>
                  <a:pt x="714985" y="161392"/>
                </a:lnTo>
                <a:lnTo>
                  <a:pt x="693039" y="161392"/>
                </a:lnTo>
                <a:close/>
                <a:moveTo>
                  <a:pt x="1150772" y="2058"/>
                </a:moveTo>
                <a:lnTo>
                  <a:pt x="1171575" y="2058"/>
                </a:lnTo>
                <a:lnTo>
                  <a:pt x="1171575" y="144476"/>
                </a:lnTo>
                <a:lnTo>
                  <a:pt x="1227353" y="144476"/>
                </a:lnTo>
                <a:lnTo>
                  <a:pt x="1227353" y="161392"/>
                </a:lnTo>
                <a:lnTo>
                  <a:pt x="1150772" y="161392"/>
                </a:lnTo>
                <a:close/>
                <a:moveTo>
                  <a:pt x="1004163" y="2058"/>
                </a:moveTo>
                <a:lnTo>
                  <a:pt x="1027252" y="2058"/>
                </a:lnTo>
                <a:lnTo>
                  <a:pt x="1066571" y="82754"/>
                </a:lnTo>
                <a:lnTo>
                  <a:pt x="1105890" y="2058"/>
                </a:lnTo>
                <a:lnTo>
                  <a:pt x="1128979" y="2058"/>
                </a:lnTo>
                <a:lnTo>
                  <a:pt x="1077087" y="101270"/>
                </a:lnTo>
                <a:lnTo>
                  <a:pt x="1077087" y="161392"/>
                </a:lnTo>
                <a:lnTo>
                  <a:pt x="1056284" y="161392"/>
                </a:lnTo>
                <a:lnTo>
                  <a:pt x="1056284" y="101270"/>
                </a:lnTo>
                <a:close/>
                <a:moveTo>
                  <a:pt x="569747" y="2058"/>
                </a:moveTo>
                <a:lnTo>
                  <a:pt x="621182" y="2058"/>
                </a:lnTo>
                <a:cubicBezTo>
                  <a:pt x="639166" y="2058"/>
                  <a:pt x="652843" y="6401"/>
                  <a:pt x="662216" y="15088"/>
                </a:cubicBezTo>
                <a:cubicBezTo>
                  <a:pt x="671589" y="23775"/>
                  <a:pt x="676275" y="34976"/>
                  <a:pt x="676275" y="48692"/>
                </a:cubicBezTo>
                <a:cubicBezTo>
                  <a:pt x="676275" y="61951"/>
                  <a:pt x="671741" y="72962"/>
                  <a:pt x="662673" y="81725"/>
                </a:cubicBezTo>
                <a:cubicBezTo>
                  <a:pt x="653605" y="90488"/>
                  <a:pt x="639775" y="94869"/>
                  <a:pt x="621182" y="94869"/>
                </a:cubicBezTo>
                <a:lnTo>
                  <a:pt x="590550" y="94869"/>
                </a:lnTo>
                <a:lnTo>
                  <a:pt x="590550" y="161392"/>
                </a:lnTo>
                <a:lnTo>
                  <a:pt x="569747" y="161392"/>
                </a:lnTo>
                <a:close/>
                <a:moveTo>
                  <a:pt x="855497" y="1829"/>
                </a:moveTo>
                <a:lnTo>
                  <a:pt x="876300" y="1829"/>
                </a:lnTo>
                <a:lnTo>
                  <a:pt x="959968" y="128474"/>
                </a:lnTo>
                <a:lnTo>
                  <a:pt x="959968" y="1829"/>
                </a:lnTo>
                <a:lnTo>
                  <a:pt x="980770" y="1829"/>
                </a:lnTo>
                <a:lnTo>
                  <a:pt x="980770" y="161392"/>
                </a:lnTo>
                <a:lnTo>
                  <a:pt x="959968" y="161392"/>
                </a:lnTo>
                <a:lnTo>
                  <a:pt x="876300" y="34519"/>
                </a:lnTo>
                <a:lnTo>
                  <a:pt x="876300" y="161392"/>
                </a:lnTo>
                <a:lnTo>
                  <a:pt x="855497" y="161392"/>
                </a:lnTo>
                <a:close/>
                <a:moveTo>
                  <a:pt x="1680210" y="229"/>
                </a:moveTo>
                <a:cubicBezTo>
                  <a:pt x="1695145" y="229"/>
                  <a:pt x="1708709" y="3696"/>
                  <a:pt x="1720901" y="10630"/>
                </a:cubicBezTo>
                <a:cubicBezTo>
                  <a:pt x="1733093" y="17565"/>
                  <a:pt x="1742694" y="27204"/>
                  <a:pt x="1749704" y="39548"/>
                </a:cubicBezTo>
                <a:cubicBezTo>
                  <a:pt x="1756715" y="51893"/>
                  <a:pt x="1760220" y="65913"/>
                  <a:pt x="1760220" y="81611"/>
                </a:cubicBezTo>
                <a:cubicBezTo>
                  <a:pt x="1760220" y="97308"/>
                  <a:pt x="1756715" y="111329"/>
                  <a:pt x="1749704" y="123673"/>
                </a:cubicBezTo>
                <a:cubicBezTo>
                  <a:pt x="1742694" y="136017"/>
                  <a:pt x="1733093" y="145657"/>
                  <a:pt x="1720901" y="152591"/>
                </a:cubicBezTo>
                <a:cubicBezTo>
                  <a:pt x="1708709" y="159525"/>
                  <a:pt x="1695145" y="162992"/>
                  <a:pt x="1680210" y="162992"/>
                </a:cubicBezTo>
                <a:cubicBezTo>
                  <a:pt x="1665427" y="162992"/>
                  <a:pt x="1651940" y="159525"/>
                  <a:pt x="1639748" y="152591"/>
                </a:cubicBezTo>
                <a:cubicBezTo>
                  <a:pt x="1627556" y="145657"/>
                  <a:pt x="1617916" y="135979"/>
                  <a:pt x="1610830" y="123559"/>
                </a:cubicBezTo>
                <a:cubicBezTo>
                  <a:pt x="1603743" y="111138"/>
                  <a:pt x="1600200" y="97155"/>
                  <a:pt x="1600200" y="81611"/>
                </a:cubicBezTo>
                <a:cubicBezTo>
                  <a:pt x="1600200" y="66066"/>
                  <a:pt x="1603743" y="52083"/>
                  <a:pt x="1610830" y="39663"/>
                </a:cubicBezTo>
                <a:cubicBezTo>
                  <a:pt x="1617916" y="27242"/>
                  <a:pt x="1627556" y="17565"/>
                  <a:pt x="1639748" y="10630"/>
                </a:cubicBezTo>
                <a:cubicBezTo>
                  <a:pt x="1651940" y="3696"/>
                  <a:pt x="1665427" y="229"/>
                  <a:pt x="1680210" y="229"/>
                </a:cubicBezTo>
                <a:close/>
                <a:moveTo>
                  <a:pt x="1499235" y="229"/>
                </a:moveTo>
                <a:cubicBezTo>
                  <a:pt x="1516151" y="229"/>
                  <a:pt x="1531125" y="4420"/>
                  <a:pt x="1544155" y="12802"/>
                </a:cubicBezTo>
                <a:cubicBezTo>
                  <a:pt x="1557185" y="21184"/>
                  <a:pt x="1566672" y="32995"/>
                  <a:pt x="1572615" y="48235"/>
                </a:cubicBezTo>
                <a:lnTo>
                  <a:pt x="1547698" y="48235"/>
                </a:lnTo>
                <a:cubicBezTo>
                  <a:pt x="1543278" y="38939"/>
                  <a:pt x="1536878" y="31738"/>
                  <a:pt x="1528496" y="26632"/>
                </a:cubicBezTo>
                <a:cubicBezTo>
                  <a:pt x="1520114" y="21527"/>
                  <a:pt x="1510360" y="18974"/>
                  <a:pt x="1499235" y="18974"/>
                </a:cubicBezTo>
                <a:cubicBezTo>
                  <a:pt x="1488110" y="18974"/>
                  <a:pt x="1478089" y="21527"/>
                  <a:pt x="1469174" y="26632"/>
                </a:cubicBezTo>
                <a:cubicBezTo>
                  <a:pt x="1460259" y="31738"/>
                  <a:pt x="1453248" y="39053"/>
                  <a:pt x="1448143" y="48578"/>
                </a:cubicBezTo>
                <a:cubicBezTo>
                  <a:pt x="1443037" y="58103"/>
                  <a:pt x="1440485" y="69114"/>
                  <a:pt x="1440485" y="81611"/>
                </a:cubicBezTo>
                <a:cubicBezTo>
                  <a:pt x="1440485" y="94107"/>
                  <a:pt x="1443037" y="105080"/>
                  <a:pt x="1448143" y="114529"/>
                </a:cubicBezTo>
                <a:cubicBezTo>
                  <a:pt x="1453248" y="123978"/>
                  <a:pt x="1460259" y="131255"/>
                  <a:pt x="1469174" y="136360"/>
                </a:cubicBezTo>
                <a:cubicBezTo>
                  <a:pt x="1478089" y="141466"/>
                  <a:pt x="1488110" y="144018"/>
                  <a:pt x="1499235" y="144018"/>
                </a:cubicBezTo>
                <a:cubicBezTo>
                  <a:pt x="1514780" y="144018"/>
                  <a:pt x="1527581" y="139370"/>
                  <a:pt x="1537640" y="130074"/>
                </a:cubicBezTo>
                <a:cubicBezTo>
                  <a:pt x="1547698" y="120777"/>
                  <a:pt x="1553566" y="108204"/>
                  <a:pt x="1555242" y="92355"/>
                </a:cubicBezTo>
                <a:lnTo>
                  <a:pt x="1491691" y="92355"/>
                </a:lnTo>
                <a:lnTo>
                  <a:pt x="1491691" y="75438"/>
                </a:lnTo>
                <a:lnTo>
                  <a:pt x="1577416" y="75438"/>
                </a:lnTo>
                <a:lnTo>
                  <a:pt x="1577416" y="91440"/>
                </a:lnTo>
                <a:cubicBezTo>
                  <a:pt x="1576197" y="104547"/>
                  <a:pt x="1572082" y="116548"/>
                  <a:pt x="1565072" y="127445"/>
                </a:cubicBezTo>
                <a:cubicBezTo>
                  <a:pt x="1558061" y="138342"/>
                  <a:pt x="1548841" y="146952"/>
                  <a:pt x="1537411" y="153277"/>
                </a:cubicBezTo>
                <a:cubicBezTo>
                  <a:pt x="1525981" y="159601"/>
                  <a:pt x="1513256" y="162764"/>
                  <a:pt x="1499235" y="162764"/>
                </a:cubicBezTo>
                <a:cubicBezTo>
                  <a:pt x="1484452" y="162764"/>
                  <a:pt x="1470965" y="159297"/>
                  <a:pt x="1458773" y="152362"/>
                </a:cubicBezTo>
                <a:cubicBezTo>
                  <a:pt x="1446581" y="145428"/>
                  <a:pt x="1436941" y="135789"/>
                  <a:pt x="1429855" y="123444"/>
                </a:cubicBezTo>
                <a:cubicBezTo>
                  <a:pt x="1422768" y="111100"/>
                  <a:pt x="1419225" y="97155"/>
                  <a:pt x="1419225" y="81611"/>
                </a:cubicBezTo>
                <a:cubicBezTo>
                  <a:pt x="1419225" y="66066"/>
                  <a:pt x="1422768" y="52083"/>
                  <a:pt x="1429855" y="39663"/>
                </a:cubicBezTo>
                <a:cubicBezTo>
                  <a:pt x="1436941" y="27242"/>
                  <a:pt x="1446581" y="17565"/>
                  <a:pt x="1458773" y="10630"/>
                </a:cubicBezTo>
                <a:cubicBezTo>
                  <a:pt x="1470965" y="3696"/>
                  <a:pt x="1484452" y="229"/>
                  <a:pt x="1499235" y="229"/>
                </a:cubicBezTo>
                <a:close/>
                <a:moveTo>
                  <a:pt x="1318260" y="229"/>
                </a:moveTo>
                <a:cubicBezTo>
                  <a:pt x="1333195" y="229"/>
                  <a:pt x="1346759" y="3696"/>
                  <a:pt x="1358951" y="10630"/>
                </a:cubicBezTo>
                <a:cubicBezTo>
                  <a:pt x="1371143" y="17565"/>
                  <a:pt x="1380744" y="27204"/>
                  <a:pt x="1387754" y="39548"/>
                </a:cubicBezTo>
                <a:cubicBezTo>
                  <a:pt x="1394765" y="51893"/>
                  <a:pt x="1398270" y="65913"/>
                  <a:pt x="1398270" y="81611"/>
                </a:cubicBezTo>
                <a:cubicBezTo>
                  <a:pt x="1398270" y="97308"/>
                  <a:pt x="1394765" y="111329"/>
                  <a:pt x="1387754" y="123673"/>
                </a:cubicBezTo>
                <a:cubicBezTo>
                  <a:pt x="1380744" y="136017"/>
                  <a:pt x="1371143" y="145657"/>
                  <a:pt x="1358951" y="152591"/>
                </a:cubicBezTo>
                <a:cubicBezTo>
                  <a:pt x="1346759" y="159525"/>
                  <a:pt x="1333195" y="162992"/>
                  <a:pt x="1318260" y="162992"/>
                </a:cubicBezTo>
                <a:cubicBezTo>
                  <a:pt x="1303477" y="162992"/>
                  <a:pt x="1289990" y="159525"/>
                  <a:pt x="1277798" y="152591"/>
                </a:cubicBezTo>
                <a:cubicBezTo>
                  <a:pt x="1265606" y="145657"/>
                  <a:pt x="1255966" y="135979"/>
                  <a:pt x="1248880" y="123559"/>
                </a:cubicBezTo>
                <a:cubicBezTo>
                  <a:pt x="1241793" y="111138"/>
                  <a:pt x="1238250" y="97155"/>
                  <a:pt x="1238250" y="81611"/>
                </a:cubicBezTo>
                <a:cubicBezTo>
                  <a:pt x="1238250" y="66066"/>
                  <a:pt x="1241793" y="52083"/>
                  <a:pt x="1248880" y="39663"/>
                </a:cubicBezTo>
                <a:cubicBezTo>
                  <a:pt x="1255966" y="27242"/>
                  <a:pt x="1265606" y="17565"/>
                  <a:pt x="1277798" y="10630"/>
                </a:cubicBezTo>
                <a:cubicBezTo>
                  <a:pt x="1289990" y="3696"/>
                  <a:pt x="1303477" y="229"/>
                  <a:pt x="1318260" y="229"/>
                </a:cubicBezTo>
                <a:close/>
                <a:moveTo>
                  <a:pt x="260985" y="229"/>
                </a:moveTo>
                <a:cubicBezTo>
                  <a:pt x="275920" y="229"/>
                  <a:pt x="289484" y="3696"/>
                  <a:pt x="301676" y="10630"/>
                </a:cubicBezTo>
                <a:cubicBezTo>
                  <a:pt x="313868" y="17565"/>
                  <a:pt x="323469" y="27204"/>
                  <a:pt x="330479" y="39548"/>
                </a:cubicBezTo>
                <a:cubicBezTo>
                  <a:pt x="337490" y="51893"/>
                  <a:pt x="340995" y="65913"/>
                  <a:pt x="340995" y="81611"/>
                </a:cubicBezTo>
                <a:cubicBezTo>
                  <a:pt x="340995" y="97308"/>
                  <a:pt x="337490" y="111329"/>
                  <a:pt x="330479" y="123673"/>
                </a:cubicBezTo>
                <a:cubicBezTo>
                  <a:pt x="323469" y="136017"/>
                  <a:pt x="313868" y="145657"/>
                  <a:pt x="301676" y="152591"/>
                </a:cubicBezTo>
                <a:cubicBezTo>
                  <a:pt x="289484" y="159525"/>
                  <a:pt x="275920" y="162992"/>
                  <a:pt x="260985" y="162992"/>
                </a:cubicBezTo>
                <a:cubicBezTo>
                  <a:pt x="246202" y="162992"/>
                  <a:pt x="232715" y="159525"/>
                  <a:pt x="220523" y="152591"/>
                </a:cubicBezTo>
                <a:cubicBezTo>
                  <a:pt x="208331" y="145657"/>
                  <a:pt x="198691" y="135979"/>
                  <a:pt x="191605" y="123559"/>
                </a:cubicBezTo>
                <a:cubicBezTo>
                  <a:pt x="184518" y="111138"/>
                  <a:pt x="180975" y="97155"/>
                  <a:pt x="180975" y="81611"/>
                </a:cubicBezTo>
                <a:cubicBezTo>
                  <a:pt x="180975" y="66066"/>
                  <a:pt x="184518" y="52083"/>
                  <a:pt x="191605" y="39663"/>
                </a:cubicBezTo>
                <a:cubicBezTo>
                  <a:pt x="198691" y="27242"/>
                  <a:pt x="208331" y="17565"/>
                  <a:pt x="220523" y="10630"/>
                </a:cubicBezTo>
                <a:cubicBezTo>
                  <a:pt x="232715" y="3696"/>
                  <a:pt x="246202" y="229"/>
                  <a:pt x="260985" y="229"/>
                </a:cubicBezTo>
                <a:close/>
                <a:moveTo>
                  <a:pt x="79553" y="0"/>
                </a:moveTo>
                <a:cubicBezTo>
                  <a:pt x="96926" y="0"/>
                  <a:pt x="112090" y="4191"/>
                  <a:pt x="125044" y="12573"/>
                </a:cubicBezTo>
                <a:cubicBezTo>
                  <a:pt x="137998" y="20955"/>
                  <a:pt x="147447" y="32843"/>
                  <a:pt x="153391" y="48235"/>
                </a:cubicBezTo>
                <a:lnTo>
                  <a:pt x="128473" y="48235"/>
                </a:lnTo>
                <a:cubicBezTo>
                  <a:pt x="124054" y="38634"/>
                  <a:pt x="117691" y="31242"/>
                  <a:pt x="109385" y="26061"/>
                </a:cubicBezTo>
                <a:cubicBezTo>
                  <a:pt x="101079" y="20879"/>
                  <a:pt x="91135" y="18288"/>
                  <a:pt x="79553" y="18288"/>
                </a:cubicBezTo>
                <a:cubicBezTo>
                  <a:pt x="68428" y="18288"/>
                  <a:pt x="58445" y="20879"/>
                  <a:pt x="49606" y="26061"/>
                </a:cubicBezTo>
                <a:cubicBezTo>
                  <a:pt x="40767" y="31242"/>
                  <a:pt x="33833" y="38596"/>
                  <a:pt x="28804" y="48121"/>
                </a:cubicBezTo>
                <a:cubicBezTo>
                  <a:pt x="23774" y="57646"/>
                  <a:pt x="21260" y="68809"/>
                  <a:pt x="21260" y="81611"/>
                </a:cubicBezTo>
                <a:cubicBezTo>
                  <a:pt x="21260" y="94260"/>
                  <a:pt x="23774" y="105347"/>
                  <a:pt x="28804" y="114872"/>
                </a:cubicBezTo>
                <a:cubicBezTo>
                  <a:pt x="33833" y="124397"/>
                  <a:pt x="40767" y="131750"/>
                  <a:pt x="49606" y="136932"/>
                </a:cubicBezTo>
                <a:cubicBezTo>
                  <a:pt x="58445" y="142113"/>
                  <a:pt x="68428" y="144704"/>
                  <a:pt x="79553" y="144704"/>
                </a:cubicBezTo>
                <a:cubicBezTo>
                  <a:pt x="91135" y="144704"/>
                  <a:pt x="101079" y="142152"/>
                  <a:pt x="109385" y="137046"/>
                </a:cubicBezTo>
                <a:cubicBezTo>
                  <a:pt x="117691" y="131941"/>
                  <a:pt x="124054" y="124587"/>
                  <a:pt x="128473" y="114986"/>
                </a:cubicBezTo>
                <a:lnTo>
                  <a:pt x="153391" y="114986"/>
                </a:lnTo>
                <a:cubicBezTo>
                  <a:pt x="147447" y="130226"/>
                  <a:pt x="137998" y="141999"/>
                  <a:pt x="125044" y="150305"/>
                </a:cubicBezTo>
                <a:cubicBezTo>
                  <a:pt x="112090" y="158611"/>
                  <a:pt x="96926" y="162764"/>
                  <a:pt x="79553" y="162764"/>
                </a:cubicBezTo>
                <a:cubicBezTo>
                  <a:pt x="64770" y="162764"/>
                  <a:pt x="51321" y="159297"/>
                  <a:pt x="39205" y="152362"/>
                </a:cubicBezTo>
                <a:cubicBezTo>
                  <a:pt x="27089" y="145428"/>
                  <a:pt x="17526" y="135789"/>
                  <a:pt x="10516" y="123444"/>
                </a:cubicBezTo>
                <a:cubicBezTo>
                  <a:pt x="3505" y="111100"/>
                  <a:pt x="0" y="97155"/>
                  <a:pt x="0" y="81611"/>
                </a:cubicBezTo>
                <a:cubicBezTo>
                  <a:pt x="0" y="66066"/>
                  <a:pt x="3505" y="52083"/>
                  <a:pt x="10516" y="39663"/>
                </a:cubicBezTo>
                <a:cubicBezTo>
                  <a:pt x="17526" y="27242"/>
                  <a:pt x="27089" y="17526"/>
                  <a:pt x="39205" y="10516"/>
                </a:cubicBezTo>
                <a:cubicBezTo>
                  <a:pt x="51321" y="3506"/>
                  <a:pt x="64770" y="0"/>
                  <a:pt x="7955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dirty="0" err="1">
              <a:solidFill>
                <a:schemeClr val="tx2"/>
              </a:solidFill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/>
              <a:t>Designed by</a:t>
            </a:r>
            <a:r>
              <a:rPr lang="en-US" sz="1100"/>
              <a:t> </a:t>
            </a:r>
            <a:r>
              <a:rPr lang="en-US" sz="1100" b="1"/>
              <a:t>Ocvembor</a:t>
            </a:r>
          </a:p>
        </p:txBody>
      </p:sp>
      <p:grpSp>
        <p:nvGrpSpPr>
          <p:cNvPr id="3" name="Graphic 29">
            <a:extLst>
              <a:ext uri="{FF2B5EF4-FFF2-40B4-BE49-F238E27FC236}">
                <a16:creationId xmlns:a16="http://schemas.microsoft.com/office/drawing/2014/main" id="{025838F0-D6B9-2C72-D903-EC2AFDBDEE2A}"/>
              </a:ext>
            </a:extLst>
          </p:cNvPr>
          <p:cNvGrpSpPr/>
          <p:nvPr userDrawn="1"/>
        </p:nvGrpSpPr>
        <p:grpSpPr>
          <a:xfrm>
            <a:off x="571500" y="6466002"/>
            <a:ext cx="234139" cy="174927"/>
            <a:chOff x="283779" y="-1469627"/>
            <a:chExt cx="1069657" cy="799147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15ABCE5-F608-5937-1DB8-EE3FC85C8F31}"/>
                </a:ext>
              </a:extLst>
            </p:cNvPr>
            <p:cNvSpPr/>
            <p:nvPr/>
          </p:nvSpPr>
          <p:spPr>
            <a:xfrm rot="-2700000">
              <a:off x="581837" y="-1171325"/>
              <a:ext cx="201928" cy="201928"/>
            </a:xfrm>
            <a:custGeom>
              <a:avLst/>
              <a:gdLst>
                <a:gd name="connsiteX0" fmla="*/ 201928 w 201928"/>
                <a:gd name="connsiteY0" fmla="*/ 100964 h 201928"/>
                <a:gd name="connsiteX1" fmla="*/ 100964 w 201928"/>
                <a:gd name="connsiteY1" fmla="*/ 201928 h 201928"/>
                <a:gd name="connsiteX2" fmla="*/ 0 w 201928"/>
                <a:gd name="connsiteY2" fmla="*/ 100964 h 201928"/>
                <a:gd name="connsiteX3" fmla="*/ 100964 w 201928"/>
                <a:gd name="connsiteY3" fmla="*/ 0 h 201928"/>
                <a:gd name="connsiteX4" fmla="*/ 201928 w 201928"/>
                <a:gd name="connsiteY4" fmla="*/ 100964 h 20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928" h="201928">
                  <a:moveTo>
                    <a:pt x="201928" y="100964"/>
                  </a:moveTo>
                  <a:cubicBezTo>
                    <a:pt x="201928" y="156725"/>
                    <a:pt x="156725" y="201928"/>
                    <a:pt x="100964" y="201928"/>
                  </a:cubicBezTo>
                  <a:cubicBezTo>
                    <a:pt x="45203" y="201928"/>
                    <a:pt x="0" y="156725"/>
                    <a:pt x="0" y="100964"/>
                  </a:cubicBezTo>
                  <a:cubicBezTo>
                    <a:pt x="0" y="45203"/>
                    <a:pt x="45203" y="0"/>
                    <a:pt x="100964" y="0"/>
                  </a:cubicBezTo>
                  <a:cubicBezTo>
                    <a:pt x="156725" y="0"/>
                    <a:pt x="201928" y="45203"/>
                    <a:pt x="201928" y="1009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BCC46F1-B5D0-FA01-8E38-A5E37644DA1A}"/>
                </a:ext>
              </a:extLst>
            </p:cNvPr>
            <p:cNvSpPr/>
            <p:nvPr/>
          </p:nvSpPr>
          <p:spPr>
            <a:xfrm>
              <a:off x="283779" y="-1469627"/>
              <a:ext cx="799147" cy="799147"/>
            </a:xfrm>
            <a:custGeom>
              <a:avLst/>
              <a:gdLst>
                <a:gd name="connsiteX0" fmla="*/ 496253 w 799147"/>
                <a:gd name="connsiteY0" fmla="*/ 0 h 799147"/>
                <a:gd name="connsiteX1" fmla="*/ 0 w 799147"/>
                <a:gd name="connsiteY1" fmla="*/ 496253 h 799147"/>
                <a:gd name="connsiteX2" fmla="*/ 0 w 799147"/>
                <a:gd name="connsiteY2" fmla="*/ 496253 h 799147"/>
                <a:gd name="connsiteX3" fmla="*/ 301943 w 799147"/>
                <a:gd name="connsiteY3" fmla="*/ 798195 h 799147"/>
                <a:gd name="connsiteX4" fmla="*/ 536258 w 799147"/>
                <a:gd name="connsiteY4" fmla="*/ 798195 h 799147"/>
                <a:gd name="connsiteX5" fmla="*/ 536258 w 799147"/>
                <a:gd name="connsiteY5" fmla="*/ 548640 h 799147"/>
                <a:gd name="connsiteX6" fmla="*/ 399098 w 799147"/>
                <a:gd name="connsiteY6" fmla="*/ 602933 h 799147"/>
                <a:gd name="connsiteX7" fmla="*/ 196215 w 799147"/>
                <a:gd name="connsiteY7" fmla="*/ 400050 h 799147"/>
                <a:gd name="connsiteX8" fmla="*/ 399098 w 799147"/>
                <a:gd name="connsiteY8" fmla="*/ 197168 h 799147"/>
                <a:gd name="connsiteX9" fmla="*/ 601980 w 799147"/>
                <a:gd name="connsiteY9" fmla="*/ 389573 h 799147"/>
                <a:gd name="connsiteX10" fmla="*/ 602933 w 799147"/>
                <a:gd name="connsiteY10" fmla="*/ 389573 h 799147"/>
                <a:gd name="connsiteX11" fmla="*/ 602933 w 799147"/>
                <a:gd name="connsiteY11" fmla="*/ 799148 h 799147"/>
                <a:gd name="connsiteX12" fmla="*/ 799148 w 799147"/>
                <a:gd name="connsiteY12" fmla="*/ 799148 h 799147"/>
                <a:gd name="connsiteX13" fmla="*/ 799148 w 799147"/>
                <a:gd name="connsiteY13" fmla="*/ 0 h 799147"/>
                <a:gd name="connsiteX14" fmla="*/ 496253 w 799147"/>
                <a:gd name="connsiteY14" fmla="*/ 0 h 799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99147" h="799147">
                  <a:moveTo>
                    <a:pt x="496253" y="0"/>
                  </a:moveTo>
                  <a:cubicBezTo>
                    <a:pt x="221933" y="0"/>
                    <a:pt x="0" y="221933"/>
                    <a:pt x="0" y="496253"/>
                  </a:cubicBezTo>
                  <a:lnTo>
                    <a:pt x="0" y="496253"/>
                  </a:lnTo>
                  <a:cubicBezTo>
                    <a:pt x="0" y="662940"/>
                    <a:pt x="135255" y="798195"/>
                    <a:pt x="301943" y="798195"/>
                  </a:cubicBezTo>
                  <a:lnTo>
                    <a:pt x="536258" y="798195"/>
                  </a:lnTo>
                  <a:lnTo>
                    <a:pt x="536258" y="548640"/>
                  </a:lnTo>
                  <a:cubicBezTo>
                    <a:pt x="500063" y="581978"/>
                    <a:pt x="451485" y="602933"/>
                    <a:pt x="399098" y="602933"/>
                  </a:cubicBezTo>
                  <a:cubicBezTo>
                    <a:pt x="286703" y="602933"/>
                    <a:pt x="196215" y="512445"/>
                    <a:pt x="196215" y="400050"/>
                  </a:cubicBezTo>
                  <a:cubicBezTo>
                    <a:pt x="196215" y="287655"/>
                    <a:pt x="286703" y="197168"/>
                    <a:pt x="399098" y="197168"/>
                  </a:cubicBezTo>
                  <a:cubicBezTo>
                    <a:pt x="507683" y="197168"/>
                    <a:pt x="596265" y="282893"/>
                    <a:pt x="601980" y="389573"/>
                  </a:cubicBezTo>
                  <a:lnTo>
                    <a:pt x="602933" y="389573"/>
                  </a:lnTo>
                  <a:lnTo>
                    <a:pt x="602933" y="799148"/>
                  </a:lnTo>
                  <a:lnTo>
                    <a:pt x="799148" y="799148"/>
                  </a:lnTo>
                  <a:lnTo>
                    <a:pt x="799148" y="0"/>
                  </a:lnTo>
                  <a:lnTo>
                    <a:pt x="49625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5B03C4C-F6B6-3623-63FD-E9DFB3FA7566}"/>
                </a:ext>
              </a:extLst>
            </p:cNvPr>
            <p:cNvSpPr/>
            <p:nvPr/>
          </p:nvSpPr>
          <p:spPr>
            <a:xfrm>
              <a:off x="1153411" y="-1233407"/>
              <a:ext cx="200025" cy="561975"/>
            </a:xfrm>
            <a:custGeom>
              <a:avLst/>
              <a:gdLst>
                <a:gd name="connsiteX0" fmla="*/ 200025 w 200025"/>
                <a:gd name="connsiteY0" fmla="*/ 561975 h 561975"/>
                <a:gd name="connsiteX1" fmla="*/ 0 w 200025"/>
                <a:gd name="connsiteY1" fmla="*/ 561975 h 561975"/>
                <a:gd name="connsiteX2" fmla="*/ 0 w 200025"/>
                <a:gd name="connsiteY2" fmla="*/ 100013 h 561975"/>
                <a:gd name="connsiteX3" fmla="*/ 100013 w 200025"/>
                <a:gd name="connsiteY3" fmla="*/ 0 h 561975"/>
                <a:gd name="connsiteX4" fmla="*/ 100013 w 200025"/>
                <a:gd name="connsiteY4" fmla="*/ 0 h 561975"/>
                <a:gd name="connsiteX5" fmla="*/ 200025 w 200025"/>
                <a:gd name="connsiteY5" fmla="*/ 100013 h 561975"/>
                <a:gd name="connsiteX6" fmla="*/ 200025 w 200025"/>
                <a:gd name="connsiteY6" fmla="*/ 561975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561975">
                  <a:moveTo>
                    <a:pt x="200025" y="561975"/>
                  </a:moveTo>
                  <a:lnTo>
                    <a:pt x="0" y="561975"/>
                  </a:lnTo>
                  <a:lnTo>
                    <a:pt x="0" y="100013"/>
                  </a:lnTo>
                  <a:cubicBezTo>
                    <a:pt x="0" y="44768"/>
                    <a:pt x="44767" y="0"/>
                    <a:pt x="100013" y="0"/>
                  </a:cubicBezTo>
                  <a:lnTo>
                    <a:pt x="100013" y="0"/>
                  </a:lnTo>
                  <a:cubicBezTo>
                    <a:pt x="155257" y="0"/>
                    <a:pt x="200025" y="44768"/>
                    <a:pt x="200025" y="100013"/>
                  </a:cubicBezTo>
                  <a:lnTo>
                    <a:pt x="200025" y="56197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DEAA111-5BEE-A641-6A98-CDF8EE848107}"/>
                </a:ext>
              </a:extLst>
            </p:cNvPr>
            <p:cNvSpPr/>
            <p:nvPr/>
          </p:nvSpPr>
          <p:spPr>
            <a:xfrm>
              <a:off x="1152458" y="-1469627"/>
              <a:ext cx="200039" cy="200025"/>
            </a:xfrm>
            <a:custGeom>
              <a:avLst/>
              <a:gdLst>
                <a:gd name="connsiteX0" fmla="*/ 100013 w 200039"/>
                <a:gd name="connsiteY0" fmla="*/ 200025 h 200025"/>
                <a:gd name="connsiteX1" fmla="*/ 100013 w 200039"/>
                <a:gd name="connsiteY1" fmla="*/ 200025 h 200025"/>
                <a:gd name="connsiteX2" fmla="*/ 0 w 200039"/>
                <a:gd name="connsiteY2" fmla="*/ 100013 h 200025"/>
                <a:gd name="connsiteX3" fmla="*/ 0 w 200039"/>
                <a:gd name="connsiteY3" fmla="*/ 100013 h 200025"/>
                <a:gd name="connsiteX4" fmla="*/ 100013 w 200039"/>
                <a:gd name="connsiteY4" fmla="*/ 0 h 200025"/>
                <a:gd name="connsiteX5" fmla="*/ 100013 w 200039"/>
                <a:gd name="connsiteY5" fmla="*/ 0 h 200025"/>
                <a:gd name="connsiteX6" fmla="*/ 200025 w 200039"/>
                <a:gd name="connsiteY6" fmla="*/ 100013 h 200025"/>
                <a:gd name="connsiteX7" fmla="*/ 200025 w 200039"/>
                <a:gd name="connsiteY7" fmla="*/ 100013 h 200025"/>
                <a:gd name="connsiteX8" fmla="*/ 100013 w 200039"/>
                <a:gd name="connsiteY8" fmla="*/ 2000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039" h="200025">
                  <a:moveTo>
                    <a:pt x="100013" y="200025"/>
                  </a:moveTo>
                  <a:lnTo>
                    <a:pt x="100013" y="200025"/>
                  </a:lnTo>
                  <a:cubicBezTo>
                    <a:pt x="44768" y="200025"/>
                    <a:pt x="0" y="155258"/>
                    <a:pt x="0" y="100013"/>
                  </a:cubicBezTo>
                  <a:lnTo>
                    <a:pt x="0" y="100013"/>
                  </a:lnTo>
                  <a:cubicBezTo>
                    <a:pt x="0" y="44768"/>
                    <a:pt x="44768" y="0"/>
                    <a:pt x="100013" y="0"/>
                  </a:cubicBezTo>
                  <a:lnTo>
                    <a:pt x="100013" y="0"/>
                  </a:lnTo>
                  <a:cubicBezTo>
                    <a:pt x="155258" y="0"/>
                    <a:pt x="200025" y="44768"/>
                    <a:pt x="200025" y="100013"/>
                  </a:cubicBezTo>
                  <a:lnTo>
                    <a:pt x="200025" y="100013"/>
                  </a:lnTo>
                  <a:cubicBezTo>
                    <a:pt x="200978" y="155258"/>
                    <a:pt x="156210" y="200025"/>
                    <a:pt x="100013" y="2000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200" b="0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Relationship Id="rId9" Type="http://schemas.openxmlformats.org/officeDocument/2006/relationships/image" Target="../media/image21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C241761-FCB3-9031-D2FD-A94989DC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11768E0-96FA-23ED-4F0C-FA54B1D91364}"/>
              </a:ext>
            </a:extLst>
          </p:cNvPr>
          <p:cNvSpPr/>
          <p:nvPr/>
        </p:nvSpPr>
        <p:spPr bwMode="auto">
          <a:xfrm>
            <a:off x="571500" y="585788"/>
            <a:ext cx="11315698" cy="5683250"/>
          </a:xfrm>
          <a:prstGeom prst="roundRect">
            <a:avLst>
              <a:gd name="adj" fmla="val 4989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91E642A-BE85-9D95-38BE-45F72AEE5FAE}"/>
              </a:ext>
            </a:extLst>
          </p:cNvPr>
          <p:cNvSpPr txBox="1"/>
          <p:nvPr/>
        </p:nvSpPr>
        <p:spPr>
          <a:xfrm>
            <a:off x="1236663" y="2158800"/>
            <a:ext cx="3771900" cy="193899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4000" spc="20">
                <a:solidFill>
                  <a:schemeClr val="tx2"/>
                </a:solidFill>
                <a:latin typeface="Sora SemiBold" pitchFamily="2" charset="0"/>
                <a:cs typeface="Sora SemiBold" pitchFamily="2" charset="0"/>
              </a:rPr>
              <a:t>Artificial </a:t>
            </a:r>
          </a:p>
          <a:p>
            <a:r>
              <a:rPr lang="en-US" sz="4000" spc="2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  <a:latin typeface="Sora SemiBold" pitchFamily="2" charset="0"/>
                <a:cs typeface="Sora SemiBold" pitchFamily="2" charset="0"/>
              </a:rPr>
              <a:t>Intelligence</a:t>
            </a:r>
          </a:p>
          <a:p>
            <a:r>
              <a:rPr lang="en-US" sz="4000" spc="20">
                <a:solidFill>
                  <a:schemeClr val="tx2"/>
                </a:solidFill>
                <a:latin typeface="Sora SemiBold" pitchFamily="2" charset="0"/>
                <a:cs typeface="Sora SemiBold" pitchFamily="2" charset="0"/>
              </a:rPr>
              <a:t>Pitch Deck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F1AF655-8687-1C77-E429-D9B4E76F823A}"/>
              </a:ext>
            </a:extLst>
          </p:cNvPr>
          <p:cNvSpPr txBox="1"/>
          <p:nvPr/>
        </p:nvSpPr>
        <p:spPr>
          <a:xfrm>
            <a:off x="1236662" y="4238552"/>
            <a:ext cx="3106737" cy="35195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"Powering [future] with [AI value]."</a:t>
            </a:r>
          </a:p>
        </p:txBody>
      </p:sp>
      <p:grpSp>
        <p:nvGrpSpPr>
          <p:cNvPr id="31" name="Graphic 29">
            <a:extLst>
              <a:ext uri="{FF2B5EF4-FFF2-40B4-BE49-F238E27FC236}">
                <a16:creationId xmlns:a16="http://schemas.microsoft.com/office/drawing/2014/main" id="{DEE34D08-FA31-D8F8-4B48-E29A8D223C41}"/>
              </a:ext>
            </a:extLst>
          </p:cNvPr>
          <p:cNvGrpSpPr/>
          <p:nvPr/>
        </p:nvGrpSpPr>
        <p:grpSpPr>
          <a:xfrm>
            <a:off x="1236664" y="1519642"/>
            <a:ext cx="508054" cy="379570"/>
            <a:chOff x="283779" y="-1469627"/>
            <a:chExt cx="1069657" cy="799147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171DED3-6E57-2CBC-6DA1-3B3B338F2101}"/>
                </a:ext>
              </a:extLst>
            </p:cNvPr>
            <p:cNvSpPr/>
            <p:nvPr/>
          </p:nvSpPr>
          <p:spPr>
            <a:xfrm rot="-2700000">
              <a:off x="581837" y="-1171325"/>
              <a:ext cx="201928" cy="201928"/>
            </a:xfrm>
            <a:custGeom>
              <a:avLst/>
              <a:gdLst>
                <a:gd name="connsiteX0" fmla="*/ 201928 w 201928"/>
                <a:gd name="connsiteY0" fmla="*/ 100964 h 201928"/>
                <a:gd name="connsiteX1" fmla="*/ 100964 w 201928"/>
                <a:gd name="connsiteY1" fmla="*/ 201928 h 201928"/>
                <a:gd name="connsiteX2" fmla="*/ 0 w 201928"/>
                <a:gd name="connsiteY2" fmla="*/ 100964 h 201928"/>
                <a:gd name="connsiteX3" fmla="*/ 100964 w 201928"/>
                <a:gd name="connsiteY3" fmla="*/ 0 h 201928"/>
                <a:gd name="connsiteX4" fmla="*/ 201928 w 201928"/>
                <a:gd name="connsiteY4" fmla="*/ 100964 h 20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928" h="201928">
                  <a:moveTo>
                    <a:pt x="201928" y="100964"/>
                  </a:moveTo>
                  <a:cubicBezTo>
                    <a:pt x="201928" y="156725"/>
                    <a:pt x="156725" y="201928"/>
                    <a:pt x="100964" y="201928"/>
                  </a:cubicBezTo>
                  <a:cubicBezTo>
                    <a:pt x="45203" y="201928"/>
                    <a:pt x="0" y="156725"/>
                    <a:pt x="0" y="100964"/>
                  </a:cubicBezTo>
                  <a:cubicBezTo>
                    <a:pt x="0" y="45203"/>
                    <a:pt x="45203" y="0"/>
                    <a:pt x="100964" y="0"/>
                  </a:cubicBezTo>
                  <a:cubicBezTo>
                    <a:pt x="156725" y="0"/>
                    <a:pt x="201928" y="45203"/>
                    <a:pt x="201928" y="1009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1731587-ED09-FB66-FCD2-83CF0E6F233D}"/>
                </a:ext>
              </a:extLst>
            </p:cNvPr>
            <p:cNvSpPr/>
            <p:nvPr/>
          </p:nvSpPr>
          <p:spPr>
            <a:xfrm>
              <a:off x="283779" y="-1469627"/>
              <a:ext cx="799147" cy="799147"/>
            </a:xfrm>
            <a:custGeom>
              <a:avLst/>
              <a:gdLst>
                <a:gd name="connsiteX0" fmla="*/ 496253 w 799147"/>
                <a:gd name="connsiteY0" fmla="*/ 0 h 799147"/>
                <a:gd name="connsiteX1" fmla="*/ 0 w 799147"/>
                <a:gd name="connsiteY1" fmla="*/ 496253 h 799147"/>
                <a:gd name="connsiteX2" fmla="*/ 0 w 799147"/>
                <a:gd name="connsiteY2" fmla="*/ 496253 h 799147"/>
                <a:gd name="connsiteX3" fmla="*/ 301943 w 799147"/>
                <a:gd name="connsiteY3" fmla="*/ 798195 h 799147"/>
                <a:gd name="connsiteX4" fmla="*/ 536258 w 799147"/>
                <a:gd name="connsiteY4" fmla="*/ 798195 h 799147"/>
                <a:gd name="connsiteX5" fmla="*/ 536258 w 799147"/>
                <a:gd name="connsiteY5" fmla="*/ 548640 h 799147"/>
                <a:gd name="connsiteX6" fmla="*/ 399098 w 799147"/>
                <a:gd name="connsiteY6" fmla="*/ 602933 h 799147"/>
                <a:gd name="connsiteX7" fmla="*/ 196215 w 799147"/>
                <a:gd name="connsiteY7" fmla="*/ 400050 h 799147"/>
                <a:gd name="connsiteX8" fmla="*/ 399098 w 799147"/>
                <a:gd name="connsiteY8" fmla="*/ 197168 h 799147"/>
                <a:gd name="connsiteX9" fmla="*/ 601980 w 799147"/>
                <a:gd name="connsiteY9" fmla="*/ 389573 h 799147"/>
                <a:gd name="connsiteX10" fmla="*/ 602933 w 799147"/>
                <a:gd name="connsiteY10" fmla="*/ 389573 h 799147"/>
                <a:gd name="connsiteX11" fmla="*/ 602933 w 799147"/>
                <a:gd name="connsiteY11" fmla="*/ 799148 h 799147"/>
                <a:gd name="connsiteX12" fmla="*/ 799148 w 799147"/>
                <a:gd name="connsiteY12" fmla="*/ 799148 h 799147"/>
                <a:gd name="connsiteX13" fmla="*/ 799148 w 799147"/>
                <a:gd name="connsiteY13" fmla="*/ 0 h 799147"/>
                <a:gd name="connsiteX14" fmla="*/ 496253 w 799147"/>
                <a:gd name="connsiteY14" fmla="*/ 0 h 799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99147" h="799147">
                  <a:moveTo>
                    <a:pt x="496253" y="0"/>
                  </a:moveTo>
                  <a:cubicBezTo>
                    <a:pt x="221933" y="0"/>
                    <a:pt x="0" y="221933"/>
                    <a:pt x="0" y="496253"/>
                  </a:cubicBezTo>
                  <a:lnTo>
                    <a:pt x="0" y="496253"/>
                  </a:lnTo>
                  <a:cubicBezTo>
                    <a:pt x="0" y="662940"/>
                    <a:pt x="135255" y="798195"/>
                    <a:pt x="301943" y="798195"/>
                  </a:cubicBezTo>
                  <a:lnTo>
                    <a:pt x="536258" y="798195"/>
                  </a:lnTo>
                  <a:lnTo>
                    <a:pt x="536258" y="548640"/>
                  </a:lnTo>
                  <a:cubicBezTo>
                    <a:pt x="500063" y="581978"/>
                    <a:pt x="451485" y="602933"/>
                    <a:pt x="399098" y="602933"/>
                  </a:cubicBezTo>
                  <a:cubicBezTo>
                    <a:pt x="286703" y="602933"/>
                    <a:pt x="196215" y="512445"/>
                    <a:pt x="196215" y="400050"/>
                  </a:cubicBezTo>
                  <a:cubicBezTo>
                    <a:pt x="196215" y="287655"/>
                    <a:pt x="286703" y="197168"/>
                    <a:pt x="399098" y="197168"/>
                  </a:cubicBezTo>
                  <a:cubicBezTo>
                    <a:pt x="507683" y="197168"/>
                    <a:pt x="596265" y="282893"/>
                    <a:pt x="601980" y="389573"/>
                  </a:cubicBezTo>
                  <a:lnTo>
                    <a:pt x="602933" y="389573"/>
                  </a:lnTo>
                  <a:lnTo>
                    <a:pt x="602933" y="799148"/>
                  </a:lnTo>
                  <a:lnTo>
                    <a:pt x="799148" y="799148"/>
                  </a:lnTo>
                  <a:lnTo>
                    <a:pt x="799148" y="0"/>
                  </a:lnTo>
                  <a:lnTo>
                    <a:pt x="49625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5CD8B0F-B182-3C90-D212-D88BB90F7827}"/>
                </a:ext>
              </a:extLst>
            </p:cNvPr>
            <p:cNvSpPr/>
            <p:nvPr/>
          </p:nvSpPr>
          <p:spPr>
            <a:xfrm>
              <a:off x="1153411" y="-1233407"/>
              <a:ext cx="200025" cy="561975"/>
            </a:xfrm>
            <a:custGeom>
              <a:avLst/>
              <a:gdLst>
                <a:gd name="connsiteX0" fmla="*/ 200025 w 200025"/>
                <a:gd name="connsiteY0" fmla="*/ 561975 h 561975"/>
                <a:gd name="connsiteX1" fmla="*/ 0 w 200025"/>
                <a:gd name="connsiteY1" fmla="*/ 561975 h 561975"/>
                <a:gd name="connsiteX2" fmla="*/ 0 w 200025"/>
                <a:gd name="connsiteY2" fmla="*/ 100013 h 561975"/>
                <a:gd name="connsiteX3" fmla="*/ 100013 w 200025"/>
                <a:gd name="connsiteY3" fmla="*/ 0 h 561975"/>
                <a:gd name="connsiteX4" fmla="*/ 100013 w 200025"/>
                <a:gd name="connsiteY4" fmla="*/ 0 h 561975"/>
                <a:gd name="connsiteX5" fmla="*/ 200025 w 200025"/>
                <a:gd name="connsiteY5" fmla="*/ 100013 h 561975"/>
                <a:gd name="connsiteX6" fmla="*/ 200025 w 200025"/>
                <a:gd name="connsiteY6" fmla="*/ 561975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561975">
                  <a:moveTo>
                    <a:pt x="200025" y="561975"/>
                  </a:moveTo>
                  <a:lnTo>
                    <a:pt x="0" y="561975"/>
                  </a:lnTo>
                  <a:lnTo>
                    <a:pt x="0" y="100013"/>
                  </a:lnTo>
                  <a:cubicBezTo>
                    <a:pt x="0" y="44768"/>
                    <a:pt x="44767" y="0"/>
                    <a:pt x="100013" y="0"/>
                  </a:cubicBezTo>
                  <a:lnTo>
                    <a:pt x="100013" y="0"/>
                  </a:lnTo>
                  <a:cubicBezTo>
                    <a:pt x="155257" y="0"/>
                    <a:pt x="200025" y="44768"/>
                    <a:pt x="200025" y="100013"/>
                  </a:cubicBezTo>
                  <a:lnTo>
                    <a:pt x="200025" y="56197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7871CF4-B267-9EBD-DACD-2B71713D7026}"/>
                </a:ext>
              </a:extLst>
            </p:cNvPr>
            <p:cNvSpPr/>
            <p:nvPr/>
          </p:nvSpPr>
          <p:spPr>
            <a:xfrm>
              <a:off x="1152458" y="-1469627"/>
              <a:ext cx="200039" cy="200025"/>
            </a:xfrm>
            <a:custGeom>
              <a:avLst/>
              <a:gdLst>
                <a:gd name="connsiteX0" fmla="*/ 100013 w 200039"/>
                <a:gd name="connsiteY0" fmla="*/ 200025 h 200025"/>
                <a:gd name="connsiteX1" fmla="*/ 100013 w 200039"/>
                <a:gd name="connsiteY1" fmla="*/ 200025 h 200025"/>
                <a:gd name="connsiteX2" fmla="*/ 0 w 200039"/>
                <a:gd name="connsiteY2" fmla="*/ 100013 h 200025"/>
                <a:gd name="connsiteX3" fmla="*/ 0 w 200039"/>
                <a:gd name="connsiteY3" fmla="*/ 100013 h 200025"/>
                <a:gd name="connsiteX4" fmla="*/ 100013 w 200039"/>
                <a:gd name="connsiteY4" fmla="*/ 0 h 200025"/>
                <a:gd name="connsiteX5" fmla="*/ 100013 w 200039"/>
                <a:gd name="connsiteY5" fmla="*/ 0 h 200025"/>
                <a:gd name="connsiteX6" fmla="*/ 200025 w 200039"/>
                <a:gd name="connsiteY6" fmla="*/ 100013 h 200025"/>
                <a:gd name="connsiteX7" fmla="*/ 200025 w 200039"/>
                <a:gd name="connsiteY7" fmla="*/ 100013 h 200025"/>
                <a:gd name="connsiteX8" fmla="*/ 100013 w 200039"/>
                <a:gd name="connsiteY8" fmla="*/ 2000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039" h="200025">
                  <a:moveTo>
                    <a:pt x="100013" y="200025"/>
                  </a:moveTo>
                  <a:lnTo>
                    <a:pt x="100013" y="200025"/>
                  </a:lnTo>
                  <a:cubicBezTo>
                    <a:pt x="44768" y="200025"/>
                    <a:pt x="0" y="155258"/>
                    <a:pt x="0" y="100013"/>
                  </a:cubicBezTo>
                  <a:lnTo>
                    <a:pt x="0" y="100013"/>
                  </a:lnTo>
                  <a:cubicBezTo>
                    <a:pt x="0" y="44768"/>
                    <a:pt x="44768" y="0"/>
                    <a:pt x="100013" y="0"/>
                  </a:cubicBezTo>
                  <a:lnTo>
                    <a:pt x="100013" y="0"/>
                  </a:lnTo>
                  <a:cubicBezTo>
                    <a:pt x="155258" y="0"/>
                    <a:pt x="200025" y="44768"/>
                    <a:pt x="200025" y="100013"/>
                  </a:cubicBezTo>
                  <a:lnTo>
                    <a:pt x="200025" y="100013"/>
                  </a:lnTo>
                  <a:cubicBezTo>
                    <a:pt x="200978" y="155258"/>
                    <a:pt x="156210" y="200025"/>
                    <a:pt x="100013" y="2000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3BABAF7F-7A01-8725-BC46-FFD7E8405E00}"/>
              </a:ext>
            </a:extLst>
          </p:cNvPr>
          <p:cNvSpPr/>
          <p:nvPr/>
        </p:nvSpPr>
        <p:spPr bwMode="auto">
          <a:xfrm>
            <a:off x="1236662" y="4901291"/>
            <a:ext cx="1807952" cy="433894"/>
          </a:xfrm>
          <a:prstGeom prst="roundRect">
            <a:avLst>
              <a:gd name="adj" fmla="val 2057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400"/>
              <a:t>Ocvembor.com</a:t>
            </a:r>
            <a:endParaRPr lang="en-US" sz="1400" dirty="0" err="1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72AE964-1E75-93BF-F60D-0F6151B31A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2924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92443"/>
          </a:xfrm>
        </p:spPr>
        <p:txBody>
          <a:bodyPr/>
          <a:lstStyle/>
          <a:p>
            <a:r>
              <a:rPr lang="en-US"/>
              <a:t>The</a:t>
            </a:r>
            <a:r>
              <a:rPr lang="en-US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</a:rPr>
              <a:t>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C5D217-863C-BF27-7F1F-ABF3018527A0}"/>
              </a:ext>
            </a:extLst>
          </p:cNvPr>
          <p:cNvSpPr txBox="1"/>
          <p:nvPr/>
        </p:nvSpPr>
        <p:spPr>
          <a:xfrm>
            <a:off x="571500" y="2473320"/>
            <a:ext cx="2551113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spc="20">
                <a:solidFill>
                  <a:schemeClr val="tx2"/>
                </a:solidFill>
                <a:latin typeface="+mj-lt"/>
                <a:cs typeface="Sora SemiBold" pitchFamily="2" charset="0"/>
              </a:rPr>
              <a:t>Problem Name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CC5D9E-8E94-203A-5F70-6B6957FB37B0}"/>
              </a:ext>
            </a:extLst>
          </p:cNvPr>
          <p:cNvSpPr txBox="1"/>
          <p:nvPr/>
        </p:nvSpPr>
        <p:spPr>
          <a:xfrm>
            <a:off x="571500" y="2844376"/>
            <a:ext cx="2551112" cy="5164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data chaos stalls and why it’s a costly block in insights. 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A3D0B3F-8301-F925-C9B3-CBF8435FB1D7}"/>
              </a:ext>
            </a:extLst>
          </p:cNvPr>
          <p:cNvSpPr/>
          <p:nvPr/>
        </p:nvSpPr>
        <p:spPr bwMode="auto">
          <a:xfrm>
            <a:off x="571500" y="1691918"/>
            <a:ext cx="664047" cy="664047"/>
          </a:xfrm>
          <a:prstGeom prst="roundRect">
            <a:avLst/>
          </a:prstGeom>
          <a:solidFill>
            <a:srgbClr val="E9E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F51145-AD84-5333-9944-CF3F3FDE6AC5}"/>
              </a:ext>
            </a:extLst>
          </p:cNvPr>
          <p:cNvSpPr txBox="1"/>
          <p:nvPr/>
        </p:nvSpPr>
        <p:spPr>
          <a:xfrm>
            <a:off x="3403811" y="2473320"/>
            <a:ext cx="2551113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spc="20">
                <a:solidFill>
                  <a:schemeClr val="tx2"/>
                </a:solidFill>
                <a:latin typeface="+mj-lt"/>
                <a:cs typeface="Sora SemiBold" pitchFamily="2" charset="0"/>
              </a:rPr>
              <a:t>Problem Name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84A9FC-E089-AA7D-5185-C3F434C1EEAD}"/>
              </a:ext>
            </a:extLst>
          </p:cNvPr>
          <p:cNvSpPr txBox="1"/>
          <p:nvPr/>
        </p:nvSpPr>
        <p:spPr>
          <a:xfrm>
            <a:off x="3403811" y="2844376"/>
            <a:ext cx="2551112" cy="5164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data chaos stalls and why it’s a costly block in insights. 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795DEAB-9CA8-1D65-9AA5-F2FDF739DF79}"/>
              </a:ext>
            </a:extLst>
          </p:cNvPr>
          <p:cNvSpPr/>
          <p:nvPr/>
        </p:nvSpPr>
        <p:spPr bwMode="auto">
          <a:xfrm>
            <a:off x="3403811" y="1691918"/>
            <a:ext cx="664047" cy="664047"/>
          </a:xfrm>
          <a:prstGeom prst="roundRect">
            <a:avLst/>
          </a:prstGeom>
          <a:solidFill>
            <a:srgbClr val="E9E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3ACBDDD-1D76-3025-151A-45E8A4386AC9}"/>
              </a:ext>
            </a:extLst>
          </p:cNvPr>
          <p:cNvSpPr txBox="1"/>
          <p:nvPr/>
        </p:nvSpPr>
        <p:spPr>
          <a:xfrm>
            <a:off x="6236122" y="2473320"/>
            <a:ext cx="2551113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spc="20">
                <a:solidFill>
                  <a:schemeClr val="tx2"/>
                </a:solidFill>
                <a:latin typeface="+mj-lt"/>
                <a:cs typeface="Sora SemiBold" pitchFamily="2" charset="0"/>
              </a:rPr>
              <a:t>Problem Name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679DDF-0F8D-9480-55F3-36FF5C6783C2}"/>
              </a:ext>
            </a:extLst>
          </p:cNvPr>
          <p:cNvSpPr txBox="1"/>
          <p:nvPr/>
        </p:nvSpPr>
        <p:spPr>
          <a:xfrm>
            <a:off x="6236122" y="2844376"/>
            <a:ext cx="2551112" cy="5164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data chaos stalls and why it’s a costly block in insights. 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60A756B2-013C-7726-B7FA-A35A2749F9D5}"/>
              </a:ext>
            </a:extLst>
          </p:cNvPr>
          <p:cNvSpPr/>
          <p:nvPr/>
        </p:nvSpPr>
        <p:spPr bwMode="auto">
          <a:xfrm>
            <a:off x="6236122" y="1691918"/>
            <a:ext cx="664047" cy="664047"/>
          </a:xfrm>
          <a:prstGeom prst="roundRect">
            <a:avLst/>
          </a:prstGeom>
          <a:solidFill>
            <a:srgbClr val="E9E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C05949E-6A3A-328F-0C6E-C40746F64BF0}"/>
              </a:ext>
            </a:extLst>
          </p:cNvPr>
          <p:cNvSpPr txBox="1"/>
          <p:nvPr/>
        </p:nvSpPr>
        <p:spPr>
          <a:xfrm>
            <a:off x="9068434" y="2473320"/>
            <a:ext cx="2551113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spc="20">
                <a:solidFill>
                  <a:schemeClr val="tx2"/>
                </a:solidFill>
                <a:latin typeface="+mj-lt"/>
                <a:cs typeface="Sora SemiBold" pitchFamily="2" charset="0"/>
              </a:rPr>
              <a:t>Problem Name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09AD7F6-E193-F966-3816-E4F39C3BC144}"/>
              </a:ext>
            </a:extLst>
          </p:cNvPr>
          <p:cNvSpPr txBox="1"/>
          <p:nvPr/>
        </p:nvSpPr>
        <p:spPr>
          <a:xfrm>
            <a:off x="9068434" y="2844376"/>
            <a:ext cx="2551112" cy="5164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data chaos stalls and why it’s a costly block in insights. 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45B1A54A-FEEE-F9C9-8E82-209B897C1290}"/>
              </a:ext>
            </a:extLst>
          </p:cNvPr>
          <p:cNvSpPr/>
          <p:nvPr/>
        </p:nvSpPr>
        <p:spPr bwMode="auto">
          <a:xfrm>
            <a:off x="9068434" y="1691918"/>
            <a:ext cx="664047" cy="664047"/>
          </a:xfrm>
          <a:prstGeom prst="roundRect">
            <a:avLst/>
          </a:prstGeom>
          <a:solidFill>
            <a:srgbClr val="E9E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87D8D9-0BA0-2BBE-8BFB-4B3F3F4B830A}"/>
              </a:ext>
            </a:extLst>
          </p:cNvPr>
          <p:cNvSpPr txBox="1"/>
          <p:nvPr/>
        </p:nvSpPr>
        <p:spPr>
          <a:xfrm>
            <a:off x="571500" y="4769480"/>
            <a:ext cx="2551113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spc="20">
                <a:solidFill>
                  <a:schemeClr val="tx2"/>
                </a:solidFill>
                <a:latin typeface="+mj-lt"/>
                <a:cs typeface="Sora SemiBold" pitchFamily="2" charset="0"/>
              </a:rPr>
              <a:t>Problem Name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F0E9EA7-BA90-4B6E-8B10-67E801FD9580}"/>
              </a:ext>
            </a:extLst>
          </p:cNvPr>
          <p:cNvSpPr txBox="1"/>
          <p:nvPr/>
        </p:nvSpPr>
        <p:spPr>
          <a:xfrm>
            <a:off x="571500" y="5140536"/>
            <a:ext cx="2551112" cy="5164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data chaos stalls and why it’s a costly block in insights. 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83EC3450-A0AD-1F86-2F98-76228BF3CEB2}"/>
              </a:ext>
            </a:extLst>
          </p:cNvPr>
          <p:cNvSpPr/>
          <p:nvPr/>
        </p:nvSpPr>
        <p:spPr bwMode="auto">
          <a:xfrm>
            <a:off x="571500" y="3988078"/>
            <a:ext cx="664047" cy="664047"/>
          </a:xfrm>
          <a:prstGeom prst="roundRect">
            <a:avLst/>
          </a:prstGeom>
          <a:solidFill>
            <a:srgbClr val="E9E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7F1939C-488D-CD79-E2C4-2E0CF3B78396}"/>
              </a:ext>
            </a:extLst>
          </p:cNvPr>
          <p:cNvSpPr txBox="1"/>
          <p:nvPr/>
        </p:nvSpPr>
        <p:spPr>
          <a:xfrm>
            <a:off x="3403811" y="4769480"/>
            <a:ext cx="2551113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spc="20">
                <a:solidFill>
                  <a:schemeClr val="tx2"/>
                </a:solidFill>
                <a:latin typeface="+mj-lt"/>
                <a:cs typeface="Sora SemiBold" pitchFamily="2" charset="0"/>
              </a:rPr>
              <a:t>Problem Name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98570BB-1CDA-4589-0E8F-E966872DEC94}"/>
              </a:ext>
            </a:extLst>
          </p:cNvPr>
          <p:cNvSpPr txBox="1"/>
          <p:nvPr/>
        </p:nvSpPr>
        <p:spPr>
          <a:xfrm>
            <a:off x="3403811" y="5140536"/>
            <a:ext cx="2551112" cy="5164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data chaos stalls and why it’s a costly block in insights. 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DC0226F-B224-A9D7-E5CD-27562EF45E2D}"/>
              </a:ext>
            </a:extLst>
          </p:cNvPr>
          <p:cNvSpPr/>
          <p:nvPr/>
        </p:nvSpPr>
        <p:spPr bwMode="auto">
          <a:xfrm>
            <a:off x="3403811" y="3988078"/>
            <a:ext cx="664047" cy="664047"/>
          </a:xfrm>
          <a:prstGeom prst="roundRect">
            <a:avLst/>
          </a:prstGeom>
          <a:solidFill>
            <a:srgbClr val="E9E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03D7AF-11B3-C8CA-B511-331C22C00A82}"/>
              </a:ext>
            </a:extLst>
          </p:cNvPr>
          <p:cNvSpPr txBox="1"/>
          <p:nvPr/>
        </p:nvSpPr>
        <p:spPr>
          <a:xfrm>
            <a:off x="6236122" y="4769480"/>
            <a:ext cx="2551113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spc="20">
                <a:solidFill>
                  <a:schemeClr val="tx2"/>
                </a:solidFill>
                <a:latin typeface="+mj-lt"/>
                <a:cs typeface="Sora SemiBold" pitchFamily="2" charset="0"/>
              </a:rPr>
              <a:t>Problem Name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2529E2E-5EA3-E260-42DE-E2364474A9C3}"/>
              </a:ext>
            </a:extLst>
          </p:cNvPr>
          <p:cNvSpPr txBox="1"/>
          <p:nvPr/>
        </p:nvSpPr>
        <p:spPr>
          <a:xfrm>
            <a:off x="6236122" y="5140536"/>
            <a:ext cx="2551112" cy="5164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data chaos stalls and why it’s a costly block in insights. 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100A134E-2795-2E84-2E05-4B03FA89F2BF}"/>
              </a:ext>
            </a:extLst>
          </p:cNvPr>
          <p:cNvSpPr/>
          <p:nvPr/>
        </p:nvSpPr>
        <p:spPr bwMode="auto">
          <a:xfrm>
            <a:off x="6236122" y="3988078"/>
            <a:ext cx="664047" cy="664047"/>
          </a:xfrm>
          <a:prstGeom prst="roundRect">
            <a:avLst/>
          </a:prstGeom>
          <a:solidFill>
            <a:srgbClr val="E9E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FD6B09D-17D2-7AB5-DB80-880A7A4201DA}"/>
              </a:ext>
            </a:extLst>
          </p:cNvPr>
          <p:cNvSpPr txBox="1"/>
          <p:nvPr/>
        </p:nvSpPr>
        <p:spPr>
          <a:xfrm>
            <a:off x="9068434" y="4769480"/>
            <a:ext cx="2551113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spc="20">
                <a:solidFill>
                  <a:schemeClr val="tx2"/>
                </a:solidFill>
                <a:latin typeface="+mj-lt"/>
                <a:cs typeface="Sora SemiBold" pitchFamily="2" charset="0"/>
              </a:rPr>
              <a:t>Problem Name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492C71-CDEB-2003-8546-22E527B412A1}"/>
              </a:ext>
            </a:extLst>
          </p:cNvPr>
          <p:cNvSpPr txBox="1"/>
          <p:nvPr/>
        </p:nvSpPr>
        <p:spPr>
          <a:xfrm>
            <a:off x="9068434" y="5140536"/>
            <a:ext cx="2551112" cy="5164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data chaos stalls and why it’s a costly block in insights. 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850A74A-92B6-EF47-69F1-F5E667E91A45}"/>
              </a:ext>
            </a:extLst>
          </p:cNvPr>
          <p:cNvSpPr/>
          <p:nvPr/>
        </p:nvSpPr>
        <p:spPr bwMode="auto">
          <a:xfrm>
            <a:off x="9068434" y="3988078"/>
            <a:ext cx="664047" cy="664047"/>
          </a:xfrm>
          <a:prstGeom prst="roundRect">
            <a:avLst/>
          </a:prstGeom>
          <a:solidFill>
            <a:srgbClr val="E9E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2B9E2E82-477B-D0BA-C620-C0CB43F56F72}"/>
              </a:ext>
            </a:extLst>
          </p:cNvPr>
          <p:cNvSpPr/>
          <p:nvPr/>
        </p:nvSpPr>
        <p:spPr>
          <a:xfrm>
            <a:off x="9239396" y="4135578"/>
            <a:ext cx="322122" cy="369046"/>
          </a:xfrm>
          <a:custGeom>
            <a:avLst/>
            <a:gdLst>
              <a:gd name="connsiteX0" fmla="*/ 140770 w 322122"/>
              <a:gd name="connsiteY0" fmla="*/ 0 h 369046"/>
              <a:gd name="connsiteX1" fmla="*/ 0 w 322122"/>
              <a:gd name="connsiteY1" fmla="*/ 140771 h 369046"/>
              <a:gd name="connsiteX2" fmla="*/ 43118 w 322122"/>
              <a:gd name="connsiteY2" fmla="*/ 242227 h 369046"/>
              <a:gd name="connsiteX3" fmla="*/ 43118 w 322122"/>
              <a:gd name="connsiteY3" fmla="*/ 369047 h 369046"/>
              <a:gd name="connsiteX4" fmla="*/ 216862 w 322122"/>
              <a:gd name="connsiteY4" fmla="*/ 369047 h 369046"/>
              <a:gd name="connsiteX5" fmla="*/ 216862 w 322122"/>
              <a:gd name="connsiteY5" fmla="*/ 304369 h 369046"/>
              <a:gd name="connsiteX6" fmla="*/ 281540 w 322122"/>
              <a:gd name="connsiteY6" fmla="*/ 304369 h 369046"/>
              <a:gd name="connsiteX7" fmla="*/ 281540 w 322122"/>
              <a:gd name="connsiteY7" fmla="*/ 251104 h 369046"/>
              <a:gd name="connsiteX8" fmla="*/ 322123 w 322122"/>
              <a:gd name="connsiteY8" fmla="*/ 251104 h 369046"/>
              <a:gd name="connsiteX9" fmla="*/ 281540 w 322122"/>
              <a:gd name="connsiteY9" fmla="*/ 138234 h 369046"/>
              <a:gd name="connsiteX10" fmla="*/ 140770 w 322122"/>
              <a:gd name="connsiteY10" fmla="*/ 0 h 369046"/>
              <a:gd name="connsiteX11" fmla="*/ 259981 w 322122"/>
              <a:gd name="connsiteY11" fmla="*/ 229545 h 369046"/>
              <a:gd name="connsiteX12" fmla="*/ 259981 w 322122"/>
              <a:gd name="connsiteY12" fmla="*/ 282809 h 369046"/>
              <a:gd name="connsiteX13" fmla="*/ 195303 w 322122"/>
              <a:gd name="connsiteY13" fmla="*/ 282809 h 369046"/>
              <a:gd name="connsiteX14" fmla="*/ 195303 w 322122"/>
              <a:gd name="connsiteY14" fmla="*/ 347488 h 369046"/>
              <a:gd name="connsiteX15" fmla="*/ 64678 w 322122"/>
              <a:gd name="connsiteY15" fmla="*/ 347488 h 369046"/>
              <a:gd name="connsiteX16" fmla="*/ 64678 w 322122"/>
              <a:gd name="connsiteY16" fmla="*/ 233349 h 369046"/>
              <a:gd name="connsiteX17" fmla="*/ 60874 w 322122"/>
              <a:gd name="connsiteY17" fmla="*/ 229545 h 369046"/>
              <a:gd name="connsiteX18" fmla="*/ 21559 w 322122"/>
              <a:gd name="connsiteY18" fmla="*/ 140771 h 369046"/>
              <a:gd name="connsiteX19" fmla="*/ 140770 w 322122"/>
              <a:gd name="connsiteY19" fmla="*/ 21559 h 369046"/>
              <a:gd name="connsiteX20" fmla="*/ 259981 w 322122"/>
              <a:gd name="connsiteY20" fmla="*/ 140771 h 369046"/>
              <a:gd name="connsiteX21" fmla="*/ 259981 w 322122"/>
              <a:gd name="connsiteY21" fmla="*/ 142039 h 369046"/>
              <a:gd name="connsiteX22" fmla="*/ 291687 w 322122"/>
              <a:gd name="connsiteY22" fmla="*/ 228276 h 369046"/>
              <a:gd name="connsiteX23" fmla="*/ 259981 w 322122"/>
              <a:gd name="connsiteY23" fmla="*/ 228276 h 369046"/>
              <a:gd name="connsiteX24" fmla="*/ 64678 w 322122"/>
              <a:gd name="connsiteY24" fmla="*/ 97652 h 369046"/>
              <a:gd name="connsiteX25" fmla="*/ 64678 w 322122"/>
              <a:gd name="connsiteY25" fmla="*/ 185158 h 369046"/>
              <a:gd name="connsiteX26" fmla="*/ 140770 w 322122"/>
              <a:gd name="connsiteY26" fmla="*/ 228276 h 369046"/>
              <a:gd name="connsiteX27" fmla="*/ 216862 w 322122"/>
              <a:gd name="connsiteY27" fmla="*/ 185158 h 369046"/>
              <a:gd name="connsiteX28" fmla="*/ 216862 w 322122"/>
              <a:gd name="connsiteY28" fmla="*/ 97652 h 369046"/>
              <a:gd name="connsiteX29" fmla="*/ 140770 w 322122"/>
              <a:gd name="connsiteY29" fmla="*/ 54533 h 369046"/>
              <a:gd name="connsiteX30" fmla="*/ 64678 w 322122"/>
              <a:gd name="connsiteY30" fmla="*/ 97652 h 369046"/>
              <a:gd name="connsiteX31" fmla="*/ 129356 w 322122"/>
              <a:gd name="connsiteY31" fmla="*/ 197840 h 369046"/>
              <a:gd name="connsiteX32" fmla="*/ 86238 w 322122"/>
              <a:gd name="connsiteY32" fmla="*/ 172476 h 369046"/>
              <a:gd name="connsiteX33" fmla="*/ 86238 w 322122"/>
              <a:gd name="connsiteY33" fmla="*/ 123016 h 369046"/>
              <a:gd name="connsiteX34" fmla="*/ 129356 w 322122"/>
              <a:gd name="connsiteY34" fmla="*/ 148380 h 369046"/>
              <a:gd name="connsiteX35" fmla="*/ 129356 w 322122"/>
              <a:gd name="connsiteY35" fmla="*/ 197840 h 369046"/>
              <a:gd name="connsiteX36" fmla="*/ 194035 w 322122"/>
              <a:gd name="connsiteY36" fmla="*/ 172476 h 369046"/>
              <a:gd name="connsiteX37" fmla="*/ 150916 w 322122"/>
              <a:gd name="connsiteY37" fmla="*/ 197840 h 369046"/>
              <a:gd name="connsiteX38" fmla="*/ 150916 w 322122"/>
              <a:gd name="connsiteY38" fmla="*/ 148380 h 369046"/>
              <a:gd name="connsiteX39" fmla="*/ 194035 w 322122"/>
              <a:gd name="connsiteY39" fmla="*/ 123016 h 369046"/>
              <a:gd name="connsiteX40" fmla="*/ 194035 w 322122"/>
              <a:gd name="connsiteY40" fmla="*/ 172476 h 369046"/>
              <a:gd name="connsiteX41" fmla="*/ 140770 w 322122"/>
              <a:gd name="connsiteY41" fmla="*/ 128089 h 369046"/>
              <a:gd name="connsiteX42" fmla="*/ 97651 w 322122"/>
              <a:gd name="connsiteY42" fmla="*/ 102724 h 369046"/>
              <a:gd name="connsiteX43" fmla="*/ 140770 w 322122"/>
              <a:gd name="connsiteY43" fmla="*/ 77360 h 369046"/>
              <a:gd name="connsiteX44" fmla="*/ 183889 w 322122"/>
              <a:gd name="connsiteY44" fmla="*/ 102724 h 369046"/>
              <a:gd name="connsiteX45" fmla="*/ 140770 w 322122"/>
              <a:gd name="connsiteY45" fmla="*/ 128089 h 369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2122" h="369046">
                <a:moveTo>
                  <a:pt x="140770" y="0"/>
                </a:moveTo>
                <a:cubicBezTo>
                  <a:pt x="63410" y="0"/>
                  <a:pt x="0" y="63410"/>
                  <a:pt x="0" y="140771"/>
                </a:cubicBezTo>
                <a:cubicBezTo>
                  <a:pt x="0" y="178817"/>
                  <a:pt x="15218" y="215594"/>
                  <a:pt x="43118" y="242227"/>
                </a:cubicBezTo>
                <a:lnTo>
                  <a:pt x="43118" y="369047"/>
                </a:lnTo>
                <a:lnTo>
                  <a:pt x="216862" y="369047"/>
                </a:lnTo>
                <a:lnTo>
                  <a:pt x="216862" y="304369"/>
                </a:lnTo>
                <a:lnTo>
                  <a:pt x="281540" y="304369"/>
                </a:lnTo>
                <a:lnTo>
                  <a:pt x="281540" y="251104"/>
                </a:lnTo>
                <a:lnTo>
                  <a:pt x="322123" y="251104"/>
                </a:lnTo>
                <a:lnTo>
                  <a:pt x="281540" y="138234"/>
                </a:lnTo>
                <a:cubicBezTo>
                  <a:pt x="280272" y="62142"/>
                  <a:pt x="216862" y="0"/>
                  <a:pt x="140770" y="0"/>
                </a:cubicBezTo>
                <a:close/>
                <a:moveTo>
                  <a:pt x="259981" y="229545"/>
                </a:moveTo>
                <a:lnTo>
                  <a:pt x="259981" y="282809"/>
                </a:lnTo>
                <a:lnTo>
                  <a:pt x="195303" y="282809"/>
                </a:lnTo>
                <a:lnTo>
                  <a:pt x="195303" y="347488"/>
                </a:lnTo>
                <a:lnTo>
                  <a:pt x="64678" y="347488"/>
                </a:lnTo>
                <a:lnTo>
                  <a:pt x="64678" y="233349"/>
                </a:lnTo>
                <a:lnTo>
                  <a:pt x="60874" y="229545"/>
                </a:lnTo>
                <a:cubicBezTo>
                  <a:pt x="35510" y="206717"/>
                  <a:pt x="21559" y="175012"/>
                  <a:pt x="21559" y="140771"/>
                </a:cubicBezTo>
                <a:cubicBezTo>
                  <a:pt x="21559" y="74824"/>
                  <a:pt x="74823" y="21559"/>
                  <a:pt x="140770" y="21559"/>
                </a:cubicBezTo>
                <a:cubicBezTo>
                  <a:pt x="206717" y="21559"/>
                  <a:pt x="259981" y="74824"/>
                  <a:pt x="259981" y="140771"/>
                </a:cubicBezTo>
                <a:lnTo>
                  <a:pt x="259981" y="142039"/>
                </a:lnTo>
                <a:lnTo>
                  <a:pt x="291687" y="228276"/>
                </a:lnTo>
                <a:lnTo>
                  <a:pt x="259981" y="228276"/>
                </a:lnTo>
                <a:close/>
                <a:moveTo>
                  <a:pt x="64678" y="97652"/>
                </a:moveTo>
                <a:lnTo>
                  <a:pt x="64678" y="185158"/>
                </a:lnTo>
                <a:lnTo>
                  <a:pt x="140770" y="228276"/>
                </a:lnTo>
                <a:lnTo>
                  <a:pt x="216862" y="185158"/>
                </a:lnTo>
                <a:lnTo>
                  <a:pt x="216862" y="97652"/>
                </a:lnTo>
                <a:lnTo>
                  <a:pt x="140770" y="54533"/>
                </a:lnTo>
                <a:lnTo>
                  <a:pt x="64678" y="97652"/>
                </a:lnTo>
                <a:close/>
                <a:moveTo>
                  <a:pt x="129356" y="197840"/>
                </a:moveTo>
                <a:lnTo>
                  <a:pt x="86238" y="172476"/>
                </a:lnTo>
                <a:lnTo>
                  <a:pt x="86238" y="123016"/>
                </a:lnTo>
                <a:lnTo>
                  <a:pt x="129356" y="148380"/>
                </a:lnTo>
                <a:lnTo>
                  <a:pt x="129356" y="197840"/>
                </a:lnTo>
                <a:close/>
                <a:moveTo>
                  <a:pt x="194035" y="172476"/>
                </a:moveTo>
                <a:lnTo>
                  <a:pt x="150916" y="197840"/>
                </a:lnTo>
                <a:lnTo>
                  <a:pt x="150916" y="148380"/>
                </a:lnTo>
                <a:lnTo>
                  <a:pt x="194035" y="123016"/>
                </a:lnTo>
                <a:lnTo>
                  <a:pt x="194035" y="172476"/>
                </a:lnTo>
                <a:close/>
                <a:moveTo>
                  <a:pt x="140770" y="128089"/>
                </a:moveTo>
                <a:lnTo>
                  <a:pt x="97651" y="102724"/>
                </a:lnTo>
                <a:lnTo>
                  <a:pt x="140770" y="77360"/>
                </a:lnTo>
                <a:lnTo>
                  <a:pt x="183889" y="102724"/>
                </a:lnTo>
                <a:lnTo>
                  <a:pt x="140770" y="128089"/>
                </a:lnTo>
                <a:close/>
              </a:path>
            </a:pathLst>
          </a:custGeom>
          <a:solidFill>
            <a:srgbClr val="000000"/>
          </a:solidFill>
          <a:ln w="12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F11C2B8F-66D3-88F6-5638-927A661680D1}"/>
              </a:ext>
            </a:extLst>
          </p:cNvPr>
          <p:cNvSpPr/>
          <p:nvPr/>
        </p:nvSpPr>
        <p:spPr>
          <a:xfrm>
            <a:off x="720268" y="1840686"/>
            <a:ext cx="366510" cy="366510"/>
          </a:xfrm>
          <a:custGeom>
            <a:avLst/>
            <a:gdLst>
              <a:gd name="connsiteX0" fmla="*/ 295491 w 366510"/>
              <a:gd name="connsiteY0" fmla="*/ 229545 h 366510"/>
              <a:gd name="connsiteX1" fmla="*/ 366510 w 366510"/>
              <a:gd name="connsiteY1" fmla="*/ 158525 h 366510"/>
              <a:gd name="connsiteX2" fmla="*/ 311978 w 366510"/>
              <a:gd name="connsiteY2" fmla="*/ 88774 h 366510"/>
              <a:gd name="connsiteX3" fmla="*/ 215594 w 366510"/>
              <a:gd name="connsiteY3" fmla="*/ 0 h 366510"/>
              <a:gd name="connsiteX4" fmla="*/ 150916 w 366510"/>
              <a:gd name="connsiteY4" fmla="*/ 25364 h 366510"/>
              <a:gd name="connsiteX5" fmla="*/ 129357 w 366510"/>
              <a:gd name="connsiteY5" fmla="*/ 21559 h 366510"/>
              <a:gd name="connsiteX6" fmla="*/ 55801 w 366510"/>
              <a:gd name="connsiteY6" fmla="*/ 88774 h 366510"/>
              <a:gd name="connsiteX7" fmla="*/ 0 w 366510"/>
              <a:gd name="connsiteY7" fmla="*/ 158525 h 366510"/>
              <a:gd name="connsiteX8" fmla="*/ 71019 w 366510"/>
              <a:gd name="connsiteY8" fmla="*/ 229545 h 366510"/>
              <a:gd name="connsiteX9" fmla="*/ 173744 w 366510"/>
              <a:gd name="connsiteY9" fmla="*/ 229545 h 366510"/>
              <a:gd name="connsiteX10" fmla="*/ 173744 w 366510"/>
              <a:gd name="connsiteY10" fmla="*/ 284077 h 366510"/>
              <a:gd name="connsiteX11" fmla="*/ 142039 w 366510"/>
              <a:gd name="connsiteY11" fmla="*/ 315782 h 366510"/>
              <a:gd name="connsiteX12" fmla="*/ 82433 w 366510"/>
              <a:gd name="connsiteY12" fmla="*/ 315782 h 366510"/>
              <a:gd name="connsiteX13" fmla="*/ 41851 w 366510"/>
              <a:gd name="connsiteY13" fmla="*/ 282809 h 366510"/>
              <a:gd name="connsiteX14" fmla="*/ 0 w 366510"/>
              <a:gd name="connsiteY14" fmla="*/ 324660 h 366510"/>
              <a:gd name="connsiteX15" fmla="*/ 41851 w 366510"/>
              <a:gd name="connsiteY15" fmla="*/ 366511 h 366510"/>
              <a:gd name="connsiteX16" fmla="*/ 82433 w 366510"/>
              <a:gd name="connsiteY16" fmla="*/ 333537 h 366510"/>
              <a:gd name="connsiteX17" fmla="*/ 142039 w 366510"/>
              <a:gd name="connsiteY17" fmla="*/ 333537 h 366510"/>
              <a:gd name="connsiteX18" fmla="*/ 182621 w 366510"/>
              <a:gd name="connsiteY18" fmla="*/ 366511 h 366510"/>
              <a:gd name="connsiteX19" fmla="*/ 223204 w 366510"/>
              <a:gd name="connsiteY19" fmla="*/ 333537 h 366510"/>
              <a:gd name="connsiteX20" fmla="*/ 282809 w 366510"/>
              <a:gd name="connsiteY20" fmla="*/ 333537 h 366510"/>
              <a:gd name="connsiteX21" fmla="*/ 323392 w 366510"/>
              <a:gd name="connsiteY21" fmla="*/ 366511 h 366510"/>
              <a:gd name="connsiteX22" fmla="*/ 365242 w 366510"/>
              <a:gd name="connsiteY22" fmla="*/ 324660 h 366510"/>
              <a:gd name="connsiteX23" fmla="*/ 323392 w 366510"/>
              <a:gd name="connsiteY23" fmla="*/ 282809 h 366510"/>
              <a:gd name="connsiteX24" fmla="*/ 282809 w 366510"/>
              <a:gd name="connsiteY24" fmla="*/ 315782 h 366510"/>
              <a:gd name="connsiteX25" fmla="*/ 223204 w 366510"/>
              <a:gd name="connsiteY25" fmla="*/ 315782 h 366510"/>
              <a:gd name="connsiteX26" fmla="*/ 191499 w 366510"/>
              <a:gd name="connsiteY26" fmla="*/ 284077 h 366510"/>
              <a:gd name="connsiteX27" fmla="*/ 191499 w 366510"/>
              <a:gd name="connsiteY27" fmla="*/ 229545 h 366510"/>
              <a:gd name="connsiteX28" fmla="*/ 295491 w 366510"/>
              <a:gd name="connsiteY28" fmla="*/ 229545 h 366510"/>
              <a:gd name="connsiteX29" fmla="*/ 41851 w 366510"/>
              <a:gd name="connsiteY29" fmla="*/ 347487 h 366510"/>
              <a:gd name="connsiteX30" fmla="*/ 19023 w 366510"/>
              <a:gd name="connsiteY30" fmla="*/ 324660 h 366510"/>
              <a:gd name="connsiteX31" fmla="*/ 41851 w 366510"/>
              <a:gd name="connsiteY31" fmla="*/ 301832 h 366510"/>
              <a:gd name="connsiteX32" fmla="*/ 64678 w 366510"/>
              <a:gd name="connsiteY32" fmla="*/ 324660 h 366510"/>
              <a:gd name="connsiteX33" fmla="*/ 41851 w 366510"/>
              <a:gd name="connsiteY33" fmla="*/ 347487 h 366510"/>
              <a:gd name="connsiteX34" fmla="*/ 324660 w 366510"/>
              <a:gd name="connsiteY34" fmla="*/ 301832 h 366510"/>
              <a:gd name="connsiteX35" fmla="*/ 347487 w 366510"/>
              <a:gd name="connsiteY35" fmla="*/ 324660 h 366510"/>
              <a:gd name="connsiteX36" fmla="*/ 324660 w 366510"/>
              <a:gd name="connsiteY36" fmla="*/ 347487 h 366510"/>
              <a:gd name="connsiteX37" fmla="*/ 301832 w 366510"/>
              <a:gd name="connsiteY37" fmla="*/ 324660 h 366510"/>
              <a:gd name="connsiteX38" fmla="*/ 324660 w 366510"/>
              <a:gd name="connsiteY38" fmla="*/ 301832 h 366510"/>
              <a:gd name="connsiteX39" fmla="*/ 206717 w 366510"/>
              <a:gd name="connsiteY39" fmla="*/ 324660 h 366510"/>
              <a:gd name="connsiteX40" fmla="*/ 183889 w 366510"/>
              <a:gd name="connsiteY40" fmla="*/ 347487 h 366510"/>
              <a:gd name="connsiteX41" fmla="*/ 161062 w 366510"/>
              <a:gd name="connsiteY41" fmla="*/ 324660 h 366510"/>
              <a:gd name="connsiteX42" fmla="*/ 183889 w 366510"/>
              <a:gd name="connsiteY42" fmla="*/ 301832 h 366510"/>
              <a:gd name="connsiteX43" fmla="*/ 206717 w 366510"/>
              <a:gd name="connsiteY43" fmla="*/ 324660 h 366510"/>
              <a:gd name="connsiteX44" fmla="*/ 19023 w 366510"/>
              <a:gd name="connsiteY44" fmla="*/ 158525 h 366510"/>
              <a:gd name="connsiteX45" fmla="*/ 64678 w 366510"/>
              <a:gd name="connsiteY45" fmla="*/ 106529 h 366510"/>
              <a:gd name="connsiteX46" fmla="*/ 73556 w 366510"/>
              <a:gd name="connsiteY46" fmla="*/ 105261 h 366510"/>
              <a:gd name="connsiteX47" fmla="*/ 73556 w 366510"/>
              <a:gd name="connsiteY47" fmla="*/ 96383 h 366510"/>
              <a:gd name="connsiteX48" fmla="*/ 129357 w 366510"/>
              <a:gd name="connsiteY48" fmla="*/ 40582 h 366510"/>
              <a:gd name="connsiteX49" fmla="*/ 149648 w 366510"/>
              <a:gd name="connsiteY49" fmla="*/ 44387 h 366510"/>
              <a:gd name="connsiteX50" fmla="*/ 155989 w 366510"/>
              <a:gd name="connsiteY50" fmla="*/ 46923 h 366510"/>
              <a:gd name="connsiteX51" fmla="*/ 161062 w 366510"/>
              <a:gd name="connsiteY51" fmla="*/ 41851 h 366510"/>
              <a:gd name="connsiteX52" fmla="*/ 216863 w 366510"/>
              <a:gd name="connsiteY52" fmla="*/ 17755 h 366510"/>
              <a:gd name="connsiteX53" fmla="*/ 294223 w 366510"/>
              <a:gd name="connsiteY53" fmla="*/ 95115 h 366510"/>
              <a:gd name="connsiteX54" fmla="*/ 294223 w 366510"/>
              <a:gd name="connsiteY54" fmla="*/ 103993 h 366510"/>
              <a:gd name="connsiteX55" fmla="*/ 303100 w 366510"/>
              <a:gd name="connsiteY55" fmla="*/ 105261 h 366510"/>
              <a:gd name="connsiteX56" fmla="*/ 348756 w 366510"/>
              <a:gd name="connsiteY56" fmla="*/ 157257 h 366510"/>
              <a:gd name="connsiteX57" fmla="*/ 296759 w 366510"/>
              <a:gd name="connsiteY57" fmla="*/ 209253 h 366510"/>
              <a:gd name="connsiteX58" fmla="*/ 71019 w 366510"/>
              <a:gd name="connsiteY58" fmla="*/ 209253 h 366510"/>
              <a:gd name="connsiteX59" fmla="*/ 19023 w 366510"/>
              <a:gd name="connsiteY59" fmla="*/ 158525 h 366510"/>
              <a:gd name="connsiteX60" fmla="*/ 130625 w 366510"/>
              <a:gd name="connsiteY60" fmla="*/ 178817 h 366510"/>
              <a:gd name="connsiteX61" fmla="*/ 149648 w 366510"/>
              <a:gd name="connsiteY61" fmla="*/ 178817 h 366510"/>
              <a:gd name="connsiteX62" fmla="*/ 149648 w 366510"/>
              <a:gd name="connsiteY62" fmla="*/ 155989 h 366510"/>
              <a:gd name="connsiteX63" fmla="*/ 173744 w 366510"/>
              <a:gd name="connsiteY63" fmla="*/ 155989 h 366510"/>
              <a:gd name="connsiteX64" fmla="*/ 173744 w 366510"/>
              <a:gd name="connsiteY64" fmla="*/ 178817 h 366510"/>
              <a:gd name="connsiteX65" fmla="*/ 192767 w 366510"/>
              <a:gd name="connsiteY65" fmla="*/ 178817 h 366510"/>
              <a:gd name="connsiteX66" fmla="*/ 192767 w 366510"/>
              <a:gd name="connsiteY66" fmla="*/ 93847 h 366510"/>
              <a:gd name="connsiteX67" fmla="*/ 130625 w 366510"/>
              <a:gd name="connsiteY67" fmla="*/ 93847 h 366510"/>
              <a:gd name="connsiteX68" fmla="*/ 130625 w 366510"/>
              <a:gd name="connsiteY68" fmla="*/ 178817 h 366510"/>
              <a:gd name="connsiteX69" fmla="*/ 173744 w 366510"/>
              <a:gd name="connsiteY69" fmla="*/ 112870 h 366510"/>
              <a:gd name="connsiteX70" fmla="*/ 173744 w 366510"/>
              <a:gd name="connsiteY70" fmla="*/ 136966 h 366510"/>
              <a:gd name="connsiteX71" fmla="*/ 149648 w 366510"/>
              <a:gd name="connsiteY71" fmla="*/ 136966 h 366510"/>
              <a:gd name="connsiteX72" fmla="*/ 149648 w 366510"/>
              <a:gd name="connsiteY72" fmla="*/ 112870 h 366510"/>
              <a:gd name="connsiteX73" fmla="*/ 173744 w 366510"/>
              <a:gd name="connsiteY73" fmla="*/ 112870 h 366510"/>
              <a:gd name="connsiteX74" fmla="*/ 216863 w 366510"/>
              <a:gd name="connsiteY74" fmla="*/ 92579 h 366510"/>
              <a:gd name="connsiteX75" fmla="*/ 235886 w 366510"/>
              <a:gd name="connsiteY75" fmla="*/ 92579 h 366510"/>
              <a:gd name="connsiteX76" fmla="*/ 235886 w 366510"/>
              <a:gd name="connsiteY76" fmla="*/ 178817 h 366510"/>
              <a:gd name="connsiteX77" fmla="*/ 216863 w 366510"/>
              <a:gd name="connsiteY77" fmla="*/ 178817 h 366510"/>
              <a:gd name="connsiteX78" fmla="*/ 216863 w 366510"/>
              <a:gd name="connsiteY78" fmla="*/ 92579 h 3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366510" h="366510">
                <a:moveTo>
                  <a:pt x="295491" y="229545"/>
                </a:moveTo>
                <a:cubicBezTo>
                  <a:pt x="334805" y="229545"/>
                  <a:pt x="366510" y="197840"/>
                  <a:pt x="366510" y="158525"/>
                </a:cubicBezTo>
                <a:cubicBezTo>
                  <a:pt x="366510" y="125552"/>
                  <a:pt x="343683" y="96383"/>
                  <a:pt x="311978" y="88774"/>
                </a:cubicBezTo>
                <a:cubicBezTo>
                  <a:pt x="308173" y="39314"/>
                  <a:pt x="266322" y="0"/>
                  <a:pt x="215594" y="0"/>
                </a:cubicBezTo>
                <a:cubicBezTo>
                  <a:pt x="191499" y="0"/>
                  <a:pt x="168671" y="8877"/>
                  <a:pt x="150916" y="25364"/>
                </a:cubicBezTo>
                <a:cubicBezTo>
                  <a:pt x="143307" y="22828"/>
                  <a:pt x="136966" y="21559"/>
                  <a:pt x="129357" y="21559"/>
                </a:cubicBezTo>
                <a:cubicBezTo>
                  <a:pt x="91311" y="21559"/>
                  <a:pt x="59606" y="50728"/>
                  <a:pt x="55801" y="88774"/>
                </a:cubicBezTo>
                <a:cubicBezTo>
                  <a:pt x="22828" y="96383"/>
                  <a:pt x="0" y="124284"/>
                  <a:pt x="0" y="158525"/>
                </a:cubicBezTo>
                <a:cubicBezTo>
                  <a:pt x="0" y="197840"/>
                  <a:pt x="31705" y="229545"/>
                  <a:pt x="71019" y="229545"/>
                </a:cubicBezTo>
                <a:lnTo>
                  <a:pt x="173744" y="229545"/>
                </a:lnTo>
                <a:lnTo>
                  <a:pt x="173744" y="284077"/>
                </a:lnTo>
                <a:cubicBezTo>
                  <a:pt x="158525" y="287882"/>
                  <a:pt x="145843" y="299296"/>
                  <a:pt x="142039" y="315782"/>
                </a:cubicBezTo>
                <a:lnTo>
                  <a:pt x="82433" y="315782"/>
                </a:lnTo>
                <a:cubicBezTo>
                  <a:pt x="78629" y="296759"/>
                  <a:pt x="62142" y="282809"/>
                  <a:pt x="41851" y="282809"/>
                </a:cubicBezTo>
                <a:cubicBezTo>
                  <a:pt x="19023" y="282809"/>
                  <a:pt x="0" y="301832"/>
                  <a:pt x="0" y="324660"/>
                </a:cubicBezTo>
                <a:cubicBezTo>
                  <a:pt x="0" y="347487"/>
                  <a:pt x="19023" y="366511"/>
                  <a:pt x="41851" y="366511"/>
                </a:cubicBezTo>
                <a:cubicBezTo>
                  <a:pt x="62142" y="366511"/>
                  <a:pt x="78629" y="352560"/>
                  <a:pt x="82433" y="333537"/>
                </a:cubicBezTo>
                <a:lnTo>
                  <a:pt x="142039" y="333537"/>
                </a:lnTo>
                <a:cubicBezTo>
                  <a:pt x="145843" y="352560"/>
                  <a:pt x="162330" y="366511"/>
                  <a:pt x="182621" y="366511"/>
                </a:cubicBezTo>
                <a:cubicBezTo>
                  <a:pt x="202912" y="366511"/>
                  <a:pt x="219399" y="352560"/>
                  <a:pt x="223204" y="333537"/>
                </a:cubicBezTo>
                <a:lnTo>
                  <a:pt x="282809" y="333537"/>
                </a:lnTo>
                <a:cubicBezTo>
                  <a:pt x="286614" y="352560"/>
                  <a:pt x="303100" y="366511"/>
                  <a:pt x="323392" y="366511"/>
                </a:cubicBezTo>
                <a:cubicBezTo>
                  <a:pt x="346219" y="366511"/>
                  <a:pt x="365242" y="347487"/>
                  <a:pt x="365242" y="324660"/>
                </a:cubicBezTo>
                <a:cubicBezTo>
                  <a:pt x="365242" y="301832"/>
                  <a:pt x="346219" y="282809"/>
                  <a:pt x="323392" y="282809"/>
                </a:cubicBezTo>
                <a:cubicBezTo>
                  <a:pt x="303100" y="282809"/>
                  <a:pt x="286614" y="296759"/>
                  <a:pt x="282809" y="315782"/>
                </a:cubicBezTo>
                <a:lnTo>
                  <a:pt x="223204" y="315782"/>
                </a:lnTo>
                <a:cubicBezTo>
                  <a:pt x="219399" y="300564"/>
                  <a:pt x="207985" y="287882"/>
                  <a:pt x="191499" y="284077"/>
                </a:cubicBezTo>
                <a:lnTo>
                  <a:pt x="191499" y="229545"/>
                </a:lnTo>
                <a:lnTo>
                  <a:pt x="295491" y="229545"/>
                </a:lnTo>
                <a:close/>
                <a:moveTo>
                  <a:pt x="41851" y="347487"/>
                </a:moveTo>
                <a:cubicBezTo>
                  <a:pt x="29169" y="347487"/>
                  <a:pt x="19023" y="337342"/>
                  <a:pt x="19023" y="324660"/>
                </a:cubicBezTo>
                <a:cubicBezTo>
                  <a:pt x="19023" y="311978"/>
                  <a:pt x="29169" y="301832"/>
                  <a:pt x="41851" y="301832"/>
                </a:cubicBezTo>
                <a:cubicBezTo>
                  <a:pt x="54533" y="301832"/>
                  <a:pt x="64678" y="311978"/>
                  <a:pt x="64678" y="324660"/>
                </a:cubicBezTo>
                <a:cubicBezTo>
                  <a:pt x="64678" y="337342"/>
                  <a:pt x="54533" y="347487"/>
                  <a:pt x="41851" y="347487"/>
                </a:cubicBezTo>
                <a:close/>
                <a:moveTo>
                  <a:pt x="324660" y="301832"/>
                </a:moveTo>
                <a:cubicBezTo>
                  <a:pt x="337342" y="301832"/>
                  <a:pt x="347487" y="311978"/>
                  <a:pt x="347487" y="324660"/>
                </a:cubicBezTo>
                <a:cubicBezTo>
                  <a:pt x="347487" y="337342"/>
                  <a:pt x="337342" y="347487"/>
                  <a:pt x="324660" y="347487"/>
                </a:cubicBezTo>
                <a:cubicBezTo>
                  <a:pt x="311978" y="347487"/>
                  <a:pt x="301832" y="337342"/>
                  <a:pt x="301832" y="324660"/>
                </a:cubicBezTo>
                <a:cubicBezTo>
                  <a:pt x="301832" y="311978"/>
                  <a:pt x="311978" y="301832"/>
                  <a:pt x="324660" y="301832"/>
                </a:cubicBezTo>
                <a:close/>
                <a:moveTo>
                  <a:pt x="206717" y="324660"/>
                </a:moveTo>
                <a:cubicBezTo>
                  <a:pt x="206717" y="337342"/>
                  <a:pt x="196571" y="347487"/>
                  <a:pt x="183889" y="347487"/>
                </a:cubicBezTo>
                <a:cubicBezTo>
                  <a:pt x="171207" y="347487"/>
                  <a:pt x="161062" y="337342"/>
                  <a:pt x="161062" y="324660"/>
                </a:cubicBezTo>
                <a:cubicBezTo>
                  <a:pt x="161062" y="311978"/>
                  <a:pt x="171207" y="301832"/>
                  <a:pt x="183889" y="301832"/>
                </a:cubicBezTo>
                <a:cubicBezTo>
                  <a:pt x="196571" y="301832"/>
                  <a:pt x="206717" y="311978"/>
                  <a:pt x="206717" y="324660"/>
                </a:cubicBezTo>
                <a:close/>
                <a:moveTo>
                  <a:pt x="19023" y="158525"/>
                </a:moveTo>
                <a:cubicBezTo>
                  <a:pt x="19023" y="131893"/>
                  <a:pt x="39314" y="110334"/>
                  <a:pt x="64678" y="106529"/>
                </a:cubicBezTo>
                <a:lnTo>
                  <a:pt x="73556" y="105261"/>
                </a:lnTo>
                <a:lnTo>
                  <a:pt x="73556" y="96383"/>
                </a:lnTo>
                <a:cubicBezTo>
                  <a:pt x="73556" y="65947"/>
                  <a:pt x="98920" y="40582"/>
                  <a:pt x="129357" y="40582"/>
                </a:cubicBezTo>
                <a:cubicBezTo>
                  <a:pt x="136966" y="40582"/>
                  <a:pt x="143307" y="41851"/>
                  <a:pt x="149648" y="44387"/>
                </a:cubicBezTo>
                <a:lnTo>
                  <a:pt x="155989" y="46923"/>
                </a:lnTo>
                <a:lnTo>
                  <a:pt x="161062" y="41851"/>
                </a:lnTo>
                <a:cubicBezTo>
                  <a:pt x="176280" y="26632"/>
                  <a:pt x="195303" y="17755"/>
                  <a:pt x="216863" y="17755"/>
                </a:cubicBezTo>
                <a:cubicBezTo>
                  <a:pt x="259981" y="17755"/>
                  <a:pt x="294223" y="51996"/>
                  <a:pt x="294223" y="95115"/>
                </a:cubicBezTo>
                <a:lnTo>
                  <a:pt x="294223" y="103993"/>
                </a:lnTo>
                <a:lnTo>
                  <a:pt x="303100" y="105261"/>
                </a:lnTo>
                <a:cubicBezTo>
                  <a:pt x="329733" y="107797"/>
                  <a:pt x="348756" y="130625"/>
                  <a:pt x="348756" y="157257"/>
                </a:cubicBezTo>
                <a:cubicBezTo>
                  <a:pt x="348756" y="186426"/>
                  <a:pt x="325928" y="209253"/>
                  <a:pt x="296759" y="209253"/>
                </a:cubicBezTo>
                <a:lnTo>
                  <a:pt x="71019" y="209253"/>
                </a:lnTo>
                <a:cubicBezTo>
                  <a:pt x="41851" y="210522"/>
                  <a:pt x="19023" y="186426"/>
                  <a:pt x="19023" y="158525"/>
                </a:cubicBezTo>
                <a:close/>
                <a:moveTo>
                  <a:pt x="130625" y="178817"/>
                </a:moveTo>
                <a:lnTo>
                  <a:pt x="149648" y="178817"/>
                </a:lnTo>
                <a:lnTo>
                  <a:pt x="149648" y="155989"/>
                </a:lnTo>
                <a:lnTo>
                  <a:pt x="173744" y="155989"/>
                </a:lnTo>
                <a:lnTo>
                  <a:pt x="173744" y="178817"/>
                </a:lnTo>
                <a:lnTo>
                  <a:pt x="192767" y="178817"/>
                </a:lnTo>
                <a:lnTo>
                  <a:pt x="192767" y="93847"/>
                </a:lnTo>
                <a:lnTo>
                  <a:pt x="130625" y="93847"/>
                </a:lnTo>
                <a:lnTo>
                  <a:pt x="130625" y="178817"/>
                </a:lnTo>
                <a:close/>
                <a:moveTo>
                  <a:pt x="173744" y="112870"/>
                </a:moveTo>
                <a:lnTo>
                  <a:pt x="173744" y="136966"/>
                </a:lnTo>
                <a:lnTo>
                  <a:pt x="149648" y="136966"/>
                </a:lnTo>
                <a:lnTo>
                  <a:pt x="149648" y="112870"/>
                </a:lnTo>
                <a:lnTo>
                  <a:pt x="173744" y="112870"/>
                </a:lnTo>
                <a:close/>
                <a:moveTo>
                  <a:pt x="216863" y="92579"/>
                </a:moveTo>
                <a:lnTo>
                  <a:pt x="235886" y="92579"/>
                </a:lnTo>
                <a:lnTo>
                  <a:pt x="235886" y="178817"/>
                </a:lnTo>
                <a:lnTo>
                  <a:pt x="216863" y="178817"/>
                </a:lnTo>
                <a:lnTo>
                  <a:pt x="216863" y="92579"/>
                </a:lnTo>
                <a:close/>
              </a:path>
            </a:pathLst>
          </a:custGeom>
          <a:solidFill>
            <a:srgbClr val="000000"/>
          </a:solidFill>
          <a:ln w="12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A411C3FB-FE2B-BDB8-BC33-0F00DEFE791F}"/>
              </a:ext>
            </a:extLst>
          </p:cNvPr>
          <p:cNvSpPr/>
          <p:nvPr/>
        </p:nvSpPr>
        <p:spPr>
          <a:xfrm>
            <a:off x="6384256" y="1841320"/>
            <a:ext cx="367778" cy="365242"/>
          </a:xfrm>
          <a:custGeom>
            <a:avLst/>
            <a:gdLst>
              <a:gd name="connsiteX0" fmla="*/ 185158 w 367778"/>
              <a:gd name="connsiteY0" fmla="*/ 152184 h 365242"/>
              <a:gd name="connsiteX1" fmla="*/ 153453 w 367778"/>
              <a:gd name="connsiteY1" fmla="*/ 183889 h 365242"/>
              <a:gd name="connsiteX2" fmla="*/ 185158 w 367778"/>
              <a:gd name="connsiteY2" fmla="*/ 215594 h 365242"/>
              <a:gd name="connsiteX3" fmla="*/ 216863 w 367778"/>
              <a:gd name="connsiteY3" fmla="*/ 183889 h 365242"/>
              <a:gd name="connsiteX4" fmla="*/ 185158 w 367778"/>
              <a:gd name="connsiteY4" fmla="*/ 152184 h 365242"/>
              <a:gd name="connsiteX5" fmla="*/ 185158 w 367778"/>
              <a:gd name="connsiteY5" fmla="*/ 195303 h 365242"/>
              <a:gd name="connsiteX6" fmla="*/ 172476 w 367778"/>
              <a:gd name="connsiteY6" fmla="*/ 182621 h 365242"/>
              <a:gd name="connsiteX7" fmla="*/ 185158 w 367778"/>
              <a:gd name="connsiteY7" fmla="*/ 169939 h 365242"/>
              <a:gd name="connsiteX8" fmla="*/ 197840 w 367778"/>
              <a:gd name="connsiteY8" fmla="*/ 182621 h 365242"/>
              <a:gd name="connsiteX9" fmla="*/ 185158 w 367778"/>
              <a:gd name="connsiteY9" fmla="*/ 195303 h 365242"/>
              <a:gd name="connsiteX10" fmla="*/ 185158 w 367778"/>
              <a:gd name="connsiteY10" fmla="*/ 109065 h 365242"/>
              <a:gd name="connsiteX11" fmla="*/ 110334 w 367778"/>
              <a:gd name="connsiteY11" fmla="*/ 183889 h 365242"/>
              <a:gd name="connsiteX12" fmla="*/ 185158 w 367778"/>
              <a:gd name="connsiteY12" fmla="*/ 258713 h 365242"/>
              <a:gd name="connsiteX13" fmla="*/ 259981 w 367778"/>
              <a:gd name="connsiteY13" fmla="*/ 183889 h 365242"/>
              <a:gd name="connsiteX14" fmla="*/ 185158 w 367778"/>
              <a:gd name="connsiteY14" fmla="*/ 109065 h 365242"/>
              <a:gd name="connsiteX15" fmla="*/ 185158 w 367778"/>
              <a:gd name="connsiteY15" fmla="*/ 238422 h 365242"/>
              <a:gd name="connsiteX16" fmla="*/ 129357 w 367778"/>
              <a:gd name="connsiteY16" fmla="*/ 182621 h 365242"/>
              <a:gd name="connsiteX17" fmla="*/ 185158 w 367778"/>
              <a:gd name="connsiteY17" fmla="*/ 126820 h 365242"/>
              <a:gd name="connsiteX18" fmla="*/ 240958 w 367778"/>
              <a:gd name="connsiteY18" fmla="*/ 182621 h 365242"/>
              <a:gd name="connsiteX19" fmla="*/ 185158 w 367778"/>
              <a:gd name="connsiteY19" fmla="*/ 238422 h 365242"/>
              <a:gd name="connsiteX20" fmla="*/ 325928 w 367778"/>
              <a:gd name="connsiteY20" fmla="*/ 83701 h 365242"/>
              <a:gd name="connsiteX21" fmla="*/ 367779 w 367778"/>
              <a:gd name="connsiteY21" fmla="*/ 41851 h 365242"/>
              <a:gd name="connsiteX22" fmla="*/ 325928 w 367778"/>
              <a:gd name="connsiteY22" fmla="*/ 0 h 365242"/>
              <a:gd name="connsiteX23" fmla="*/ 284077 w 367778"/>
              <a:gd name="connsiteY23" fmla="*/ 41851 h 365242"/>
              <a:gd name="connsiteX24" fmla="*/ 290418 w 367778"/>
              <a:gd name="connsiteY24" fmla="*/ 63410 h 365242"/>
              <a:gd name="connsiteX25" fmla="*/ 263786 w 367778"/>
              <a:gd name="connsiteY25" fmla="*/ 90042 h 365242"/>
              <a:gd name="connsiteX26" fmla="*/ 183889 w 367778"/>
              <a:gd name="connsiteY26" fmla="*/ 65947 h 365242"/>
              <a:gd name="connsiteX27" fmla="*/ 103993 w 367778"/>
              <a:gd name="connsiteY27" fmla="*/ 90042 h 365242"/>
              <a:gd name="connsiteX28" fmla="*/ 77360 w 367778"/>
              <a:gd name="connsiteY28" fmla="*/ 63410 h 365242"/>
              <a:gd name="connsiteX29" fmla="*/ 83701 w 367778"/>
              <a:gd name="connsiteY29" fmla="*/ 41851 h 365242"/>
              <a:gd name="connsiteX30" fmla="*/ 41851 w 367778"/>
              <a:gd name="connsiteY30" fmla="*/ 0 h 365242"/>
              <a:gd name="connsiteX31" fmla="*/ 0 w 367778"/>
              <a:gd name="connsiteY31" fmla="*/ 41851 h 365242"/>
              <a:gd name="connsiteX32" fmla="*/ 41851 w 367778"/>
              <a:gd name="connsiteY32" fmla="*/ 83701 h 365242"/>
              <a:gd name="connsiteX33" fmla="*/ 63410 w 367778"/>
              <a:gd name="connsiteY33" fmla="*/ 77360 h 365242"/>
              <a:gd name="connsiteX34" fmla="*/ 87506 w 367778"/>
              <a:gd name="connsiteY34" fmla="*/ 101456 h 365242"/>
              <a:gd name="connsiteX35" fmla="*/ 29169 w 367778"/>
              <a:gd name="connsiteY35" fmla="*/ 178817 h 365242"/>
              <a:gd name="connsiteX36" fmla="*/ 27901 w 367778"/>
              <a:gd name="connsiteY36" fmla="*/ 182621 h 365242"/>
              <a:gd name="connsiteX37" fmla="*/ 29169 w 367778"/>
              <a:gd name="connsiteY37" fmla="*/ 186426 h 365242"/>
              <a:gd name="connsiteX38" fmla="*/ 87506 w 367778"/>
              <a:gd name="connsiteY38" fmla="*/ 263786 h 365242"/>
              <a:gd name="connsiteX39" fmla="*/ 63410 w 367778"/>
              <a:gd name="connsiteY39" fmla="*/ 287882 h 365242"/>
              <a:gd name="connsiteX40" fmla="*/ 41851 w 367778"/>
              <a:gd name="connsiteY40" fmla="*/ 281541 h 365242"/>
              <a:gd name="connsiteX41" fmla="*/ 0 w 367778"/>
              <a:gd name="connsiteY41" fmla="*/ 323392 h 365242"/>
              <a:gd name="connsiteX42" fmla="*/ 41851 w 367778"/>
              <a:gd name="connsiteY42" fmla="*/ 365242 h 365242"/>
              <a:gd name="connsiteX43" fmla="*/ 83701 w 367778"/>
              <a:gd name="connsiteY43" fmla="*/ 323392 h 365242"/>
              <a:gd name="connsiteX44" fmla="*/ 77360 w 367778"/>
              <a:gd name="connsiteY44" fmla="*/ 301832 h 365242"/>
              <a:gd name="connsiteX45" fmla="*/ 103993 w 367778"/>
              <a:gd name="connsiteY45" fmla="*/ 275200 h 365242"/>
              <a:gd name="connsiteX46" fmla="*/ 183889 w 367778"/>
              <a:gd name="connsiteY46" fmla="*/ 299296 h 365242"/>
              <a:gd name="connsiteX47" fmla="*/ 263786 w 367778"/>
              <a:gd name="connsiteY47" fmla="*/ 275200 h 365242"/>
              <a:gd name="connsiteX48" fmla="*/ 290418 w 367778"/>
              <a:gd name="connsiteY48" fmla="*/ 301832 h 365242"/>
              <a:gd name="connsiteX49" fmla="*/ 284077 w 367778"/>
              <a:gd name="connsiteY49" fmla="*/ 323392 h 365242"/>
              <a:gd name="connsiteX50" fmla="*/ 325928 w 367778"/>
              <a:gd name="connsiteY50" fmla="*/ 365242 h 365242"/>
              <a:gd name="connsiteX51" fmla="*/ 367779 w 367778"/>
              <a:gd name="connsiteY51" fmla="*/ 323392 h 365242"/>
              <a:gd name="connsiteX52" fmla="*/ 325928 w 367778"/>
              <a:gd name="connsiteY52" fmla="*/ 281541 h 365242"/>
              <a:gd name="connsiteX53" fmla="*/ 304369 w 367778"/>
              <a:gd name="connsiteY53" fmla="*/ 287882 h 365242"/>
              <a:gd name="connsiteX54" fmla="*/ 280273 w 367778"/>
              <a:gd name="connsiteY54" fmla="*/ 265054 h 365242"/>
              <a:gd name="connsiteX55" fmla="*/ 338610 w 367778"/>
              <a:gd name="connsiteY55" fmla="*/ 187694 h 365242"/>
              <a:gd name="connsiteX56" fmla="*/ 339878 w 367778"/>
              <a:gd name="connsiteY56" fmla="*/ 183889 h 365242"/>
              <a:gd name="connsiteX57" fmla="*/ 338610 w 367778"/>
              <a:gd name="connsiteY57" fmla="*/ 180085 h 365242"/>
              <a:gd name="connsiteX58" fmla="*/ 280273 w 367778"/>
              <a:gd name="connsiteY58" fmla="*/ 102724 h 365242"/>
              <a:gd name="connsiteX59" fmla="*/ 304369 w 367778"/>
              <a:gd name="connsiteY59" fmla="*/ 78629 h 365242"/>
              <a:gd name="connsiteX60" fmla="*/ 325928 w 367778"/>
              <a:gd name="connsiteY60" fmla="*/ 83701 h 365242"/>
              <a:gd name="connsiteX61" fmla="*/ 43119 w 367778"/>
              <a:gd name="connsiteY61" fmla="*/ 64678 h 365242"/>
              <a:gd name="connsiteX62" fmla="*/ 20291 w 367778"/>
              <a:gd name="connsiteY62" fmla="*/ 41851 h 365242"/>
              <a:gd name="connsiteX63" fmla="*/ 43119 w 367778"/>
              <a:gd name="connsiteY63" fmla="*/ 19023 h 365242"/>
              <a:gd name="connsiteX64" fmla="*/ 65947 w 367778"/>
              <a:gd name="connsiteY64" fmla="*/ 41851 h 365242"/>
              <a:gd name="connsiteX65" fmla="*/ 43119 w 367778"/>
              <a:gd name="connsiteY65" fmla="*/ 64678 h 365242"/>
              <a:gd name="connsiteX66" fmla="*/ 43119 w 367778"/>
              <a:gd name="connsiteY66" fmla="*/ 347487 h 365242"/>
              <a:gd name="connsiteX67" fmla="*/ 20291 w 367778"/>
              <a:gd name="connsiteY67" fmla="*/ 324660 h 365242"/>
              <a:gd name="connsiteX68" fmla="*/ 43119 w 367778"/>
              <a:gd name="connsiteY68" fmla="*/ 301832 h 365242"/>
              <a:gd name="connsiteX69" fmla="*/ 65947 w 367778"/>
              <a:gd name="connsiteY69" fmla="*/ 324660 h 365242"/>
              <a:gd name="connsiteX70" fmla="*/ 43119 w 367778"/>
              <a:gd name="connsiteY70" fmla="*/ 347487 h 365242"/>
              <a:gd name="connsiteX71" fmla="*/ 325928 w 367778"/>
              <a:gd name="connsiteY71" fmla="*/ 301832 h 365242"/>
              <a:gd name="connsiteX72" fmla="*/ 348756 w 367778"/>
              <a:gd name="connsiteY72" fmla="*/ 324660 h 365242"/>
              <a:gd name="connsiteX73" fmla="*/ 325928 w 367778"/>
              <a:gd name="connsiteY73" fmla="*/ 347487 h 365242"/>
              <a:gd name="connsiteX74" fmla="*/ 303100 w 367778"/>
              <a:gd name="connsiteY74" fmla="*/ 324660 h 365242"/>
              <a:gd name="connsiteX75" fmla="*/ 325928 w 367778"/>
              <a:gd name="connsiteY75" fmla="*/ 301832 h 365242"/>
              <a:gd name="connsiteX76" fmla="*/ 318319 w 367778"/>
              <a:gd name="connsiteY76" fmla="*/ 182621 h 365242"/>
              <a:gd name="connsiteX77" fmla="*/ 185158 w 367778"/>
              <a:gd name="connsiteY77" fmla="*/ 281541 h 365242"/>
              <a:gd name="connsiteX78" fmla="*/ 51996 w 367778"/>
              <a:gd name="connsiteY78" fmla="*/ 182621 h 365242"/>
              <a:gd name="connsiteX79" fmla="*/ 185158 w 367778"/>
              <a:gd name="connsiteY79" fmla="*/ 83701 h 365242"/>
              <a:gd name="connsiteX80" fmla="*/ 318319 w 367778"/>
              <a:gd name="connsiteY80" fmla="*/ 182621 h 365242"/>
              <a:gd name="connsiteX81" fmla="*/ 325928 w 367778"/>
              <a:gd name="connsiteY81" fmla="*/ 19023 h 365242"/>
              <a:gd name="connsiteX82" fmla="*/ 348756 w 367778"/>
              <a:gd name="connsiteY82" fmla="*/ 41851 h 365242"/>
              <a:gd name="connsiteX83" fmla="*/ 325928 w 367778"/>
              <a:gd name="connsiteY83" fmla="*/ 64678 h 365242"/>
              <a:gd name="connsiteX84" fmla="*/ 303100 w 367778"/>
              <a:gd name="connsiteY84" fmla="*/ 41851 h 365242"/>
              <a:gd name="connsiteX85" fmla="*/ 325928 w 367778"/>
              <a:gd name="connsiteY85" fmla="*/ 19023 h 36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367778" h="365242">
                <a:moveTo>
                  <a:pt x="185158" y="152184"/>
                </a:moveTo>
                <a:cubicBezTo>
                  <a:pt x="167403" y="152184"/>
                  <a:pt x="153453" y="166135"/>
                  <a:pt x="153453" y="183889"/>
                </a:cubicBezTo>
                <a:cubicBezTo>
                  <a:pt x="153453" y="201644"/>
                  <a:pt x="167403" y="215594"/>
                  <a:pt x="185158" y="215594"/>
                </a:cubicBezTo>
                <a:cubicBezTo>
                  <a:pt x="202912" y="215594"/>
                  <a:pt x="216863" y="201644"/>
                  <a:pt x="216863" y="183889"/>
                </a:cubicBezTo>
                <a:cubicBezTo>
                  <a:pt x="216863" y="166135"/>
                  <a:pt x="201644" y="152184"/>
                  <a:pt x="185158" y="152184"/>
                </a:cubicBezTo>
                <a:close/>
                <a:moveTo>
                  <a:pt x="185158" y="195303"/>
                </a:moveTo>
                <a:cubicBezTo>
                  <a:pt x="178817" y="195303"/>
                  <a:pt x="172476" y="190230"/>
                  <a:pt x="172476" y="182621"/>
                </a:cubicBezTo>
                <a:cubicBezTo>
                  <a:pt x="172476" y="175012"/>
                  <a:pt x="177548" y="169939"/>
                  <a:pt x="185158" y="169939"/>
                </a:cubicBezTo>
                <a:cubicBezTo>
                  <a:pt x="192767" y="169939"/>
                  <a:pt x="197840" y="175012"/>
                  <a:pt x="197840" y="182621"/>
                </a:cubicBezTo>
                <a:cubicBezTo>
                  <a:pt x="197840" y="190230"/>
                  <a:pt x="191499" y="195303"/>
                  <a:pt x="185158" y="195303"/>
                </a:cubicBezTo>
                <a:close/>
                <a:moveTo>
                  <a:pt x="185158" y="109065"/>
                </a:moveTo>
                <a:cubicBezTo>
                  <a:pt x="144575" y="109065"/>
                  <a:pt x="110334" y="142039"/>
                  <a:pt x="110334" y="183889"/>
                </a:cubicBezTo>
                <a:cubicBezTo>
                  <a:pt x="110334" y="225740"/>
                  <a:pt x="143307" y="258713"/>
                  <a:pt x="185158" y="258713"/>
                </a:cubicBezTo>
                <a:cubicBezTo>
                  <a:pt x="225740" y="258713"/>
                  <a:pt x="259981" y="225740"/>
                  <a:pt x="259981" y="183889"/>
                </a:cubicBezTo>
                <a:cubicBezTo>
                  <a:pt x="259981" y="142039"/>
                  <a:pt x="225740" y="109065"/>
                  <a:pt x="185158" y="109065"/>
                </a:cubicBezTo>
                <a:close/>
                <a:moveTo>
                  <a:pt x="185158" y="238422"/>
                </a:moveTo>
                <a:cubicBezTo>
                  <a:pt x="154721" y="238422"/>
                  <a:pt x="129357" y="213058"/>
                  <a:pt x="129357" y="182621"/>
                </a:cubicBezTo>
                <a:cubicBezTo>
                  <a:pt x="129357" y="152184"/>
                  <a:pt x="154721" y="126820"/>
                  <a:pt x="185158" y="126820"/>
                </a:cubicBezTo>
                <a:cubicBezTo>
                  <a:pt x="215594" y="126820"/>
                  <a:pt x="240958" y="152184"/>
                  <a:pt x="240958" y="182621"/>
                </a:cubicBezTo>
                <a:cubicBezTo>
                  <a:pt x="240958" y="213058"/>
                  <a:pt x="215594" y="238422"/>
                  <a:pt x="185158" y="238422"/>
                </a:cubicBezTo>
                <a:close/>
                <a:moveTo>
                  <a:pt x="325928" y="83701"/>
                </a:moveTo>
                <a:cubicBezTo>
                  <a:pt x="348756" y="83701"/>
                  <a:pt x="367779" y="64678"/>
                  <a:pt x="367779" y="41851"/>
                </a:cubicBezTo>
                <a:cubicBezTo>
                  <a:pt x="367779" y="19023"/>
                  <a:pt x="348756" y="0"/>
                  <a:pt x="325928" y="0"/>
                </a:cubicBezTo>
                <a:cubicBezTo>
                  <a:pt x="303100" y="0"/>
                  <a:pt x="284077" y="19023"/>
                  <a:pt x="284077" y="41851"/>
                </a:cubicBezTo>
                <a:cubicBezTo>
                  <a:pt x="284077" y="49460"/>
                  <a:pt x="286614" y="57069"/>
                  <a:pt x="290418" y="63410"/>
                </a:cubicBezTo>
                <a:lnTo>
                  <a:pt x="263786" y="90042"/>
                </a:lnTo>
                <a:cubicBezTo>
                  <a:pt x="242227" y="76092"/>
                  <a:pt x="215594" y="65947"/>
                  <a:pt x="183889" y="65947"/>
                </a:cubicBezTo>
                <a:cubicBezTo>
                  <a:pt x="152184" y="65947"/>
                  <a:pt x="125552" y="76092"/>
                  <a:pt x="103993" y="90042"/>
                </a:cubicBezTo>
                <a:lnTo>
                  <a:pt x="77360" y="63410"/>
                </a:lnTo>
                <a:cubicBezTo>
                  <a:pt x="81165" y="57069"/>
                  <a:pt x="83701" y="49460"/>
                  <a:pt x="83701" y="41851"/>
                </a:cubicBezTo>
                <a:cubicBezTo>
                  <a:pt x="83701" y="19023"/>
                  <a:pt x="64678" y="0"/>
                  <a:pt x="41851" y="0"/>
                </a:cubicBezTo>
                <a:cubicBezTo>
                  <a:pt x="19023" y="0"/>
                  <a:pt x="0" y="19023"/>
                  <a:pt x="0" y="41851"/>
                </a:cubicBezTo>
                <a:cubicBezTo>
                  <a:pt x="0" y="64678"/>
                  <a:pt x="19023" y="83701"/>
                  <a:pt x="41851" y="83701"/>
                </a:cubicBezTo>
                <a:cubicBezTo>
                  <a:pt x="49460" y="83701"/>
                  <a:pt x="57069" y="81165"/>
                  <a:pt x="63410" y="77360"/>
                </a:cubicBezTo>
                <a:lnTo>
                  <a:pt x="87506" y="101456"/>
                </a:lnTo>
                <a:cubicBezTo>
                  <a:pt x="49460" y="133161"/>
                  <a:pt x="30437" y="176280"/>
                  <a:pt x="29169" y="178817"/>
                </a:cubicBezTo>
                <a:lnTo>
                  <a:pt x="27901" y="182621"/>
                </a:lnTo>
                <a:lnTo>
                  <a:pt x="29169" y="186426"/>
                </a:lnTo>
                <a:cubicBezTo>
                  <a:pt x="30437" y="188962"/>
                  <a:pt x="48192" y="232081"/>
                  <a:pt x="87506" y="263786"/>
                </a:cubicBezTo>
                <a:lnTo>
                  <a:pt x="63410" y="287882"/>
                </a:lnTo>
                <a:cubicBezTo>
                  <a:pt x="57069" y="284077"/>
                  <a:pt x="49460" y="281541"/>
                  <a:pt x="41851" y="281541"/>
                </a:cubicBezTo>
                <a:cubicBezTo>
                  <a:pt x="19023" y="281541"/>
                  <a:pt x="0" y="300564"/>
                  <a:pt x="0" y="323392"/>
                </a:cubicBezTo>
                <a:cubicBezTo>
                  <a:pt x="0" y="346219"/>
                  <a:pt x="19023" y="365242"/>
                  <a:pt x="41851" y="365242"/>
                </a:cubicBezTo>
                <a:cubicBezTo>
                  <a:pt x="64678" y="365242"/>
                  <a:pt x="83701" y="346219"/>
                  <a:pt x="83701" y="323392"/>
                </a:cubicBezTo>
                <a:cubicBezTo>
                  <a:pt x="83701" y="315782"/>
                  <a:pt x="81165" y="308173"/>
                  <a:pt x="77360" y="301832"/>
                </a:cubicBezTo>
                <a:lnTo>
                  <a:pt x="103993" y="275200"/>
                </a:lnTo>
                <a:cubicBezTo>
                  <a:pt x="125552" y="289150"/>
                  <a:pt x="152184" y="299296"/>
                  <a:pt x="183889" y="299296"/>
                </a:cubicBezTo>
                <a:cubicBezTo>
                  <a:pt x="215594" y="299296"/>
                  <a:pt x="242227" y="289150"/>
                  <a:pt x="263786" y="275200"/>
                </a:cubicBezTo>
                <a:lnTo>
                  <a:pt x="290418" y="301832"/>
                </a:lnTo>
                <a:cubicBezTo>
                  <a:pt x="286614" y="308173"/>
                  <a:pt x="284077" y="315782"/>
                  <a:pt x="284077" y="323392"/>
                </a:cubicBezTo>
                <a:cubicBezTo>
                  <a:pt x="284077" y="346219"/>
                  <a:pt x="303100" y="365242"/>
                  <a:pt x="325928" y="365242"/>
                </a:cubicBezTo>
                <a:cubicBezTo>
                  <a:pt x="348756" y="365242"/>
                  <a:pt x="367779" y="346219"/>
                  <a:pt x="367779" y="323392"/>
                </a:cubicBezTo>
                <a:cubicBezTo>
                  <a:pt x="367779" y="300564"/>
                  <a:pt x="348756" y="281541"/>
                  <a:pt x="325928" y="281541"/>
                </a:cubicBezTo>
                <a:cubicBezTo>
                  <a:pt x="318319" y="281541"/>
                  <a:pt x="310710" y="284077"/>
                  <a:pt x="304369" y="287882"/>
                </a:cubicBezTo>
                <a:lnTo>
                  <a:pt x="280273" y="265054"/>
                </a:lnTo>
                <a:cubicBezTo>
                  <a:pt x="318319" y="233349"/>
                  <a:pt x="337342" y="190230"/>
                  <a:pt x="338610" y="187694"/>
                </a:cubicBezTo>
                <a:lnTo>
                  <a:pt x="339878" y="183889"/>
                </a:lnTo>
                <a:lnTo>
                  <a:pt x="338610" y="180085"/>
                </a:lnTo>
                <a:cubicBezTo>
                  <a:pt x="337342" y="177548"/>
                  <a:pt x="319587" y="134429"/>
                  <a:pt x="280273" y="102724"/>
                </a:cubicBezTo>
                <a:lnTo>
                  <a:pt x="304369" y="78629"/>
                </a:lnTo>
                <a:cubicBezTo>
                  <a:pt x="310710" y="81165"/>
                  <a:pt x="318319" y="83701"/>
                  <a:pt x="325928" y="83701"/>
                </a:cubicBezTo>
                <a:close/>
                <a:moveTo>
                  <a:pt x="43119" y="64678"/>
                </a:moveTo>
                <a:cubicBezTo>
                  <a:pt x="30437" y="64678"/>
                  <a:pt x="20291" y="54533"/>
                  <a:pt x="20291" y="41851"/>
                </a:cubicBezTo>
                <a:cubicBezTo>
                  <a:pt x="20291" y="29169"/>
                  <a:pt x="30437" y="19023"/>
                  <a:pt x="43119" y="19023"/>
                </a:cubicBezTo>
                <a:cubicBezTo>
                  <a:pt x="55801" y="19023"/>
                  <a:pt x="65947" y="29169"/>
                  <a:pt x="65947" y="41851"/>
                </a:cubicBezTo>
                <a:cubicBezTo>
                  <a:pt x="65947" y="54533"/>
                  <a:pt x="55801" y="64678"/>
                  <a:pt x="43119" y="64678"/>
                </a:cubicBezTo>
                <a:close/>
                <a:moveTo>
                  <a:pt x="43119" y="347487"/>
                </a:moveTo>
                <a:cubicBezTo>
                  <a:pt x="30437" y="347487"/>
                  <a:pt x="20291" y="337342"/>
                  <a:pt x="20291" y="324660"/>
                </a:cubicBezTo>
                <a:cubicBezTo>
                  <a:pt x="20291" y="311978"/>
                  <a:pt x="30437" y="301832"/>
                  <a:pt x="43119" y="301832"/>
                </a:cubicBezTo>
                <a:cubicBezTo>
                  <a:pt x="55801" y="301832"/>
                  <a:pt x="65947" y="311978"/>
                  <a:pt x="65947" y="324660"/>
                </a:cubicBezTo>
                <a:cubicBezTo>
                  <a:pt x="65947" y="337342"/>
                  <a:pt x="55801" y="347487"/>
                  <a:pt x="43119" y="347487"/>
                </a:cubicBezTo>
                <a:close/>
                <a:moveTo>
                  <a:pt x="325928" y="301832"/>
                </a:moveTo>
                <a:cubicBezTo>
                  <a:pt x="338610" y="301832"/>
                  <a:pt x="348756" y="311978"/>
                  <a:pt x="348756" y="324660"/>
                </a:cubicBezTo>
                <a:cubicBezTo>
                  <a:pt x="348756" y="337342"/>
                  <a:pt x="338610" y="347487"/>
                  <a:pt x="325928" y="347487"/>
                </a:cubicBezTo>
                <a:cubicBezTo>
                  <a:pt x="313246" y="347487"/>
                  <a:pt x="303100" y="337342"/>
                  <a:pt x="303100" y="324660"/>
                </a:cubicBezTo>
                <a:cubicBezTo>
                  <a:pt x="303100" y="311978"/>
                  <a:pt x="313246" y="301832"/>
                  <a:pt x="325928" y="301832"/>
                </a:cubicBezTo>
                <a:close/>
                <a:moveTo>
                  <a:pt x="318319" y="182621"/>
                </a:moveTo>
                <a:cubicBezTo>
                  <a:pt x="309441" y="200376"/>
                  <a:pt x="266322" y="281541"/>
                  <a:pt x="185158" y="281541"/>
                </a:cubicBezTo>
                <a:cubicBezTo>
                  <a:pt x="103993" y="281541"/>
                  <a:pt x="60874" y="201644"/>
                  <a:pt x="51996" y="182621"/>
                </a:cubicBezTo>
                <a:cubicBezTo>
                  <a:pt x="60874" y="164866"/>
                  <a:pt x="103993" y="83701"/>
                  <a:pt x="185158" y="83701"/>
                </a:cubicBezTo>
                <a:cubicBezTo>
                  <a:pt x="266322" y="84970"/>
                  <a:pt x="309441" y="164866"/>
                  <a:pt x="318319" y="182621"/>
                </a:cubicBezTo>
                <a:close/>
                <a:moveTo>
                  <a:pt x="325928" y="19023"/>
                </a:moveTo>
                <a:cubicBezTo>
                  <a:pt x="338610" y="19023"/>
                  <a:pt x="348756" y="29169"/>
                  <a:pt x="348756" y="41851"/>
                </a:cubicBezTo>
                <a:cubicBezTo>
                  <a:pt x="348756" y="54533"/>
                  <a:pt x="338610" y="64678"/>
                  <a:pt x="325928" y="64678"/>
                </a:cubicBezTo>
                <a:cubicBezTo>
                  <a:pt x="313246" y="64678"/>
                  <a:pt x="303100" y="54533"/>
                  <a:pt x="303100" y="41851"/>
                </a:cubicBezTo>
                <a:cubicBezTo>
                  <a:pt x="303100" y="29169"/>
                  <a:pt x="313246" y="19023"/>
                  <a:pt x="325928" y="19023"/>
                </a:cubicBezTo>
                <a:close/>
              </a:path>
            </a:pathLst>
          </a:custGeom>
          <a:solidFill>
            <a:srgbClr val="000000"/>
          </a:solidFill>
          <a:ln w="12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FD5CC738-EB0F-3363-50D5-916478488F4C}"/>
              </a:ext>
            </a:extLst>
          </p:cNvPr>
          <p:cNvSpPr/>
          <p:nvPr/>
        </p:nvSpPr>
        <p:spPr>
          <a:xfrm>
            <a:off x="3555750" y="1841320"/>
            <a:ext cx="360169" cy="365242"/>
          </a:xfrm>
          <a:custGeom>
            <a:avLst/>
            <a:gdLst>
              <a:gd name="connsiteX0" fmla="*/ 126820 w 360169"/>
              <a:gd name="connsiteY0" fmla="*/ 225740 h 365242"/>
              <a:gd name="connsiteX1" fmla="*/ 145843 w 360169"/>
              <a:gd name="connsiteY1" fmla="*/ 225740 h 365242"/>
              <a:gd name="connsiteX2" fmla="*/ 145843 w 360169"/>
              <a:gd name="connsiteY2" fmla="*/ 202912 h 365242"/>
              <a:gd name="connsiteX3" fmla="*/ 169939 w 360169"/>
              <a:gd name="connsiteY3" fmla="*/ 202912 h 365242"/>
              <a:gd name="connsiteX4" fmla="*/ 169939 w 360169"/>
              <a:gd name="connsiteY4" fmla="*/ 225740 h 365242"/>
              <a:gd name="connsiteX5" fmla="*/ 188962 w 360169"/>
              <a:gd name="connsiteY5" fmla="*/ 225740 h 365242"/>
              <a:gd name="connsiteX6" fmla="*/ 188962 w 360169"/>
              <a:gd name="connsiteY6" fmla="*/ 140771 h 365242"/>
              <a:gd name="connsiteX7" fmla="*/ 126820 w 360169"/>
              <a:gd name="connsiteY7" fmla="*/ 140771 h 365242"/>
              <a:gd name="connsiteX8" fmla="*/ 126820 w 360169"/>
              <a:gd name="connsiteY8" fmla="*/ 225740 h 365242"/>
              <a:gd name="connsiteX9" fmla="*/ 169939 w 360169"/>
              <a:gd name="connsiteY9" fmla="*/ 159794 h 365242"/>
              <a:gd name="connsiteX10" fmla="*/ 169939 w 360169"/>
              <a:gd name="connsiteY10" fmla="*/ 183889 h 365242"/>
              <a:gd name="connsiteX11" fmla="*/ 145843 w 360169"/>
              <a:gd name="connsiteY11" fmla="*/ 183889 h 365242"/>
              <a:gd name="connsiteX12" fmla="*/ 145843 w 360169"/>
              <a:gd name="connsiteY12" fmla="*/ 159794 h 365242"/>
              <a:gd name="connsiteX13" fmla="*/ 169939 w 360169"/>
              <a:gd name="connsiteY13" fmla="*/ 159794 h 365242"/>
              <a:gd name="connsiteX14" fmla="*/ 213058 w 360169"/>
              <a:gd name="connsiteY14" fmla="*/ 139502 h 365242"/>
              <a:gd name="connsiteX15" fmla="*/ 232081 w 360169"/>
              <a:gd name="connsiteY15" fmla="*/ 139502 h 365242"/>
              <a:gd name="connsiteX16" fmla="*/ 232081 w 360169"/>
              <a:gd name="connsiteY16" fmla="*/ 225740 h 365242"/>
              <a:gd name="connsiteX17" fmla="*/ 213058 w 360169"/>
              <a:gd name="connsiteY17" fmla="*/ 225740 h 365242"/>
              <a:gd name="connsiteX18" fmla="*/ 213058 w 360169"/>
              <a:gd name="connsiteY18" fmla="*/ 139502 h 365242"/>
              <a:gd name="connsiteX19" fmla="*/ 178817 w 360169"/>
              <a:gd name="connsiteY19" fmla="*/ 74824 h 365242"/>
              <a:gd name="connsiteX20" fmla="*/ 72288 w 360169"/>
              <a:gd name="connsiteY20" fmla="*/ 181353 h 365242"/>
              <a:gd name="connsiteX21" fmla="*/ 178817 w 360169"/>
              <a:gd name="connsiteY21" fmla="*/ 287882 h 365242"/>
              <a:gd name="connsiteX22" fmla="*/ 285346 w 360169"/>
              <a:gd name="connsiteY22" fmla="*/ 181353 h 365242"/>
              <a:gd name="connsiteX23" fmla="*/ 178817 w 360169"/>
              <a:gd name="connsiteY23" fmla="*/ 74824 h 365242"/>
              <a:gd name="connsiteX24" fmla="*/ 178817 w 360169"/>
              <a:gd name="connsiteY24" fmla="*/ 270127 h 365242"/>
              <a:gd name="connsiteX25" fmla="*/ 91311 w 360169"/>
              <a:gd name="connsiteY25" fmla="*/ 182621 h 365242"/>
              <a:gd name="connsiteX26" fmla="*/ 178817 w 360169"/>
              <a:gd name="connsiteY26" fmla="*/ 95115 h 365242"/>
              <a:gd name="connsiteX27" fmla="*/ 266322 w 360169"/>
              <a:gd name="connsiteY27" fmla="*/ 182621 h 365242"/>
              <a:gd name="connsiteX28" fmla="*/ 178817 w 360169"/>
              <a:gd name="connsiteY28" fmla="*/ 270127 h 365242"/>
              <a:gd name="connsiteX29" fmla="*/ 315782 w 360169"/>
              <a:gd name="connsiteY29" fmla="*/ 51996 h 365242"/>
              <a:gd name="connsiteX30" fmla="*/ 272663 w 360169"/>
              <a:gd name="connsiteY30" fmla="*/ 64678 h 365242"/>
              <a:gd name="connsiteX31" fmla="*/ 237154 w 360169"/>
              <a:gd name="connsiteY31" fmla="*/ 44387 h 365242"/>
              <a:gd name="connsiteX32" fmla="*/ 225740 w 360169"/>
              <a:gd name="connsiteY32" fmla="*/ 0 h 365242"/>
              <a:gd name="connsiteX33" fmla="*/ 135698 w 360169"/>
              <a:gd name="connsiteY33" fmla="*/ 0 h 365242"/>
              <a:gd name="connsiteX34" fmla="*/ 124284 w 360169"/>
              <a:gd name="connsiteY34" fmla="*/ 44387 h 365242"/>
              <a:gd name="connsiteX35" fmla="*/ 88774 w 360169"/>
              <a:gd name="connsiteY35" fmla="*/ 64678 h 365242"/>
              <a:gd name="connsiteX36" fmla="*/ 45655 w 360169"/>
              <a:gd name="connsiteY36" fmla="*/ 51996 h 365242"/>
              <a:gd name="connsiteX37" fmla="*/ 0 w 360169"/>
              <a:gd name="connsiteY37" fmla="*/ 130625 h 365242"/>
              <a:gd name="connsiteX38" fmla="*/ 32973 w 360169"/>
              <a:gd name="connsiteY38" fmla="*/ 162330 h 365242"/>
              <a:gd name="connsiteX39" fmla="*/ 31705 w 360169"/>
              <a:gd name="connsiteY39" fmla="*/ 182621 h 365242"/>
              <a:gd name="connsiteX40" fmla="*/ 32973 w 360169"/>
              <a:gd name="connsiteY40" fmla="*/ 202912 h 365242"/>
              <a:gd name="connsiteX41" fmla="*/ 0 w 360169"/>
              <a:gd name="connsiteY41" fmla="*/ 234617 h 365242"/>
              <a:gd name="connsiteX42" fmla="*/ 45655 w 360169"/>
              <a:gd name="connsiteY42" fmla="*/ 313246 h 365242"/>
              <a:gd name="connsiteX43" fmla="*/ 88774 w 360169"/>
              <a:gd name="connsiteY43" fmla="*/ 300564 h 365242"/>
              <a:gd name="connsiteX44" fmla="*/ 124284 w 360169"/>
              <a:gd name="connsiteY44" fmla="*/ 320855 h 365242"/>
              <a:gd name="connsiteX45" fmla="*/ 135698 w 360169"/>
              <a:gd name="connsiteY45" fmla="*/ 365242 h 365242"/>
              <a:gd name="connsiteX46" fmla="*/ 224472 w 360169"/>
              <a:gd name="connsiteY46" fmla="*/ 365242 h 365242"/>
              <a:gd name="connsiteX47" fmla="*/ 235886 w 360169"/>
              <a:gd name="connsiteY47" fmla="*/ 320855 h 365242"/>
              <a:gd name="connsiteX48" fmla="*/ 271395 w 360169"/>
              <a:gd name="connsiteY48" fmla="*/ 300564 h 365242"/>
              <a:gd name="connsiteX49" fmla="*/ 314514 w 360169"/>
              <a:gd name="connsiteY49" fmla="*/ 313246 h 365242"/>
              <a:gd name="connsiteX50" fmla="*/ 360169 w 360169"/>
              <a:gd name="connsiteY50" fmla="*/ 234617 h 365242"/>
              <a:gd name="connsiteX51" fmla="*/ 327196 w 360169"/>
              <a:gd name="connsiteY51" fmla="*/ 202912 h 365242"/>
              <a:gd name="connsiteX52" fmla="*/ 328464 w 360169"/>
              <a:gd name="connsiteY52" fmla="*/ 182621 h 365242"/>
              <a:gd name="connsiteX53" fmla="*/ 327196 w 360169"/>
              <a:gd name="connsiteY53" fmla="*/ 162330 h 365242"/>
              <a:gd name="connsiteX54" fmla="*/ 360169 w 360169"/>
              <a:gd name="connsiteY54" fmla="*/ 130625 h 365242"/>
              <a:gd name="connsiteX55" fmla="*/ 315782 w 360169"/>
              <a:gd name="connsiteY55" fmla="*/ 51996 h 365242"/>
              <a:gd name="connsiteX56" fmla="*/ 308173 w 360169"/>
              <a:gd name="connsiteY56" fmla="*/ 154721 h 365242"/>
              <a:gd name="connsiteX57" fmla="*/ 309441 w 360169"/>
              <a:gd name="connsiteY57" fmla="*/ 159794 h 365242"/>
              <a:gd name="connsiteX58" fmla="*/ 311978 w 360169"/>
              <a:gd name="connsiteY58" fmla="*/ 182621 h 365242"/>
              <a:gd name="connsiteX59" fmla="*/ 309441 w 360169"/>
              <a:gd name="connsiteY59" fmla="*/ 205449 h 365242"/>
              <a:gd name="connsiteX60" fmla="*/ 308173 w 360169"/>
              <a:gd name="connsiteY60" fmla="*/ 210522 h 365242"/>
              <a:gd name="connsiteX61" fmla="*/ 337342 w 360169"/>
              <a:gd name="connsiteY61" fmla="*/ 238422 h 365242"/>
              <a:gd name="connsiteX62" fmla="*/ 306905 w 360169"/>
              <a:gd name="connsiteY62" fmla="*/ 291687 h 365242"/>
              <a:gd name="connsiteX63" fmla="*/ 267591 w 360169"/>
              <a:gd name="connsiteY63" fmla="*/ 280273 h 365242"/>
              <a:gd name="connsiteX64" fmla="*/ 263786 w 360169"/>
              <a:gd name="connsiteY64" fmla="*/ 284077 h 365242"/>
              <a:gd name="connsiteX65" fmla="*/ 224472 w 360169"/>
              <a:gd name="connsiteY65" fmla="*/ 306905 h 365242"/>
              <a:gd name="connsiteX66" fmla="*/ 219399 w 360169"/>
              <a:gd name="connsiteY66" fmla="*/ 308173 h 365242"/>
              <a:gd name="connsiteX67" fmla="*/ 209253 w 360169"/>
              <a:gd name="connsiteY67" fmla="*/ 347488 h 365242"/>
              <a:gd name="connsiteX68" fmla="*/ 148380 w 360169"/>
              <a:gd name="connsiteY68" fmla="*/ 347488 h 365242"/>
              <a:gd name="connsiteX69" fmla="*/ 138234 w 360169"/>
              <a:gd name="connsiteY69" fmla="*/ 308173 h 365242"/>
              <a:gd name="connsiteX70" fmla="*/ 133161 w 360169"/>
              <a:gd name="connsiteY70" fmla="*/ 306905 h 365242"/>
              <a:gd name="connsiteX71" fmla="*/ 93847 w 360169"/>
              <a:gd name="connsiteY71" fmla="*/ 284077 h 365242"/>
              <a:gd name="connsiteX72" fmla="*/ 90042 w 360169"/>
              <a:gd name="connsiteY72" fmla="*/ 280273 h 365242"/>
              <a:gd name="connsiteX73" fmla="*/ 50728 w 360169"/>
              <a:gd name="connsiteY73" fmla="*/ 291687 h 365242"/>
              <a:gd name="connsiteX74" fmla="*/ 21559 w 360169"/>
              <a:gd name="connsiteY74" fmla="*/ 238422 h 365242"/>
              <a:gd name="connsiteX75" fmla="*/ 50728 w 360169"/>
              <a:gd name="connsiteY75" fmla="*/ 210522 h 365242"/>
              <a:gd name="connsiteX76" fmla="*/ 49460 w 360169"/>
              <a:gd name="connsiteY76" fmla="*/ 205449 h 365242"/>
              <a:gd name="connsiteX77" fmla="*/ 46923 w 360169"/>
              <a:gd name="connsiteY77" fmla="*/ 182621 h 365242"/>
              <a:gd name="connsiteX78" fmla="*/ 49460 w 360169"/>
              <a:gd name="connsiteY78" fmla="*/ 159794 h 365242"/>
              <a:gd name="connsiteX79" fmla="*/ 50728 w 360169"/>
              <a:gd name="connsiteY79" fmla="*/ 154721 h 365242"/>
              <a:gd name="connsiteX80" fmla="*/ 21559 w 360169"/>
              <a:gd name="connsiteY80" fmla="*/ 126820 h 365242"/>
              <a:gd name="connsiteX81" fmla="*/ 51996 w 360169"/>
              <a:gd name="connsiteY81" fmla="*/ 73556 h 365242"/>
              <a:gd name="connsiteX82" fmla="*/ 91311 w 360169"/>
              <a:gd name="connsiteY82" fmla="*/ 84970 h 365242"/>
              <a:gd name="connsiteX83" fmla="*/ 95115 w 360169"/>
              <a:gd name="connsiteY83" fmla="*/ 81165 h 365242"/>
              <a:gd name="connsiteX84" fmla="*/ 134429 w 360169"/>
              <a:gd name="connsiteY84" fmla="*/ 58337 h 365242"/>
              <a:gd name="connsiteX85" fmla="*/ 139502 w 360169"/>
              <a:gd name="connsiteY85" fmla="*/ 57069 h 365242"/>
              <a:gd name="connsiteX86" fmla="*/ 149648 w 360169"/>
              <a:gd name="connsiteY86" fmla="*/ 17755 h 365242"/>
              <a:gd name="connsiteX87" fmla="*/ 210522 w 360169"/>
              <a:gd name="connsiteY87" fmla="*/ 17755 h 365242"/>
              <a:gd name="connsiteX88" fmla="*/ 220667 w 360169"/>
              <a:gd name="connsiteY88" fmla="*/ 57069 h 365242"/>
              <a:gd name="connsiteX89" fmla="*/ 225740 w 360169"/>
              <a:gd name="connsiteY89" fmla="*/ 58337 h 365242"/>
              <a:gd name="connsiteX90" fmla="*/ 265054 w 360169"/>
              <a:gd name="connsiteY90" fmla="*/ 81165 h 365242"/>
              <a:gd name="connsiteX91" fmla="*/ 268859 w 360169"/>
              <a:gd name="connsiteY91" fmla="*/ 84970 h 365242"/>
              <a:gd name="connsiteX92" fmla="*/ 308173 w 360169"/>
              <a:gd name="connsiteY92" fmla="*/ 73556 h 365242"/>
              <a:gd name="connsiteX93" fmla="*/ 338610 w 360169"/>
              <a:gd name="connsiteY93" fmla="*/ 126820 h 365242"/>
              <a:gd name="connsiteX94" fmla="*/ 308173 w 360169"/>
              <a:gd name="connsiteY94" fmla="*/ 154721 h 36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60169" h="365242">
                <a:moveTo>
                  <a:pt x="126820" y="225740"/>
                </a:moveTo>
                <a:lnTo>
                  <a:pt x="145843" y="225740"/>
                </a:lnTo>
                <a:lnTo>
                  <a:pt x="145843" y="202912"/>
                </a:lnTo>
                <a:lnTo>
                  <a:pt x="169939" y="202912"/>
                </a:lnTo>
                <a:lnTo>
                  <a:pt x="169939" y="225740"/>
                </a:lnTo>
                <a:lnTo>
                  <a:pt x="188962" y="225740"/>
                </a:lnTo>
                <a:lnTo>
                  <a:pt x="188962" y="140771"/>
                </a:lnTo>
                <a:lnTo>
                  <a:pt x="126820" y="140771"/>
                </a:lnTo>
                <a:lnTo>
                  <a:pt x="126820" y="225740"/>
                </a:lnTo>
                <a:close/>
                <a:moveTo>
                  <a:pt x="169939" y="159794"/>
                </a:moveTo>
                <a:lnTo>
                  <a:pt x="169939" y="183889"/>
                </a:lnTo>
                <a:lnTo>
                  <a:pt x="145843" y="183889"/>
                </a:lnTo>
                <a:lnTo>
                  <a:pt x="145843" y="159794"/>
                </a:lnTo>
                <a:lnTo>
                  <a:pt x="169939" y="159794"/>
                </a:lnTo>
                <a:close/>
                <a:moveTo>
                  <a:pt x="213058" y="139502"/>
                </a:moveTo>
                <a:lnTo>
                  <a:pt x="232081" y="139502"/>
                </a:lnTo>
                <a:lnTo>
                  <a:pt x="232081" y="225740"/>
                </a:lnTo>
                <a:lnTo>
                  <a:pt x="213058" y="225740"/>
                </a:lnTo>
                <a:lnTo>
                  <a:pt x="213058" y="139502"/>
                </a:lnTo>
                <a:close/>
                <a:moveTo>
                  <a:pt x="178817" y="74824"/>
                </a:moveTo>
                <a:cubicBezTo>
                  <a:pt x="120479" y="74824"/>
                  <a:pt x="72288" y="123016"/>
                  <a:pt x="72288" y="181353"/>
                </a:cubicBezTo>
                <a:cubicBezTo>
                  <a:pt x="72288" y="239690"/>
                  <a:pt x="120479" y="287882"/>
                  <a:pt x="178817" y="287882"/>
                </a:cubicBezTo>
                <a:cubicBezTo>
                  <a:pt x="237154" y="287882"/>
                  <a:pt x="285346" y="239690"/>
                  <a:pt x="285346" y="181353"/>
                </a:cubicBezTo>
                <a:cubicBezTo>
                  <a:pt x="285346" y="123016"/>
                  <a:pt x="238422" y="74824"/>
                  <a:pt x="178817" y="74824"/>
                </a:cubicBezTo>
                <a:close/>
                <a:moveTo>
                  <a:pt x="178817" y="270127"/>
                </a:moveTo>
                <a:cubicBezTo>
                  <a:pt x="130625" y="270127"/>
                  <a:pt x="91311" y="230813"/>
                  <a:pt x="91311" y="182621"/>
                </a:cubicBezTo>
                <a:cubicBezTo>
                  <a:pt x="91311" y="134430"/>
                  <a:pt x="130625" y="95115"/>
                  <a:pt x="178817" y="95115"/>
                </a:cubicBezTo>
                <a:cubicBezTo>
                  <a:pt x="227008" y="95115"/>
                  <a:pt x="266322" y="134430"/>
                  <a:pt x="266322" y="182621"/>
                </a:cubicBezTo>
                <a:cubicBezTo>
                  <a:pt x="266322" y="230813"/>
                  <a:pt x="228276" y="270127"/>
                  <a:pt x="178817" y="270127"/>
                </a:cubicBezTo>
                <a:close/>
                <a:moveTo>
                  <a:pt x="315782" y="51996"/>
                </a:moveTo>
                <a:lnTo>
                  <a:pt x="272663" y="64678"/>
                </a:lnTo>
                <a:cubicBezTo>
                  <a:pt x="261250" y="55801"/>
                  <a:pt x="249836" y="49460"/>
                  <a:pt x="237154" y="44387"/>
                </a:cubicBezTo>
                <a:lnTo>
                  <a:pt x="225740" y="0"/>
                </a:lnTo>
                <a:lnTo>
                  <a:pt x="135698" y="0"/>
                </a:lnTo>
                <a:lnTo>
                  <a:pt x="124284" y="44387"/>
                </a:lnTo>
                <a:cubicBezTo>
                  <a:pt x="111602" y="49460"/>
                  <a:pt x="98920" y="57069"/>
                  <a:pt x="88774" y="64678"/>
                </a:cubicBezTo>
                <a:lnTo>
                  <a:pt x="45655" y="51996"/>
                </a:lnTo>
                <a:lnTo>
                  <a:pt x="0" y="130625"/>
                </a:lnTo>
                <a:lnTo>
                  <a:pt x="32973" y="162330"/>
                </a:lnTo>
                <a:cubicBezTo>
                  <a:pt x="31705" y="168671"/>
                  <a:pt x="31705" y="176280"/>
                  <a:pt x="31705" y="182621"/>
                </a:cubicBezTo>
                <a:cubicBezTo>
                  <a:pt x="31705" y="188962"/>
                  <a:pt x="31705" y="196571"/>
                  <a:pt x="32973" y="202912"/>
                </a:cubicBezTo>
                <a:lnTo>
                  <a:pt x="0" y="234617"/>
                </a:lnTo>
                <a:lnTo>
                  <a:pt x="45655" y="313246"/>
                </a:lnTo>
                <a:lnTo>
                  <a:pt x="88774" y="300564"/>
                </a:lnTo>
                <a:cubicBezTo>
                  <a:pt x="100188" y="309442"/>
                  <a:pt x="111602" y="315783"/>
                  <a:pt x="124284" y="320855"/>
                </a:cubicBezTo>
                <a:lnTo>
                  <a:pt x="135698" y="365242"/>
                </a:lnTo>
                <a:lnTo>
                  <a:pt x="224472" y="365242"/>
                </a:lnTo>
                <a:lnTo>
                  <a:pt x="235886" y="320855"/>
                </a:lnTo>
                <a:cubicBezTo>
                  <a:pt x="248568" y="315783"/>
                  <a:pt x="261250" y="308173"/>
                  <a:pt x="271395" y="300564"/>
                </a:cubicBezTo>
                <a:lnTo>
                  <a:pt x="314514" y="313246"/>
                </a:lnTo>
                <a:lnTo>
                  <a:pt x="360169" y="234617"/>
                </a:lnTo>
                <a:lnTo>
                  <a:pt x="327196" y="202912"/>
                </a:lnTo>
                <a:cubicBezTo>
                  <a:pt x="328464" y="196571"/>
                  <a:pt x="328464" y="188962"/>
                  <a:pt x="328464" y="182621"/>
                </a:cubicBezTo>
                <a:cubicBezTo>
                  <a:pt x="328464" y="176280"/>
                  <a:pt x="328464" y="168671"/>
                  <a:pt x="327196" y="162330"/>
                </a:cubicBezTo>
                <a:lnTo>
                  <a:pt x="360169" y="130625"/>
                </a:lnTo>
                <a:lnTo>
                  <a:pt x="315782" y="51996"/>
                </a:lnTo>
                <a:close/>
                <a:moveTo>
                  <a:pt x="308173" y="154721"/>
                </a:moveTo>
                <a:lnTo>
                  <a:pt x="309441" y="159794"/>
                </a:lnTo>
                <a:cubicBezTo>
                  <a:pt x="310710" y="167403"/>
                  <a:pt x="311978" y="175012"/>
                  <a:pt x="311978" y="182621"/>
                </a:cubicBezTo>
                <a:cubicBezTo>
                  <a:pt x="311978" y="190230"/>
                  <a:pt x="310710" y="197840"/>
                  <a:pt x="309441" y="205449"/>
                </a:cubicBezTo>
                <a:lnTo>
                  <a:pt x="308173" y="210522"/>
                </a:lnTo>
                <a:lnTo>
                  <a:pt x="337342" y="238422"/>
                </a:lnTo>
                <a:lnTo>
                  <a:pt x="306905" y="291687"/>
                </a:lnTo>
                <a:lnTo>
                  <a:pt x="267591" y="280273"/>
                </a:lnTo>
                <a:lnTo>
                  <a:pt x="263786" y="284077"/>
                </a:lnTo>
                <a:cubicBezTo>
                  <a:pt x="252372" y="294223"/>
                  <a:pt x="238422" y="301832"/>
                  <a:pt x="224472" y="306905"/>
                </a:cubicBezTo>
                <a:lnTo>
                  <a:pt x="219399" y="308173"/>
                </a:lnTo>
                <a:lnTo>
                  <a:pt x="209253" y="347488"/>
                </a:lnTo>
                <a:lnTo>
                  <a:pt x="148380" y="347488"/>
                </a:lnTo>
                <a:lnTo>
                  <a:pt x="138234" y="308173"/>
                </a:lnTo>
                <a:lnTo>
                  <a:pt x="133161" y="306905"/>
                </a:lnTo>
                <a:cubicBezTo>
                  <a:pt x="119211" y="301832"/>
                  <a:pt x="105261" y="294223"/>
                  <a:pt x="93847" y="284077"/>
                </a:cubicBezTo>
                <a:lnTo>
                  <a:pt x="90042" y="280273"/>
                </a:lnTo>
                <a:lnTo>
                  <a:pt x="50728" y="291687"/>
                </a:lnTo>
                <a:lnTo>
                  <a:pt x="21559" y="238422"/>
                </a:lnTo>
                <a:lnTo>
                  <a:pt x="50728" y="210522"/>
                </a:lnTo>
                <a:lnTo>
                  <a:pt x="49460" y="205449"/>
                </a:lnTo>
                <a:cubicBezTo>
                  <a:pt x="48192" y="197840"/>
                  <a:pt x="46923" y="190230"/>
                  <a:pt x="46923" y="182621"/>
                </a:cubicBezTo>
                <a:cubicBezTo>
                  <a:pt x="46923" y="175012"/>
                  <a:pt x="48192" y="167403"/>
                  <a:pt x="49460" y="159794"/>
                </a:cubicBezTo>
                <a:lnTo>
                  <a:pt x="50728" y="154721"/>
                </a:lnTo>
                <a:lnTo>
                  <a:pt x="21559" y="126820"/>
                </a:lnTo>
                <a:lnTo>
                  <a:pt x="51996" y="73556"/>
                </a:lnTo>
                <a:lnTo>
                  <a:pt x="91311" y="84970"/>
                </a:lnTo>
                <a:lnTo>
                  <a:pt x="95115" y="81165"/>
                </a:lnTo>
                <a:cubicBezTo>
                  <a:pt x="106529" y="71019"/>
                  <a:pt x="120479" y="63410"/>
                  <a:pt x="134429" y="58337"/>
                </a:cubicBezTo>
                <a:lnTo>
                  <a:pt x="139502" y="57069"/>
                </a:lnTo>
                <a:lnTo>
                  <a:pt x="149648" y="17755"/>
                </a:lnTo>
                <a:lnTo>
                  <a:pt x="210522" y="17755"/>
                </a:lnTo>
                <a:lnTo>
                  <a:pt x="220667" y="57069"/>
                </a:lnTo>
                <a:lnTo>
                  <a:pt x="225740" y="58337"/>
                </a:lnTo>
                <a:cubicBezTo>
                  <a:pt x="239690" y="63410"/>
                  <a:pt x="253640" y="71019"/>
                  <a:pt x="265054" y="81165"/>
                </a:cubicBezTo>
                <a:lnTo>
                  <a:pt x="268859" y="84970"/>
                </a:lnTo>
                <a:lnTo>
                  <a:pt x="308173" y="73556"/>
                </a:lnTo>
                <a:lnTo>
                  <a:pt x="338610" y="126820"/>
                </a:lnTo>
                <a:lnTo>
                  <a:pt x="308173" y="154721"/>
                </a:lnTo>
                <a:close/>
              </a:path>
            </a:pathLst>
          </a:custGeom>
          <a:solidFill>
            <a:srgbClr val="000000"/>
          </a:solidFill>
          <a:ln w="12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18F0FB00-653D-9056-9005-4431607432FE}"/>
              </a:ext>
            </a:extLst>
          </p:cNvPr>
          <p:cNvSpPr/>
          <p:nvPr/>
        </p:nvSpPr>
        <p:spPr>
          <a:xfrm>
            <a:off x="3551311" y="4169819"/>
            <a:ext cx="369046" cy="300564"/>
          </a:xfrm>
          <a:custGeom>
            <a:avLst/>
            <a:gdLst>
              <a:gd name="connsiteX0" fmla="*/ 281541 w 369046"/>
              <a:gd name="connsiteY0" fmla="*/ 116675 h 300564"/>
              <a:gd name="connsiteX1" fmla="*/ 347487 w 369046"/>
              <a:gd name="connsiteY1" fmla="*/ 116675 h 300564"/>
              <a:gd name="connsiteX2" fmla="*/ 347487 w 369046"/>
              <a:gd name="connsiteY2" fmla="*/ 97652 h 300564"/>
              <a:gd name="connsiteX3" fmla="*/ 281541 w 369046"/>
              <a:gd name="connsiteY3" fmla="*/ 97652 h 300564"/>
              <a:gd name="connsiteX4" fmla="*/ 281541 w 369046"/>
              <a:gd name="connsiteY4" fmla="*/ 0 h 300564"/>
              <a:gd name="connsiteX5" fmla="*/ 87506 w 369046"/>
              <a:gd name="connsiteY5" fmla="*/ 0 h 300564"/>
              <a:gd name="connsiteX6" fmla="*/ 87506 w 369046"/>
              <a:gd name="connsiteY6" fmla="*/ 97652 h 300564"/>
              <a:gd name="connsiteX7" fmla="*/ 21559 w 369046"/>
              <a:gd name="connsiteY7" fmla="*/ 97652 h 300564"/>
              <a:gd name="connsiteX8" fmla="*/ 21559 w 369046"/>
              <a:gd name="connsiteY8" fmla="*/ 116675 h 300564"/>
              <a:gd name="connsiteX9" fmla="*/ 87506 w 369046"/>
              <a:gd name="connsiteY9" fmla="*/ 116675 h 300564"/>
              <a:gd name="connsiteX10" fmla="*/ 87506 w 369046"/>
              <a:gd name="connsiteY10" fmla="*/ 140771 h 300564"/>
              <a:gd name="connsiteX11" fmla="*/ 0 w 369046"/>
              <a:gd name="connsiteY11" fmla="*/ 140771 h 300564"/>
              <a:gd name="connsiteX12" fmla="*/ 0 w 369046"/>
              <a:gd name="connsiteY12" fmla="*/ 159794 h 300564"/>
              <a:gd name="connsiteX13" fmla="*/ 87506 w 369046"/>
              <a:gd name="connsiteY13" fmla="*/ 159794 h 300564"/>
              <a:gd name="connsiteX14" fmla="*/ 87506 w 369046"/>
              <a:gd name="connsiteY14" fmla="*/ 183889 h 300564"/>
              <a:gd name="connsiteX15" fmla="*/ 21559 w 369046"/>
              <a:gd name="connsiteY15" fmla="*/ 183889 h 300564"/>
              <a:gd name="connsiteX16" fmla="*/ 21559 w 369046"/>
              <a:gd name="connsiteY16" fmla="*/ 202912 h 300564"/>
              <a:gd name="connsiteX17" fmla="*/ 87506 w 369046"/>
              <a:gd name="connsiteY17" fmla="*/ 202912 h 300564"/>
              <a:gd name="connsiteX18" fmla="*/ 87506 w 369046"/>
              <a:gd name="connsiteY18" fmla="*/ 300564 h 300564"/>
              <a:gd name="connsiteX19" fmla="*/ 281541 w 369046"/>
              <a:gd name="connsiteY19" fmla="*/ 300564 h 300564"/>
              <a:gd name="connsiteX20" fmla="*/ 281541 w 369046"/>
              <a:gd name="connsiteY20" fmla="*/ 202912 h 300564"/>
              <a:gd name="connsiteX21" fmla="*/ 347487 w 369046"/>
              <a:gd name="connsiteY21" fmla="*/ 202912 h 300564"/>
              <a:gd name="connsiteX22" fmla="*/ 347487 w 369046"/>
              <a:gd name="connsiteY22" fmla="*/ 183889 h 300564"/>
              <a:gd name="connsiteX23" fmla="*/ 281541 w 369046"/>
              <a:gd name="connsiteY23" fmla="*/ 183889 h 300564"/>
              <a:gd name="connsiteX24" fmla="*/ 281541 w 369046"/>
              <a:gd name="connsiteY24" fmla="*/ 159794 h 300564"/>
              <a:gd name="connsiteX25" fmla="*/ 369047 w 369046"/>
              <a:gd name="connsiteY25" fmla="*/ 159794 h 300564"/>
              <a:gd name="connsiteX26" fmla="*/ 369047 w 369046"/>
              <a:gd name="connsiteY26" fmla="*/ 140771 h 300564"/>
              <a:gd name="connsiteX27" fmla="*/ 281541 w 369046"/>
              <a:gd name="connsiteY27" fmla="*/ 140771 h 300564"/>
              <a:gd name="connsiteX28" fmla="*/ 281541 w 369046"/>
              <a:gd name="connsiteY28" fmla="*/ 116675 h 300564"/>
              <a:gd name="connsiteX29" fmla="*/ 149648 w 369046"/>
              <a:gd name="connsiteY29" fmla="*/ 19023 h 300564"/>
              <a:gd name="connsiteX30" fmla="*/ 218131 w 369046"/>
              <a:gd name="connsiteY30" fmla="*/ 19023 h 300564"/>
              <a:gd name="connsiteX31" fmla="*/ 218131 w 369046"/>
              <a:gd name="connsiteY31" fmla="*/ 43119 h 300564"/>
              <a:gd name="connsiteX32" fmla="*/ 149648 w 369046"/>
              <a:gd name="connsiteY32" fmla="*/ 43119 h 300564"/>
              <a:gd name="connsiteX33" fmla="*/ 149648 w 369046"/>
              <a:gd name="connsiteY33" fmla="*/ 19023 h 300564"/>
              <a:gd name="connsiteX34" fmla="*/ 262518 w 369046"/>
              <a:gd name="connsiteY34" fmla="*/ 282809 h 300564"/>
              <a:gd name="connsiteX35" fmla="*/ 106529 w 369046"/>
              <a:gd name="connsiteY35" fmla="*/ 282809 h 300564"/>
              <a:gd name="connsiteX36" fmla="*/ 106529 w 369046"/>
              <a:gd name="connsiteY36" fmla="*/ 19023 h 300564"/>
              <a:gd name="connsiteX37" fmla="*/ 130625 w 369046"/>
              <a:gd name="connsiteY37" fmla="*/ 19023 h 300564"/>
              <a:gd name="connsiteX38" fmla="*/ 130625 w 369046"/>
              <a:gd name="connsiteY38" fmla="*/ 62142 h 300564"/>
              <a:gd name="connsiteX39" fmla="*/ 237154 w 369046"/>
              <a:gd name="connsiteY39" fmla="*/ 62142 h 300564"/>
              <a:gd name="connsiteX40" fmla="*/ 237154 w 369046"/>
              <a:gd name="connsiteY40" fmla="*/ 19023 h 300564"/>
              <a:gd name="connsiteX41" fmla="*/ 261250 w 369046"/>
              <a:gd name="connsiteY41" fmla="*/ 19023 h 300564"/>
              <a:gd name="connsiteX42" fmla="*/ 261250 w 369046"/>
              <a:gd name="connsiteY42" fmla="*/ 282809 h 300564"/>
              <a:gd name="connsiteX43" fmla="*/ 173744 w 369046"/>
              <a:gd name="connsiteY43" fmla="*/ 238422 h 300564"/>
              <a:gd name="connsiteX44" fmla="*/ 195303 w 369046"/>
              <a:gd name="connsiteY44" fmla="*/ 238422 h 300564"/>
              <a:gd name="connsiteX45" fmla="*/ 195303 w 369046"/>
              <a:gd name="connsiteY45" fmla="*/ 257445 h 300564"/>
              <a:gd name="connsiteX46" fmla="*/ 173744 w 369046"/>
              <a:gd name="connsiteY46" fmla="*/ 257445 h 300564"/>
              <a:gd name="connsiteX47" fmla="*/ 173744 w 369046"/>
              <a:gd name="connsiteY47" fmla="*/ 238422 h 300564"/>
              <a:gd name="connsiteX48" fmla="*/ 183889 w 369046"/>
              <a:gd name="connsiteY48" fmla="*/ 88774 h 300564"/>
              <a:gd name="connsiteX49" fmla="*/ 130625 w 369046"/>
              <a:gd name="connsiteY49" fmla="*/ 142039 h 300564"/>
              <a:gd name="connsiteX50" fmla="*/ 130625 w 369046"/>
              <a:gd name="connsiteY50" fmla="*/ 159794 h 300564"/>
              <a:gd name="connsiteX51" fmla="*/ 183889 w 369046"/>
              <a:gd name="connsiteY51" fmla="*/ 213058 h 300564"/>
              <a:gd name="connsiteX52" fmla="*/ 237154 w 369046"/>
              <a:gd name="connsiteY52" fmla="*/ 159794 h 300564"/>
              <a:gd name="connsiteX53" fmla="*/ 237154 w 369046"/>
              <a:gd name="connsiteY53" fmla="*/ 142039 h 300564"/>
              <a:gd name="connsiteX54" fmla="*/ 183889 w 369046"/>
              <a:gd name="connsiteY54" fmla="*/ 88774 h 300564"/>
              <a:gd name="connsiteX55" fmla="*/ 149648 w 369046"/>
              <a:gd name="connsiteY55" fmla="*/ 159794 h 300564"/>
              <a:gd name="connsiteX56" fmla="*/ 149648 w 369046"/>
              <a:gd name="connsiteY56" fmla="*/ 142039 h 300564"/>
              <a:gd name="connsiteX57" fmla="*/ 175012 w 369046"/>
              <a:gd name="connsiteY57" fmla="*/ 109065 h 300564"/>
              <a:gd name="connsiteX58" fmla="*/ 175012 w 369046"/>
              <a:gd name="connsiteY58" fmla="*/ 192767 h 300564"/>
              <a:gd name="connsiteX59" fmla="*/ 149648 w 369046"/>
              <a:gd name="connsiteY59" fmla="*/ 159794 h 300564"/>
              <a:gd name="connsiteX60" fmla="*/ 218131 w 369046"/>
              <a:gd name="connsiteY60" fmla="*/ 159794 h 300564"/>
              <a:gd name="connsiteX61" fmla="*/ 192767 w 369046"/>
              <a:gd name="connsiteY61" fmla="*/ 192767 h 300564"/>
              <a:gd name="connsiteX62" fmla="*/ 192767 w 369046"/>
              <a:gd name="connsiteY62" fmla="*/ 109065 h 300564"/>
              <a:gd name="connsiteX63" fmla="*/ 218131 w 369046"/>
              <a:gd name="connsiteY63" fmla="*/ 142039 h 300564"/>
              <a:gd name="connsiteX64" fmla="*/ 218131 w 369046"/>
              <a:gd name="connsiteY64" fmla="*/ 159794 h 300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69046" h="300564">
                <a:moveTo>
                  <a:pt x="281541" y="116675"/>
                </a:moveTo>
                <a:lnTo>
                  <a:pt x="347487" y="116675"/>
                </a:lnTo>
                <a:lnTo>
                  <a:pt x="347487" y="97652"/>
                </a:lnTo>
                <a:lnTo>
                  <a:pt x="281541" y="97652"/>
                </a:lnTo>
                <a:lnTo>
                  <a:pt x="281541" y="0"/>
                </a:lnTo>
                <a:lnTo>
                  <a:pt x="87506" y="0"/>
                </a:lnTo>
                <a:lnTo>
                  <a:pt x="87506" y="97652"/>
                </a:lnTo>
                <a:lnTo>
                  <a:pt x="21559" y="97652"/>
                </a:lnTo>
                <a:lnTo>
                  <a:pt x="21559" y="116675"/>
                </a:lnTo>
                <a:lnTo>
                  <a:pt x="87506" y="116675"/>
                </a:lnTo>
                <a:lnTo>
                  <a:pt x="87506" y="140771"/>
                </a:lnTo>
                <a:lnTo>
                  <a:pt x="0" y="140771"/>
                </a:lnTo>
                <a:lnTo>
                  <a:pt x="0" y="159794"/>
                </a:lnTo>
                <a:lnTo>
                  <a:pt x="87506" y="159794"/>
                </a:lnTo>
                <a:lnTo>
                  <a:pt x="87506" y="183889"/>
                </a:lnTo>
                <a:lnTo>
                  <a:pt x="21559" y="183889"/>
                </a:lnTo>
                <a:lnTo>
                  <a:pt x="21559" y="202912"/>
                </a:lnTo>
                <a:lnTo>
                  <a:pt x="87506" y="202912"/>
                </a:lnTo>
                <a:lnTo>
                  <a:pt x="87506" y="300564"/>
                </a:lnTo>
                <a:lnTo>
                  <a:pt x="281541" y="300564"/>
                </a:lnTo>
                <a:lnTo>
                  <a:pt x="281541" y="202912"/>
                </a:lnTo>
                <a:lnTo>
                  <a:pt x="347487" y="202912"/>
                </a:lnTo>
                <a:lnTo>
                  <a:pt x="347487" y="183889"/>
                </a:lnTo>
                <a:lnTo>
                  <a:pt x="281541" y="183889"/>
                </a:lnTo>
                <a:lnTo>
                  <a:pt x="281541" y="159794"/>
                </a:lnTo>
                <a:lnTo>
                  <a:pt x="369047" y="159794"/>
                </a:lnTo>
                <a:lnTo>
                  <a:pt x="369047" y="140771"/>
                </a:lnTo>
                <a:lnTo>
                  <a:pt x="281541" y="140771"/>
                </a:lnTo>
                <a:lnTo>
                  <a:pt x="281541" y="116675"/>
                </a:lnTo>
                <a:close/>
                <a:moveTo>
                  <a:pt x="149648" y="19023"/>
                </a:moveTo>
                <a:lnTo>
                  <a:pt x="218131" y="19023"/>
                </a:lnTo>
                <a:lnTo>
                  <a:pt x="218131" y="43119"/>
                </a:lnTo>
                <a:lnTo>
                  <a:pt x="149648" y="43119"/>
                </a:lnTo>
                <a:lnTo>
                  <a:pt x="149648" y="19023"/>
                </a:lnTo>
                <a:close/>
                <a:moveTo>
                  <a:pt x="262518" y="282809"/>
                </a:moveTo>
                <a:lnTo>
                  <a:pt x="106529" y="282809"/>
                </a:lnTo>
                <a:lnTo>
                  <a:pt x="106529" y="19023"/>
                </a:lnTo>
                <a:lnTo>
                  <a:pt x="130625" y="19023"/>
                </a:lnTo>
                <a:lnTo>
                  <a:pt x="130625" y="62142"/>
                </a:lnTo>
                <a:lnTo>
                  <a:pt x="237154" y="62142"/>
                </a:lnTo>
                <a:lnTo>
                  <a:pt x="237154" y="19023"/>
                </a:lnTo>
                <a:lnTo>
                  <a:pt x="261250" y="19023"/>
                </a:lnTo>
                <a:lnTo>
                  <a:pt x="261250" y="282809"/>
                </a:lnTo>
                <a:close/>
                <a:moveTo>
                  <a:pt x="173744" y="238422"/>
                </a:moveTo>
                <a:lnTo>
                  <a:pt x="195303" y="238422"/>
                </a:lnTo>
                <a:lnTo>
                  <a:pt x="195303" y="257445"/>
                </a:lnTo>
                <a:lnTo>
                  <a:pt x="173744" y="257445"/>
                </a:lnTo>
                <a:lnTo>
                  <a:pt x="173744" y="238422"/>
                </a:lnTo>
                <a:close/>
                <a:moveTo>
                  <a:pt x="183889" y="88774"/>
                </a:moveTo>
                <a:cubicBezTo>
                  <a:pt x="154721" y="88774"/>
                  <a:pt x="130625" y="112870"/>
                  <a:pt x="130625" y="142039"/>
                </a:cubicBezTo>
                <a:lnTo>
                  <a:pt x="130625" y="159794"/>
                </a:lnTo>
                <a:cubicBezTo>
                  <a:pt x="130625" y="188962"/>
                  <a:pt x="154721" y="213058"/>
                  <a:pt x="183889" y="213058"/>
                </a:cubicBezTo>
                <a:cubicBezTo>
                  <a:pt x="213058" y="213058"/>
                  <a:pt x="237154" y="188962"/>
                  <a:pt x="237154" y="159794"/>
                </a:cubicBezTo>
                <a:lnTo>
                  <a:pt x="237154" y="142039"/>
                </a:lnTo>
                <a:cubicBezTo>
                  <a:pt x="237154" y="112870"/>
                  <a:pt x="214326" y="88774"/>
                  <a:pt x="183889" y="88774"/>
                </a:cubicBezTo>
                <a:close/>
                <a:moveTo>
                  <a:pt x="149648" y="159794"/>
                </a:moveTo>
                <a:lnTo>
                  <a:pt x="149648" y="142039"/>
                </a:lnTo>
                <a:cubicBezTo>
                  <a:pt x="149648" y="126820"/>
                  <a:pt x="159794" y="112870"/>
                  <a:pt x="175012" y="109065"/>
                </a:cubicBezTo>
                <a:lnTo>
                  <a:pt x="175012" y="192767"/>
                </a:lnTo>
                <a:cubicBezTo>
                  <a:pt x="159794" y="187694"/>
                  <a:pt x="149648" y="175012"/>
                  <a:pt x="149648" y="159794"/>
                </a:cubicBezTo>
                <a:close/>
                <a:moveTo>
                  <a:pt x="218131" y="159794"/>
                </a:moveTo>
                <a:cubicBezTo>
                  <a:pt x="218131" y="175012"/>
                  <a:pt x="207985" y="188962"/>
                  <a:pt x="192767" y="192767"/>
                </a:cubicBezTo>
                <a:lnTo>
                  <a:pt x="192767" y="109065"/>
                </a:lnTo>
                <a:cubicBezTo>
                  <a:pt x="206717" y="112870"/>
                  <a:pt x="218131" y="126820"/>
                  <a:pt x="218131" y="142039"/>
                </a:cubicBezTo>
                <a:lnTo>
                  <a:pt x="218131" y="159794"/>
                </a:lnTo>
                <a:close/>
              </a:path>
            </a:pathLst>
          </a:custGeom>
          <a:solidFill>
            <a:srgbClr val="000000"/>
          </a:solidFill>
          <a:ln w="12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54B662A3-3F15-8E9F-E11A-FB476564A9D1}"/>
              </a:ext>
            </a:extLst>
          </p:cNvPr>
          <p:cNvSpPr/>
          <p:nvPr/>
        </p:nvSpPr>
        <p:spPr>
          <a:xfrm>
            <a:off x="9215934" y="1840686"/>
            <a:ext cx="369046" cy="366510"/>
          </a:xfrm>
          <a:custGeom>
            <a:avLst/>
            <a:gdLst>
              <a:gd name="connsiteX0" fmla="*/ 185157 w 369046"/>
              <a:gd name="connsiteY0" fmla="*/ 259981 h 366510"/>
              <a:gd name="connsiteX1" fmla="*/ 249836 w 369046"/>
              <a:gd name="connsiteY1" fmla="*/ 195303 h 366510"/>
              <a:gd name="connsiteX2" fmla="*/ 249836 w 369046"/>
              <a:gd name="connsiteY2" fmla="*/ 173744 h 366510"/>
              <a:gd name="connsiteX3" fmla="*/ 185157 w 369046"/>
              <a:gd name="connsiteY3" fmla="*/ 109065 h 366510"/>
              <a:gd name="connsiteX4" fmla="*/ 120479 w 369046"/>
              <a:gd name="connsiteY4" fmla="*/ 173744 h 366510"/>
              <a:gd name="connsiteX5" fmla="*/ 120479 w 369046"/>
              <a:gd name="connsiteY5" fmla="*/ 195303 h 366510"/>
              <a:gd name="connsiteX6" fmla="*/ 185157 w 369046"/>
              <a:gd name="connsiteY6" fmla="*/ 259981 h 366510"/>
              <a:gd name="connsiteX7" fmla="*/ 229544 w 369046"/>
              <a:gd name="connsiteY7" fmla="*/ 173744 h 366510"/>
              <a:gd name="connsiteX8" fmla="*/ 229544 w 369046"/>
              <a:gd name="connsiteY8" fmla="*/ 195303 h 366510"/>
              <a:gd name="connsiteX9" fmla="*/ 194035 w 369046"/>
              <a:gd name="connsiteY9" fmla="*/ 239690 h 366510"/>
              <a:gd name="connsiteX10" fmla="*/ 194035 w 369046"/>
              <a:gd name="connsiteY10" fmla="*/ 129357 h 366510"/>
              <a:gd name="connsiteX11" fmla="*/ 229544 w 369046"/>
              <a:gd name="connsiteY11" fmla="*/ 173744 h 366510"/>
              <a:gd name="connsiteX12" fmla="*/ 139502 w 369046"/>
              <a:gd name="connsiteY12" fmla="*/ 173744 h 366510"/>
              <a:gd name="connsiteX13" fmla="*/ 175012 w 369046"/>
              <a:gd name="connsiteY13" fmla="*/ 129357 h 366510"/>
              <a:gd name="connsiteX14" fmla="*/ 175012 w 369046"/>
              <a:gd name="connsiteY14" fmla="*/ 239690 h 366510"/>
              <a:gd name="connsiteX15" fmla="*/ 139502 w 369046"/>
              <a:gd name="connsiteY15" fmla="*/ 195303 h 366510"/>
              <a:gd name="connsiteX16" fmla="*/ 139502 w 369046"/>
              <a:gd name="connsiteY16" fmla="*/ 173744 h 366510"/>
              <a:gd name="connsiteX17" fmla="*/ 369047 w 369046"/>
              <a:gd name="connsiteY17" fmla="*/ 106529 h 366510"/>
              <a:gd name="connsiteX18" fmla="*/ 369047 w 369046"/>
              <a:gd name="connsiteY18" fmla="*/ 87506 h 366510"/>
              <a:gd name="connsiteX19" fmla="*/ 303101 w 369046"/>
              <a:gd name="connsiteY19" fmla="*/ 87506 h 366510"/>
              <a:gd name="connsiteX20" fmla="*/ 303101 w 369046"/>
              <a:gd name="connsiteY20" fmla="*/ 65947 h 366510"/>
              <a:gd name="connsiteX21" fmla="*/ 281541 w 369046"/>
              <a:gd name="connsiteY21" fmla="*/ 65947 h 366510"/>
              <a:gd name="connsiteX22" fmla="*/ 281541 w 369046"/>
              <a:gd name="connsiteY22" fmla="*/ 0 h 366510"/>
              <a:gd name="connsiteX23" fmla="*/ 262518 w 369046"/>
              <a:gd name="connsiteY23" fmla="*/ 0 h 366510"/>
              <a:gd name="connsiteX24" fmla="*/ 262518 w 369046"/>
              <a:gd name="connsiteY24" fmla="*/ 65947 h 366510"/>
              <a:gd name="connsiteX25" fmla="*/ 238422 w 369046"/>
              <a:gd name="connsiteY25" fmla="*/ 65947 h 366510"/>
              <a:gd name="connsiteX26" fmla="*/ 238422 w 369046"/>
              <a:gd name="connsiteY26" fmla="*/ 0 h 366510"/>
              <a:gd name="connsiteX27" fmla="*/ 219399 w 369046"/>
              <a:gd name="connsiteY27" fmla="*/ 0 h 366510"/>
              <a:gd name="connsiteX28" fmla="*/ 219399 w 369046"/>
              <a:gd name="connsiteY28" fmla="*/ 65947 h 366510"/>
              <a:gd name="connsiteX29" fmla="*/ 195303 w 369046"/>
              <a:gd name="connsiteY29" fmla="*/ 65947 h 366510"/>
              <a:gd name="connsiteX30" fmla="*/ 195303 w 369046"/>
              <a:gd name="connsiteY30" fmla="*/ 0 h 366510"/>
              <a:gd name="connsiteX31" fmla="*/ 176280 w 369046"/>
              <a:gd name="connsiteY31" fmla="*/ 0 h 366510"/>
              <a:gd name="connsiteX32" fmla="*/ 176280 w 369046"/>
              <a:gd name="connsiteY32" fmla="*/ 65947 h 366510"/>
              <a:gd name="connsiteX33" fmla="*/ 152184 w 369046"/>
              <a:gd name="connsiteY33" fmla="*/ 65947 h 366510"/>
              <a:gd name="connsiteX34" fmla="*/ 152184 w 369046"/>
              <a:gd name="connsiteY34" fmla="*/ 0 h 366510"/>
              <a:gd name="connsiteX35" fmla="*/ 133161 w 369046"/>
              <a:gd name="connsiteY35" fmla="*/ 0 h 366510"/>
              <a:gd name="connsiteX36" fmla="*/ 133161 w 369046"/>
              <a:gd name="connsiteY36" fmla="*/ 65947 h 366510"/>
              <a:gd name="connsiteX37" fmla="*/ 109065 w 369046"/>
              <a:gd name="connsiteY37" fmla="*/ 65947 h 366510"/>
              <a:gd name="connsiteX38" fmla="*/ 109065 w 369046"/>
              <a:gd name="connsiteY38" fmla="*/ 0 h 366510"/>
              <a:gd name="connsiteX39" fmla="*/ 90042 w 369046"/>
              <a:gd name="connsiteY39" fmla="*/ 0 h 366510"/>
              <a:gd name="connsiteX40" fmla="*/ 90042 w 369046"/>
              <a:gd name="connsiteY40" fmla="*/ 65947 h 366510"/>
              <a:gd name="connsiteX41" fmla="*/ 68483 w 369046"/>
              <a:gd name="connsiteY41" fmla="*/ 65947 h 366510"/>
              <a:gd name="connsiteX42" fmla="*/ 68483 w 369046"/>
              <a:gd name="connsiteY42" fmla="*/ 87506 h 366510"/>
              <a:gd name="connsiteX43" fmla="*/ 0 w 369046"/>
              <a:gd name="connsiteY43" fmla="*/ 87506 h 366510"/>
              <a:gd name="connsiteX44" fmla="*/ 0 w 369046"/>
              <a:gd name="connsiteY44" fmla="*/ 106529 h 366510"/>
              <a:gd name="connsiteX45" fmla="*/ 65947 w 369046"/>
              <a:gd name="connsiteY45" fmla="*/ 106529 h 366510"/>
              <a:gd name="connsiteX46" fmla="*/ 65947 w 369046"/>
              <a:gd name="connsiteY46" fmla="*/ 130625 h 366510"/>
              <a:gd name="connsiteX47" fmla="*/ 0 w 369046"/>
              <a:gd name="connsiteY47" fmla="*/ 130625 h 366510"/>
              <a:gd name="connsiteX48" fmla="*/ 0 w 369046"/>
              <a:gd name="connsiteY48" fmla="*/ 149648 h 366510"/>
              <a:gd name="connsiteX49" fmla="*/ 65947 w 369046"/>
              <a:gd name="connsiteY49" fmla="*/ 149648 h 366510"/>
              <a:gd name="connsiteX50" fmla="*/ 65947 w 369046"/>
              <a:gd name="connsiteY50" fmla="*/ 173744 h 366510"/>
              <a:gd name="connsiteX51" fmla="*/ 0 w 369046"/>
              <a:gd name="connsiteY51" fmla="*/ 173744 h 366510"/>
              <a:gd name="connsiteX52" fmla="*/ 0 w 369046"/>
              <a:gd name="connsiteY52" fmla="*/ 192767 h 366510"/>
              <a:gd name="connsiteX53" fmla="*/ 65947 w 369046"/>
              <a:gd name="connsiteY53" fmla="*/ 192767 h 366510"/>
              <a:gd name="connsiteX54" fmla="*/ 65947 w 369046"/>
              <a:gd name="connsiteY54" fmla="*/ 216863 h 366510"/>
              <a:gd name="connsiteX55" fmla="*/ 0 w 369046"/>
              <a:gd name="connsiteY55" fmla="*/ 216863 h 366510"/>
              <a:gd name="connsiteX56" fmla="*/ 0 w 369046"/>
              <a:gd name="connsiteY56" fmla="*/ 235886 h 366510"/>
              <a:gd name="connsiteX57" fmla="*/ 65947 w 369046"/>
              <a:gd name="connsiteY57" fmla="*/ 235886 h 366510"/>
              <a:gd name="connsiteX58" fmla="*/ 65947 w 369046"/>
              <a:gd name="connsiteY58" fmla="*/ 259981 h 366510"/>
              <a:gd name="connsiteX59" fmla="*/ 0 w 369046"/>
              <a:gd name="connsiteY59" fmla="*/ 259981 h 366510"/>
              <a:gd name="connsiteX60" fmla="*/ 0 w 369046"/>
              <a:gd name="connsiteY60" fmla="*/ 279005 h 366510"/>
              <a:gd name="connsiteX61" fmla="*/ 65947 w 369046"/>
              <a:gd name="connsiteY61" fmla="*/ 279005 h 366510"/>
              <a:gd name="connsiteX62" fmla="*/ 65947 w 369046"/>
              <a:gd name="connsiteY62" fmla="*/ 300564 h 366510"/>
              <a:gd name="connsiteX63" fmla="*/ 87506 w 369046"/>
              <a:gd name="connsiteY63" fmla="*/ 300564 h 366510"/>
              <a:gd name="connsiteX64" fmla="*/ 87506 w 369046"/>
              <a:gd name="connsiteY64" fmla="*/ 366510 h 366510"/>
              <a:gd name="connsiteX65" fmla="*/ 106529 w 369046"/>
              <a:gd name="connsiteY65" fmla="*/ 366510 h 366510"/>
              <a:gd name="connsiteX66" fmla="*/ 106529 w 369046"/>
              <a:gd name="connsiteY66" fmla="*/ 300564 h 366510"/>
              <a:gd name="connsiteX67" fmla="*/ 130625 w 369046"/>
              <a:gd name="connsiteY67" fmla="*/ 300564 h 366510"/>
              <a:gd name="connsiteX68" fmla="*/ 130625 w 369046"/>
              <a:gd name="connsiteY68" fmla="*/ 366510 h 366510"/>
              <a:gd name="connsiteX69" fmla="*/ 149648 w 369046"/>
              <a:gd name="connsiteY69" fmla="*/ 366510 h 366510"/>
              <a:gd name="connsiteX70" fmla="*/ 149648 w 369046"/>
              <a:gd name="connsiteY70" fmla="*/ 300564 h 366510"/>
              <a:gd name="connsiteX71" fmla="*/ 173744 w 369046"/>
              <a:gd name="connsiteY71" fmla="*/ 300564 h 366510"/>
              <a:gd name="connsiteX72" fmla="*/ 173744 w 369046"/>
              <a:gd name="connsiteY72" fmla="*/ 366510 h 366510"/>
              <a:gd name="connsiteX73" fmla="*/ 192767 w 369046"/>
              <a:gd name="connsiteY73" fmla="*/ 366510 h 366510"/>
              <a:gd name="connsiteX74" fmla="*/ 192767 w 369046"/>
              <a:gd name="connsiteY74" fmla="*/ 300564 h 366510"/>
              <a:gd name="connsiteX75" fmla="*/ 216862 w 369046"/>
              <a:gd name="connsiteY75" fmla="*/ 300564 h 366510"/>
              <a:gd name="connsiteX76" fmla="*/ 216862 w 369046"/>
              <a:gd name="connsiteY76" fmla="*/ 366510 h 366510"/>
              <a:gd name="connsiteX77" fmla="*/ 235885 w 369046"/>
              <a:gd name="connsiteY77" fmla="*/ 366510 h 366510"/>
              <a:gd name="connsiteX78" fmla="*/ 235885 w 369046"/>
              <a:gd name="connsiteY78" fmla="*/ 300564 h 366510"/>
              <a:gd name="connsiteX79" fmla="*/ 259981 w 369046"/>
              <a:gd name="connsiteY79" fmla="*/ 300564 h 366510"/>
              <a:gd name="connsiteX80" fmla="*/ 259981 w 369046"/>
              <a:gd name="connsiteY80" fmla="*/ 366510 h 366510"/>
              <a:gd name="connsiteX81" fmla="*/ 279005 w 369046"/>
              <a:gd name="connsiteY81" fmla="*/ 366510 h 366510"/>
              <a:gd name="connsiteX82" fmla="*/ 279005 w 369046"/>
              <a:gd name="connsiteY82" fmla="*/ 300564 h 366510"/>
              <a:gd name="connsiteX83" fmla="*/ 300564 w 369046"/>
              <a:gd name="connsiteY83" fmla="*/ 300564 h 366510"/>
              <a:gd name="connsiteX84" fmla="*/ 300564 w 369046"/>
              <a:gd name="connsiteY84" fmla="*/ 279005 h 366510"/>
              <a:gd name="connsiteX85" fmla="*/ 366511 w 369046"/>
              <a:gd name="connsiteY85" fmla="*/ 279005 h 366510"/>
              <a:gd name="connsiteX86" fmla="*/ 366511 w 369046"/>
              <a:gd name="connsiteY86" fmla="*/ 259981 h 366510"/>
              <a:gd name="connsiteX87" fmla="*/ 300564 w 369046"/>
              <a:gd name="connsiteY87" fmla="*/ 259981 h 366510"/>
              <a:gd name="connsiteX88" fmla="*/ 300564 w 369046"/>
              <a:gd name="connsiteY88" fmla="*/ 235886 h 366510"/>
              <a:gd name="connsiteX89" fmla="*/ 366511 w 369046"/>
              <a:gd name="connsiteY89" fmla="*/ 235886 h 366510"/>
              <a:gd name="connsiteX90" fmla="*/ 366511 w 369046"/>
              <a:gd name="connsiteY90" fmla="*/ 216863 h 366510"/>
              <a:gd name="connsiteX91" fmla="*/ 300564 w 369046"/>
              <a:gd name="connsiteY91" fmla="*/ 216863 h 366510"/>
              <a:gd name="connsiteX92" fmla="*/ 300564 w 369046"/>
              <a:gd name="connsiteY92" fmla="*/ 192767 h 366510"/>
              <a:gd name="connsiteX93" fmla="*/ 366511 w 369046"/>
              <a:gd name="connsiteY93" fmla="*/ 192767 h 366510"/>
              <a:gd name="connsiteX94" fmla="*/ 366511 w 369046"/>
              <a:gd name="connsiteY94" fmla="*/ 173744 h 366510"/>
              <a:gd name="connsiteX95" fmla="*/ 300564 w 369046"/>
              <a:gd name="connsiteY95" fmla="*/ 173744 h 366510"/>
              <a:gd name="connsiteX96" fmla="*/ 300564 w 369046"/>
              <a:gd name="connsiteY96" fmla="*/ 149648 h 366510"/>
              <a:gd name="connsiteX97" fmla="*/ 366511 w 369046"/>
              <a:gd name="connsiteY97" fmla="*/ 149648 h 366510"/>
              <a:gd name="connsiteX98" fmla="*/ 366511 w 369046"/>
              <a:gd name="connsiteY98" fmla="*/ 130625 h 366510"/>
              <a:gd name="connsiteX99" fmla="*/ 300564 w 369046"/>
              <a:gd name="connsiteY99" fmla="*/ 130625 h 366510"/>
              <a:gd name="connsiteX100" fmla="*/ 300564 w 369046"/>
              <a:gd name="connsiteY100" fmla="*/ 106529 h 366510"/>
              <a:gd name="connsiteX101" fmla="*/ 369047 w 369046"/>
              <a:gd name="connsiteY101" fmla="*/ 106529 h 366510"/>
              <a:gd name="connsiteX102" fmla="*/ 284078 w 369046"/>
              <a:gd name="connsiteY102" fmla="*/ 284077 h 366510"/>
              <a:gd name="connsiteX103" fmla="*/ 84970 w 369046"/>
              <a:gd name="connsiteY103" fmla="*/ 284077 h 366510"/>
              <a:gd name="connsiteX104" fmla="*/ 84970 w 369046"/>
              <a:gd name="connsiteY104" fmla="*/ 84970 h 366510"/>
              <a:gd name="connsiteX105" fmla="*/ 284078 w 369046"/>
              <a:gd name="connsiteY105" fmla="*/ 84970 h 366510"/>
              <a:gd name="connsiteX106" fmla="*/ 284078 w 369046"/>
              <a:gd name="connsiteY106" fmla="*/ 284077 h 3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369046" h="366510">
                <a:moveTo>
                  <a:pt x="185157" y="259981"/>
                </a:moveTo>
                <a:cubicBezTo>
                  <a:pt x="220668" y="259981"/>
                  <a:pt x="249836" y="230813"/>
                  <a:pt x="249836" y="195303"/>
                </a:cubicBezTo>
                <a:lnTo>
                  <a:pt x="249836" y="173744"/>
                </a:lnTo>
                <a:cubicBezTo>
                  <a:pt x="249836" y="138234"/>
                  <a:pt x="220668" y="109065"/>
                  <a:pt x="185157" y="109065"/>
                </a:cubicBezTo>
                <a:cubicBezTo>
                  <a:pt x="149648" y="109065"/>
                  <a:pt x="120479" y="138234"/>
                  <a:pt x="120479" y="173744"/>
                </a:cubicBezTo>
                <a:lnTo>
                  <a:pt x="120479" y="195303"/>
                </a:lnTo>
                <a:cubicBezTo>
                  <a:pt x="120479" y="230813"/>
                  <a:pt x="149648" y="259981"/>
                  <a:pt x="185157" y="259981"/>
                </a:cubicBezTo>
                <a:close/>
                <a:moveTo>
                  <a:pt x="229544" y="173744"/>
                </a:moveTo>
                <a:lnTo>
                  <a:pt x="229544" y="195303"/>
                </a:lnTo>
                <a:cubicBezTo>
                  <a:pt x="229544" y="216863"/>
                  <a:pt x="214327" y="234617"/>
                  <a:pt x="194035" y="239690"/>
                </a:cubicBezTo>
                <a:lnTo>
                  <a:pt x="194035" y="129357"/>
                </a:lnTo>
                <a:cubicBezTo>
                  <a:pt x="214327" y="134429"/>
                  <a:pt x="229544" y="152184"/>
                  <a:pt x="229544" y="173744"/>
                </a:cubicBezTo>
                <a:close/>
                <a:moveTo>
                  <a:pt x="139502" y="173744"/>
                </a:moveTo>
                <a:cubicBezTo>
                  <a:pt x="139502" y="152184"/>
                  <a:pt x="154721" y="134429"/>
                  <a:pt x="175012" y="129357"/>
                </a:cubicBezTo>
                <a:lnTo>
                  <a:pt x="175012" y="239690"/>
                </a:lnTo>
                <a:cubicBezTo>
                  <a:pt x="154721" y="235886"/>
                  <a:pt x="139502" y="216863"/>
                  <a:pt x="139502" y="195303"/>
                </a:cubicBezTo>
                <a:lnTo>
                  <a:pt x="139502" y="173744"/>
                </a:lnTo>
                <a:close/>
                <a:moveTo>
                  <a:pt x="369047" y="106529"/>
                </a:moveTo>
                <a:lnTo>
                  <a:pt x="369047" y="87506"/>
                </a:lnTo>
                <a:lnTo>
                  <a:pt x="303101" y="87506"/>
                </a:lnTo>
                <a:lnTo>
                  <a:pt x="303101" y="65947"/>
                </a:lnTo>
                <a:lnTo>
                  <a:pt x="281541" y="65947"/>
                </a:lnTo>
                <a:lnTo>
                  <a:pt x="281541" y="0"/>
                </a:lnTo>
                <a:lnTo>
                  <a:pt x="262518" y="0"/>
                </a:lnTo>
                <a:lnTo>
                  <a:pt x="262518" y="65947"/>
                </a:lnTo>
                <a:lnTo>
                  <a:pt x="238422" y="65947"/>
                </a:lnTo>
                <a:lnTo>
                  <a:pt x="238422" y="0"/>
                </a:lnTo>
                <a:lnTo>
                  <a:pt x="219399" y="0"/>
                </a:lnTo>
                <a:lnTo>
                  <a:pt x="219399" y="65947"/>
                </a:lnTo>
                <a:lnTo>
                  <a:pt x="195303" y="65947"/>
                </a:lnTo>
                <a:lnTo>
                  <a:pt x="195303" y="0"/>
                </a:lnTo>
                <a:lnTo>
                  <a:pt x="176280" y="0"/>
                </a:lnTo>
                <a:lnTo>
                  <a:pt x="176280" y="65947"/>
                </a:lnTo>
                <a:lnTo>
                  <a:pt x="152184" y="65947"/>
                </a:lnTo>
                <a:lnTo>
                  <a:pt x="152184" y="0"/>
                </a:lnTo>
                <a:lnTo>
                  <a:pt x="133161" y="0"/>
                </a:lnTo>
                <a:lnTo>
                  <a:pt x="133161" y="65947"/>
                </a:lnTo>
                <a:lnTo>
                  <a:pt x="109065" y="65947"/>
                </a:lnTo>
                <a:lnTo>
                  <a:pt x="109065" y="0"/>
                </a:lnTo>
                <a:lnTo>
                  <a:pt x="90042" y="0"/>
                </a:lnTo>
                <a:lnTo>
                  <a:pt x="90042" y="65947"/>
                </a:lnTo>
                <a:lnTo>
                  <a:pt x="68483" y="65947"/>
                </a:lnTo>
                <a:lnTo>
                  <a:pt x="68483" y="87506"/>
                </a:lnTo>
                <a:lnTo>
                  <a:pt x="0" y="87506"/>
                </a:lnTo>
                <a:lnTo>
                  <a:pt x="0" y="106529"/>
                </a:lnTo>
                <a:lnTo>
                  <a:pt x="65947" y="106529"/>
                </a:lnTo>
                <a:lnTo>
                  <a:pt x="65947" y="130625"/>
                </a:lnTo>
                <a:lnTo>
                  <a:pt x="0" y="130625"/>
                </a:lnTo>
                <a:lnTo>
                  <a:pt x="0" y="149648"/>
                </a:lnTo>
                <a:lnTo>
                  <a:pt x="65947" y="149648"/>
                </a:lnTo>
                <a:lnTo>
                  <a:pt x="65947" y="173744"/>
                </a:lnTo>
                <a:lnTo>
                  <a:pt x="0" y="173744"/>
                </a:lnTo>
                <a:lnTo>
                  <a:pt x="0" y="192767"/>
                </a:lnTo>
                <a:lnTo>
                  <a:pt x="65947" y="192767"/>
                </a:lnTo>
                <a:lnTo>
                  <a:pt x="65947" y="216863"/>
                </a:lnTo>
                <a:lnTo>
                  <a:pt x="0" y="216863"/>
                </a:lnTo>
                <a:lnTo>
                  <a:pt x="0" y="235886"/>
                </a:lnTo>
                <a:lnTo>
                  <a:pt x="65947" y="235886"/>
                </a:lnTo>
                <a:lnTo>
                  <a:pt x="65947" y="259981"/>
                </a:lnTo>
                <a:lnTo>
                  <a:pt x="0" y="259981"/>
                </a:lnTo>
                <a:lnTo>
                  <a:pt x="0" y="279005"/>
                </a:lnTo>
                <a:lnTo>
                  <a:pt x="65947" y="279005"/>
                </a:lnTo>
                <a:lnTo>
                  <a:pt x="65947" y="300564"/>
                </a:lnTo>
                <a:lnTo>
                  <a:pt x="87506" y="300564"/>
                </a:lnTo>
                <a:lnTo>
                  <a:pt x="87506" y="366510"/>
                </a:lnTo>
                <a:lnTo>
                  <a:pt x="106529" y="366510"/>
                </a:lnTo>
                <a:lnTo>
                  <a:pt x="106529" y="300564"/>
                </a:lnTo>
                <a:lnTo>
                  <a:pt x="130625" y="300564"/>
                </a:lnTo>
                <a:lnTo>
                  <a:pt x="130625" y="366510"/>
                </a:lnTo>
                <a:lnTo>
                  <a:pt x="149648" y="366510"/>
                </a:lnTo>
                <a:lnTo>
                  <a:pt x="149648" y="300564"/>
                </a:lnTo>
                <a:lnTo>
                  <a:pt x="173744" y="300564"/>
                </a:lnTo>
                <a:lnTo>
                  <a:pt x="173744" y="366510"/>
                </a:lnTo>
                <a:lnTo>
                  <a:pt x="192767" y="366510"/>
                </a:lnTo>
                <a:lnTo>
                  <a:pt x="192767" y="300564"/>
                </a:lnTo>
                <a:lnTo>
                  <a:pt x="216862" y="300564"/>
                </a:lnTo>
                <a:lnTo>
                  <a:pt x="216862" y="366510"/>
                </a:lnTo>
                <a:lnTo>
                  <a:pt x="235885" y="366510"/>
                </a:lnTo>
                <a:lnTo>
                  <a:pt x="235885" y="300564"/>
                </a:lnTo>
                <a:lnTo>
                  <a:pt x="259981" y="300564"/>
                </a:lnTo>
                <a:lnTo>
                  <a:pt x="259981" y="366510"/>
                </a:lnTo>
                <a:lnTo>
                  <a:pt x="279005" y="366510"/>
                </a:lnTo>
                <a:lnTo>
                  <a:pt x="279005" y="300564"/>
                </a:lnTo>
                <a:lnTo>
                  <a:pt x="300564" y="300564"/>
                </a:lnTo>
                <a:lnTo>
                  <a:pt x="300564" y="279005"/>
                </a:lnTo>
                <a:lnTo>
                  <a:pt x="366511" y="279005"/>
                </a:lnTo>
                <a:lnTo>
                  <a:pt x="366511" y="259981"/>
                </a:lnTo>
                <a:lnTo>
                  <a:pt x="300564" y="259981"/>
                </a:lnTo>
                <a:lnTo>
                  <a:pt x="300564" y="235886"/>
                </a:lnTo>
                <a:lnTo>
                  <a:pt x="366511" y="235886"/>
                </a:lnTo>
                <a:lnTo>
                  <a:pt x="366511" y="216863"/>
                </a:lnTo>
                <a:lnTo>
                  <a:pt x="300564" y="216863"/>
                </a:lnTo>
                <a:lnTo>
                  <a:pt x="300564" y="192767"/>
                </a:lnTo>
                <a:lnTo>
                  <a:pt x="366511" y="192767"/>
                </a:lnTo>
                <a:lnTo>
                  <a:pt x="366511" y="173744"/>
                </a:lnTo>
                <a:lnTo>
                  <a:pt x="300564" y="173744"/>
                </a:lnTo>
                <a:lnTo>
                  <a:pt x="300564" y="149648"/>
                </a:lnTo>
                <a:lnTo>
                  <a:pt x="366511" y="149648"/>
                </a:lnTo>
                <a:lnTo>
                  <a:pt x="366511" y="130625"/>
                </a:lnTo>
                <a:lnTo>
                  <a:pt x="300564" y="130625"/>
                </a:lnTo>
                <a:lnTo>
                  <a:pt x="300564" y="106529"/>
                </a:lnTo>
                <a:lnTo>
                  <a:pt x="369047" y="106529"/>
                </a:lnTo>
                <a:close/>
                <a:moveTo>
                  <a:pt x="284078" y="284077"/>
                </a:moveTo>
                <a:lnTo>
                  <a:pt x="84970" y="284077"/>
                </a:lnTo>
                <a:lnTo>
                  <a:pt x="84970" y="84970"/>
                </a:lnTo>
                <a:lnTo>
                  <a:pt x="284078" y="84970"/>
                </a:lnTo>
                <a:lnTo>
                  <a:pt x="284078" y="284077"/>
                </a:lnTo>
                <a:close/>
              </a:path>
            </a:pathLst>
          </a:custGeom>
          <a:solidFill>
            <a:srgbClr val="000000"/>
          </a:solidFill>
          <a:ln w="12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C69BC667-5A62-BB4D-3029-11D7E1B6B475}"/>
              </a:ext>
            </a:extLst>
          </p:cNvPr>
          <p:cNvSpPr/>
          <p:nvPr/>
        </p:nvSpPr>
        <p:spPr>
          <a:xfrm>
            <a:off x="6417230" y="4136846"/>
            <a:ext cx="301831" cy="366510"/>
          </a:xfrm>
          <a:custGeom>
            <a:avLst/>
            <a:gdLst>
              <a:gd name="connsiteX0" fmla="*/ 129356 w 301831"/>
              <a:gd name="connsiteY0" fmla="*/ 0 h 366510"/>
              <a:gd name="connsiteX1" fmla="*/ 150916 w 301831"/>
              <a:gd name="connsiteY1" fmla="*/ 0 h 366510"/>
              <a:gd name="connsiteX2" fmla="*/ 150916 w 301831"/>
              <a:gd name="connsiteY2" fmla="*/ 19023 h 366510"/>
              <a:gd name="connsiteX3" fmla="*/ 129356 w 301831"/>
              <a:gd name="connsiteY3" fmla="*/ 19023 h 366510"/>
              <a:gd name="connsiteX4" fmla="*/ 129356 w 301831"/>
              <a:gd name="connsiteY4" fmla="*/ 0 h 366510"/>
              <a:gd name="connsiteX5" fmla="*/ 86238 w 301831"/>
              <a:gd name="connsiteY5" fmla="*/ 21559 h 366510"/>
              <a:gd name="connsiteX6" fmla="*/ 86238 w 301831"/>
              <a:gd name="connsiteY6" fmla="*/ 40582 h 366510"/>
              <a:gd name="connsiteX7" fmla="*/ 107797 w 301831"/>
              <a:gd name="connsiteY7" fmla="*/ 40582 h 366510"/>
              <a:gd name="connsiteX8" fmla="*/ 107797 w 301831"/>
              <a:gd name="connsiteY8" fmla="*/ 21559 h 366510"/>
              <a:gd name="connsiteX9" fmla="*/ 86238 w 301831"/>
              <a:gd name="connsiteY9" fmla="*/ 21559 h 366510"/>
              <a:gd name="connsiteX10" fmla="*/ 150916 w 301831"/>
              <a:gd name="connsiteY10" fmla="*/ 62142 h 366510"/>
              <a:gd name="connsiteX11" fmla="*/ 172476 w 301831"/>
              <a:gd name="connsiteY11" fmla="*/ 62142 h 366510"/>
              <a:gd name="connsiteX12" fmla="*/ 172476 w 301831"/>
              <a:gd name="connsiteY12" fmla="*/ 43119 h 366510"/>
              <a:gd name="connsiteX13" fmla="*/ 150916 w 301831"/>
              <a:gd name="connsiteY13" fmla="*/ 43119 h 366510"/>
              <a:gd name="connsiteX14" fmla="*/ 150916 w 301831"/>
              <a:gd name="connsiteY14" fmla="*/ 62142 h 366510"/>
              <a:gd name="connsiteX15" fmla="*/ 194035 w 301831"/>
              <a:gd name="connsiteY15" fmla="*/ 21559 h 366510"/>
              <a:gd name="connsiteX16" fmla="*/ 194035 w 301831"/>
              <a:gd name="connsiteY16" fmla="*/ 40582 h 366510"/>
              <a:gd name="connsiteX17" fmla="*/ 215594 w 301831"/>
              <a:gd name="connsiteY17" fmla="*/ 40582 h 366510"/>
              <a:gd name="connsiteX18" fmla="*/ 215594 w 301831"/>
              <a:gd name="connsiteY18" fmla="*/ 21559 h 366510"/>
              <a:gd name="connsiteX19" fmla="*/ 194035 w 301831"/>
              <a:gd name="connsiteY19" fmla="*/ 21559 h 366510"/>
              <a:gd name="connsiteX20" fmla="*/ 280273 w 301831"/>
              <a:gd name="connsiteY20" fmla="*/ 304369 h 366510"/>
              <a:gd name="connsiteX21" fmla="*/ 301832 w 301831"/>
              <a:gd name="connsiteY21" fmla="*/ 304369 h 366510"/>
              <a:gd name="connsiteX22" fmla="*/ 301832 w 301831"/>
              <a:gd name="connsiteY22" fmla="*/ 366510 h 366510"/>
              <a:gd name="connsiteX23" fmla="*/ 0 w 301831"/>
              <a:gd name="connsiteY23" fmla="*/ 366510 h 366510"/>
              <a:gd name="connsiteX24" fmla="*/ 0 w 301831"/>
              <a:gd name="connsiteY24" fmla="*/ 304369 h 366510"/>
              <a:gd name="connsiteX25" fmla="*/ 21559 w 301831"/>
              <a:gd name="connsiteY25" fmla="*/ 304369 h 366510"/>
              <a:gd name="connsiteX26" fmla="*/ 21559 w 301831"/>
              <a:gd name="connsiteY26" fmla="*/ 152184 h 366510"/>
              <a:gd name="connsiteX27" fmla="*/ 101456 w 301831"/>
              <a:gd name="connsiteY27" fmla="*/ 152184 h 366510"/>
              <a:gd name="connsiteX28" fmla="*/ 41851 w 301831"/>
              <a:gd name="connsiteY28" fmla="*/ 87506 h 366510"/>
              <a:gd name="connsiteX29" fmla="*/ 259981 w 301831"/>
              <a:gd name="connsiteY29" fmla="*/ 87506 h 366510"/>
              <a:gd name="connsiteX30" fmla="*/ 200376 w 301831"/>
              <a:gd name="connsiteY30" fmla="*/ 152184 h 366510"/>
              <a:gd name="connsiteX31" fmla="*/ 280273 w 301831"/>
              <a:gd name="connsiteY31" fmla="*/ 152184 h 366510"/>
              <a:gd name="connsiteX32" fmla="*/ 280273 w 301831"/>
              <a:gd name="connsiteY32" fmla="*/ 304369 h 366510"/>
              <a:gd name="connsiteX33" fmla="*/ 84969 w 301831"/>
              <a:gd name="connsiteY33" fmla="*/ 105261 h 366510"/>
              <a:gd name="connsiteX34" fmla="*/ 133161 w 301831"/>
              <a:gd name="connsiteY34" fmla="*/ 157257 h 366510"/>
              <a:gd name="connsiteX35" fmla="*/ 133161 w 301831"/>
              <a:gd name="connsiteY35" fmla="*/ 230813 h 366510"/>
              <a:gd name="connsiteX36" fmla="*/ 168671 w 301831"/>
              <a:gd name="connsiteY36" fmla="*/ 244763 h 366510"/>
              <a:gd name="connsiteX37" fmla="*/ 168671 w 301831"/>
              <a:gd name="connsiteY37" fmla="*/ 157257 h 366510"/>
              <a:gd name="connsiteX38" fmla="*/ 216863 w 301831"/>
              <a:gd name="connsiteY38" fmla="*/ 105261 h 366510"/>
              <a:gd name="connsiteX39" fmla="*/ 84969 w 301831"/>
              <a:gd name="connsiteY39" fmla="*/ 105261 h 366510"/>
              <a:gd name="connsiteX40" fmla="*/ 40582 w 301831"/>
              <a:gd name="connsiteY40" fmla="*/ 304369 h 366510"/>
              <a:gd name="connsiteX41" fmla="*/ 261250 w 301831"/>
              <a:gd name="connsiteY41" fmla="*/ 304369 h 366510"/>
              <a:gd name="connsiteX42" fmla="*/ 261250 w 301831"/>
              <a:gd name="connsiteY42" fmla="*/ 171207 h 366510"/>
              <a:gd name="connsiteX43" fmla="*/ 187694 w 301831"/>
              <a:gd name="connsiteY43" fmla="*/ 171207 h 366510"/>
              <a:gd name="connsiteX44" fmla="*/ 187694 w 301831"/>
              <a:gd name="connsiteY44" fmla="*/ 272664 h 366510"/>
              <a:gd name="connsiteX45" fmla="*/ 114138 w 301831"/>
              <a:gd name="connsiteY45" fmla="*/ 243495 h 366510"/>
              <a:gd name="connsiteX46" fmla="*/ 114138 w 301831"/>
              <a:gd name="connsiteY46" fmla="*/ 171207 h 366510"/>
              <a:gd name="connsiteX47" fmla="*/ 40582 w 301831"/>
              <a:gd name="connsiteY47" fmla="*/ 171207 h 366510"/>
              <a:gd name="connsiteX48" fmla="*/ 40582 w 301831"/>
              <a:gd name="connsiteY48" fmla="*/ 304369 h 366510"/>
              <a:gd name="connsiteX49" fmla="*/ 282809 w 301831"/>
              <a:gd name="connsiteY49" fmla="*/ 323392 h 366510"/>
              <a:gd name="connsiteX50" fmla="*/ 19023 w 301831"/>
              <a:gd name="connsiteY50" fmla="*/ 323392 h 366510"/>
              <a:gd name="connsiteX51" fmla="*/ 19023 w 301831"/>
              <a:gd name="connsiteY51" fmla="*/ 347487 h 366510"/>
              <a:gd name="connsiteX52" fmla="*/ 282809 w 301831"/>
              <a:gd name="connsiteY52" fmla="*/ 347487 h 366510"/>
              <a:gd name="connsiteX53" fmla="*/ 282809 w 301831"/>
              <a:gd name="connsiteY53" fmla="*/ 323392 h 3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301831" h="366510">
                <a:moveTo>
                  <a:pt x="129356" y="0"/>
                </a:moveTo>
                <a:lnTo>
                  <a:pt x="150916" y="0"/>
                </a:lnTo>
                <a:lnTo>
                  <a:pt x="150916" y="19023"/>
                </a:lnTo>
                <a:lnTo>
                  <a:pt x="129356" y="19023"/>
                </a:lnTo>
                <a:lnTo>
                  <a:pt x="129356" y="0"/>
                </a:lnTo>
                <a:close/>
                <a:moveTo>
                  <a:pt x="86238" y="21559"/>
                </a:moveTo>
                <a:lnTo>
                  <a:pt x="86238" y="40582"/>
                </a:lnTo>
                <a:lnTo>
                  <a:pt x="107797" y="40582"/>
                </a:lnTo>
                <a:lnTo>
                  <a:pt x="107797" y="21559"/>
                </a:lnTo>
                <a:lnTo>
                  <a:pt x="86238" y="21559"/>
                </a:lnTo>
                <a:close/>
                <a:moveTo>
                  <a:pt x="150916" y="62142"/>
                </a:moveTo>
                <a:lnTo>
                  <a:pt x="172476" y="62142"/>
                </a:lnTo>
                <a:lnTo>
                  <a:pt x="172476" y="43119"/>
                </a:lnTo>
                <a:lnTo>
                  <a:pt x="150916" y="43119"/>
                </a:lnTo>
                <a:lnTo>
                  <a:pt x="150916" y="62142"/>
                </a:lnTo>
                <a:close/>
                <a:moveTo>
                  <a:pt x="194035" y="21559"/>
                </a:moveTo>
                <a:lnTo>
                  <a:pt x="194035" y="40582"/>
                </a:lnTo>
                <a:lnTo>
                  <a:pt x="215594" y="40582"/>
                </a:lnTo>
                <a:lnTo>
                  <a:pt x="215594" y="21559"/>
                </a:lnTo>
                <a:lnTo>
                  <a:pt x="194035" y="21559"/>
                </a:lnTo>
                <a:close/>
                <a:moveTo>
                  <a:pt x="280273" y="304369"/>
                </a:moveTo>
                <a:lnTo>
                  <a:pt x="301832" y="304369"/>
                </a:lnTo>
                <a:lnTo>
                  <a:pt x="301832" y="366510"/>
                </a:lnTo>
                <a:lnTo>
                  <a:pt x="0" y="366510"/>
                </a:lnTo>
                <a:lnTo>
                  <a:pt x="0" y="304369"/>
                </a:lnTo>
                <a:lnTo>
                  <a:pt x="21559" y="304369"/>
                </a:lnTo>
                <a:lnTo>
                  <a:pt x="21559" y="152184"/>
                </a:lnTo>
                <a:lnTo>
                  <a:pt x="101456" y="152184"/>
                </a:lnTo>
                <a:lnTo>
                  <a:pt x="41851" y="87506"/>
                </a:lnTo>
                <a:lnTo>
                  <a:pt x="259981" y="87506"/>
                </a:lnTo>
                <a:lnTo>
                  <a:pt x="200376" y="152184"/>
                </a:lnTo>
                <a:lnTo>
                  <a:pt x="280273" y="152184"/>
                </a:lnTo>
                <a:lnTo>
                  <a:pt x="280273" y="304369"/>
                </a:lnTo>
                <a:close/>
                <a:moveTo>
                  <a:pt x="84969" y="105261"/>
                </a:moveTo>
                <a:lnTo>
                  <a:pt x="133161" y="157257"/>
                </a:lnTo>
                <a:lnTo>
                  <a:pt x="133161" y="230813"/>
                </a:lnTo>
                <a:lnTo>
                  <a:pt x="168671" y="244763"/>
                </a:lnTo>
                <a:lnTo>
                  <a:pt x="168671" y="157257"/>
                </a:lnTo>
                <a:lnTo>
                  <a:pt x="216863" y="105261"/>
                </a:lnTo>
                <a:lnTo>
                  <a:pt x="84969" y="105261"/>
                </a:lnTo>
                <a:close/>
                <a:moveTo>
                  <a:pt x="40582" y="304369"/>
                </a:moveTo>
                <a:lnTo>
                  <a:pt x="261250" y="304369"/>
                </a:lnTo>
                <a:lnTo>
                  <a:pt x="261250" y="171207"/>
                </a:lnTo>
                <a:lnTo>
                  <a:pt x="187694" y="171207"/>
                </a:lnTo>
                <a:lnTo>
                  <a:pt x="187694" y="272664"/>
                </a:lnTo>
                <a:lnTo>
                  <a:pt x="114138" y="243495"/>
                </a:lnTo>
                <a:lnTo>
                  <a:pt x="114138" y="171207"/>
                </a:lnTo>
                <a:lnTo>
                  <a:pt x="40582" y="171207"/>
                </a:lnTo>
                <a:lnTo>
                  <a:pt x="40582" y="304369"/>
                </a:lnTo>
                <a:close/>
                <a:moveTo>
                  <a:pt x="282809" y="323392"/>
                </a:moveTo>
                <a:lnTo>
                  <a:pt x="19023" y="323392"/>
                </a:lnTo>
                <a:lnTo>
                  <a:pt x="19023" y="347487"/>
                </a:lnTo>
                <a:lnTo>
                  <a:pt x="282809" y="347487"/>
                </a:lnTo>
                <a:lnTo>
                  <a:pt x="282809" y="323392"/>
                </a:lnTo>
                <a:close/>
              </a:path>
            </a:pathLst>
          </a:custGeom>
          <a:solidFill>
            <a:srgbClr val="000000"/>
          </a:solidFill>
          <a:ln w="126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2" name="Graphic 81">
            <a:extLst>
              <a:ext uri="{FF2B5EF4-FFF2-40B4-BE49-F238E27FC236}">
                <a16:creationId xmlns:a16="http://schemas.microsoft.com/office/drawing/2014/main" id="{A6BB286C-613E-66FD-7A1F-D2B46B4C9C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9634" y="4180599"/>
            <a:ext cx="367778" cy="27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DC4B-34E2-3736-DF4C-479DE2E0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raphic 58">
            <a:extLst>
              <a:ext uri="{FF2B5EF4-FFF2-40B4-BE49-F238E27FC236}">
                <a16:creationId xmlns:a16="http://schemas.microsoft.com/office/drawing/2014/main" id="{243307C2-BCE0-9632-220C-4249CEC9219A}"/>
              </a:ext>
            </a:extLst>
          </p:cNvPr>
          <p:cNvSpPr/>
          <p:nvPr/>
        </p:nvSpPr>
        <p:spPr>
          <a:xfrm>
            <a:off x="3406605" y="1324336"/>
            <a:ext cx="2548637" cy="4721579"/>
          </a:xfrm>
          <a:custGeom>
            <a:avLst/>
            <a:gdLst>
              <a:gd name="connsiteX0" fmla="*/ 1877209 w 2548637"/>
              <a:gd name="connsiteY0" fmla="*/ 4386500 h 4721579"/>
              <a:gd name="connsiteX1" fmla="*/ 2213558 w 2548637"/>
              <a:gd name="connsiteY1" fmla="*/ 4050150 h 4721579"/>
              <a:gd name="connsiteX2" fmla="*/ 2369675 w 2548637"/>
              <a:gd name="connsiteY2" fmla="*/ 4067920 h 4721579"/>
              <a:gd name="connsiteX3" fmla="*/ 2548638 w 2548637"/>
              <a:gd name="connsiteY3" fmla="*/ 3940996 h 4721579"/>
              <a:gd name="connsiteX4" fmla="*/ 2548638 w 2548637"/>
              <a:gd name="connsiteY4" fmla="*/ 134540 h 4721579"/>
              <a:gd name="connsiteX5" fmla="*/ 2414098 w 2548637"/>
              <a:gd name="connsiteY5" fmla="*/ 0 h 4721579"/>
              <a:gd name="connsiteX6" fmla="*/ 134540 w 2548637"/>
              <a:gd name="connsiteY6" fmla="*/ 0 h 4721579"/>
              <a:gd name="connsiteX7" fmla="*/ 0 w 2548637"/>
              <a:gd name="connsiteY7" fmla="*/ 134540 h 4721579"/>
              <a:gd name="connsiteX8" fmla="*/ 0 w 2548637"/>
              <a:gd name="connsiteY8" fmla="*/ 4587040 h 4721579"/>
              <a:gd name="connsiteX9" fmla="*/ 134540 w 2548637"/>
              <a:gd name="connsiteY9" fmla="*/ 4721579 h 4721579"/>
              <a:gd name="connsiteX10" fmla="*/ 1766785 w 2548637"/>
              <a:gd name="connsiteY10" fmla="*/ 4721579 h 4721579"/>
              <a:gd name="connsiteX11" fmla="*/ 1893709 w 2548637"/>
              <a:gd name="connsiteY11" fmla="*/ 4542616 h 4721579"/>
              <a:gd name="connsiteX12" fmla="*/ 1877209 w 2548637"/>
              <a:gd name="connsiteY12" fmla="*/ 4386500 h 472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48637" h="4721579">
                <a:moveTo>
                  <a:pt x="1877209" y="4386500"/>
                </a:moveTo>
                <a:cubicBezTo>
                  <a:pt x="1893709" y="4208806"/>
                  <a:pt x="2037133" y="4066650"/>
                  <a:pt x="2213558" y="4050150"/>
                </a:cubicBezTo>
                <a:cubicBezTo>
                  <a:pt x="2268135" y="4045073"/>
                  <a:pt x="2321443" y="4051420"/>
                  <a:pt x="2369675" y="4067920"/>
                </a:cubicBezTo>
                <a:cubicBezTo>
                  <a:pt x="2457252" y="4097112"/>
                  <a:pt x="2548638" y="4033650"/>
                  <a:pt x="2548638" y="3940996"/>
                </a:cubicBezTo>
                <a:lnTo>
                  <a:pt x="2548638" y="134540"/>
                </a:lnTo>
                <a:cubicBezTo>
                  <a:pt x="2548638" y="59654"/>
                  <a:pt x="2487714" y="0"/>
                  <a:pt x="2414098" y="0"/>
                </a:cubicBezTo>
                <a:lnTo>
                  <a:pt x="134540" y="0"/>
                </a:lnTo>
                <a:cubicBezTo>
                  <a:pt x="60924" y="0"/>
                  <a:pt x="0" y="60924"/>
                  <a:pt x="0" y="134540"/>
                </a:cubicBezTo>
                <a:lnTo>
                  <a:pt x="0" y="4587040"/>
                </a:lnTo>
                <a:cubicBezTo>
                  <a:pt x="0" y="4661925"/>
                  <a:pt x="60924" y="4721579"/>
                  <a:pt x="134540" y="4721579"/>
                </a:cubicBezTo>
                <a:lnTo>
                  <a:pt x="1766785" y="4721579"/>
                </a:lnTo>
                <a:cubicBezTo>
                  <a:pt x="1859439" y="4721579"/>
                  <a:pt x="1924171" y="4630194"/>
                  <a:pt x="1893709" y="4542616"/>
                </a:cubicBezTo>
                <a:cubicBezTo>
                  <a:pt x="1878478" y="4494385"/>
                  <a:pt x="1872132" y="4441077"/>
                  <a:pt x="1877209" y="4386500"/>
                </a:cubicBezTo>
                <a:close/>
              </a:path>
            </a:pathLst>
          </a:custGeom>
          <a:solidFill>
            <a:srgbClr val="FFFFFF"/>
          </a:solidFill>
          <a:ln w="1265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Graphic 58">
            <a:extLst>
              <a:ext uri="{FF2B5EF4-FFF2-40B4-BE49-F238E27FC236}">
                <a16:creationId xmlns:a16="http://schemas.microsoft.com/office/drawing/2014/main" id="{BFE14558-7CD7-9FA2-438B-08E77B877CD3}"/>
              </a:ext>
            </a:extLst>
          </p:cNvPr>
          <p:cNvSpPr/>
          <p:nvPr/>
        </p:nvSpPr>
        <p:spPr>
          <a:xfrm>
            <a:off x="6239234" y="1324336"/>
            <a:ext cx="2548637" cy="4721579"/>
          </a:xfrm>
          <a:custGeom>
            <a:avLst/>
            <a:gdLst>
              <a:gd name="connsiteX0" fmla="*/ 1877209 w 2548637"/>
              <a:gd name="connsiteY0" fmla="*/ 4386500 h 4721579"/>
              <a:gd name="connsiteX1" fmla="*/ 2213558 w 2548637"/>
              <a:gd name="connsiteY1" fmla="*/ 4050150 h 4721579"/>
              <a:gd name="connsiteX2" fmla="*/ 2369675 w 2548637"/>
              <a:gd name="connsiteY2" fmla="*/ 4067920 h 4721579"/>
              <a:gd name="connsiteX3" fmla="*/ 2548638 w 2548637"/>
              <a:gd name="connsiteY3" fmla="*/ 3940996 h 4721579"/>
              <a:gd name="connsiteX4" fmla="*/ 2548638 w 2548637"/>
              <a:gd name="connsiteY4" fmla="*/ 134540 h 4721579"/>
              <a:gd name="connsiteX5" fmla="*/ 2414098 w 2548637"/>
              <a:gd name="connsiteY5" fmla="*/ 0 h 4721579"/>
              <a:gd name="connsiteX6" fmla="*/ 134540 w 2548637"/>
              <a:gd name="connsiteY6" fmla="*/ 0 h 4721579"/>
              <a:gd name="connsiteX7" fmla="*/ 0 w 2548637"/>
              <a:gd name="connsiteY7" fmla="*/ 134540 h 4721579"/>
              <a:gd name="connsiteX8" fmla="*/ 0 w 2548637"/>
              <a:gd name="connsiteY8" fmla="*/ 4587040 h 4721579"/>
              <a:gd name="connsiteX9" fmla="*/ 134540 w 2548637"/>
              <a:gd name="connsiteY9" fmla="*/ 4721579 h 4721579"/>
              <a:gd name="connsiteX10" fmla="*/ 1766785 w 2548637"/>
              <a:gd name="connsiteY10" fmla="*/ 4721579 h 4721579"/>
              <a:gd name="connsiteX11" fmla="*/ 1893709 w 2548637"/>
              <a:gd name="connsiteY11" fmla="*/ 4542616 h 4721579"/>
              <a:gd name="connsiteX12" fmla="*/ 1877209 w 2548637"/>
              <a:gd name="connsiteY12" fmla="*/ 4386500 h 472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48637" h="4721579">
                <a:moveTo>
                  <a:pt x="1877209" y="4386500"/>
                </a:moveTo>
                <a:cubicBezTo>
                  <a:pt x="1893709" y="4208806"/>
                  <a:pt x="2037133" y="4066650"/>
                  <a:pt x="2213558" y="4050150"/>
                </a:cubicBezTo>
                <a:cubicBezTo>
                  <a:pt x="2268135" y="4045073"/>
                  <a:pt x="2321443" y="4051420"/>
                  <a:pt x="2369675" y="4067920"/>
                </a:cubicBezTo>
                <a:cubicBezTo>
                  <a:pt x="2457252" y="4097112"/>
                  <a:pt x="2548638" y="4033650"/>
                  <a:pt x="2548638" y="3940996"/>
                </a:cubicBezTo>
                <a:lnTo>
                  <a:pt x="2548638" y="134540"/>
                </a:lnTo>
                <a:cubicBezTo>
                  <a:pt x="2548638" y="59654"/>
                  <a:pt x="2487714" y="0"/>
                  <a:pt x="2414098" y="0"/>
                </a:cubicBezTo>
                <a:lnTo>
                  <a:pt x="134540" y="0"/>
                </a:lnTo>
                <a:cubicBezTo>
                  <a:pt x="60924" y="0"/>
                  <a:pt x="0" y="60924"/>
                  <a:pt x="0" y="134540"/>
                </a:cubicBezTo>
                <a:lnTo>
                  <a:pt x="0" y="4587040"/>
                </a:lnTo>
                <a:cubicBezTo>
                  <a:pt x="0" y="4661925"/>
                  <a:pt x="60924" y="4721579"/>
                  <a:pt x="134540" y="4721579"/>
                </a:cubicBezTo>
                <a:lnTo>
                  <a:pt x="1766785" y="4721579"/>
                </a:lnTo>
                <a:cubicBezTo>
                  <a:pt x="1859439" y="4721579"/>
                  <a:pt x="1924171" y="4630194"/>
                  <a:pt x="1893709" y="4542616"/>
                </a:cubicBezTo>
                <a:cubicBezTo>
                  <a:pt x="1878478" y="4494385"/>
                  <a:pt x="1872132" y="4441077"/>
                  <a:pt x="1877209" y="4386500"/>
                </a:cubicBezTo>
                <a:close/>
              </a:path>
            </a:pathLst>
          </a:custGeom>
          <a:solidFill>
            <a:srgbClr val="FFFFFF"/>
          </a:solidFill>
          <a:ln w="1265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Graphic 58">
            <a:extLst>
              <a:ext uri="{FF2B5EF4-FFF2-40B4-BE49-F238E27FC236}">
                <a16:creationId xmlns:a16="http://schemas.microsoft.com/office/drawing/2014/main" id="{424F2FA7-84E0-2C0A-3CD8-D064DEC70779}"/>
              </a:ext>
            </a:extLst>
          </p:cNvPr>
          <p:cNvSpPr/>
          <p:nvPr/>
        </p:nvSpPr>
        <p:spPr>
          <a:xfrm>
            <a:off x="9071863" y="1324336"/>
            <a:ext cx="2548637" cy="4721579"/>
          </a:xfrm>
          <a:custGeom>
            <a:avLst/>
            <a:gdLst>
              <a:gd name="connsiteX0" fmla="*/ 1877209 w 2548637"/>
              <a:gd name="connsiteY0" fmla="*/ 4386500 h 4721579"/>
              <a:gd name="connsiteX1" fmla="*/ 2213558 w 2548637"/>
              <a:gd name="connsiteY1" fmla="*/ 4050150 h 4721579"/>
              <a:gd name="connsiteX2" fmla="*/ 2369675 w 2548637"/>
              <a:gd name="connsiteY2" fmla="*/ 4067920 h 4721579"/>
              <a:gd name="connsiteX3" fmla="*/ 2548638 w 2548637"/>
              <a:gd name="connsiteY3" fmla="*/ 3940996 h 4721579"/>
              <a:gd name="connsiteX4" fmla="*/ 2548638 w 2548637"/>
              <a:gd name="connsiteY4" fmla="*/ 134540 h 4721579"/>
              <a:gd name="connsiteX5" fmla="*/ 2414098 w 2548637"/>
              <a:gd name="connsiteY5" fmla="*/ 0 h 4721579"/>
              <a:gd name="connsiteX6" fmla="*/ 134540 w 2548637"/>
              <a:gd name="connsiteY6" fmla="*/ 0 h 4721579"/>
              <a:gd name="connsiteX7" fmla="*/ 0 w 2548637"/>
              <a:gd name="connsiteY7" fmla="*/ 134540 h 4721579"/>
              <a:gd name="connsiteX8" fmla="*/ 0 w 2548637"/>
              <a:gd name="connsiteY8" fmla="*/ 4587040 h 4721579"/>
              <a:gd name="connsiteX9" fmla="*/ 134540 w 2548637"/>
              <a:gd name="connsiteY9" fmla="*/ 4721579 h 4721579"/>
              <a:gd name="connsiteX10" fmla="*/ 1766785 w 2548637"/>
              <a:gd name="connsiteY10" fmla="*/ 4721579 h 4721579"/>
              <a:gd name="connsiteX11" fmla="*/ 1893709 w 2548637"/>
              <a:gd name="connsiteY11" fmla="*/ 4542616 h 4721579"/>
              <a:gd name="connsiteX12" fmla="*/ 1877209 w 2548637"/>
              <a:gd name="connsiteY12" fmla="*/ 4386500 h 472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48637" h="4721579">
                <a:moveTo>
                  <a:pt x="1877209" y="4386500"/>
                </a:moveTo>
                <a:cubicBezTo>
                  <a:pt x="1893709" y="4208806"/>
                  <a:pt x="2037133" y="4066650"/>
                  <a:pt x="2213558" y="4050150"/>
                </a:cubicBezTo>
                <a:cubicBezTo>
                  <a:pt x="2268135" y="4045073"/>
                  <a:pt x="2321443" y="4051420"/>
                  <a:pt x="2369675" y="4067920"/>
                </a:cubicBezTo>
                <a:cubicBezTo>
                  <a:pt x="2457252" y="4097112"/>
                  <a:pt x="2548638" y="4033650"/>
                  <a:pt x="2548638" y="3940996"/>
                </a:cubicBezTo>
                <a:lnTo>
                  <a:pt x="2548638" y="134540"/>
                </a:lnTo>
                <a:cubicBezTo>
                  <a:pt x="2548638" y="59654"/>
                  <a:pt x="2487714" y="0"/>
                  <a:pt x="2414098" y="0"/>
                </a:cubicBezTo>
                <a:lnTo>
                  <a:pt x="134540" y="0"/>
                </a:lnTo>
                <a:cubicBezTo>
                  <a:pt x="60924" y="0"/>
                  <a:pt x="0" y="60924"/>
                  <a:pt x="0" y="134540"/>
                </a:cubicBezTo>
                <a:lnTo>
                  <a:pt x="0" y="4587040"/>
                </a:lnTo>
                <a:cubicBezTo>
                  <a:pt x="0" y="4661925"/>
                  <a:pt x="60924" y="4721579"/>
                  <a:pt x="134540" y="4721579"/>
                </a:cubicBezTo>
                <a:lnTo>
                  <a:pt x="1766785" y="4721579"/>
                </a:lnTo>
                <a:cubicBezTo>
                  <a:pt x="1859439" y="4721579"/>
                  <a:pt x="1924171" y="4630194"/>
                  <a:pt x="1893709" y="4542616"/>
                </a:cubicBezTo>
                <a:cubicBezTo>
                  <a:pt x="1878478" y="4494385"/>
                  <a:pt x="1872132" y="4441077"/>
                  <a:pt x="1877209" y="4386500"/>
                </a:cubicBezTo>
                <a:close/>
              </a:path>
            </a:pathLst>
          </a:custGeom>
          <a:solidFill>
            <a:srgbClr val="FFFFFF"/>
          </a:solidFill>
          <a:ln w="1265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Graphic 58">
            <a:extLst>
              <a:ext uri="{FF2B5EF4-FFF2-40B4-BE49-F238E27FC236}">
                <a16:creationId xmlns:a16="http://schemas.microsoft.com/office/drawing/2014/main" id="{2147474B-7042-584A-42BB-F0E7B60CB922}"/>
              </a:ext>
            </a:extLst>
          </p:cNvPr>
          <p:cNvSpPr/>
          <p:nvPr/>
        </p:nvSpPr>
        <p:spPr>
          <a:xfrm>
            <a:off x="571500" y="1324336"/>
            <a:ext cx="2548637" cy="4721579"/>
          </a:xfrm>
          <a:custGeom>
            <a:avLst/>
            <a:gdLst>
              <a:gd name="connsiteX0" fmla="*/ 1877209 w 2548637"/>
              <a:gd name="connsiteY0" fmla="*/ 4386500 h 4721579"/>
              <a:gd name="connsiteX1" fmla="*/ 2213558 w 2548637"/>
              <a:gd name="connsiteY1" fmla="*/ 4050150 h 4721579"/>
              <a:gd name="connsiteX2" fmla="*/ 2369675 w 2548637"/>
              <a:gd name="connsiteY2" fmla="*/ 4067920 h 4721579"/>
              <a:gd name="connsiteX3" fmla="*/ 2548638 w 2548637"/>
              <a:gd name="connsiteY3" fmla="*/ 3940996 h 4721579"/>
              <a:gd name="connsiteX4" fmla="*/ 2548638 w 2548637"/>
              <a:gd name="connsiteY4" fmla="*/ 134540 h 4721579"/>
              <a:gd name="connsiteX5" fmla="*/ 2414098 w 2548637"/>
              <a:gd name="connsiteY5" fmla="*/ 0 h 4721579"/>
              <a:gd name="connsiteX6" fmla="*/ 134540 w 2548637"/>
              <a:gd name="connsiteY6" fmla="*/ 0 h 4721579"/>
              <a:gd name="connsiteX7" fmla="*/ 0 w 2548637"/>
              <a:gd name="connsiteY7" fmla="*/ 134540 h 4721579"/>
              <a:gd name="connsiteX8" fmla="*/ 0 w 2548637"/>
              <a:gd name="connsiteY8" fmla="*/ 4587040 h 4721579"/>
              <a:gd name="connsiteX9" fmla="*/ 134540 w 2548637"/>
              <a:gd name="connsiteY9" fmla="*/ 4721579 h 4721579"/>
              <a:gd name="connsiteX10" fmla="*/ 1766785 w 2548637"/>
              <a:gd name="connsiteY10" fmla="*/ 4721579 h 4721579"/>
              <a:gd name="connsiteX11" fmla="*/ 1893709 w 2548637"/>
              <a:gd name="connsiteY11" fmla="*/ 4542616 h 4721579"/>
              <a:gd name="connsiteX12" fmla="*/ 1877209 w 2548637"/>
              <a:gd name="connsiteY12" fmla="*/ 4386500 h 472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48637" h="4721579">
                <a:moveTo>
                  <a:pt x="1877209" y="4386500"/>
                </a:moveTo>
                <a:cubicBezTo>
                  <a:pt x="1893709" y="4208806"/>
                  <a:pt x="2037133" y="4066650"/>
                  <a:pt x="2213558" y="4050150"/>
                </a:cubicBezTo>
                <a:cubicBezTo>
                  <a:pt x="2268135" y="4045073"/>
                  <a:pt x="2321443" y="4051420"/>
                  <a:pt x="2369675" y="4067920"/>
                </a:cubicBezTo>
                <a:cubicBezTo>
                  <a:pt x="2457252" y="4097112"/>
                  <a:pt x="2548638" y="4033650"/>
                  <a:pt x="2548638" y="3940996"/>
                </a:cubicBezTo>
                <a:lnTo>
                  <a:pt x="2548638" y="134540"/>
                </a:lnTo>
                <a:cubicBezTo>
                  <a:pt x="2548638" y="59654"/>
                  <a:pt x="2487714" y="0"/>
                  <a:pt x="2414098" y="0"/>
                </a:cubicBezTo>
                <a:lnTo>
                  <a:pt x="134540" y="0"/>
                </a:lnTo>
                <a:cubicBezTo>
                  <a:pt x="60924" y="0"/>
                  <a:pt x="0" y="60924"/>
                  <a:pt x="0" y="134540"/>
                </a:cubicBezTo>
                <a:lnTo>
                  <a:pt x="0" y="4587040"/>
                </a:lnTo>
                <a:cubicBezTo>
                  <a:pt x="0" y="4661925"/>
                  <a:pt x="60924" y="4721579"/>
                  <a:pt x="134540" y="4721579"/>
                </a:cubicBezTo>
                <a:lnTo>
                  <a:pt x="1766785" y="4721579"/>
                </a:lnTo>
                <a:cubicBezTo>
                  <a:pt x="1859439" y="4721579"/>
                  <a:pt x="1924171" y="4630194"/>
                  <a:pt x="1893709" y="4542616"/>
                </a:cubicBezTo>
                <a:cubicBezTo>
                  <a:pt x="1878478" y="4494385"/>
                  <a:pt x="1872132" y="4441077"/>
                  <a:pt x="1877209" y="4386500"/>
                </a:cubicBezTo>
                <a:close/>
              </a:path>
            </a:pathLst>
          </a:custGeom>
          <a:solidFill>
            <a:srgbClr val="FFFFFF"/>
          </a:solidFill>
          <a:ln w="1265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B1E2C2-A980-D0F6-22A1-2E5D28BC2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</a:t>
            </a:r>
            <a:r>
              <a:rPr lang="en-US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</a:rPr>
              <a:t> Solution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39000B-886F-151B-2DC5-86F207B24C0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609F992-077E-FFB8-6932-7F99F3C775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FD0BD72-8CDA-DF9D-6DE1-C762D7D277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0D2A1B2-0033-5C62-9C6D-F56AA6D88B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Google Shape;436;p14">
            <a:extLst>
              <a:ext uri="{FF2B5EF4-FFF2-40B4-BE49-F238E27FC236}">
                <a16:creationId xmlns:a16="http://schemas.microsoft.com/office/drawing/2014/main" id="{A877D9C1-92E1-42B7-FF82-48A88E35B81E}"/>
              </a:ext>
            </a:extLst>
          </p:cNvPr>
          <p:cNvSpPr txBox="1"/>
          <p:nvPr/>
        </p:nvSpPr>
        <p:spPr>
          <a:xfrm>
            <a:off x="716737" y="4579082"/>
            <a:ext cx="2260640" cy="8735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your AI simplifies data with smart models, boosting insights and innovation for users. </a:t>
            </a:r>
          </a:p>
        </p:txBody>
      </p:sp>
      <p:sp>
        <p:nvSpPr>
          <p:cNvPr id="19" name="Google Shape;437;p14">
            <a:extLst>
              <a:ext uri="{FF2B5EF4-FFF2-40B4-BE49-F238E27FC236}">
                <a16:creationId xmlns:a16="http://schemas.microsoft.com/office/drawing/2014/main" id="{3F379246-6538-016A-FB09-03640DE51A10}"/>
              </a:ext>
            </a:extLst>
          </p:cNvPr>
          <p:cNvSpPr txBox="1"/>
          <p:nvPr/>
        </p:nvSpPr>
        <p:spPr>
          <a:xfrm>
            <a:off x="716737" y="4151545"/>
            <a:ext cx="226064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Solution Feature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4" name="Google Shape;436;p14">
            <a:extLst>
              <a:ext uri="{FF2B5EF4-FFF2-40B4-BE49-F238E27FC236}">
                <a16:creationId xmlns:a16="http://schemas.microsoft.com/office/drawing/2014/main" id="{EF1EEEDB-3309-44C3-AE67-472AE5541016}"/>
              </a:ext>
            </a:extLst>
          </p:cNvPr>
          <p:cNvSpPr txBox="1"/>
          <p:nvPr/>
        </p:nvSpPr>
        <p:spPr>
          <a:xfrm>
            <a:off x="3549366" y="4579082"/>
            <a:ext cx="2260640" cy="8735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your AI simplifies data with smart models, boosting insights and innovation for users. </a:t>
            </a:r>
          </a:p>
        </p:txBody>
      </p:sp>
      <p:sp>
        <p:nvSpPr>
          <p:cNvPr id="25" name="Google Shape;437;p14">
            <a:extLst>
              <a:ext uri="{FF2B5EF4-FFF2-40B4-BE49-F238E27FC236}">
                <a16:creationId xmlns:a16="http://schemas.microsoft.com/office/drawing/2014/main" id="{09CCED03-736A-9FEB-A566-95C67E8E8B76}"/>
              </a:ext>
            </a:extLst>
          </p:cNvPr>
          <p:cNvSpPr txBox="1"/>
          <p:nvPr/>
        </p:nvSpPr>
        <p:spPr>
          <a:xfrm>
            <a:off x="3549366" y="4151545"/>
            <a:ext cx="226064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Solution Feature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9" name="Google Shape;436;p14">
            <a:extLst>
              <a:ext uri="{FF2B5EF4-FFF2-40B4-BE49-F238E27FC236}">
                <a16:creationId xmlns:a16="http://schemas.microsoft.com/office/drawing/2014/main" id="{63E9EE35-A9D9-1CEE-41B0-75B8150D24A6}"/>
              </a:ext>
            </a:extLst>
          </p:cNvPr>
          <p:cNvSpPr txBox="1"/>
          <p:nvPr/>
        </p:nvSpPr>
        <p:spPr>
          <a:xfrm>
            <a:off x="6381995" y="4579082"/>
            <a:ext cx="2260640" cy="8735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your AI simplifies data with smart models, boosting insights and innovation for users. </a:t>
            </a:r>
          </a:p>
        </p:txBody>
      </p:sp>
      <p:sp>
        <p:nvSpPr>
          <p:cNvPr id="30" name="Google Shape;437;p14">
            <a:extLst>
              <a:ext uri="{FF2B5EF4-FFF2-40B4-BE49-F238E27FC236}">
                <a16:creationId xmlns:a16="http://schemas.microsoft.com/office/drawing/2014/main" id="{2BFAD639-F29C-B0FA-E619-D1C281C5255D}"/>
              </a:ext>
            </a:extLst>
          </p:cNvPr>
          <p:cNvSpPr txBox="1"/>
          <p:nvPr/>
        </p:nvSpPr>
        <p:spPr>
          <a:xfrm>
            <a:off x="6381995" y="4151545"/>
            <a:ext cx="226064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Solution Feature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4" name="Google Shape;436;p14">
            <a:extLst>
              <a:ext uri="{FF2B5EF4-FFF2-40B4-BE49-F238E27FC236}">
                <a16:creationId xmlns:a16="http://schemas.microsoft.com/office/drawing/2014/main" id="{C942318D-28CF-FF63-21DE-8C0D8C0847E1}"/>
              </a:ext>
            </a:extLst>
          </p:cNvPr>
          <p:cNvSpPr txBox="1"/>
          <p:nvPr/>
        </p:nvSpPr>
        <p:spPr>
          <a:xfrm>
            <a:off x="9214624" y="4579082"/>
            <a:ext cx="2260640" cy="8735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your AI simplifies data with smart models, boosting insights and innovation for users. </a:t>
            </a:r>
          </a:p>
        </p:txBody>
      </p:sp>
      <p:sp>
        <p:nvSpPr>
          <p:cNvPr id="35" name="Google Shape;437;p14">
            <a:extLst>
              <a:ext uri="{FF2B5EF4-FFF2-40B4-BE49-F238E27FC236}">
                <a16:creationId xmlns:a16="http://schemas.microsoft.com/office/drawing/2014/main" id="{94A46DA7-F5D7-1FD3-1566-B7C3CF8FCA00}"/>
              </a:ext>
            </a:extLst>
          </p:cNvPr>
          <p:cNvSpPr txBox="1"/>
          <p:nvPr/>
        </p:nvSpPr>
        <p:spPr>
          <a:xfrm>
            <a:off x="9214624" y="4151545"/>
            <a:ext cx="226064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Solution Feature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C7569F3-5F0C-EF96-1373-9CF983FF99DB}"/>
              </a:ext>
            </a:extLst>
          </p:cNvPr>
          <p:cNvSpPr/>
          <p:nvPr/>
        </p:nvSpPr>
        <p:spPr bwMode="auto">
          <a:xfrm>
            <a:off x="2525876" y="5451950"/>
            <a:ext cx="596737" cy="59673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311E674-6575-81C2-7586-86CF9ADAEF24}"/>
              </a:ext>
            </a:extLst>
          </p:cNvPr>
          <p:cNvSpPr/>
          <p:nvPr/>
        </p:nvSpPr>
        <p:spPr bwMode="auto">
          <a:xfrm>
            <a:off x="5358505" y="5451950"/>
            <a:ext cx="596737" cy="59673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351E69A-7673-AA09-170A-75A26DA7F931}"/>
              </a:ext>
            </a:extLst>
          </p:cNvPr>
          <p:cNvSpPr/>
          <p:nvPr/>
        </p:nvSpPr>
        <p:spPr bwMode="auto">
          <a:xfrm>
            <a:off x="8191134" y="5451950"/>
            <a:ext cx="596737" cy="59673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227EF04-502F-B653-EDC0-C1B146A67507}"/>
              </a:ext>
            </a:extLst>
          </p:cNvPr>
          <p:cNvSpPr/>
          <p:nvPr/>
        </p:nvSpPr>
        <p:spPr bwMode="auto">
          <a:xfrm>
            <a:off x="11023763" y="5451950"/>
            <a:ext cx="596737" cy="59673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69" name="Graphic 68">
            <a:extLst>
              <a:ext uri="{FF2B5EF4-FFF2-40B4-BE49-F238E27FC236}">
                <a16:creationId xmlns:a16="http://schemas.microsoft.com/office/drawing/2014/main" id="{39AC16E5-E032-1A7A-C9FD-600100472E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17818" y="5578634"/>
            <a:ext cx="343369" cy="343369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F2AE2BE1-8665-80ED-9EAC-AFAFB25F43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50447" y="5563644"/>
            <a:ext cx="343369" cy="343369"/>
          </a:xfrm>
          <a:prstGeom prst="rect">
            <a:avLst/>
          </a:prstGeom>
        </p:spPr>
      </p:pic>
      <p:pic>
        <p:nvPicPr>
          <p:cNvPr id="71" name="Graphic 70">
            <a:extLst>
              <a:ext uri="{FF2B5EF4-FFF2-40B4-BE49-F238E27FC236}">
                <a16:creationId xmlns:a16="http://schemas.microsoft.com/office/drawing/2014/main" id="{8FF00DA9-95DD-58FD-D685-E332049FDC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652560" y="5578634"/>
            <a:ext cx="343369" cy="343369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9E4D0522-EDAD-9998-C56B-902B25ACE0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85189" y="5578634"/>
            <a:ext cx="343369" cy="34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1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0993D-90A5-759F-D192-A86E2F5DB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288"/>
            <a:ext cx="11049000" cy="492443"/>
          </a:xfrm>
        </p:spPr>
        <p:txBody>
          <a:bodyPr/>
          <a:lstStyle/>
          <a:p>
            <a:r>
              <a:rPr lang="en-US"/>
              <a:t>Market</a:t>
            </a:r>
            <a:r>
              <a:rPr lang="en-US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</a:rPr>
              <a:t> Opportunity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187711B-77A4-BD21-5EFB-77F594CDAC07}"/>
              </a:ext>
            </a:extLst>
          </p:cNvPr>
          <p:cNvSpPr/>
          <p:nvPr/>
        </p:nvSpPr>
        <p:spPr bwMode="auto">
          <a:xfrm>
            <a:off x="930857" y="1865455"/>
            <a:ext cx="1832402" cy="1832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chemeClr val="bg1"/>
                </a:solidFill>
                <a:latin typeface="+mj-lt"/>
                <a:cs typeface="Segoe UI" pitchFamily="34" charset="0"/>
              </a:rPr>
              <a:t>500B</a:t>
            </a:r>
            <a:endParaRPr lang="en-US" sz="2800" dirty="0" err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6" name="Google Shape;436;p14">
            <a:extLst>
              <a:ext uri="{FF2B5EF4-FFF2-40B4-BE49-F238E27FC236}">
                <a16:creationId xmlns:a16="http://schemas.microsoft.com/office/drawing/2014/main" id="{762D1451-2B5E-4143-3411-EE42DB7A6AE0}"/>
              </a:ext>
            </a:extLst>
          </p:cNvPr>
          <p:cNvSpPr txBox="1"/>
          <p:nvPr/>
        </p:nvSpPr>
        <p:spPr>
          <a:xfrm>
            <a:off x="810193" y="4476546"/>
            <a:ext cx="2073728" cy="8735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this stat shows your AI global market reach with strong active user demand now.</a:t>
            </a:r>
          </a:p>
        </p:txBody>
      </p:sp>
      <p:sp>
        <p:nvSpPr>
          <p:cNvPr id="7" name="Google Shape;437;p14">
            <a:extLst>
              <a:ext uri="{FF2B5EF4-FFF2-40B4-BE49-F238E27FC236}">
                <a16:creationId xmlns:a16="http://schemas.microsoft.com/office/drawing/2014/main" id="{3C3A378E-B8E4-BB63-C779-C3885C1307A6}"/>
              </a:ext>
            </a:extLst>
          </p:cNvPr>
          <p:cNvSpPr txBox="1"/>
          <p:nvPr/>
        </p:nvSpPr>
        <p:spPr>
          <a:xfrm>
            <a:off x="810193" y="4049009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Global AI Market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0A6F5EC-CC28-A32C-8C64-FA1F5F20B7C8}"/>
              </a:ext>
            </a:extLst>
          </p:cNvPr>
          <p:cNvSpPr/>
          <p:nvPr/>
        </p:nvSpPr>
        <p:spPr bwMode="auto">
          <a:xfrm>
            <a:off x="3758195" y="1865455"/>
            <a:ext cx="1832402" cy="1832400"/>
          </a:xfrm>
          <a:prstGeom prst="ellipse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atin typeface="+mj-lt"/>
                <a:cs typeface="Segoe UI" pitchFamily="34" charset="0"/>
              </a:rPr>
              <a:t>60%</a:t>
            </a:r>
            <a:endParaRPr lang="en-US" sz="2800" dirty="0" err="1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700000" scaled="1"/>
              </a:gradFill>
              <a:latin typeface="+mj-lt"/>
              <a:cs typeface="Segoe UI" pitchFamily="34" charset="0"/>
            </a:endParaRPr>
          </a:p>
        </p:txBody>
      </p:sp>
      <p:sp>
        <p:nvSpPr>
          <p:cNvPr id="11" name="Google Shape;436;p14">
            <a:extLst>
              <a:ext uri="{FF2B5EF4-FFF2-40B4-BE49-F238E27FC236}">
                <a16:creationId xmlns:a16="http://schemas.microsoft.com/office/drawing/2014/main" id="{E7D512EF-F765-80F4-35EB-46841CE2D09A}"/>
              </a:ext>
            </a:extLst>
          </p:cNvPr>
          <p:cNvSpPr txBox="1"/>
          <p:nvPr/>
        </p:nvSpPr>
        <p:spPr>
          <a:xfrm>
            <a:off x="3637531" y="4476546"/>
            <a:ext cx="2073728" cy="8735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this stat shows your AI global market reach with strong active user demand now.</a:t>
            </a: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6A8D168B-FE0C-20F3-9737-030092724495}"/>
              </a:ext>
            </a:extLst>
          </p:cNvPr>
          <p:cNvSpPr txBox="1"/>
          <p:nvPr/>
        </p:nvSpPr>
        <p:spPr>
          <a:xfrm>
            <a:off x="3637531" y="4049009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AI Adoption Rate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9BCC3CF-2B1B-4F36-2692-64ED1E73D732}"/>
              </a:ext>
            </a:extLst>
          </p:cNvPr>
          <p:cNvSpPr/>
          <p:nvPr/>
        </p:nvSpPr>
        <p:spPr bwMode="auto">
          <a:xfrm>
            <a:off x="6601406" y="1865455"/>
            <a:ext cx="1832402" cy="1832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chemeClr val="bg1"/>
                </a:solidFill>
                <a:latin typeface="+mj-lt"/>
                <a:cs typeface="Segoe UI" pitchFamily="34" charset="0"/>
              </a:rPr>
              <a:t>200M</a:t>
            </a:r>
            <a:endParaRPr lang="en-US" sz="2800" dirty="0" err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DE8E66B0-7CCE-F306-BBA2-F4A111DBCFEE}"/>
              </a:ext>
            </a:extLst>
          </p:cNvPr>
          <p:cNvSpPr txBox="1"/>
          <p:nvPr/>
        </p:nvSpPr>
        <p:spPr>
          <a:xfrm>
            <a:off x="6480742" y="4476546"/>
            <a:ext cx="2073728" cy="8735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this stat shows your AI global market reach with strong active user demand now.</a:t>
            </a:r>
          </a:p>
        </p:txBody>
      </p:sp>
      <p:sp>
        <p:nvSpPr>
          <p:cNvPr id="23" name="Google Shape;437;p14">
            <a:extLst>
              <a:ext uri="{FF2B5EF4-FFF2-40B4-BE49-F238E27FC236}">
                <a16:creationId xmlns:a16="http://schemas.microsoft.com/office/drawing/2014/main" id="{0B019BFB-ABC9-D2FA-9E5D-E1500B6736AD}"/>
              </a:ext>
            </a:extLst>
          </p:cNvPr>
          <p:cNvSpPr txBox="1"/>
          <p:nvPr/>
        </p:nvSpPr>
        <p:spPr>
          <a:xfrm>
            <a:off x="6480742" y="4049009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Target Segment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E8F1D3F-63C9-04DD-12FB-638F0B282E4E}"/>
              </a:ext>
            </a:extLst>
          </p:cNvPr>
          <p:cNvSpPr/>
          <p:nvPr/>
        </p:nvSpPr>
        <p:spPr bwMode="auto">
          <a:xfrm>
            <a:off x="9430331" y="1865455"/>
            <a:ext cx="1832402" cy="1832400"/>
          </a:xfrm>
          <a:prstGeom prst="ellipse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atin typeface="+mj-lt"/>
                <a:cs typeface="Segoe UI" pitchFamily="34" charset="0"/>
              </a:rPr>
              <a:t>35%</a:t>
            </a:r>
            <a:endParaRPr lang="en-US" sz="2800" dirty="0" err="1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700000" scaled="1"/>
              </a:gradFill>
              <a:latin typeface="+mj-lt"/>
              <a:cs typeface="Segoe UI" pitchFamily="34" charset="0"/>
            </a:endParaRPr>
          </a:p>
        </p:txBody>
      </p:sp>
      <p:sp>
        <p:nvSpPr>
          <p:cNvPr id="26" name="Google Shape;436;p14">
            <a:extLst>
              <a:ext uri="{FF2B5EF4-FFF2-40B4-BE49-F238E27FC236}">
                <a16:creationId xmlns:a16="http://schemas.microsoft.com/office/drawing/2014/main" id="{8F97B588-A9E2-3A47-3824-B5F2E91A3CF8}"/>
              </a:ext>
            </a:extLst>
          </p:cNvPr>
          <p:cNvSpPr txBox="1"/>
          <p:nvPr/>
        </p:nvSpPr>
        <p:spPr>
          <a:xfrm>
            <a:off x="9309667" y="4476546"/>
            <a:ext cx="2073728" cy="8735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this stat shows your AI global market reach with strong active user demand now.</a:t>
            </a:r>
          </a:p>
        </p:txBody>
      </p:sp>
      <p:sp>
        <p:nvSpPr>
          <p:cNvPr id="27" name="Google Shape;437;p14">
            <a:extLst>
              <a:ext uri="{FF2B5EF4-FFF2-40B4-BE49-F238E27FC236}">
                <a16:creationId xmlns:a16="http://schemas.microsoft.com/office/drawing/2014/main" id="{B8E999D9-523B-1EC9-F2E4-88903B4A874D}"/>
              </a:ext>
            </a:extLst>
          </p:cNvPr>
          <p:cNvSpPr txBox="1"/>
          <p:nvPr/>
        </p:nvSpPr>
        <p:spPr>
          <a:xfrm>
            <a:off x="9309667" y="4049009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Annual Growth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A47BB-82DF-D1D6-3C57-6FE322DFD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A01E0-A080-3A99-083B-82DC44824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Product</a:t>
            </a:r>
            <a:r>
              <a:rPr lang="en-US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</a:rPr>
              <a:t> Demo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1A2EAB-5B8D-B909-AB74-A562C059B74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0A767E3-4EE4-DDE0-6BB7-DBD3A4564C9F}"/>
              </a:ext>
            </a:extLst>
          </p:cNvPr>
          <p:cNvSpPr/>
          <p:nvPr/>
        </p:nvSpPr>
        <p:spPr>
          <a:xfrm>
            <a:off x="10952480" y="5597208"/>
            <a:ext cx="668019" cy="668019"/>
          </a:xfrm>
          <a:custGeom>
            <a:avLst/>
            <a:gdLst>
              <a:gd name="connsiteX0" fmla="*/ 0 w 668019"/>
              <a:gd name="connsiteY0" fmla="*/ 334010 h 668019"/>
              <a:gd name="connsiteX1" fmla="*/ 334010 w 668019"/>
              <a:gd name="connsiteY1" fmla="*/ 0 h 668019"/>
              <a:gd name="connsiteX2" fmla="*/ 668020 w 668019"/>
              <a:gd name="connsiteY2" fmla="*/ 334010 h 668019"/>
              <a:gd name="connsiteX3" fmla="*/ 334010 w 668019"/>
              <a:gd name="connsiteY3" fmla="*/ 668020 h 668019"/>
              <a:gd name="connsiteX4" fmla="*/ 0 w 668019"/>
              <a:gd name="connsiteY4" fmla="*/ 334010 h 668019"/>
              <a:gd name="connsiteX5" fmla="*/ 0 w 668019"/>
              <a:gd name="connsiteY5" fmla="*/ 334010 h 668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8019" h="668019">
                <a:moveTo>
                  <a:pt x="0" y="334010"/>
                </a:moveTo>
                <a:cubicBezTo>
                  <a:pt x="0" y="149860"/>
                  <a:pt x="149860" y="0"/>
                  <a:pt x="334010" y="0"/>
                </a:cubicBezTo>
                <a:cubicBezTo>
                  <a:pt x="518160" y="0"/>
                  <a:pt x="668020" y="149860"/>
                  <a:pt x="668020" y="334010"/>
                </a:cubicBezTo>
                <a:cubicBezTo>
                  <a:pt x="668020" y="518160"/>
                  <a:pt x="518160" y="668020"/>
                  <a:pt x="334010" y="668020"/>
                </a:cubicBezTo>
                <a:cubicBezTo>
                  <a:pt x="149860" y="668020"/>
                  <a:pt x="0" y="518160"/>
                  <a:pt x="0" y="334010"/>
                </a:cubicBezTo>
                <a:lnTo>
                  <a:pt x="0" y="334010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244E71B-BC09-797F-017B-56DC4D6C22EF}"/>
              </a:ext>
            </a:extLst>
          </p:cNvPr>
          <p:cNvSpPr txBox="1"/>
          <p:nvPr/>
        </p:nvSpPr>
        <p:spPr>
          <a:xfrm>
            <a:off x="571500" y="2633181"/>
            <a:ext cx="2551112" cy="5164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this step shows your AI’s smart function for users now.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78417E9D-A1C6-1E34-F11B-6FD81D8AECAE}"/>
              </a:ext>
            </a:extLst>
          </p:cNvPr>
          <p:cNvSpPr/>
          <p:nvPr/>
        </p:nvSpPr>
        <p:spPr bwMode="auto">
          <a:xfrm>
            <a:off x="571500" y="1442191"/>
            <a:ext cx="664047" cy="664047"/>
          </a:xfrm>
          <a:prstGeom prst="roundRect">
            <a:avLst/>
          </a:prstGeom>
          <a:solidFill>
            <a:srgbClr val="E9E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722B056-FB7F-CA2A-3660-662C01592612}"/>
              </a:ext>
            </a:extLst>
          </p:cNvPr>
          <p:cNvSpPr txBox="1"/>
          <p:nvPr/>
        </p:nvSpPr>
        <p:spPr>
          <a:xfrm>
            <a:off x="571500" y="2295955"/>
            <a:ext cx="1165384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l"/>
            <a:r>
              <a:rPr lang="en-US" sz="160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  <a:latin typeface="+mj-lt"/>
              </a:rPr>
              <a:t>Step Name</a:t>
            </a:r>
            <a:endParaRPr lang="en-US" sz="1600" dirty="0" err="1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1"/>
              </a:gra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9FEE6D1-1D30-4541-F502-3742F33BE811}"/>
              </a:ext>
            </a:extLst>
          </p:cNvPr>
          <p:cNvSpPr txBox="1"/>
          <p:nvPr/>
        </p:nvSpPr>
        <p:spPr>
          <a:xfrm>
            <a:off x="3404129" y="2633181"/>
            <a:ext cx="2551112" cy="5164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this step shows your AI’s smart function for users now.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7FA973F6-219C-40AD-98CA-1E8092DE0E16}"/>
              </a:ext>
            </a:extLst>
          </p:cNvPr>
          <p:cNvSpPr/>
          <p:nvPr/>
        </p:nvSpPr>
        <p:spPr bwMode="auto">
          <a:xfrm>
            <a:off x="3404129" y="1442191"/>
            <a:ext cx="664047" cy="664047"/>
          </a:xfrm>
          <a:prstGeom prst="roundRect">
            <a:avLst/>
          </a:prstGeom>
          <a:solidFill>
            <a:srgbClr val="E9E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2EB5AC0-FAFC-6B5C-641F-A472FC5ED990}"/>
              </a:ext>
            </a:extLst>
          </p:cNvPr>
          <p:cNvSpPr txBox="1"/>
          <p:nvPr/>
        </p:nvSpPr>
        <p:spPr>
          <a:xfrm>
            <a:off x="3404129" y="2295955"/>
            <a:ext cx="1165384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l"/>
            <a:r>
              <a:rPr lang="en-US" sz="160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  <a:latin typeface="+mj-lt"/>
              </a:rPr>
              <a:t>Step Name</a:t>
            </a:r>
            <a:endParaRPr lang="en-US" sz="1600" dirty="0" err="1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1"/>
              </a:gra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44761EE-5103-AD2C-FE6A-A80265C568B4}"/>
              </a:ext>
            </a:extLst>
          </p:cNvPr>
          <p:cNvSpPr txBox="1"/>
          <p:nvPr/>
        </p:nvSpPr>
        <p:spPr>
          <a:xfrm>
            <a:off x="6236758" y="2633181"/>
            <a:ext cx="2551112" cy="5164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this step shows your AI’s smart function for users now.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D3082F98-E5D7-BAA5-6248-DF41E411BF26}"/>
              </a:ext>
            </a:extLst>
          </p:cNvPr>
          <p:cNvSpPr/>
          <p:nvPr/>
        </p:nvSpPr>
        <p:spPr bwMode="auto">
          <a:xfrm>
            <a:off x="6236758" y="1442191"/>
            <a:ext cx="664047" cy="664047"/>
          </a:xfrm>
          <a:prstGeom prst="roundRect">
            <a:avLst/>
          </a:prstGeom>
          <a:solidFill>
            <a:srgbClr val="E9E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B845FC1-CC12-7C18-6D41-BA0841A1AECF}"/>
              </a:ext>
            </a:extLst>
          </p:cNvPr>
          <p:cNvSpPr txBox="1"/>
          <p:nvPr/>
        </p:nvSpPr>
        <p:spPr>
          <a:xfrm>
            <a:off x="6236758" y="2295955"/>
            <a:ext cx="1165384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l"/>
            <a:r>
              <a:rPr lang="en-US" sz="160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  <a:latin typeface="+mj-lt"/>
              </a:rPr>
              <a:t>Step Name</a:t>
            </a:r>
            <a:endParaRPr lang="en-US" sz="1600" dirty="0" err="1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1"/>
              </a:gra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71FC1F5-CF3D-59B3-8E7D-5A67E0BFF069}"/>
              </a:ext>
            </a:extLst>
          </p:cNvPr>
          <p:cNvSpPr txBox="1"/>
          <p:nvPr/>
        </p:nvSpPr>
        <p:spPr>
          <a:xfrm>
            <a:off x="9069387" y="2633181"/>
            <a:ext cx="2551112" cy="5164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this step shows your AI’s smart function for users now.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E5DDEF42-CAB5-7338-6BC6-9BE6E0539EF1}"/>
              </a:ext>
            </a:extLst>
          </p:cNvPr>
          <p:cNvSpPr/>
          <p:nvPr/>
        </p:nvSpPr>
        <p:spPr bwMode="auto">
          <a:xfrm>
            <a:off x="9069387" y="1442191"/>
            <a:ext cx="664047" cy="664047"/>
          </a:xfrm>
          <a:prstGeom prst="roundRect">
            <a:avLst/>
          </a:prstGeom>
          <a:solidFill>
            <a:srgbClr val="E9E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973E991-DA5B-39DB-4FCB-D4D6C4170711}"/>
              </a:ext>
            </a:extLst>
          </p:cNvPr>
          <p:cNvSpPr txBox="1"/>
          <p:nvPr/>
        </p:nvSpPr>
        <p:spPr>
          <a:xfrm>
            <a:off x="9069387" y="2295955"/>
            <a:ext cx="1165384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l"/>
            <a:r>
              <a:rPr lang="en-US" sz="160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  <a:latin typeface="+mj-lt"/>
              </a:rPr>
              <a:t>Step Name</a:t>
            </a:r>
            <a:endParaRPr lang="en-US" sz="1600" dirty="0" err="1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1"/>
              </a:gradFill>
              <a:latin typeface="+mj-lt"/>
            </a:endParaRPr>
          </a:p>
        </p:txBody>
      </p:sp>
      <p:cxnSp>
        <p:nvCxnSpPr>
          <p:cNvPr id="4097" name="Straight Arrow Connector 4096">
            <a:extLst>
              <a:ext uri="{FF2B5EF4-FFF2-40B4-BE49-F238E27FC236}">
                <a16:creationId xmlns:a16="http://schemas.microsoft.com/office/drawing/2014/main" id="{DF6ABAD0-173B-9379-3117-FCCDB983FD02}"/>
              </a:ext>
            </a:extLst>
          </p:cNvPr>
          <p:cNvCxnSpPr>
            <a:cxnSpLocks/>
          </p:cNvCxnSpPr>
          <p:nvPr/>
        </p:nvCxnSpPr>
        <p:spPr>
          <a:xfrm>
            <a:off x="4068176" y="1774215"/>
            <a:ext cx="1883362" cy="0"/>
          </a:xfrm>
          <a:prstGeom prst="straightConnector1">
            <a:avLst/>
          </a:prstGeom>
          <a:ln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headEnd type="oval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9" name="Straight Arrow Connector 4098">
            <a:extLst>
              <a:ext uri="{FF2B5EF4-FFF2-40B4-BE49-F238E27FC236}">
                <a16:creationId xmlns:a16="http://schemas.microsoft.com/office/drawing/2014/main" id="{A361B790-B8D8-1150-5821-A2CBFE63F644}"/>
              </a:ext>
            </a:extLst>
          </p:cNvPr>
          <p:cNvCxnSpPr>
            <a:cxnSpLocks/>
          </p:cNvCxnSpPr>
          <p:nvPr/>
        </p:nvCxnSpPr>
        <p:spPr>
          <a:xfrm flipV="1">
            <a:off x="6900805" y="1774214"/>
            <a:ext cx="1883664" cy="1"/>
          </a:xfrm>
          <a:prstGeom prst="straightConnector1">
            <a:avLst/>
          </a:prstGeom>
          <a:ln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headEnd type="oval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1" name="Straight Arrow Connector 4100">
            <a:extLst>
              <a:ext uri="{FF2B5EF4-FFF2-40B4-BE49-F238E27FC236}">
                <a16:creationId xmlns:a16="http://schemas.microsoft.com/office/drawing/2014/main" id="{7BA8BC64-5C8D-2088-1C11-C8A72A770A26}"/>
              </a:ext>
            </a:extLst>
          </p:cNvPr>
          <p:cNvCxnSpPr>
            <a:cxnSpLocks/>
          </p:cNvCxnSpPr>
          <p:nvPr/>
        </p:nvCxnSpPr>
        <p:spPr>
          <a:xfrm>
            <a:off x="1235547" y="1774215"/>
            <a:ext cx="1887065" cy="0"/>
          </a:xfrm>
          <a:prstGeom prst="straightConnector1">
            <a:avLst/>
          </a:prstGeom>
          <a:ln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headEnd type="oval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8" name="Graphic 4107">
            <a:extLst>
              <a:ext uri="{FF2B5EF4-FFF2-40B4-BE49-F238E27FC236}">
                <a16:creationId xmlns:a16="http://schemas.microsoft.com/office/drawing/2014/main" id="{851918B3-9128-72B5-B00D-3E4C0866ED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02036" y="5746764"/>
            <a:ext cx="368906" cy="368906"/>
          </a:xfrm>
          <a:prstGeom prst="rect">
            <a:avLst/>
          </a:prstGeom>
        </p:spPr>
      </p:pic>
      <p:sp>
        <p:nvSpPr>
          <p:cNvPr id="4116" name="Freeform: Shape 4115">
            <a:extLst>
              <a:ext uri="{FF2B5EF4-FFF2-40B4-BE49-F238E27FC236}">
                <a16:creationId xmlns:a16="http://schemas.microsoft.com/office/drawing/2014/main" id="{AC5C6EA2-7D65-F4FC-F675-63B5C4782C40}"/>
              </a:ext>
            </a:extLst>
          </p:cNvPr>
          <p:cNvSpPr/>
          <p:nvPr/>
        </p:nvSpPr>
        <p:spPr>
          <a:xfrm>
            <a:off x="750805" y="1586991"/>
            <a:ext cx="305437" cy="374447"/>
          </a:xfrm>
          <a:custGeom>
            <a:avLst/>
            <a:gdLst>
              <a:gd name="connsiteX0" fmla="*/ 99682 w 305437"/>
              <a:gd name="connsiteY0" fmla="*/ 196809 h 374447"/>
              <a:gd name="connsiteX1" fmla="*/ 118852 w 305437"/>
              <a:gd name="connsiteY1" fmla="*/ 196809 h 374447"/>
              <a:gd name="connsiteX2" fmla="*/ 118852 w 305437"/>
              <a:gd name="connsiteY2" fmla="*/ 173805 h 374447"/>
              <a:gd name="connsiteX3" fmla="*/ 144412 w 305437"/>
              <a:gd name="connsiteY3" fmla="*/ 173805 h 374447"/>
              <a:gd name="connsiteX4" fmla="*/ 144412 w 305437"/>
              <a:gd name="connsiteY4" fmla="*/ 196809 h 374447"/>
              <a:gd name="connsiteX5" fmla="*/ 163581 w 305437"/>
              <a:gd name="connsiteY5" fmla="*/ 196809 h 374447"/>
              <a:gd name="connsiteX6" fmla="*/ 163581 w 305437"/>
              <a:gd name="connsiteY6" fmla="*/ 109906 h 374447"/>
              <a:gd name="connsiteX7" fmla="*/ 99682 w 305437"/>
              <a:gd name="connsiteY7" fmla="*/ 109906 h 374447"/>
              <a:gd name="connsiteX8" fmla="*/ 99682 w 305437"/>
              <a:gd name="connsiteY8" fmla="*/ 196809 h 374447"/>
              <a:gd name="connsiteX9" fmla="*/ 143134 w 305437"/>
              <a:gd name="connsiteY9" fmla="*/ 129076 h 374447"/>
              <a:gd name="connsiteX10" fmla="*/ 143134 w 305437"/>
              <a:gd name="connsiteY10" fmla="*/ 154636 h 374447"/>
              <a:gd name="connsiteX11" fmla="*/ 117574 w 305437"/>
              <a:gd name="connsiteY11" fmla="*/ 154636 h 374447"/>
              <a:gd name="connsiteX12" fmla="*/ 117574 w 305437"/>
              <a:gd name="connsiteY12" fmla="*/ 129076 h 374447"/>
              <a:gd name="connsiteX13" fmla="*/ 143134 w 305437"/>
              <a:gd name="connsiteY13" fmla="*/ 129076 h 374447"/>
              <a:gd name="connsiteX14" fmla="*/ 187863 w 305437"/>
              <a:gd name="connsiteY14" fmla="*/ 108628 h 374447"/>
              <a:gd name="connsiteX15" fmla="*/ 207033 w 305437"/>
              <a:gd name="connsiteY15" fmla="*/ 108628 h 374447"/>
              <a:gd name="connsiteX16" fmla="*/ 207033 w 305437"/>
              <a:gd name="connsiteY16" fmla="*/ 196809 h 374447"/>
              <a:gd name="connsiteX17" fmla="*/ 187863 w 305437"/>
              <a:gd name="connsiteY17" fmla="*/ 196809 h 374447"/>
              <a:gd name="connsiteX18" fmla="*/ 187863 w 305437"/>
              <a:gd name="connsiteY18" fmla="*/ 108628 h 374447"/>
              <a:gd name="connsiteX19" fmla="*/ 153358 w 305437"/>
              <a:gd name="connsiteY19" fmla="*/ 44729 h 374447"/>
              <a:gd name="connsiteX20" fmla="*/ 44729 w 305437"/>
              <a:gd name="connsiteY20" fmla="*/ 153358 h 374447"/>
              <a:gd name="connsiteX21" fmla="*/ 153358 w 305437"/>
              <a:gd name="connsiteY21" fmla="*/ 261986 h 374447"/>
              <a:gd name="connsiteX22" fmla="*/ 261986 w 305437"/>
              <a:gd name="connsiteY22" fmla="*/ 153358 h 374447"/>
              <a:gd name="connsiteX23" fmla="*/ 153358 w 305437"/>
              <a:gd name="connsiteY23" fmla="*/ 44729 h 374447"/>
              <a:gd name="connsiteX24" fmla="*/ 153358 w 305437"/>
              <a:gd name="connsiteY24" fmla="*/ 242816 h 374447"/>
              <a:gd name="connsiteX25" fmla="*/ 63899 w 305437"/>
              <a:gd name="connsiteY25" fmla="*/ 153358 h 374447"/>
              <a:gd name="connsiteX26" fmla="*/ 153358 w 305437"/>
              <a:gd name="connsiteY26" fmla="*/ 63899 h 374447"/>
              <a:gd name="connsiteX27" fmla="*/ 242816 w 305437"/>
              <a:gd name="connsiteY27" fmla="*/ 153358 h 374447"/>
              <a:gd name="connsiteX28" fmla="*/ 153358 w 305437"/>
              <a:gd name="connsiteY28" fmla="*/ 242816 h 374447"/>
              <a:gd name="connsiteX29" fmla="*/ 305437 w 305437"/>
              <a:gd name="connsiteY29" fmla="*/ 153358 h 374447"/>
              <a:gd name="connsiteX30" fmla="*/ 152080 w 305437"/>
              <a:gd name="connsiteY30" fmla="*/ 0 h 374447"/>
              <a:gd name="connsiteX31" fmla="*/ 0 w 305437"/>
              <a:gd name="connsiteY31" fmla="*/ 153358 h 374447"/>
              <a:gd name="connsiteX32" fmla="*/ 121408 w 305437"/>
              <a:gd name="connsiteY32" fmla="*/ 302881 h 374447"/>
              <a:gd name="connsiteX33" fmla="*/ 121408 w 305437"/>
              <a:gd name="connsiteY33" fmla="*/ 374448 h 374447"/>
              <a:gd name="connsiteX34" fmla="*/ 185307 w 305437"/>
              <a:gd name="connsiteY34" fmla="*/ 374448 h 374447"/>
              <a:gd name="connsiteX35" fmla="*/ 185307 w 305437"/>
              <a:gd name="connsiteY35" fmla="*/ 302881 h 374447"/>
              <a:gd name="connsiteX36" fmla="*/ 305437 w 305437"/>
              <a:gd name="connsiteY36" fmla="*/ 153358 h 374447"/>
              <a:gd name="connsiteX37" fmla="*/ 164859 w 305437"/>
              <a:gd name="connsiteY37" fmla="*/ 354000 h 374447"/>
              <a:gd name="connsiteX38" fmla="*/ 139300 w 305437"/>
              <a:gd name="connsiteY38" fmla="*/ 354000 h 374447"/>
              <a:gd name="connsiteX39" fmla="*/ 139300 w 305437"/>
              <a:gd name="connsiteY39" fmla="*/ 305437 h 374447"/>
              <a:gd name="connsiteX40" fmla="*/ 152080 w 305437"/>
              <a:gd name="connsiteY40" fmla="*/ 305437 h 374447"/>
              <a:gd name="connsiteX41" fmla="*/ 164859 w 305437"/>
              <a:gd name="connsiteY41" fmla="*/ 305437 h 374447"/>
              <a:gd name="connsiteX42" fmla="*/ 164859 w 305437"/>
              <a:gd name="connsiteY42" fmla="*/ 354000 h 374447"/>
              <a:gd name="connsiteX43" fmla="*/ 153358 w 305437"/>
              <a:gd name="connsiteY43" fmla="*/ 286267 h 374447"/>
              <a:gd name="connsiteX44" fmla="*/ 19170 w 305437"/>
              <a:gd name="connsiteY44" fmla="*/ 153358 h 374447"/>
              <a:gd name="connsiteX45" fmla="*/ 153358 w 305437"/>
              <a:gd name="connsiteY45" fmla="*/ 19170 h 374447"/>
              <a:gd name="connsiteX46" fmla="*/ 286267 w 305437"/>
              <a:gd name="connsiteY46" fmla="*/ 153358 h 374447"/>
              <a:gd name="connsiteX47" fmla="*/ 153358 w 305437"/>
              <a:gd name="connsiteY47" fmla="*/ 286267 h 37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5437" h="374447">
                <a:moveTo>
                  <a:pt x="99682" y="196809"/>
                </a:moveTo>
                <a:lnTo>
                  <a:pt x="118852" y="196809"/>
                </a:lnTo>
                <a:lnTo>
                  <a:pt x="118852" y="173805"/>
                </a:lnTo>
                <a:lnTo>
                  <a:pt x="144412" y="173805"/>
                </a:lnTo>
                <a:lnTo>
                  <a:pt x="144412" y="196809"/>
                </a:lnTo>
                <a:lnTo>
                  <a:pt x="163581" y="196809"/>
                </a:lnTo>
                <a:lnTo>
                  <a:pt x="163581" y="109906"/>
                </a:lnTo>
                <a:lnTo>
                  <a:pt x="99682" y="109906"/>
                </a:lnTo>
                <a:lnTo>
                  <a:pt x="99682" y="196809"/>
                </a:lnTo>
                <a:close/>
                <a:moveTo>
                  <a:pt x="143134" y="129076"/>
                </a:moveTo>
                <a:lnTo>
                  <a:pt x="143134" y="154636"/>
                </a:lnTo>
                <a:lnTo>
                  <a:pt x="117574" y="154636"/>
                </a:lnTo>
                <a:lnTo>
                  <a:pt x="117574" y="129076"/>
                </a:lnTo>
                <a:lnTo>
                  <a:pt x="143134" y="129076"/>
                </a:lnTo>
                <a:close/>
                <a:moveTo>
                  <a:pt x="187863" y="108628"/>
                </a:moveTo>
                <a:lnTo>
                  <a:pt x="207033" y="108628"/>
                </a:lnTo>
                <a:lnTo>
                  <a:pt x="207033" y="196809"/>
                </a:lnTo>
                <a:lnTo>
                  <a:pt x="187863" y="196809"/>
                </a:lnTo>
                <a:lnTo>
                  <a:pt x="187863" y="108628"/>
                </a:lnTo>
                <a:close/>
                <a:moveTo>
                  <a:pt x="153358" y="44729"/>
                </a:moveTo>
                <a:cubicBezTo>
                  <a:pt x="93292" y="44729"/>
                  <a:pt x="44729" y="93292"/>
                  <a:pt x="44729" y="153358"/>
                </a:cubicBezTo>
                <a:cubicBezTo>
                  <a:pt x="44729" y="213423"/>
                  <a:pt x="93292" y="261986"/>
                  <a:pt x="153358" y="261986"/>
                </a:cubicBezTo>
                <a:cubicBezTo>
                  <a:pt x="213423" y="261986"/>
                  <a:pt x="261986" y="213423"/>
                  <a:pt x="261986" y="153358"/>
                </a:cubicBezTo>
                <a:cubicBezTo>
                  <a:pt x="261986" y="93292"/>
                  <a:pt x="213423" y="44729"/>
                  <a:pt x="153358" y="44729"/>
                </a:cubicBezTo>
                <a:close/>
                <a:moveTo>
                  <a:pt x="153358" y="242816"/>
                </a:moveTo>
                <a:cubicBezTo>
                  <a:pt x="103516" y="242816"/>
                  <a:pt x="63899" y="203199"/>
                  <a:pt x="63899" y="153358"/>
                </a:cubicBezTo>
                <a:cubicBezTo>
                  <a:pt x="63899" y="103516"/>
                  <a:pt x="103516" y="63899"/>
                  <a:pt x="153358" y="63899"/>
                </a:cubicBezTo>
                <a:cubicBezTo>
                  <a:pt x="203199" y="63899"/>
                  <a:pt x="242816" y="103516"/>
                  <a:pt x="242816" y="153358"/>
                </a:cubicBezTo>
                <a:cubicBezTo>
                  <a:pt x="242816" y="203199"/>
                  <a:pt x="201921" y="242816"/>
                  <a:pt x="153358" y="242816"/>
                </a:cubicBezTo>
                <a:close/>
                <a:moveTo>
                  <a:pt x="305437" y="153358"/>
                </a:moveTo>
                <a:cubicBezTo>
                  <a:pt x="305437" y="69011"/>
                  <a:pt x="236426" y="0"/>
                  <a:pt x="152080" y="0"/>
                </a:cubicBezTo>
                <a:cubicBezTo>
                  <a:pt x="67733" y="0"/>
                  <a:pt x="0" y="69011"/>
                  <a:pt x="0" y="153358"/>
                </a:cubicBezTo>
                <a:cubicBezTo>
                  <a:pt x="0" y="227480"/>
                  <a:pt x="52397" y="288823"/>
                  <a:pt x="121408" y="302881"/>
                </a:cubicBezTo>
                <a:lnTo>
                  <a:pt x="121408" y="374448"/>
                </a:lnTo>
                <a:lnTo>
                  <a:pt x="185307" y="374448"/>
                </a:lnTo>
                <a:lnTo>
                  <a:pt x="185307" y="302881"/>
                </a:lnTo>
                <a:cubicBezTo>
                  <a:pt x="254318" y="287545"/>
                  <a:pt x="305437" y="226202"/>
                  <a:pt x="305437" y="153358"/>
                </a:cubicBezTo>
                <a:close/>
                <a:moveTo>
                  <a:pt x="164859" y="354000"/>
                </a:moveTo>
                <a:lnTo>
                  <a:pt x="139300" y="354000"/>
                </a:lnTo>
                <a:lnTo>
                  <a:pt x="139300" y="305437"/>
                </a:lnTo>
                <a:cubicBezTo>
                  <a:pt x="143134" y="305437"/>
                  <a:pt x="146968" y="305437"/>
                  <a:pt x="152080" y="305437"/>
                </a:cubicBezTo>
                <a:cubicBezTo>
                  <a:pt x="155913" y="305437"/>
                  <a:pt x="161025" y="305437"/>
                  <a:pt x="164859" y="305437"/>
                </a:cubicBezTo>
                <a:lnTo>
                  <a:pt x="164859" y="354000"/>
                </a:lnTo>
                <a:close/>
                <a:moveTo>
                  <a:pt x="153358" y="286267"/>
                </a:moveTo>
                <a:cubicBezTo>
                  <a:pt x="79235" y="286267"/>
                  <a:pt x="19170" y="226202"/>
                  <a:pt x="19170" y="153358"/>
                </a:cubicBezTo>
                <a:cubicBezTo>
                  <a:pt x="19170" y="80513"/>
                  <a:pt x="79235" y="19170"/>
                  <a:pt x="153358" y="19170"/>
                </a:cubicBezTo>
                <a:cubicBezTo>
                  <a:pt x="227480" y="19170"/>
                  <a:pt x="286267" y="79235"/>
                  <a:pt x="286267" y="153358"/>
                </a:cubicBezTo>
                <a:cubicBezTo>
                  <a:pt x="286267" y="227480"/>
                  <a:pt x="226202" y="286267"/>
                  <a:pt x="153358" y="286267"/>
                </a:cubicBezTo>
                <a:close/>
              </a:path>
            </a:pathLst>
          </a:custGeom>
          <a:solidFill>
            <a:srgbClr val="000000"/>
          </a:solidFill>
          <a:ln w="127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7" name="Freeform: Shape 4116">
            <a:extLst>
              <a:ext uri="{FF2B5EF4-FFF2-40B4-BE49-F238E27FC236}">
                <a16:creationId xmlns:a16="http://schemas.microsoft.com/office/drawing/2014/main" id="{02C7370F-B859-839D-E761-5720D67CD301}"/>
              </a:ext>
            </a:extLst>
          </p:cNvPr>
          <p:cNvSpPr/>
          <p:nvPr/>
        </p:nvSpPr>
        <p:spPr>
          <a:xfrm>
            <a:off x="3582156" y="1586991"/>
            <a:ext cx="307993" cy="374447"/>
          </a:xfrm>
          <a:custGeom>
            <a:avLst/>
            <a:gdLst>
              <a:gd name="connsiteX0" fmla="*/ 153358 w 307993"/>
              <a:gd name="connsiteY0" fmla="*/ 19170 h 374447"/>
              <a:gd name="connsiteX1" fmla="*/ 131632 w 307993"/>
              <a:gd name="connsiteY1" fmla="*/ 19170 h 374447"/>
              <a:gd name="connsiteX2" fmla="*/ 131632 w 307993"/>
              <a:gd name="connsiteY2" fmla="*/ 0 h 374447"/>
              <a:gd name="connsiteX3" fmla="*/ 153358 w 307993"/>
              <a:gd name="connsiteY3" fmla="*/ 0 h 374447"/>
              <a:gd name="connsiteX4" fmla="*/ 153358 w 307993"/>
              <a:gd name="connsiteY4" fmla="*/ 19170 h 374447"/>
              <a:gd name="connsiteX5" fmla="*/ 109906 w 307993"/>
              <a:gd name="connsiteY5" fmla="*/ 21726 h 374447"/>
              <a:gd name="connsiteX6" fmla="*/ 88180 w 307993"/>
              <a:gd name="connsiteY6" fmla="*/ 21726 h 374447"/>
              <a:gd name="connsiteX7" fmla="*/ 88180 w 307993"/>
              <a:gd name="connsiteY7" fmla="*/ 40895 h 374447"/>
              <a:gd name="connsiteX8" fmla="*/ 109906 w 307993"/>
              <a:gd name="connsiteY8" fmla="*/ 40895 h 374447"/>
              <a:gd name="connsiteX9" fmla="*/ 109906 w 307993"/>
              <a:gd name="connsiteY9" fmla="*/ 21726 h 374447"/>
              <a:gd name="connsiteX10" fmla="*/ 153358 w 307993"/>
              <a:gd name="connsiteY10" fmla="*/ 63899 h 374447"/>
              <a:gd name="connsiteX11" fmla="*/ 175083 w 307993"/>
              <a:gd name="connsiteY11" fmla="*/ 63899 h 374447"/>
              <a:gd name="connsiteX12" fmla="*/ 175083 w 307993"/>
              <a:gd name="connsiteY12" fmla="*/ 44729 h 374447"/>
              <a:gd name="connsiteX13" fmla="*/ 153358 w 307993"/>
              <a:gd name="connsiteY13" fmla="*/ 44729 h 374447"/>
              <a:gd name="connsiteX14" fmla="*/ 153358 w 307993"/>
              <a:gd name="connsiteY14" fmla="*/ 63899 h 374447"/>
              <a:gd name="connsiteX15" fmla="*/ 219812 w 307993"/>
              <a:gd name="connsiteY15" fmla="*/ 21726 h 374447"/>
              <a:gd name="connsiteX16" fmla="*/ 198087 w 307993"/>
              <a:gd name="connsiteY16" fmla="*/ 21726 h 374447"/>
              <a:gd name="connsiteX17" fmla="*/ 198087 w 307993"/>
              <a:gd name="connsiteY17" fmla="*/ 40895 h 374447"/>
              <a:gd name="connsiteX18" fmla="*/ 219812 w 307993"/>
              <a:gd name="connsiteY18" fmla="*/ 40895 h 374447"/>
              <a:gd name="connsiteX19" fmla="*/ 219812 w 307993"/>
              <a:gd name="connsiteY19" fmla="*/ 21726 h 374447"/>
              <a:gd name="connsiteX20" fmla="*/ 307993 w 307993"/>
              <a:gd name="connsiteY20" fmla="*/ 310549 h 374447"/>
              <a:gd name="connsiteX21" fmla="*/ 307993 w 307993"/>
              <a:gd name="connsiteY21" fmla="*/ 374448 h 374447"/>
              <a:gd name="connsiteX22" fmla="*/ 0 w 307993"/>
              <a:gd name="connsiteY22" fmla="*/ 374448 h 374447"/>
              <a:gd name="connsiteX23" fmla="*/ 0 w 307993"/>
              <a:gd name="connsiteY23" fmla="*/ 310549 h 374447"/>
              <a:gd name="connsiteX24" fmla="*/ 21726 w 307993"/>
              <a:gd name="connsiteY24" fmla="*/ 310549 h 374447"/>
              <a:gd name="connsiteX25" fmla="*/ 21726 w 307993"/>
              <a:gd name="connsiteY25" fmla="*/ 154636 h 374447"/>
              <a:gd name="connsiteX26" fmla="*/ 103516 w 307993"/>
              <a:gd name="connsiteY26" fmla="*/ 154636 h 374447"/>
              <a:gd name="connsiteX27" fmla="*/ 42173 w 307993"/>
              <a:gd name="connsiteY27" fmla="*/ 88181 h 374447"/>
              <a:gd name="connsiteX28" fmla="*/ 264542 w 307993"/>
              <a:gd name="connsiteY28" fmla="*/ 88181 h 374447"/>
              <a:gd name="connsiteX29" fmla="*/ 203199 w 307993"/>
              <a:gd name="connsiteY29" fmla="*/ 154636 h 374447"/>
              <a:gd name="connsiteX30" fmla="*/ 284989 w 307993"/>
              <a:gd name="connsiteY30" fmla="*/ 154636 h 374447"/>
              <a:gd name="connsiteX31" fmla="*/ 284989 w 307993"/>
              <a:gd name="connsiteY31" fmla="*/ 310549 h 374447"/>
              <a:gd name="connsiteX32" fmla="*/ 307993 w 307993"/>
              <a:gd name="connsiteY32" fmla="*/ 310549 h 374447"/>
              <a:gd name="connsiteX33" fmla="*/ 86903 w 307993"/>
              <a:gd name="connsiteY33" fmla="*/ 107350 h 374447"/>
              <a:gd name="connsiteX34" fmla="*/ 135466 w 307993"/>
              <a:gd name="connsiteY34" fmla="*/ 159747 h 374447"/>
              <a:gd name="connsiteX35" fmla="*/ 135466 w 307993"/>
              <a:gd name="connsiteY35" fmla="*/ 233870 h 374447"/>
              <a:gd name="connsiteX36" fmla="*/ 171249 w 307993"/>
              <a:gd name="connsiteY36" fmla="*/ 247928 h 374447"/>
              <a:gd name="connsiteX37" fmla="*/ 171249 w 307993"/>
              <a:gd name="connsiteY37" fmla="*/ 158469 h 374447"/>
              <a:gd name="connsiteX38" fmla="*/ 219812 w 307993"/>
              <a:gd name="connsiteY38" fmla="*/ 106072 h 374447"/>
              <a:gd name="connsiteX39" fmla="*/ 86903 w 307993"/>
              <a:gd name="connsiteY39" fmla="*/ 106072 h 374447"/>
              <a:gd name="connsiteX40" fmla="*/ 40895 w 307993"/>
              <a:gd name="connsiteY40" fmla="*/ 310549 h 374447"/>
              <a:gd name="connsiteX41" fmla="*/ 265820 w 307993"/>
              <a:gd name="connsiteY41" fmla="*/ 310549 h 374447"/>
              <a:gd name="connsiteX42" fmla="*/ 265820 w 307993"/>
              <a:gd name="connsiteY42" fmla="*/ 173805 h 374447"/>
              <a:gd name="connsiteX43" fmla="*/ 191697 w 307993"/>
              <a:gd name="connsiteY43" fmla="*/ 173805 h 374447"/>
              <a:gd name="connsiteX44" fmla="*/ 191697 w 307993"/>
              <a:gd name="connsiteY44" fmla="*/ 277322 h 374447"/>
              <a:gd name="connsiteX45" fmla="*/ 117574 w 307993"/>
              <a:gd name="connsiteY45" fmla="*/ 247928 h 374447"/>
              <a:gd name="connsiteX46" fmla="*/ 117574 w 307993"/>
              <a:gd name="connsiteY46" fmla="*/ 173805 h 374447"/>
              <a:gd name="connsiteX47" fmla="*/ 42173 w 307993"/>
              <a:gd name="connsiteY47" fmla="*/ 173805 h 374447"/>
              <a:gd name="connsiteX48" fmla="*/ 42173 w 307993"/>
              <a:gd name="connsiteY48" fmla="*/ 310549 h 374447"/>
              <a:gd name="connsiteX49" fmla="*/ 288823 w 307993"/>
              <a:gd name="connsiteY49" fmla="*/ 329719 h 374447"/>
              <a:gd name="connsiteX50" fmla="*/ 19170 w 307993"/>
              <a:gd name="connsiteY50" fmla="*/ 329719 h 374447"/>
              <a:gd name="connsiteX51" fmla="*/ 19170 w 307993"/>
              <a:gd name="connsiteY51" fmla="*/ 355278 h 374447"/>
              <a:gd name="connsiteX52" fmla="*/ 288823 w 307993"/>
              <a:gd name="connsiteY52" fmla="*/ 355278 h 374447"/>
              <a:gd name="connsiteX53" fmla="*/ 288823 w 307993"/>
              <a:gd name="connsiteY53" fmla="*/ 329719 h 37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307993" h="374447">
                <a:moveTo>
                  <a:pt x="153358" y="19170"/>
                </a:moveTo>
                <a:lnTo>
                  <a:pt x="131632" y="19170"/>
                </a:lnTo>
                <a:lnTo>
                  <a:pt x="131632" y="0"/>
                </a:lnTo>
                <a:lnTo>
                  <a:pt x="153358" y="0"/>
                </a:lnTo>
                <a:lnTo>
                  <a:pt x="153358" y="19170"/>
                </a:lnTo>
                <a:close/>
                <a:moveTo>
                  <a:pt x="109906" y="21726"/>
                </a:moveTo>
                <a:lnTo>
                  <a:pt x="88180" y="21726"/>
                </a:lnTo>
                <a:lnTo>
                  <a:pt x="88180" y="40895"/>
                </a:lnTo>
                <a:lnTo>
                  <a:pt x="109906" y="40895"/>
                </a:lnTo>
                <a:lnTo>
                  <a:pt x="109906" y="21726"/>
                </a:lnTo>
                <a:close/>
                <a:moveTo>
                  <a:pt x="153358" y="63899"/>
                </a:moveTo>
                <a:lnTo>
                  <a:pt x="175083" y="63899"/>
                </a:lnTo>
                <a:lnTo>
                  <a:pt x="175083" y="44729"/>
                </a:lnTo>
                <a:lnTo>
                  <a:pt x="153358" y="44729"/>
                </a:lnTo>
                <a:lnTo>
                  <a:pt x="153358" y="63899"/>
                </a:lnTo>
                <a:close/>
                <a:moveTo>
                  <a:pt x="219812" y="21726"/>
                </a:moveTo>
                <a:lnTo>
                  <a:pt x="198087" y="21726"/>
                </a:lnTo>
                <a:lnTo>
                  <a:pt x="198087" y="40895"/>
                </a:lnTo>
                <a:lnTo>
                  <a:pt x="219812" y="40895"/>
                </a:lnTo>
                <a:lnTo>
                  <a:pt x="219812" y="21726"/>
                </a:lnTo>
                <a:close/>
                <a:moveTo>
                  <a:pt x="307993" y="310549"/>
                </a:moveTo>
                <a:lnTo>
                  <a:pt x="307993" y="374448"/>
                </a:lnTo>
                <a:lnTo>
                  <a:pt x="0" y="374448"/>
                </a:lnTo>
                <a:lnTo>
                  <a:pt x="0" y="310549"/>
                </a:lnTo>
                <a:lnTo>
                  <a:pt x="21726" y="310549"/>
                </a:lnTo>
                <a:lnTo>
                  <a:pt x="21726" y="154636"/>
                </a:lnTo>
                <a:lnTo>
                  <a:pt x="103516" y="154636"/>
                </a:lnTo>
                <a:lnTo>
                  <a:pt x="42173" y="88181"/>
                </a:lnTo>
                <a:lnTo>
                  <a:pt x="264542" y="88181"/>
                </a:lnTo>
                <a:lnTo>
                  <a:pt x="203199" y="154636"/>
                </a:lnTo>
                <a:lnTo>
                  <a:pt x="284989" y="154636"/>
                </a:lnTo>
                <a:lnTo>
                  <a:pt x="284989" y="310549"/>
                </a:lnTo>
                <a:lnTo>
                  <a:pt x="307993" y="310549"/>
                </a:lnTo>
                <a:close/>
                <a:moveTo>
                  <a:pt x="86903" y="107350"/>
                </a:moveTo>
                <a:lnTo>
                  <a:pt x="135466" y="159747"/>
                </a:lnTo>
                <a:lnTo>
                  <a:pt x="135466" y="233870"/>
                </a:lnTo>
                <a:lnTo>
                  <a:pt x="171249" y="247928"/>
                </a:lnTo>
                <a:lnTo>
                  <a:pt x="171249" y="158469"/>
                </a:lnTo>
                <a:lnTo>
                  <a:pt x="219812" y="106072"/>
                </a:lnTo>
                <a:lnTo>
                  <a:pt x="86903" y="106072"/>
                </a:lnTo>
                <a:close/>
                <a:moveTo>
                  <a:pt x="40895" y="310549"/>
                </a:moveTo>
                <a:lnTo>
                  <a:pt x="265820" y="310549"/>
                </a:lnTo>
                <a:lnTo>
                  <a:pt x="265820" y="173805"/>
                </a:lnTo>
                <a:lnTo>
                  <a:pt x="191697" y="173805"/>
                </a:lnTo>
                <a:lnTo>
                  <a:pt x="191697" y="277322"/>
                </a:lnTo>
                <a:lnTo>
                  <a:pt x="117574" y="247928"/>
                </a:lnTo>
                <a:lnTo>
                  <a:pt x="117574" y="173805"/>
                </a:lnTo>
                <a:lnTo>
                  <a:pt x="42173" y="173805"/>
                </a:lnTo>
                <a:lnTo>
                  <a:pt x="42173" y="310549"/>
                </a:lnTo>
                <a:close/>
                <a:moveTo>
                  <a:pt x="288823" y="329719"/>
                </a:moveTo>
                <a:lnTo>
                  <a:pt x="19170" y="329719"/>
                </a:lnTo>
                <a:lnTo>
                  <a:pt x="19170" y="355278"/>
                </a:lnTo>
                <a:lnTo>
                  <a:pt x="288823" y="355278"/>
                </a:lnTo>
                <a:lnTo>
                  <a:pt x="288823" y="329719"/>
                </a:lnTo>
                <a:close/>
              </a:path>
            </a:pathLst>
          </a:custGeom>
          <a:solidFill>
            <a:srgbClr val="000000"/>
          </a:solidFill>
          <a:ln w="127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8" name="Freeform: Shape 4117">
            <a:extLst>
              <a:ext uri="{FF2B5EF4-FFF2-40B4-BE49-F238E27FC236}">
                <a16:creationId xmlns:a16="http://schemas.microsoft.com/office/drawing/2014/main" id="{93C874B7-9646-F670-5D06-39EAAC5566BC}"/>
              </a:ext>
            </a:extLst>
          </p:cNvPr>
          <p:cNvSpPr/>
          <p:nvPr/>
        </p:nvSpPr>
        <p:spPr>
          <a:xfrm>
            <a:off x="6399624" y="1588269"/>
            <a:ext cx="338315" cy="371891"/>
          </a:xfrm>
          <a:custGeom>
            <a:avLst/>
            <a:gdLst>
              <a:gd name="connsiteX0" fmla="*/ 314951 w 338315"/>
              <a:gd name="connsiteY0" fmla="*/ 221090 h 371891"/>
              <a:gd name="connsiteX1" fmla="*/ 283001 w 338315"/>
              <a:gd name="connsiteY1" fmla="*/ 217256 h 371891"/>
              <a:gd name="connsiteX2" fmla="*/ 262554 w 338315"/>
              <a:gd name="connsiteY2" fmla="*/ 230036 h 371891"/>
              <a:gd name="connsiteX3" fmla="*/ 233160 w 338315"/>
              <a:gd name="connsiteY3" fmla="*/ 212145 h 371891"/>
              <a:gd name="connsiteX4" fmla="*/ 234438 w 338315"/>
              <a:gd name="connsiteY4" fmla="*/ 198087 h 371891"/>
              <a:gd name="connsiteX5" fmla="*/ 234438 w 338315"/>
              <a:gd name="connsiteY5" fmla="*/ 176361 h 371891"/>
              <a:gd name="connsiteX6" fmla="*/ 233160 w 338315"/>
              <a:gd name="connsiteY6" fmla="*/ 162303 h 371891"/>
              <a:gd name="connsiteX7" fmla="*/ 263832 w 338315"/>
              <a:gd name="connsiteY7" fmla="*/ 144412 h 371891"/>
              <a:gd name="connsiteX8" fmla="*/ 294503 w 338315"/>
              <a:gd name="connsiteY8" fmla="*/ 158469 h 371891"/>
              <a:gd name="connsiteX9" fmla="*/ 316229 w 338315"/>
              <a:gd name="connsiteY9" fmla="*/ 153358 h 371891"/>
              <a:gd name="connsiteX10" fmla="*/ 331565 w 338315"/>
              <a:gd name="connsiteY10" fmla="*/ 94570 h 371891"/>
              <a:gd name="connsiteX11" fmla="*/ 272778 w 338315"/>
              <a:gd name="connsiteY11" fmla="*/ 79235 h 371891"/>
              <a:gd name="connsiteX12" fmla="*/ 253608 w 338315"/>
              <a:gd name="connsiteY12" fmla="*/ 129076 h 371891"/>
              <a:gd name="connsiteX13" fmla="*/ 225492 w 338315"/>
              <a:gd name="connsiteY13" fmla="*/ 144412 h 371891"/>
              <a:gd name="connsiteX14" fmla="*/ 178207 w 338315"/>
              <a:gd name="connsiteY14" fmla="*/ 112462 h 371891"/>
              <a:gd name="connsiteX15" fmla="*/ 178207 w 338315"/>
              <a:gd name="connsiteY15" fmla="*/ 83069 h 371891"/>
              <a:gd name="connsiteX16" fmla="*/ 211434 w 338315"/>
              <a:gd name="connsiteY16" fmla="*/ 42173 h 371891"/>
              <a:gd name="connsiteX17" fmla="*/ 169261 w 338315"/>
              <a:gd name="connsiteY17" fmla="*/ 0 h 371891"/>
              <a:gd name="connsiteX18" fmla="*/ 127088 w 338315"/>
              <a:gd name="connsiteY18" fmla="*/ 42173 h 371891"/>
              <a:gd name="connsiteX19" fmla="*/ 160315 w 338315"/>
              <a:gd name="connsiteY19" fmla="*/ 83069 h 371891"/>
              <a:gd name="connsiteX20" fmla="*/ 160315 w 338315"/>
              <a:gd name="connsiteY20" fmla="*/ 109906 h 371891"/>
              <a:gd name="connsiteX21" fmla="*/ 113030 w 338315"/>
              <a:gd name="connsiteY21" fmla="*/ 141856 h 371891"/>
              <a:gd name="connsiteX22" fmla="*/ 84915 w 338315"/>
              <a:gd name="connsiteY22" fmla="*/ 126520 h 371891"/>
              <a:gd name="connsiteX23" fmla="*/ 84915 w 338315"/>
              <a:gd name="connsiteY23" fmla="*/ 103516 h 371891"/>
              <a:gd name="connsiteX24" fmla="*/ 64467 w 338315"/>
              <a:gd name="connsiteY24" fmla="*/ 77957 h 371891"/>
              <a:gd name="connsiteX25" fmla="*/ 5680 w 338315"/>
              <a:gd name="connsiteY25" fmla="*/ 93292 h 371891"/>
              <a:gd name="connsiteX26" fmla="*/ 1846 w 338315"/>
              <a:gd name="connsiteY26" fmla="*/ 125242 h 371891"/>
              <a:gd name="connsiteX27" fmla="*/ 22294 w 338315"/>
              <a:gd name="connsiteY27" fmla="*/ 150802 h 371891"/>
              <a:gd name="connsiteX28" fmla="*/ 44019 w 338315"/>
              <a:gd name="connsiteY28" fmla="*/ 155913 h 371891"/>
              <a:gd name="connsiteX29" fmla="*/ 74691 w 338315"/>
              <a:gd name="connsiteY29" fmla="*/ 141856 h 371891"/>
              <a:gd name="connsiteX30" fmla="*/ 105362 w 338315"/>
              <a:gd name="connsiteY30" fmla="*/ 159747 h 371891"/>
              <a:gd name="connsiteX31" fmla="*/ 104084 w 338315"/>
              <a:gd name="connsiteY31" fmla="*/ 173805 h 371891"/>
              <a:gd name="connsiteX32" fmla="*/ 104084 w 338315"/>
              <a:gd name="connsiteY32" fmla="*/ 195531 h 371891"/>
              <a:gd name="connsiteX33" fmla="*/ 105362 w 338315"/>
              <a:gd name="connsiteY33" fmla="*/ 209589 h 371891"/>
              <a:gd name="connsiteX34" fmla="*/ 75969 w 338315"/>
              <a:gd name="connsiteY34" fmla="*/ 227480 h 371891"/>
              <a:gd name="connsiteX35" fmla="*/ 55521 w 338315"/>
              <a:gd name="connsiteY35" fmla="*/ 214701 h 371891"/>
              <a:gd name="connsiteX36" fmla="*/ 23572 w 338315"/>
              <a:gd name="connsiteY36" fmla="*/ 218534 h 371891"/>
              <a:gd name="connsiteX37" fmla="*/ 8236 w 338315"/>
              <a:gd name="connsiteY37" fmla="*/ 277322 h 371891"/>
              <a:gd name="connsiteX38" fmla="*/ 45297 w 338315"/>
              <a:gd name="connsiteY38" fmla="*/ 299047 h 371891"/>
              <a:gd name="connsiteX39" fmla="*/ 67023 w 338315"/>
              <a:gd name="connsiteY39" fmla="*/ 293935 h 371891"/>
              <a:gd name="connsiteX40" fmla="*/ 87471 w 338315"/>
              <a:gd name="connsiteY40" fmla="*/ 268376 h 371891"/>
              <a:gd name="connsiteX41" fmla="*/ 87471 w 338315"/>
              <a:gd name="connsiteY41" fmla="*/ 245372 h 371891"/>
              <a:gd name="connsiteX42" fmla="*/ 115586 w 338315"/>
              <a:gd name="connsiteY42" fmla="*/ 230036 h 371891"/>
              <a:gd name="connsiteX43" fmla="*/ 162871 w 338315"/>
              <a:gd name="connsiteY43" fmla="*/ 261986 h 371891"/>
              <a:gd name="connsiteX44" fmla="*/ 162871 w 338315"/>
              <a:gd name="connsiteY44" fmla="*/ 288823 h 371891"/>
              <a:gd name="connsiteX45" fmla="*/ 129644 w 338315"/>
              <a:gd name="connsiteY45" fmla="*/ 329719 h 371891"/>
              <a:gd name="connsiteX46" fmla="*/ 171817 w 338315"/>
              <a:gd name="connsiteY46" fmla="*/ 371892 h 371891"/>
              <a:gd name="connsiteX47" fmla="*/ 213991 w 338315"/>
              <a:gd name="connsiteY47" fmla="*/ 329719 h 371891"/>
              <a:gd name="connsiteX48" fmla="*/ 180763 w 338315"/>
              <a:gd name="connsiteY48" fmla="*/ 288823 h 371891"/>
              <a:gd name="connsiteX49" fmla="*/ 180763 w 338315"/>
              <a:gd name="connsiteY49" fmla="*/ 261986 h 371891"/>
              <a:gd name="connsiteX50" fmla="*/ 228048 w 338315"/>
              <a:gd name="connsiteY50" fmla="*/ 230036 h 371891"/>
              <a:gd name="connsiteX51" fmla="*/ 256164 w 338315"/>
              <a:gd name="connsiteY51" fmla="*/ 245372 h 371891"/>
              <a:gd name="connsiteX52" fmla="*/ 256164 w 338315"/>
              <a:gd name="connsiteY52" fmla="*/ 268376 h 371891"/>
              <a:gd name="connsiteX53" fmla="*/ 276611 w 338315"/>
              <a:gd name="connsiteY53" fmla="*/ 293935 h 371891"/>
              <a:gd name="connsiteX54" fmla="*/ 298337 w 338315"/>
              <a:gd name="connsiteY54" fmla="*/ 299047 h 371891"/>
              <a:gd name="connsiteX55" fmla="*/ 335399 w 338315"/>
              <a:gd name="connsiteY55" fmla="*/ 277322 h 371891"/>
              <a:gd name="connsiteX56" fmla="*/ 314951 w 338315"/>
              <a:gd name="connsiteY56" fmla="*/ 221090 h 371891"/>
              <a:gd name="connsiteX57" fmla="*/ 271500 w 338315"/>
              <a:gd name="connsiteY57" fmla="*/ 107350 h 371891"/>
              <a:gd name="connsiteX58" fmla="*/ 283001 w 338315"/>
              <a:gd name="connsiteY58" fmla="*/ 93292 h 371891"/>
              <a:gd name="connsiteX59" fmla="*/ 294503 w 338315"/>
              <a:gd name="connsiteY59" fmla="*/ 90737 h 371891"/>
              <a:gd name="connsiteX60" fmla="*/ 314951 w 338315"/>
              <a:gd name="connsiteY60" fmla="*/ 102238 h 371891"/>
              <a:gd name="connsiteX61" fmla="*/ 317507 w 338315"/>
              <a:gd name="connsiteY61" fmla="*/ 120130 h 371891"/>
              <a:gd name="connsiteX62" fmla="*/ 306005 w 338315"/>
              <a:gd name="connsiteY62" fmla="*/ 134188 h 371891"/>
              <a:gd name="connsiteX63" fmla="*/ 288113 w 338315"/>
              <a:gd name="connsiteY63" fmla="*/ 136744 h 371891"/>
              <a:gd name="connsiteX64" fmla="*/ 274056 w 338315"/>
              <a:gd name="connsiteY64" fmla="*/ 125242 h 371891"/>
              <a:gd name="connsiteX65" fmla="*/ 271500 w 338315"/>
              <a:gd name="connsiteY65" fmla="*/ 107350 h 371891"/>
              <a:gd name="connsiteX66" fmla="*/ 64467 w 338315"/>
              <a:gd name="connsiteY66" fmla="*/ 125242 h 371891"/>
              <a:gd name="connsiteX67" fmla="*/ 50409 w 338315"/>
              <a:gd name="connsiteY67" fmla="*/ 136744 h 371891"/>
              <a:gd name="connsiteX68" fmla="*/ 32517 w 338315"/>
              <a:gd name="connsiteY68" fmla="*/ 134188 h 371891"/>
              <a:gd name="connsiteX69" fmla="*/ 21016 w 338315"/>
              <a:gd name="connsiteY69" fmla="*/ 120130 h 371891"/>
              <a:gd name="connsiteX70" fmla="*/ 23572 w 338315"/>
              <a:gd name="connsiteY70" fmla="*/ 102238 h 371891"/>
              <a:gd name="connsiteX71" fmla="*/ 37630 w 338315"/>
              <a:gd name="connsiteY71" fmla="*/ 90737 h 371891"/>
              <a:gd name="connsiteX72" fmla="*/ 44019 w 338315"/>
              <a:gd name="connsiteY72" fmla="*/ 89459 h 371891"/>
              <a:gd name="connsiteX73" fmla="*/ 55521 w 338315"/>
              <a:gd name="connsiteY73" fmla="*/ 92015 h 371891"/>
              <a:gd name="connsiteX74" fmla="*/ 67023 w 338315"/>
              <a:gd name="connsiteY74" fmla="*/ 106072 h 371891"/>
              <a:gd name="connsiteX75" fmla="*/ 64467 w 338315"/>
              <a:gd name="connsiteY75" fmla="*/ 125242 h 371891"/>
              <a:gd name="connsiteX76" fmla="*/ 67023 w 338315"/>
              <a:gd name="connsiteY76" fmla="*/ 263264 h 371891"/>
              <a:gd name="connsiteX77" fmla="*/ 55521 w 338315"/>
              <a:gd name="connsiteY77" fmla="*/ 277322 h 371891"/>
              <a:gd name="connsiteX78" fmla="*/ 37630 w 338315"/>
              <a:gd name="connsiteY78" fmla="*/ 279877 h 371891"/>
              <a:gd name="connsiteX79" fmla="*/ 23572 w 338315"/>
              <a:gd name="connsiteY79" fmla="*/ 268376 h 371891"/>
              <a:gd name="connsiteX80" fmla="*/ 21016 w 338315"/>
              <a:gd name="connsiteY80" fmla="*/ 250484 h 371891"/>
              <a:gd name="connsiteX81" fmla="*/ 32517 w 338315"/>
              <a:gd name="connsiteY81" fmla="*/ 236426 h 371891"/>
              <a:gd name="connsiteX82" fmla="*/ 44019 w 338315"/>
              <a:gd name="connsiteY82" fmla="*/ 233870 h 371891"/>
              <a:gd name="connsiteX83" fmla="*/ 50409 w 338315"/>
              <a:gd name="connsiteY83" fmla="*/ 235148 h 371891"/>
              <a:gd name="connsiteX84" fmla="*/ 64467 w 338315"/>
              <a:gd name="connsiteY84" fmla="*/ 246650 h 371891"/>
              <a:gd name="connsiteX85" fmla="*/ 67023 w 338315"/>
              <a:gd name="connsiteY85" fmla="*/ 263264 h 371891"/>
              <a:gd name="connsiteX86" fmla="*/ 146258 w 338315"/>
              <a:gd name="connsiteY86" fmla="*/ 40895 h 371891"/>
              <a:gd name="connsiteX87" fmla="*/ 169261 w 338315"/>
              <a:gd name="connsiteY87" fmla="*/ 17892 h 371891"/>
              <a:gd name="connsiteX88" fmla="*/ 192265 w 338315"/>
              <a:gd name="connsiteY88" fmla="*/ 40895 h 371891"/>
              <a:gd name="connsiteX89" fmla="*/ 169261 w 338315"/>
              <a:gd name="connsiteY89" fmla="*/ 63899 h 371891"/>
              <a:gd name="connsiteX90" fmla="*/ 146258 w 338315"/>
              <a:gd name="connsiteY90" fmla="*/ 40895 h 371891"/>
              <a:gd name="connsiteX91" fmla="*/ 123254 w 338315"/>
              <a:gd name="connsiteY91" fmla="*/ 196809 h 371891"/>
              <a:gd name="connsiteX92" fmla="*/ 123254 w 338315"/>
              <a:gd name="connsiteY92" fmla="*/ 175083 h 371891"/>
              <a:gd name="connsiteX93" fmla="*/ 160315 w 338315"/>
              <a:gd name="connsiteY93" fmla="*/ 130354 h 371891"/>
              <a:gd name="connsiteX94" fmla="*/ 160315 w 338315"/>
              <a:gd name="connsiteY94" fmla="*/ 241538 h 371891"/>
              <a:gd name="connsiteX95" fmla="*/ 123254 w 338315"/>
              <a:gd name="connsiteY95" fmla="*/ 196809 h 371891"/>
              <a:gd name="connsiteX96" fmla="*/ 192265 w 338315"/>
              <a:gd name="connsiteY96" fmla="*/ 329719 h 371891"/>
              <a:gd name="connsiteX97" fmla="*/ 169261 w 338315"/>
              <a:gd name="connsiteY97" fmla="*/ 352722 h 371891"/>
              <a:gd name="connsiteX98" fmla="*/ 146258 w 338315"/>
              <a:gd name="connsiteY98" fmla="*/ 329719 h 371891"/>
              <a:gd name="connsiteX99" fmla="*/ 169261 w 338315"/>
              <a:gd name="connsiteY99" fmla="*/ 306715 h 371891"/>
              <a:gd name="connsiteX100" fmla="*/ 192265 w 338315"/>
              <a:gd name="connsiteY100" fmla="*/ 329719 h 371891"/>
              <a:gd name="connsiteX101" fmla="*/ 215269 w 338315"/>
              <a:gd name="connsiteY101" fmla="*/ 196809 h 371891"/>
              <a:gd name="connsiteX102" fmla="*/ 178207 w 338315"/>
              <a:gd name="connsiteY102" fmla="*/ 241538 h 371891"/>
              <a:gd name="connsiteX103" fmla="*/ 178207 w 338315"/>
              <a:gd name="connsiteY103" fmla="*/ 129076 h 371891"/>
              <a:gd name="connsiteX104" fmla="*/ 215269 w 338315"/>
              <a:gd name="connsiteY104" fmla="*/ 173805 h 371891"/>
              <a:gd name="connsiteX105" fmla="*/ 215269 w 338315"/>
              <a:gd name="connsiteY105" fmla="*/ 196809 h 371891"/>
              <a:gd name="connsiteX106" fmla="*/ 314951 w 338315"/>
              <a:gd name="connsiteY106" fmla="*/ 269654 h 371891"/>
              <a:gd name="connsiteX107" fmla="*/ 300893 w 338315"/>
              <a:gd name="connsiteY107" fmla="*/ 281155 h 371891"/>
              <a:gd name="connsiteX108" fmla="*/ 283001 w 338315"/>
              <a:gd name="connsiteY108" fmla="*/ 278600 h 371891"/>
              <a:gd name="connsiteX109" fmla="*/ 271500 w 338315"/>
              <a:gd name="connsiteY109" fmla="*/ 264542 h 371891"/>
              <a:gd name="connsiteX110" fmla="*/ 274056 w 338315"/>
              <a:gd name="connsiteY110" fmla="*/ 246650 h 371891"/>
              <a:gd name="connsiteX111" fmla="*/ 288113 w 338315"/>
              <a:gd name="connsiteY111" fmla="*/ 235148 h 371891"/>
              <a:gd name="connsiteX112" fmla="*/ 294503 w 338315"/>
              <a:gd name="connsiteY112" fmla="*/ 233870 h 371891"/>
              <a:gd name="connsiteX113" fmla="*/ 306005 w 338315"/>
              <a:gd name="connsiteY113" fmla="*/ 236426 h 371891"/>
              <a:gd name="connsiteX114" fmla="*/ 317507 w 338315"/>
              <a:gd name="connsiteY114" fmla="*/ 250484 h 371891"/>
              <a:gd name="connsiteX115" fmla="*/ 314951 w 338315"/>
              <a:gd name="connsiteY115" fmla="*/ 269654 h 37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338315" h="371891">
                <a:moveTo>
                  <a:pt x="314951" y="221090"/>
                </a:moveTo>
                <a:cubicBezTo>
                  <a:pt x="304727" y="215979"/>
                  <a:pt x="293225" y="213423"/>
                  <a:pt x="283001" y="217256"/>
                </a:cubicBezTo>
                <a:cubicBezTo>
                  <a:pt x="275333" y="219812"/>
                  <a:pt x="267666" y="223646"/>
                  <a:pt x="262554" y="230036"/>
                </a:cubicBezTo>
                <a:lnTo>
                  <a:pt x="233160" y="212145"/>
                </a:lnTo>
                <a:cubicBezTo>
                  <a:pt x="234438" y="207033"/>
                  <a:pt x="234438" y="201921"/>
                  <a:pt x="234438" y="198087"/>
                </a:cubicBezTo>
                <a:lnTo>
                  <a:pt x="234438" y="176361"/>
                </a:lnTo>
                <a:cubicBezTo>
                  <a:pt x="234438" y="171249"/>
                  <a:pt x="233160" y="166137"/>
                  <a:pt x="233160" y="162303"/>
                </a:cubicBezTo>
                <a:lnTo>
                  <a:pt x="263832" y="144412"/>
                </a:lnTo>
                <a:cubicBezTo>
                  <a:pt x="271500" y="153358"/>
                  <a:pt x="283001" y="158469"/>
                  <a:pt x="294503" y="158469"/>
                </a:cubicBezTo>
                <a:cubicBezTo>
                  <a:pt x="302171" y="158469"/>
                  <a:pt x="308561" y="157191"/>
                  <a:pt x="316229" y="153358"/>
                </a:cubicBezTo>
                <a:cubicBezTo>
                  <a:pt x="336677" y="141856"/>
                  <a:pt x="343067" y="115018"/>
                  <a:pt x="331565" y="94570"/>
                </a:cubicBezTo>
                <a:cubicBezTo>
                  <a:pt x="320063" y="74123"/>
                  <a:pt x="293225" y="67733"/>
                  <a:pt x="272778" y="79235"/>
                </a:cubicBezTo>
                <a:cubicBezTo>
                  <a:pt x="254886" y="89459"/>
                  <a:pt x="247218" y="109906"/>
                  <a:pt x="253608" y="129076"/>
                </a:cubicBezTo>
                <a:lnTo>
                  <a:pt x="225492" y="144412"/>
                </a:lnTo>
                <a:cubicBezTo>
                  <a:pt x="215269" y="127798"/>
                  <a:pt x="198655" y="115018"/>
                  <a:pt x="178207" y="112462"/>
                </a:cubicBezTo>
                <a:lnTo>
                  <a:pt x="178207" y="83069"/>
                </a:lnTo>
                <a:cubicBezTo>
                  <a:pt x="197377" y="79235"/>
                  <a:pt x="211434" y="61343"/>
                  <a:pt x="211434" y="42173"/>
                </a:cubicBezTo>
                <a:cubicBezTo>
                  <a:pt x="211434" y="19170"/>
                  <a:pt x="192265" y="0"/>
                  <a:pt x="169261" y="0"/>
                </a:cubicBezTo>
                <a:cubicBezTo>
                  <a:pt x="146258" y="0"/>
                  <a:pt x="127088" y="19170"/>
                  <a:pt x="127088" y="42173"/>
                </a:cubicBezTo>
                <a:cubicBezTo>
                  <a:pt x="127088" y="62621"/>
                  <a:pt x="141146" y="79235"/>
                  <a:pt x="160315" y="83069"/>
                </a:cubicBezTo>
                <a:lnTo>
                  <a:pt x="160315" y="109906"/>
                </a:lnTo>
                <a:cubicBezTo>
                  <a:pt x="139868" y="112462"/>
                  <a:pt x="123254" y="125242"/>
                  <a:pt x="113030" y="141856"/>
                </a:cubicBezTo>
                <a:lnTo>
                  <a:pt x="84915" y="126520"/>
                </a:lnTo>
                <a:cubicBezTo>
                  <a:pt x="87471" y="118852"/>
                  <a:pt x="87471" y="111184"/>
                  <a:pt x="84915" y="103516"/>
                </a:cubicBezTo>
                <a:cubicBezTo>
                  <a:pt x="82359" y="92015"/>
                  <a:pt x="74691" y="83069"/>
                  <a:pt x="64467" y="77957"/>
                </a:cubicBezTo>
                <a:cubicBezTo>
                  <a:pt x="44019" y="66455"/>
                  <a:pt x="18460" y="72845"/>
                  <a:pt x="5680" y="93292"/>
                </a:cubicBezTo>
                <a:cubicBezTo>
                  <a:pt x="568" y="103516"/>
                  <a:pt x="-1988" y="115018"/>
                  <a:pt x="1846" y="125242"/>
                </a:cubicBezTo>
                <a:cubicBezTo>
                  <a:pt x="5680" y="135466"/>
                  <a:pt x="12070" y="145690"/>
                  <a:pt x="22294" y="150802"/>
                </a:cubicBezTo>
                <a:cubicBezTo>
                  <a:pt x="28684" y="154636"/>
                  <a:pt x="36352" y="155913"/>
                  <a:pt x="44019" y="155913"/>
                </a:cubicBezTo>
                <a:cubicBezTo>
                  <a:pt x="55521" y="155913"/>
                  <a:pt x="67023" y="150802"/>
                  <a:pt x="74691" y="141856"/>
                </a:cubicBezTo>
                <a:lnTo>
                  <a:pt x="105362" y="159747"/>
                </a:lnTo>
                <a:cubicBezTo>
                  <a:pt x="104084" y="164859"/>
                  <a:pt x="104084" y="169971"/>
                  <a:pt x="104084" y="173805"/>
                </a:cubicBezTo>
                <a:lnTo>
                  <a:pt x="104084" y="195531"/>
                </a:lnTo>
                <a:cubicBezTo>
                  <a:pt x="104084" y="200643"/>
                  <a:pt x="105362" y="205755"/>
                  <a:pt x="105362" y="209589"/>
                </a:cubicBezTo>
                <a:lnTo>
                  <a:pt x="75969" y="227480"/>
                </a:lnTo>
                <a:cubicBezTo>
                  <a:pt x="70857" y="221090"/>
                  <a:pt x="63189" y="217256"/>
                  <a:pt x="55521" y="214701"/>
                </a:cubicBezTo>
                <a:cubicBezTo>
                  <a:pt x="44019" y="212145"/>
                  <a:pt x="32517" y="213423"/>
                  <a:pt x="23572" y="218534"/>
                </a:cubicBezTo>
                <a:cubicBezTo>
                  <a:pt x="3124" y="230036"/>
                  <a:pt x="-3266" y="256874"/>
                  <a:pt x="8236" y="277322"/>
                </a:cubicBezTo>
                <a:cubicBezTo>
                  <a:pt x="15904" y="291379"/>
                  <a:pt x="29962" y="299047"/>
                  <a:pt x="45297" y="299047"/>
                </a:cubicBezTo>
                <a:cubicBezTo>
                  <a:pt x="52965" y="299047"/>
                  <a:pt x="59355" y="297769"/>
                  <a:pt x="67023" y="293935"/>
                </a:cubicBezTo>
                <a:cubicBezTo>
                  <a:pt x="77247" y="288823"/>
                  <a:pt x="83637" y="278600"/>
                  <a:pt x="87471" y="268376"/>
                </a:cubicBezTo>
                <a:cubicBezTo>
                  <a:pt x="90026" y="260708"/>
                  <a:pt x="88749" y="253040"/>
                  <a:pt x="87471" y="245372"/>
                </a:cubicBezTo>
                <a:lnTo>
                  <a:pt x="115586" y="230036"/>
                </a:lnTo>
                <a:cubicBezTo>
                  <a:pt x="125810" y="246650"/>
                  <a:pt x="142424" y="259430"/>
                  <a:pt x="162871" y="261986"/>
                </a:cubicBezTo>
                <a:lnTo>
                  <a:pt x="162871" y="288823"/>
                </a:lnTo>
                <a:cubicBezTo>
                  <a:pt x="143702" y="292657"/>
                  <a:pt x="129644" y="310549"/>
                  <a:pt x="129644" y="329719"/>
                </a:cubicBezTo>
                <a:cubicBezTo>
                  <a:pt x="129644" y="352722"/>
                  <a:pt x="148814" y="371892"/>
                  <a:pt x="171817" y="371892"/>
                </a:cubicBezTo>
                <a:cubicBezTo>
                  <a:pt x="194821" y="371892"/>
                  <a:pt x="213991" y="352722"/>
                  <a:pt x="213991" y="329719"/>
                </a:cubicBezTo>
                <a:cubicBezTo>
                  <a:pt x="213991" y="309271"/>
                  <a:pt x="199933" y="292657"/>
                  <a:pt x="180763" y="288823"/>
                </a:cubicBezTo>
                <a:lnTo>
                  <a:pt x="180763" y="261986"/>
                </a:lnTo>
                <a:cubicBezTo>
                  <a:pt x="201211" y="259430"/>
                  <a:pt x="217824" y="246650"/>
                  <a:pt x="228048" y="230036"/>
                </a:cubicBezTo>
                <a:lnTo>
                  <a:pt x="256164" y="245372"/>
                </a:lnTo>
                <a:cubicBezTo>
                  <a:pt x="253608" y="253040"/>
                  <a:pt x="253608" y="260708"/>
                  <a:pt x="256164" y="268376"/>
                </a:cubicBezTo>
                <a:cubicBezTo>
                  <a:pt x="258720" y="279877"/>
                  <a:pt x="266388" y="288823"/>
                  <a:pt x="276611" y="293935"/>
                </a:cubicBezTo>
                <a:cubicBezTo>
                  <a:pt x="283001" y="297769"/>
                  <a:pt x="290669" y="299047"/>
                  <a:pt x="298337" y="299047"/>
                </a:cubicBezTo>
                <a:cubicBezTo>
                  <a:pt x="313673" y="299047"/>
                  <a:pt x="327731" y="291379"/>
                  <a:pt x="335399" y="277322"/>
                </a:cubicBezTo>
                <a:cubicBezTo>
                  <a:pt x="343067" y="258152"/>
                  <a:pt x="335399" y="232592"/>
                  <a:pt x="314951" y="221090"/>
                </a:cubicBezTo>
                <a:close/>
                <a:moveTo>
                  <a:pt x="271500" y="107350"/>
                </a:moveTo>
                <a:cubicBezTo>
                  <a:pt x="272778" y="100960"/>
                  <a:pt x="276611" y="95848"/>
                  <a:pt x="283001" y="93292"/>
                </a:cubicBezTo>
                <a:cubicBezTo>
                  <a:pt x="286836" y="90737"/>
                  <a:pt x="290669" y="90737"/>
                  <a:pt x="294503" y="90737"/>
                </a:cubicBezTo>
                <a:cubicBezTo>
                  <a:pt x="302171" y="90737"/>
                  <a:pt x="311117" y="94570"/>
                  <a:pt x="314951" y="102238"/>
                </a:cubicBezTo>
                <a:cubicBezTo>
                  <a:pt x="317507" y="107350"/>
                  <a:pt x="318785" y="113740"/>
                  <a:pt x="317507" y="120130"/>
                </a:cubicBezTo>
                <a:cubicBezTo>
                  <a:pt x="316229" y="126520"/>
                  <a:pt x="312395" y="131632"/>
                  <a:pt x="306005" y="134188"/>
                </a:cubicBezTo>
                <a:cubicBezTo>
                  <a:pt x="300893" y="136744"/>
                  <a:pt x="294503" y="138022"/>
                  <a:pt x="288113" y="136744"/>
                </a:cubicBezTo>
                <a:cubicBezTo>
                  <a:pt x="281723" y="135466"/>
                  <a:pt x="276611" y="131632"/>
                  <a:pt x="274056" y="125242"/>
                </a:cubicBezTo>
                <a:cubicBezTo>
                  <a:pt x="270222" y="120130"/>
                  <a:pt x="270222" y="113740"/>
                  <a:pt x="271500" y="107350"/>
                </a:cubicBezTo>
                <a:close/>
                <a:moveTo>
                  <a:pt x="64467" y="125242"/>
                </a:moveTo>
                <a:cubicBezTo>
                  <a:pt x="61911" y="130354"/>
                  <a:pt x="56799" y="134188"/>
                  <a:pt x="50409" y="136744"/>
                </a:cubicBezTo>
                <a:cubicBezTo>
                  <a:pt x="44019" y="138022"/>
                  <a:pt x="37630" y="138022"/>
                  <a:pt x="32517" y="134188"/>
                </a:cubicBezTo>
                <a:cubicBezTo>
                  <a:pt x="27405" y="131632"/>
                  <a:pt x="23572" y="126520"/>
                  <a:pt x="21016" y="120130"/>
                </a:cubicBezTo>
                <a:cubicBezTo>
                  <a:pt x="19738" y="113740"/>
                  <a:pt x="19738" y="107350"/>
                  <a:pt x="23572" y="102238"/>
                </a:cubicBezTo>
                <a:cubicBezTo>
                  <a:pt x="26127" y="97126"/>
                  <a:pt x="31240" y="93292"/>
                  <a:pt x="37630" y="90737"/>
                </a:cubicBezTo>
                <a:cubicBezTo>
                  <a:pt x="40185" y="90737"/>
                  <a:pt x="41463" y="89459"/>
                  <a:pt x="44019" y="89459"/>
                </a:cubicBezTo>
                <a:cubicBezTo>
                  <a:pt x="47853" y="89459"/>
                  <a:pt x="51687" y="90737"/>
                  <a:pt x="55521" y="92015"/>
                </a:cubicBezTo>
                <a:cubicBezTo>
                  <a:pt x="60633" y="94570"/>
                  <a:pt x="64467" y="99682"/>
                  <a:pt x="67023" y="106072"/>
                </a:cubicBezTo>
                <a:cubicBezTo>
                  <a:pt x="68301" y="113740"/>
                  <a:pt x="68301" y="120130"/>
                  <a:pt x="64467" y="125242"/>
                </a:cubicBezTo>
                <a:close/>
                <a:moveTo>
                  <a:pt x="67023" y="263264"/>
                </a:moveTo>
                <a:cubicBezTo>
                  <a:pt x="65745" y="269654"/>
                  <a:pt x="61911" y="274766"/>
                  <a:pt x="55521" y="277322"/>
                </a:cubicBezTo>
                <a:cubicBezTo>
                  <a:pt x="50409" y="279877"/>
                  <a:pt x="44019" y="281155"/>
                  <a:pt x="37630" y="279877"/>
                </a:cubicBezTo>
                <a:cubicBezTo>
                  <a:pt x="31240" y="278600"/>
                  <a:pt x="26127" y="274766"/>
                  <a:pt x="23572" y="268376"/>
                </a:cubicBezTo>
                <a:cubicBezTo>
                  <a:pt x="21016" y="263264"/>
                  <a:pt x="19738" y="256874"/>
                  <a:pt x="21016" y="250484"/>
                </a:cubicBezTo>
                <a:cubicBezTo>
                  <a:pt x="22294" y="244094"/>
                  <a:pt x="26127" y="238982"/>
                  <a:pt x="32517" y="236426"/>
                </a:cubicBezTo>
                <a:cubicBezTo>
                  <a:pt x="36352" y="233870"/>
                  <a:pt x="40185" y="233870"/>
                  <a:pt x="44019" y="233870"/>
                </a:cubicBezTo>
                <a:cubicBezTo>
                  <a:pt x="46575" y="233870"/>
                  <a:pt x="47853" y="233870"/>
                  <a:pt x="50409" y="235148"/>
                </a:cubicBezTo>
                <a:cubicBezTo>
                  <a:pt x="56799" y="236426"/>
                  <a:pt x="61911" y="240260"/>
                  <a:pt x="64467" y="246650"/>
                </a:cubicBezTo>
                <a:cubicBezTo>
                  <a:pt x="68301" y="251762"/>
                  <a:pt x="68301" y="258152"/>
                  <a:pt x="67023" y="263264"/>
                </a:cubicBezTo>
                <a:close/>
                <a:moveTo>
                  <a:pt x="146258" y="40895"/>
                </a:moveTo>
                <a:cubicBezTo>
                  <a:pt x="146258" y="28116"/>
                  <a:pt x="156481" y="17892"/>
                  <a:pt x="169261" y="17892"/>
                </a:cubicBezTo>
                <a:cubicBezTo>
                  <a:pt x="182041" y="17892"/>
                  <a:pt x="192265" y="28116"/>
                  <a:pt x="192265" y="40895"/>
                </a:cubicBezTo>
                <a:cubicBezTo>
                  <a:pt x="192265" y="53675"/>
                  <a:pt x="182041" y="63899"/>
                  <a:pt x="169261" y="63899"/>
                </a:cubicBezTo>
                <a:cubicBezTo>
                  <a:pt x="156481" y="63899"/>
                  <a:pt x="146258" y="54953"/>
                  <a:pt x="146258" y="40895"/>
                </a:cubicBezTo>
                <a:close/>
                <a:moveTo>
                  <a:pt x="123254" y="196809"/>
                </a:moveTo>
                <a:lnTo>
                  <a:pt x="123254" y="175083"/>
                </a:lnTo>
                <a:cubicBezTo>
                  <a:pt x="123254" y="153358"/>
                  <a:pt x="138590" y="134188"/>
                  <a:pt x="160315" y="130354"/>
                </a:cubicBezTo>
                <a:lnTo>
                  <a:pt x="160315" y="241538"/>
                </a:lnTo>
                <a:cubicBezTo>
                  <a:pt x="138590" y="237704"/>
                  <a:pt x="123254" y="218534"/>
                  <a:pt x="123254" y="196809"/>
                </a:cubicBezTo>
                <a:close/>
                <a:moveTo>
                  <a:pt x="192265" y="329719"/>
                </a:moveTo>
                <a:cubicBezTo>
                  <a:pt x="192265" y="342498"/>
                  <a:pt x="182041" y="352722"/>
                  <a:pt x="169261" y="352722"/>
                </a:cubicBezTo>
                <a:cubicBezTo>
                  <a:pt x="156481" y="352722"/>
                  <a:pt x="146258" y="342498"/>
                  <a:pt x="146258" y="329719"/>
                </a:cubicBezTo>
                <a:cubicBezTo>
                  <a:pt x="146258" y="316939"/>
                  <a:pt x="156481" y="306715"/>
                  <a:pt x="169261" y="306715"/>
                </a:cubicBezTo>
                <a:cubicBezTo>
                  <a:pt x="182041" y="306715"/>
                  <a:pt x="192265" y="316939"/>
                  <a:pt x="192265" y="329719"/>
                </a:cubicBezTo>
                <a:close/>
                <a:moveTo>
                  <a:pt x="215269" y="196809"/>
                </a:moveTo>
                <a:cubicBezTo>
                  <a:pt x="215269" y="218534"/>
                  <a:pt x="199933" y="237704"/>
                  <a:pt x="178207" y="241538"/>
                </a:cubicBezTo>
                <a:lnTo>
                  <a:pt x="178207" y="129076"/>
                </a:lnTo>
                <a:cubicBezTo>
                  <a:pt x="198655" y="132910"/>
                  <a:pt x="215269" y="152080"/>
                  <a:pt x="215269" y="173805"/>
                </a:cubicBezTo>
                <a:lnTo>
                  <a:pt x="215269" y="196809"/>
                </a:lnTo>
                <a:close/>
                <a:moveTo>
                  <a:pt x="314951" y="269654"/>
                </a:moveTo>
                <a:cubicBezTo>
                  <a:pt x="312395" y="274766"/>
                  <a:pt x="307283" y="278600"/>
                  <a:pt x="300893" y="281155"/>
                </a:cubicBezTo>
                <a:cubicBezTo>
                  <a:pt x="294503" y="282433"/>
                  <a:pt x="288113" y="282433"/>
                  <a:pt x="283001" y="278600"/>
                </a:cubicBezTo>
                <a:cubicBezTo>
                  <a:pt x="277890" y="276044"/>
                  <a:pt x="274056" y="270932"/>
                  <a:pt x="271500" y="264542"/>
                </a:cubicBezTo>
                <a:cubicBezTo>
                  <a:pt x="270222" y="258152"/>
                  <a:pt x="270222" y="251762"/>
                  <a:pt x="274056" y="246650"/>
                </a:cubicBezTo>
                <a:cubicBezTo>
                  <a:pt x="276611" y="241538"/>
                  <a:pt x="281723" y="237704"/>
                  <a:pt x="288113" y="235148"/>
                </a:cubicBezTo>
                <a:cubicBezTo>
                  <a:pt x="290669" y="235148"/>
                  <a:pt x="291947" y="233870"/>
                  <a:pt x="294503" y="233870"/>
                </a:cubicBezTo>
                <a:cubicBezTo>
                  <a:pt x="298337" y="233870"/>
                  <a:pt x="302171" y="235148"/>
                  <a:pt x="306005" y="236426"/>
                </a:cubicBezTo>
                <a:cubicBezTo>
                  <a:pt x="311117" y="238982"/>
                  <a:pt x="314951" y="244094"/>
                  <a:pt x="317507" y="250484"/>
                </a:cubicBezTo>
                <a:cubicBezTo>
                  <a:pt x="318785" y="258152"/>
                  <a:pt x="317507" y="263264"/>
                  <a:pt x="314951" y="269654"/>
                </a:cubicBezTo>
                <a:close/>
              </a:path>
            </a:pathLst>
          </a:custGeom>
          <a:solidFill>
            <a:srgbClr val="000000"/>
          </a:solidFill>
          <a:ln w="127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9" name="Freeform: Shape 4118">
            <a:extLst>
              <a:ext uri="{FF2B5EF4-FFF2-40B4-BE49-F238E27FC236}">
                <a16:creationId xmlns:a16="http://schemas.microsoft.com/office/drawing/2014/main" id="{BC705827-F49E-7EB8-DBCF-75084337E351}"/>
              </a:ext>
            </a:extLst>
          </p:cNvPr>
          <p:cNvSpPr/>
          <p:nvPr/>
        </p:nvSpPr>
        <p:spPr>
          <a:xfrm>
            <a:off x="9280642" y="1587630"/>
            <a:ext cx="241537" cy="373169"/>
          </a:xfrm>
          <a:custGeom>
            <a:avLst/>
            <a:gdLst>
              <a:gd name="connsiteX0" fmla="*/ 0 w 241537"/>
              <a:gd name="connsiteY0" fmla="*/ 0 h 373169"/>
              <a:gd name="connsiteX1" fmla="*/ 0 w 241537"/>
              <a:gd name="connsiteY1" fmla="*/ 373170 h 373169"/>
              <a:gd name="connsiteX2" fmla="*/ 241538 w 241537"/>
              <a:gd name="connsiteY2" fmla="*/ 373170 h 373169"/>
              <a:gd name="connsiteX3" fmla="*/ 241538 w 241537"/>
              <a:gd name="connsiteY3" fmla="*/ 0 h 373169"/>
              <a:gd name="connsiteX4" fmla="*/ 0 w 241537"/>
              <a:gd name="connsiteY4" fmla="*/ 0 h 373169"/>
              <a:gd name="connsiteX5" fmla="*/ 62621 w 241537"/>
              <a:gd name="connsiteY5" fmla="*/ 19170 h 373169"/>
              <a:gd name="connsiteX6" fmla="*/ 177639 w 241537"/>
              <a:gd name="connsiteY6" fmla="*/ 19170 h 373169"/>
              <a:gd name="connsiteX7" fmla="*/ 177639 w 241537"/>
              <a:gd name="connsiteY7" fmla="*/ 44729 h 373169"/>
              <a:gd name="connsiteX8" fmla="*/ 62621 w 241537"/>
              <a:gd name="connsiteY8" fmla="*/ 44729 h 373169"/>
              <a:gd name="connsiteX9" fmla="*/ 62621 w 241537"/>
              <a:gd name="connsiteY9" fmla="*/ 19170 h 373169"/>
              <a:gd name="connsiteX10" fmla="*/ 221090 w 241537"/>
              <a:gd name="connsiteY10" fmla="*/ 354000 h 373169"/>
              <a:gd name="connsiteX11" fmla="*/ 17891 w 241537"/>
              <a:gd name="connsiteY11" fmla="*/ 354000 h 373169"/>
              <a:gd name="connsiteX12" fmla="*/ 17891 w 241537"/>
              <a:gd name="connsiteY12" fmla="*/ 19170 h 373169"/>
              <a:gd name="connsiteX13" fmla="*/ 43451 w 241537"/>
              <a:gd name="connsiteY13" fmla="*/ 19170 h 373169"/>
              <a:gd name="connsiteX14" fmla="*/ 43451 w 241537"/>
              <a:gd name="connsiteY14" fmla="*/ 63899 h 373169"/>
              <a:gd name="connsiteX15" fmla="*/ 196808 w 241537"/>
              <a:gd name="connsiteY15" fmla="*/ 63899 h 373169"/>
              <a:gd name="connsiteX16" fmla="*/ 196808 w 241537"/>
              <a:gd name="connsiteY16" fmla="*/ 19170 h 373169"/>
              <a:gd name="connsiteX17" fmla="*/ 222368 w 241537"/>
              <a:gd name="connsiteY17" fmla="*/ 19170 h 373169"/>
              <a:gd name="connsiteX18" fmla="*/ 222368 w 241537"/>
              <a:gd name="connsiteY18" fmla="*/ 354000 h 373169"/>
              <a:gd name="connsiteX19" fmla="*/ 108628 w 241537"/>
              <a:gd name="connsiteY19" fmla="*/ 310549 h 373169"/>
              <a:gd name="connsiteX20" fmla="*/ 130354 w 241537"/>
              <a:gd name="connsiteY20" fmla="*/ 310549 h 373169"/>
              <a:gd name="connsiteX21" fmla="*/ 130354 w 241537"/>
              <a:gd name="connsiteY21" fmla="*/ 329719 h 373169"/>
              <a:gd name="connsiteX22" fmla="*/ 108628 w 241537"/>
              <a:gd name="connsiteY22" fmla="*/ 329719 h 373169"/>
              <a:gd name="connsiteX23" fmla="*/ 108628 w 241537"/>
              <a:gd name="connsiteY23" fmla="*/ 310549 h 373169"/>
              <a:gd name="connsiteX24" fmla="*/ 108628 w 241537"/>
              <a:gd name="connsiteY24" fmla="*/ 196809 h 373169"/>
              <a:gd name="connsiteX25" fmla="*/ 86902 w 241537"/>
              <a:gd name="connsiteY25" fmla="*/ 196809 h 373169"/>
              <a:gd name="connsiteX26" fmla="*/ 86902 w 241537"/>
              <a:gd name="connsiteY26" fmla="*/ 177639 h 373169"/>
              <a:gd name="connsiteX27" fmla="*/ 108628 w 241537"/>
              <a:gd name="connsiteY27" fmla="*/ 177639 h 373169"/>
              <a:gd name="connsiteX28" fmla="*/ 108628 w 241537"/>
              <a:gd name="connsiteY28" fmla="*/ 196809 h 373169"/>
              <a:gd name="connsiteX29" fmla="*/ 153358 w 241537"/>
              <a:gd name="connsiteY29" fmla="*/ 196809 h 373169"/>
              <a:gd name="connsiteX30" fmla="*/ 131632 w 241537"/>
              <a:gd name="connsiteY30" fmla="*/ 196809 h 373169"/>
              <a:gd name="connsiteX31" fmla="*/ 131632 w 241537"/>
              <a:gd name="connsiteY31" fmla="*/ 177639 h 373169"/>
              <a:gd name="connsiteX32" fmla="*/ 153358 w 241537"/>
              <a:gd name="connsiteY32" fmla="*/ 177639 h 373169"/>
              <a:gd name="connsiteX33" fmla="*/ 153358 w 241537"/>
              <a:gd name="connsiteY33" fmla="*/ 196809 h 373169"/>
              <a:gd name="connsiteX34" fmla="*/ 153358 w 241537"/>
              <a:gd name="connsiteY34" fmla="*/ 240260 h 373169"/>
              <a:gd name="connsiteX35" fmla="*/ 86902 w 241537"/>
              <a:gd name="connsiteY35" fmla="*/ 240260 h 373169"/>
              <a:gd name="connsiteX36" fmla="*/ 86902 w 241537"/>
              <a:gd name="connsiteY36" fmla="*/ 221090 h 373169"/>
              <a:gd name="connsiteX37" fmla="*/ 153358 w 241537"/>
              <a:gd name="connsiteY37" fmla="*/ 221090 h 373169"/>
              <a:gd name="connsiteX38" fmla="*/ 153358 w 241537"/>
              <a:gd name="connsiteY38" fmla="*/ 240260 h 373169"/>
              <a:gd name="connsiteX39" fmla="*/ 129076 w 241537"/>
              <a:gd name="connsiteY39" fmla="*/ 107350 h 373169"/>
              <a:gd name="connsiteX40" fmla="*/ 152079 w 241537"/>
              <a:gd name="connsiteY40" fmla="*/ 107350 h 373169"/>
              <a:gd name="connsiteX41" fmla="*/ 152079 w 241537"/>
              <a:gd name="connsiteY41" fmla="*/ 88181 h 373169"/>
              <a:gd name="connsiteX42" fmla="*/ 85625 w 241537"/>
              <a:gd name="connsiteY42" fmla="*/ 88181 h 373169"/>
              <a:gd name="connsiteX43" fmla="*/ 85625 w 241537"/>
              <a:gd name="connsiteY43" fmla="*/ 107350 h 373169"/>
              <a:gd name="connsiteX44" fmla="*/ 108628 w 241537"/>
              <a:gd name="connsiteY44" fmla="*/ 107350 h 373169"/>
              <a:gd name="connsiteX45" fmla="*/ 108628 w 241537"/>
              <a:gd name="connsiteY45" fmla="*/ 132910 h 373169"/>
              <a:gd name="connsiteX46" fmla="*/ 42173 w 241537"/>
              <a:gd name="connsiteY46" fmla="*/ 132910 h 373169"/>
              <a:gd name="connsiteX47" fmla="*/ 42173 w 241537"/>
              <a:gd name="connsiteY47" fmla="*/ 286267 h 373169"/>
              <a:gd name="connsiteX48" fmla="*/ 195531 w 241537"/>
              <a:gd name="connsiteY48" fmla="*/ 286267 h 373169"/>
              <a:gd name="connsiteX49" fmla="*/ 195531 w 241537"/>
              <a:gd name="connsiteY49" fmla="*/ 132910 h 373169"/>
              <a:gd name="connsiteX50" fmla="*/ 129076 w 241537"/>
              <a:gd name="connsiteY50" fmla="*/ 132910 h 373169"/>
              <a:gd name="connsiteX51" fmla="*/ 129076 w 241537"/>
              <a:gd name="connsiteY51" fmla="*/ 107350 h 373169"/>
              <a:gd name="connsiteX52" fmla="*/ 177639 w 241537"/>
              <a:gd name="connsiteY52" fmla="*/ 265820 h 373169"/>
              <a:gd name="connsiteX53" fmla="*/ 62621 w 241537"/>
              <a:gd name="connsiteY53" fmla="*/ 265820 h 373169"/>
              <a:gd name="connsiteX54" fmla="*/ 62621 w 241537"/>
              <a:gd name="connsiteY54" fmla="*/ 150802 h 373169"/>
              <a:gd name="connsiteX55" fmla="*/ 177639 w 241537"/>
              <a:gd name="connsiteY55" fmla="*/ 150802 h 373169"/>
              <a:gd name="connsiteX56" fmla="*/ 177639 w 241537"/>
              <a:gd name="connsiteY56" fmla="*/ 265820 h 373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41537" h="373169">
                <a:moveTo>
                  <a:pt x="0" y="0"/>
                </a:moveTo>
                <a:lnTo>
                  <a:pt x="0" y="373170"/>
                </a:lnTo>
                <a:lnTo>
                  <a:pt x="241538" y="373170"/>
                </a:lnTo>
                <a:lnTo>
                  <a:pt x="241538" y="0"/>
                </a:lnTo>
                <a:lnTo>
                  <a:pt x="0" y="0"/>
                </a:lnTo>
                <a:close/>
                <a:moveTo>
                  <a:pt x="62621" y="19170"/>
                </a:moveTo>
                <a:lnTo>
                  <a:pt x="177639" y="19170"/>
                </a:lnTo>
                <a:lnTo>
                  <a:pt x="177639" y="44729"/>
                </a:lnTo>
                <a:lnTo>
                  <a:pt x="62621" y="44729"/>
                </a:lnTo>
                <a:lnTo>
                  <a:pt x="62621" y="19170"/>
                </a:lnTo>
                <a:close/>
                <a:moveTo>
                  <a:pt x="221090" y="354000"/>
                </a:moveTo>
                <a:lnTo>
                  <a:pt x="17891" y="354000"/>
                </a:lnTo>
                <a:lnTo>
                  <a:pt x="17891" y="19170"/>
                </a:lnTo>
                <a:lnTo>
                  <a:pt x="43451" y="19170"/>
                </a:lnTo>
                <a:lnTo>
                  <a:pt x="43451" y="63899"/>
                </a:lnTo>
                <a:lnTo>
                  <a:pt x="196808" y="63899"/>
                </a:lnTo>
                <a:lnTo>
                  <a:pt x="196808" y="19170"/>
                </a:lnTo>
                <a:lnTo>
                  <a:pt x="222368" y="19170"/>
                </a:lnTo>
                <a:lnTo>
                  <a:pt x="222368" y="354000"/>
                </a:lnTo>
                <a:close/>
                <a:moveTo>
                  <a:pt x="108628" y="310549"/>
                </a:moveTo>
                <a:lnTo>
                  <a:pt x="130354" y="310549"/>
                </a:lnTo>
                <a:lnTo>
                  <a:pt x="130354" y="329719"/>
                </a:lnTo>
                <a:lnTo>
                  <a:pt x="108628" y="329719"/>
                </a:lnTo>
                <a:lnTo>
                  <a:pt x="108628" y="310549"/>
                </a:lnTo>
                <a:close/>
                <a:moveTo>
                  <a:pt x="108628" y="196809"/>
                </a:moveTo>
                <a:lnTo>
                  <a:pt x="86902" y="196809"/>
                </a:lnTo>
                <a:lnTo>
                  <a:pt x="86902" y="177639"/>
                </a:lnTo>
                <a:lnTo>
                  <a:pt x="108628" y="177639"/>
                </a:lnTo>
                <a:lnTo>
                  <a:pt x="108628" y="196809"/>
                </a:lnTo>
                <a:close/>
                <a:moveTo>
                  <a:pt x="153358" y="196809"/>
                </a:moveTo>
                <a:lnTo>
                  <a:pt x="131632" y="196809"/>
                </a:lnTo>
                <a:lnTo>
                  <a:pt x="131632" y="177639"/>
                </a:lnTo>
                <a:lnTo>
                  <a:pt x="153358" y="177639"/>
                </a:lnTo>
                <a:lnTo>
                  <a:pt x="153358" y="196809"/>
                </a:lnTo>
                <a:close/>
                <a:moveTo>
                  <a:pt x="153358" y="240260"/>
                </a:moveTo>
                <a:lnTo>
                  <a:pt x="86902" y="240260"/>
                </a:lnTo>
                <a:lnTo>
                  <a:pt x="86902" y="221090"/>
                </a:lnTo>
                <a:lnTo>
                  <a:pt x="153358" y="221090"/>
                </a:lnTo>
                <a:lnTo>
                  <a:pt x="153358" y="240260"/>
                </a:lnTo>
                <a:close/>
                <a:moveTo>
                  <a:pt x="129076" y="107350"/>
                </a:moveTo>
                <a:lnTo>
                  <a:pt x="152079" y="107350"/>
                </a:lnTo>
                <a:lnTo>
                  <a:pt x="152079" y="88181"/>
                </a:lnTo>
                <a:lnTo>
                  <a:pt x="85625" y="88181"/>
                </a:lnTo>
                <a:lnTo>
                  <a:pt x="85625" y="107350"/>
                </a:lnTo>
                <a:lnTo>
                  <a:pt x="108628" y="107350"/>
                </a:lnTo>
                <a:lnTo>
                  <a:pt x="108628" y="132910"/>
                </a:lnTo>
                <a:lnTo>
                  <a:pt x="42173" y="132910"/>
                </a:lnTo>
                <a:lnTo>
                  <a:pt x="42173" y="286267"/>
                </a:lnTo>
                <a:lnTo>
                  <a:pt x="195531" y="286267"/>
                </a:lnTo>
                <a:lnTo>
                  <a:pt x="195531" y="132910"/>
                </a:lnTo>
                <a:lnTo>
                  <a:pt x="129076" y="132910"/>
                </a:lnTo>
                <a:lnTo>
                  <a:pt x="129076" y="107350"/>
                </a:lnTo>
                <a:close/>
                <a:moveTo>
                  <a:pt x="177639" y="265820"/>
                </a:moveTo>
                <a:lnTo>
                  <a:pt x="62621" y="265820"/>
                </a:lnTo>
                <a:lnTo>
                  <a:pt x="62621" y="150802"/>
                </a:lnTo>
                <a:lnTo>
                  <a:pt x="177639" y="150802"/>
                </a:lnTo>
                <a:lnTo>
                  <a:pt x="177639" y="265820"/>
                </a:lnTo>
                <a:close/>
              </a:path>
            </a:pathLst>
          </a:custGeom>
          <a:solidFill>
            <a:srgbClr val="000000"/>
          </a:solidFill>
          <a:ln w="127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4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78CCF-A6C8-BAA3-0893-1DCECAC35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AB6192F5-7B27-A966-0047-51CBEECA92C0}"/>
              </a:ext>
            </a:extLst>
          </p:cNvPr>
          <p:cNvSpPr/>
          <p:nvPr/>
        </p:nvSpPr>
        <p:spPr bwMode="auto">
          <a:xfrm flipH="1">
            <a:off x="571500" y="1447800"/>
            <a:ext cx="7265988" cy="4582338"/>
          </a:xfrm>
          <a:prstGeom prst="roundRect">
            <a:avLst>
              <a:gd name="adj" fmla="val 4989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3F17E-2D94-21F5-EB85-88F2A7946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288"/>
            <a:ext cx="11049000" cy="492443"/>
          </a:xfrm>
        </p:spPr>
        <p:txBody>
          <a:bodyPr/>
          <a:lstStyle/>
          <a:p>
            <a:r>
              <a:rPr lang="en-US"/>
              <a:t>The</a:t>
            </a:r>
            <a:r>
              <a:rPr lang="en-US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</a:rPr>
              <a:t> Traction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0AE8748-838A-2A46-53F8-008F0F652F60}"/>
              </a:ext>
            </a:extLst>
          </p:cNvPr>
          <p:cNvSpPr/>
          <p:nvPr/>
        </p:nvSpPr>
        <p:spPr bwMode="auto">
          <a:xfrm>
            <a:off x="8484108" y="3467098"/>
            <a:ext cx="287007" cy="292240"/>
          </a:xfrm>
          <a:custGeom>
            <a:avLst/>
            <a:gdLst>
              <a:gd name="connsiteX0" fmla="*/ 143504 w 287007"/>
              <a:gd name="connsiteY0" fmla="*/ 0 h 292240"/>
              <a:gd name="connsiteX1" fmla="*/ 286983 w 287007"/>
              <a:gd name="connsiteY1" fmla="*/ 148761 h 292240"/>
              <a:gd name="connsiteX2" fmla="*/ 143504 w 287007"/>
              <a:gd name="connsiteY2" fmla="*/ 292240 h 292240"/>
              <a:gd name="connsiteX3" fmla="*/ 24 w 287007"/>
              <a:gd name="connsiteY3" fmla="*/ 143480 h 292240"/>
              <a:gd name="connsiteX4" fmla="*/ 143504 w 287007"/>
              <a:gd name="connsiteY4" fmla="*/ 0 h 29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007" h="292240">
                <a:moveTo>
                  <a:pt x="143504" y="0"/>
                </a:moveTo>
                <a:cubicBezTo>
                  <a:pt x="224203" y="1458"/>
                  <a:pt x="288441" y="68061"/>
                  <a:pt x="286983" y="148761"/>
                </a:cubicBezTo>
                <a:cubicBezTo>
                  <a:pt x="285562" y="227406"/>
                  <a:pt x="222149" y="290819"/>
                  <a:pt x="143504" y="292240"/>
                </a:cubicBezTo>
                <a:cubicBezTo>
                  <a:pt x="62804" y="290782"/>
                  <a:pt x="-1434" y="224180"/>
                  <a:pt x="24" y="143480"/>
                </a:cubicBezTo>
                <a:cubicBezTo>
                  <a:pt x="1446" y="64834"/>
                  <a:pt x="64858" y="1421"/>
                  <a:pt x="1435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7DC733C-391D-EBEE-6AD9-052F46AF250E}"/>
              </a:ext>
            </a:extLst>
          </p:cNvPr>
          <p:cNvSpPr/>
          <p:nvPr/>
        </p:nvSpPr>
        <p:spPr>
          <a:xfrm>
            <a:off x="8556908" y="3560655"/>
            <a:ext cx="141384" cy="105108"/>
          </a:xfrm>
          <a:custGeom>
            <a:avLst/>
            <a:gdLst>
              <a:gd name="connsiteX0" fmla="*/ 125748 w 141384"/>
              <a:gd name="connsiteY0" fmla="*/ 0 h 105108"/>
              <a:gd name="connsiteX1" fmla="*/ 136817 w 141384"/>
              <a:gd name="connsiteY1" fmla="*/ 4573 h 105108"/>
              <a:gd name="connsiteX2" fmla="*/ 136817 w 141384"/>
              <a:gd name="connsiteY2" fmla="*/ 26712 h 105108"/>
              <a:gd name="connsiteX3" fmla="*/ 62990 w 141384"/>
              <a:gd name="connsiteY3" fmla="*/ 100539 h 105108"/>
              <a:gd name="connsiteX4" fmla="*/ 40791 w 141384"/>
              <a:gd name="connsiteY4" fmla="*/ 100482 h 105108"/>
              <a:gd name="connsiteX5" fmla="*/ 40358 w 141384"/>
              <a:gd name="connsiteY5" fmla="*/ 100030 h 105108"/>
              <a:gd name="connsiteX6" fmla="*/ 4574 w 141384"/>
              <a:gd name="connsiteY6" fmla="*/ 64214 h 105108"/>
              <a:gd name="connsiteX7" fmla="*/ 4574 w 141384"/>
              <a:gd name="connsiteY7" fmla="*/ 42075 h 105108"/>
              <a:gd name="connsiteX8" fmla="*/ 26729 w 141384"/>
              <a:gd name="connsiteY8" fmla="*/ 42075 h 105108"/>
              <a:gd name="connsiteX9" fmla="*/ 51937 w 141384"/>
              <a:gd name="connsiteY9" fmla="*/ 67315 h 105108"/>
              <a:gd name="connsiteX10" fmla="*/ 114679 w 141384"/>
              <a:gd name="connsiteY10" fmla="*/ 4573 h 105108"/>
              <a:gd name="connsiteX11" fmla="*/ 125748 w 141384"/>
              <a:gd name="connsiteY11" fmla="*/ 0 h 10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1384" h="105108">
                <a:moveTo>
                  <a:pt x="125748" y="0"/>
                </a:moveTo>
                <a:cubicBezTo>
                  <a:pt x="129753" y="0"/>
                  <a:pt x="133758" y="1524"/>
                  <a:pt x="136817" y="4573"/>
                </a:cubicBezTo>
                <a:cubicBezTo>
                  <a:pt x="142907" y="10696"/>
                  <a:pt x="142907" y="20589"/>
                  <a:pt x="136817" y="26712"/>
                </a:cubicBezTo>
                <a:lnTo>
                  <a:pt x="62990" y="100539"/>
                </a:lnTo>
                <a:cubicBezTo>
                  <a:pt x="56844" y="106654"/>
                  <a:pt x="46905" y="106628"/>
                  <a:pt x="40791" y="100482"/>
                </a:cubicBezTo>
                <a:cubicBezTo>
                  <a:pt x="40644" y="100335"/>
                  <a:pt x="40499" y="100184"/>
                  <a:pt x="40358" y="100030"/>
                </a:cubicBezTo>
                <a:lnTo>
                  <a:pt x="4574" y="64214"/>
                </a:lnTo>
                <a:cubicBezTo>
                  <a:pt x="-1524" y="58094"/>
                  <a:pt x="-1524" y="48195"/>
                  <a:pt x="4574" y="42075"/>
                </a:cubicBezTo>
                <a:cubicBezTo>
                  <a:pt x="10703" y="35984"/>
                  <a:pt x="20600" y="35984"/>
                  <a:pt x="26729" y="42075"/>
                </a:cubicBezTo>
                <a:lnTo>
                  <a:pt x="51937" y="67315"/>
                </a:lnTo>
                <a:lnTo>
                  <a:pt x="114679" y="4573"/>
                </a:lnTo>
                <a:cubicBezTo>
                  <a:pt x="117739" y="1524"/>
                  <a:pt x="121743" y="0"/>
                  <a:pt x="1257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r="5400000" algn="t" rotWithShape="0">
              <a:prstClr val="black">
                <a:alpha val="1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VN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5" name="Google Shape;437;p14">
            <a:extLst>
              <a:ext uri="{FF2B5EF4-FFF2-40B4-BE49-F238E27FC236}">
                <a16:creationId xmlns:a16="http://schemas.microsoft.com/office/drawing/2014/main" id="{EE6C89BD-683F-5EB7-4F62-F9D5C787B3A6}"/>
              </a:ext>
            </a:extLst>
          </p:cNvPr>
          <p:cNvSpPr txBox="1"/>
          <p:nvPr/>
        </p:nvSpPr>
        <p:spPr>
          <a:xfrm>
            <a:off x="9047446" y="3452933"/>
            <a:ext cx="2572511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Milestone 1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" name="Google Shape;436;p14">
            <a:extLst>
              <a:ext uri="{FF2B5EF4-FFF2-40B4-BE49-F238E27FC236}">
                <a16:creationId xmlns:a16="http://schemas.microsoft.com/office/drawing/2014/main" id="{73671EE2-C626-CE3F-DC7D-52C4390D15FC}"/>
              </a:ext>
            </a:extLst>
          </p:cNvPr>
          <p:cNvSpPr txBox="1"/>
          <p:nvPr/>
        </p:nvSpPr>
        <p:spPr>
          <a:xfrm>
            <a:off x="9047446" y="3720007"/>
            <a:ext cx="257251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your quick win here.</a:t>
            </a:r>
            <a:endParaRPr lang="en-US" sz="1200" b="1">
              <a:solidFill>
                <a:schemeClr val="bg2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164C81D-0AA0-E7E3-5410-749C61A9121E}"/>
              </a:ext>
            </a:extLst>
          </p:cNvPr>
          <p:cNvSpPr/>
          <p:nvPr/>
        </p:nvSpPr>
        <p:spPr bwMode="auto">
          <a:xfrm>
            <a:off x="8484108" y="4242293"/>
            <a:ext cx="287007" cy="292240"/>
          </a:xfrm>
          <a:custGeom>
            <a:avLst/>
            <a:gdLst>
              <a:gd name="connsiteX0" fmla="*/ 143504 w 287007"/>
              <a:gd name="connsiteY0" fmla="*/ 0 h 292240"/>
              <a:gd name="connsiteX1" fmla="*/ 286983 w 287007"/>
              <a:gd name="connsiteY1" fmla="*/ 148761 h 292240"/>
              <a:gd name="connsiteX2" fmla="*/ 143504 w 287007"/>
              <a:gd name="connsiteY2" fmla="*/ 292240 h 292240"/>
              <a:gd name="connsiteX3" fmla="*/ 24 w 287007"/>
              <a:gd name="connsiteY3" fmla="*/ 143480 h 292240"/>
              <a:gd name="connsiteX4" fmla="*/ 143504 w 287007"/>
              <a:gd name="connsiteY4" fmla="*/ 0 h 29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007" h="292240">
                <a:moveTo>
                  <a:pt x="143504" y="0"/>
                </a:moveTo>
                <a:cubicBezTo>
                  <a:pt x="224203" y="1458"/>
                  <a:pt x="288441" y="68061"/>
                  <a:pt x="286983" y="148761"/>
                </a:cubicBezTo>
                <a:cubicBezTo>
                  <a:pt x="285562" y="227406"/>
                  <a:pt x="222149" y="290819"/>
                  <a:pt x="143504" y="292240"/>
                </a:cubicBezTo>
                <a:cubicBezTo>
                  <a:pt x="62804" y="290782"/>
                  <a:pt x="-1434" y="224180"/>
                  <a:pt x="24" y="143480"/>
                </a:cubicBezTo>
                <a:cubicBezTo>
                  <a:pt x="1446" y="64834"/>
                  <a:pt x="64858" y="1421"/>
                  <a:pt x="1435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BF97D73-AC26-3852-EB51-4F73A3F744CF}"/>
              </a:ext>
            </a:extLst>
          </p:cNvPr>
          <p:cNvSpPr/>
          <p:nvPr/>
        </p:nvSpPr>
        <p:spPr>
          <a:xfrm>
            <a:off x="8556908" y="4335850"/>
            <a:ext cx="141384" cy="105108"/>
          </a:xfrm>
          <a:custGeom>
            <a:avLst/>
            <a:gdLst>
              <a:gd name="connsiteX0" fmla="*/ 125748 w 141384"/>
              <a:gd name="connsiteY0" fmla="*/ 0 h 105108"/>
              <a:gd name="connsiteX1" fmla="*/ 136817 w 141384"/>
              <a:gd name="connsiteY1" fmla="*/ 4573 h 105108"/>
              <a:gd name="connsiteX2" fmla="*/ 136817 w 141384"/>
              <a:gd name="connsiteY2" fmla="*/ 26712 h 105108"/>
              <a:gd name="connsiteX3" fmla="*/ 62990 w 141384"/>
              <a:gd name="connsiteY3" fmla="*/ 100539 h 105108"/>
              <a:gd name="connsiteX4" fmla="*/ 40791 w 141384"/>
              <a:gd name="connsiteY4" fmla="*/ 100482 h 105108"/>
              <a:gd name="connsiteX5" fmla="*/ 40358 w 141384"/>
              <a:gd name="connsiteY5" fmla="*/ 100030 h 105108"/>
              <a:gd name="connsiteX6" fmla="*/ 4574 w 141384"/>
              <a:gd name="connsiteY6" fmla="*/ 64214 h 105108"/>
              <a:gd name="connsiteX7" fmla="*/ 4574 w 141384"/>
              <a:gd name="connsiteY7" fmla="*/ 42075 h 105108"/>
              <a:gd name="connsiteX8" fmla="*/ 26729 w 141384"/>
              <a:gd name="connsiteY8" fmla="*/ 42075 h 105108"/>
              <a:gd name="connsiteX9" fmla="*/ 51937 w 141384"/>
              <a:gd name="connsiteY9" fmla="*/ 67315 h 105108"/>
              <a:gd name="connsiteX10" fmla="*/ 114679 w 141384"/>
              <a:gd name="connsiteY10" fmla="*/ 4573 h 105108"/>
              <a:gd name="connsiteX11" fmla="*/ 125748 w 141384"/>
              <a:gd name="connsiteY11" fmla="*/ 0 h 10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1384" h="105108">
                <a:moveTo>
                  <a:pt x="125748" y="0"/>
                </a:moveTo>
                <a:cubicBezTo>
                  <a:pt x="129753" y="0"/>
                  <a:pt x="133758" y="1524"/>
                  <a:pt x="136817" y="4573"/>
                </a:cubicBezTo>
                <a:cubicBezTo>
                  <a:pt x="142907" y="10696"/>
                  <a:pt x="142907" y="20589"/>
                  <a:pt x="136817" y="26712"/>
                </a:cubicBezTo>
                <a:lnTo>
                  <a:pt x="62990" y="100539"/>
                </a:lnTo>
                <a:cubicBezTo>
                  <a:pt x="56844" y="106654"/>
                  <a:pt x="46905" y="106628"/>
                  <a:pt x="40791" y="100482"/>
                </a:cubicBezTo>
                <a:cubicBezTo>
                  <a:pt x="40644" y="100335"/>
                  <a:pt x="40499" y="100184"/>
                  <a:pt x="40358" y="100030"/>
                </a:cubicBezTo>
                <a:lnTo>
                  <a:pt x="4574" y="64214"/>
                </a:lnTo>
                <a:cubicBezTo>
                  <a:pt x="-1524" y="58094"/>
                  <a:pt x="-1524" y="48195"/>
                  <a:pt x="4574" y="42075"/>
                </a:cubicBezTo>
                <a:cubicBezTo>
                  <a:pt x="10703" y="35984"/>
                  <a:pt x="20600" y="35984"/>
                  <a:pt x="26729" y="42075"/>
                </a:cubicBezTo>
                <a:lnTo>
                  <a:pt x="51937" y="67315"/>
                </a:lnTo>
                <a:lnTo>
                  <a:pt x="114679" y="4573"/>
                </a:lnTo>
                <a:cubicBezTo>
                  <a:pt x="117739" y="1524"/>
                  <a:pt x="121743" y="0"/>
                  <a:pt x="1257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r="5400000" algn="t" rotWithShape="0">
              <a:prstClr val="black">
                <a:alpha val="1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VN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1" name="Google Shape;437;p14">
            <a:extLst>
              <a:ext uri="{FF2B5EF4-FFF2-40B4-BE49-F238E27FC236}">
                <a16:creationId xmlns:a16="http://schemas.microsoft.com/office/drawing/2014/main" id="{CBB405B7-2588-7C71-A69E-BCCD927B20A6}"/>
              </a:ext>
            </a:extLst>
          </p:cNvPr>
          <p:cNvSpPr txBox="1"/>
          <p:nvPr/>
        </p:nvSpPr>
        <p:spPr>
          <a:xfrm>
            <a:off x="9047446" y="4228128"/>
            <a:ext cx="2572511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Milestone 2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" name="Google Shape;436;p14">
            <a:extLst>
              <a:ext uri="{FF2B5EF4-FFF2-40B4-BE49-F238E27FC236}">
                <a16:creationId xmlns:a16="http://schemas.microsoft.com/office/drawing/2014/main" id="{A0D79401-26DF-1029-C3BB-D376D932D8D2}"/>
              </a:ext>
            </a:extLst>
          </p:cNvPr>
          <p:cNvSpPr txBox="1"/>
          <p:nvPr/>
        </p:nvSpPr>
        <p:spPr>
          <a:xfrm>
            <a:off x="9047446" y="4495202"/>
            <a:ext cx="257251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your quick win here.</a:t>
            </a:r>
            <a:endParaRPr lang="en-US" sz="1200" b="1">
              <a:solidFill>
                <a:schemeClr val="bg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5CDC8F2-DD37-7CF7-15EA-289CEC2EF7CA}"/>
              </a:ext>
            </a:extLst>
          </p:cNvPr>
          <p:cNvSpPr/>
          <p:nvPr/>
        </p:nvSpPr>
        <p:spPr bwMode="auto">
          <a:xfrm>
            <a:off x="8484108" y="5017487"/>
            <a:ext cx="287007" cy="292240"/>
          </a:xfrm>
          <a:custGeom>
            <a:avLst/>
            <a:gdLst>
              <a:gd name="connsiteX0" fmla="*/ 143504 w 287007"/>
              <a:gd name="connsiteY0" fmla="*/ 0 h 292240"/>
              <a:gd name="connsiteX1" fmla="*/ 286983 w 287007"/>
              <a:gd name="connsiteY1" fmla="*/ 148761 h 292240"/>
              <a:gd name="connsiteX2" fmla="*/ 143504 w 287007"/>
              <a:gd name="connsiteY2" fmla="*/ 292240 h 292240"/>
              <a:gd name="connsiteX3" fmla="*/ 24 w 287007"/>
              <a:gd name="connsiteY3" fmla="*/ 143480 h 292240"/>
              <a:gd name="connsiteX4" fmla="*/ 143504 w 287007"/>
              <a:gd name="connsiteY4" fmla="*/ 0 h 29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007" h="292240">
                <a:moveTo>
                  <a:pt x="143504" y="0"/>
                </a:moveTo>
                <a:cubicBezTo>
                  <a:pt x="224203" y="1458"/>
                  <a:pt x="288441" y="68061"/>
                  <a:pt x="286983" y="148761"/>
                </a:cubicBezTo>
                <a:cubicBezTo>
                  <a:pt x="285562" y="227406"/>
                  <a:pt x="222149" y="290819"/>
                  <a:pt x="143504" y="292240"/>
                </a:cubicBezTo>
                <a:cubicBezTo>
                  <a:pt x="62804" y="290782"/>
                  <a:pt x="-1434" y="224180"/>
                  <a:pt x="24" y="143480"/>
                </a:cubicBezTo>
                <a:cubicBezTo>
                  <a:pt x="1446" y="64834"/>
                  <a:pt x="64858" y="1421"/>
                  <a:pt x="1435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D71655B-D25B-C8D2-3630-839CF918B900}"/>
              </a:ext>
            </a:extLst>
          </p:cNvPr>
          <p:cNvSpPr/>
          <p:nvPr/>
        </p:nvSpPr>
        <p:spPr>
          <a:xfrm>
            <a:off x="8556908" y="5111044"/>
            <a:ext cx="141384" cy="105108"/>
          </a:xfrm>
          <a:custGeom>
            <a:avLst/>
            <a:gdLst>
              <a:gd name="connsiteX0" fmla="*/ 125748 w 141384"/>
              <a:gd name="connsiteY0" fmla="*/ 0 h 105108"/>
              <a:gd name="connsiteX1" fmla="*/ 136817 w 141384"/>
              <a:gd name="connsiteY1" fmla="*/ 4573 h 105108"/>
              <a:gd name="connsiteX2" fmla="*/ 136817 w 141384"/>
              <a:gd name="connsiteY2" fmla="*/ 26712 h 105108"/>
              <a:gd name="connsiteX3" fmla="*/ 62990 w 141384"/>
              <a:gd name="connsiteY3" fmla="*/ 100539 h 105108"/>
              <a:gd name="connsiteX4" fmla="*/ 40791 w 141384"/>
              <a:gd name="connsiteY4" fmla="*/ 100482 h 105108"/>
              <a:gd name="connsiteX5" fmla="*/ 40358 w 141384"/>
              <a:gd name="connsiteY5" fmla="*/ 100030 h 105108"/>
              <a:gd name="connsiteX6" fmla="*/ 4574 w 141384"/>
              <a:gd name="connsiteY6" fmla="*/ 64214 h 105108"/>
              <a:gd name="connsiteX7" fmla="*/ 4574 w 141384"/>
              <a:gd name="connsiteY7" fmla="*/ 42075 h 105108"/>
              <a:gd name="connsiteX8" fmla="*/ 26729 w 141384"/>
              <a:gd name="connsiteY8" fmla="*/ 42075 h 105108"/>
              <a:gd name="connsiteX9" fmla="*/ 51937 w 141384"/>
              <a:gd name="connsiteY9" fmla="*/ 67315 h 105108"/>
              <a:gd name="connsiteX10" fmla="*/ 114679 w 141384"/>
              <a:gd name="connsiteY10" fmla="*/ 4573 h 105108"/>
              <a:gd name="connsiteX11" fmla="*/ 125748 w 141384"/>
              <a:gd name="connsiteY11" fmla="*/ 0 h 10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1384" h="105108">
                <a:moveTo>
                  <a:pt x="125748" y="0"/>
                </a:moveTo>
                <a:cubicBezTo>
                  <a:pt x="129753" y="0"/>
                  <a:pt x="133758" y="1524"/>
                  <a:pt x="136817" y="4573"/>
                </a:cubicBezTo>
                <a:cubicBezTo>
                  <a:pt x="142907" y="10696"/>
                  <a:pt x="142907" y="20589"/>
                  <a:pt x="136817" y="26712"/>
                </a:cubicBezTo>
                <a:lnTo>
                  <a:pt x="62990" y="100539"/>
                </a:lnTo>
                <a:cubicBezTo>
                  <a:pt x="56844" y="106654"/>
                  <a:pt x="46905" y="106628"/>
                  <a:pt x="40791" y="100482"/>
                </a:cubicBezTo>
                <a:cubicBezTo>
                  <a:pt x="40644" y="100335"/>
                  <a:pt x="40499" y="100184"/>
                  <a:pt x="40358" y="100030"/>
                </a:cubicBezTo>
                <a:lnTo>
                  <a:pt x="4574" y="64214"/>
                </a:lnTo>
                <a:cubicBezTo>
                  <a:pt x="-1524" y="58094"/>
                  <a:pt x="-1524" y="48195"/>
                  <a:pt x="4574" y="42075"/>
                </a:cubicBezTo>
                <a:cubicBezTo>
                  <a:pt x="10703" y="35984"/>
                  <a:pt x="20600" y="35984"/>
                  <a:pt x="26729" y="42075"/>
                </a:cubicBezTo>
                <a:lnTo>
                  <a:pt x="51937" y="67315"/>
                </a:lnTo>
                <a:lnTo>
                  <a:pt x="114679" y="4573"/>
                </a:lnTo>
                <a:cubicBezTo>
                  <a:pt x="117739" y="1524"/>
                  <a:pt x="121743" y="0"/>
                  <a:pt x="1257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r="5400000" algn="t" rotWithShape="0">
              <a:prstClr val="black">
                <a:alpha val="1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VN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8" name="Google Shape;437;p14">
            <a:extLst>
              <a:ext uri="{FF2B5EF4-FFF2-40B4-BE49-F238E27FC236}">
                <a16:creationId xmlns:a16="http://schemas.microsoft.com/office/drawing/2014/main" id="{036CD172-1D38-5BCD-19E5-0481EC203FE4}"/>
              </a:ext>
            </a:extLst>
          </p:cNvPr>
          <p:cNvSpPr txBox="1"/>
          <p:nvPr/>
        </p:nvSpPr>
        <p:spPr>
          <a:xfrm>
            <a:off x="9047446" y="5003322"/>
            <a:ext cx="2572511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Milestone 3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9" name="Google Shape;436;p14">
            <a:extLst>
              <a:ext uri="{FF2B5EF4-FFF2-40B4-BE49-F238E27FC236}">
                <a16:creationId xmlns:a16="http://schemas.microsoft.com/office/drawing/2014/main" id="{27683A03-BDE0-F1B7-CFD0-CD6D37706F3C}"/>
              </a:ext>
            </a:extLst>
          </p:cNvPr>
          <p:cNvSpPr txBox="1"/>
          <p:nvPr/>
        </p:nvSpPr>
        <p:spPr>
          <a:xfrm>
            <a:off x="9047446" y="5270396"/>
            <a:ext cx="257251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your quick win here.</a:t>
            </a:r>
            <a:endParaRPr lang="en-US" sz="1200" b="1">
              <a:solidFill>
                <a:schemeClr val="bg2"/>
              </a:solidFill>
            </a:endParaRPr>
          </a:p>
        </p:txBody>
      </p:sp>
      <p:sp>
        <p:nvSpPr>
          <p:cNvPr id="21" name="Google Shape;436;p14">
            <a:extLst>
              <a:ext uri="{FF2B5EF4-FFF2-40B4-BE49-F238E27FC236}">
                <a16:creationId xmlns:a16="http://schemas.microsoft.com/office/drawing/2014/main" id="{B0A0E323-CF9A-35BB-9B04-73D43EEF833C}"/>
              </a:ext>
            </a:extLst>
          </p:cNvPr>
          <p:cNvSpPr txBox="1"/>
          <p:nvPr/>
        </p:nvSpPr>
        <p:spPr>
          <a:xfrm>
            <a:off x="8484108" y="2324182"/>
            <a:ext cx="3135850" cy="6519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your AI’s fast adoption show hot demand and scale now, proving market fit with strong growth.</a:t>
            </a: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67FFF9EE-23EA-5192-55B8-2B6BEA108359}"/>
              </a:ext>
            </a:extLst>
          </p:cNvPr>
          <p:cNvSpPr txBox="1"/>
          <p:nvPr/>
        </p:nvSpPr>
        <p:spPr>
          <a:xfrm>
            <a:off x="8484108" y="1998254"/>
            <a:ext cx="313639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Data Surge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3E03FE90-5F50-06DF-1759-6D8127EB49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6952334"/>
              </p:ext>
            </p:extLst>
          </p:nvPr>
        </p:nvGraphicFramePr>
        <p:xfrm>
          <a:off x="897732" y="1780162"/>
          <a:ext cx="6613525" cy="4249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126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C45A4-0A7A-1197-B39D-697E09807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FBA6A70-3F30-575F-60F5-EF1CDB2DD16F}"/>
              </a:ext>
            </a:extLst>
          </p:cNvPr>
          <p:cNvSpPr/>
          <p:nvPr/>
        </p:nvSpPr>
        <p:spPr bwMode="auto">
          <a:xfrm>
            <a:off x="571500" y="1292252"/>
            <a:ext cx="2551113" cy="4812082"/>
          </a:xfrm>
          <a:prstGeom prst="roundRect">
            <a:avLst>
              <a:gd name="adj" fmla="val 4989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ED62815-D3CC-767D-22A1-EF1082768FFD}"/>
              </a:ext>
            </a:extLst>
          </p:cNvPr>
          <p:cNvSpPr/>
          <p:nvPr/>
        </p:nvSpPr>
        <p:spPr bwMode="auto">
          <a:xfrm>
            <a:off x="3404658" y="1292252"/>
            <a:ext cx="2551113" cy="4812082"/>
          </a:xfrm>
          <a:prstGeom prst="roundRect">
            <a:avLst>
              <a:gd name="adj" fmla="val 4989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CD09750-5E41-98A9-49BC-DD206BC08594}"/>
              </a:ext>
            </a:extLst>
          </p:cNvPr>
          <p:cNvSpPr/>
          <p:nvPr/>
        </p:nvSpPr>
        <p:spPr bwMode="auto">
          <a:xfrm>
            <a:off x="6237816" y="1292252"/>
            <a:ext cx="2551113" cy="4812082"/>
          </a:xfrm>
          <a:prstGeom prst="roundRect">
            <a:avLst>
              <a:gd name="adj" fmla="val 4989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255076C-1452-D7E4-4CC4-D97676944B96}"/>
              </a:ext>
            </a:extLst>
          </p:cNvPr>
          <p:cNvSpPr/>
          <p:nvPr/>
        </p:nvSpPr>
        <p:spPr bwMode="auto">
          <a:xfrm>
            <a:off x="9070975" y="1292252"/>
            <a:ext cx="2551113" cy="4812082"/>
          </a:xfrm>
          <a:prstGeom prst="roundRect">
            <a:avLst>
              <a:gd name="adj" fmla="val 4989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6BE5CC-1C80-404B-F618-C89B95F79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</a:t>
            </a:r>
            <a:r>
              <a:rPr lang="en-US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</a:rPr>
              <a:t> Our Team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E024262-BCAC-9295-0FA5-D27E673FCE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DF8034F-7740-DC8A-304A-DAC2A5652B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1CDF0FD-DC7F-78AF-7A47-7338CE4947B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42DA6B-0BB1-DFEC-80BB-BC5F5C2EB2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Google Shape;436;p14">
            <a:extLst>
              <a:ext uri="{FF2B5EF4-FFF2-40B4-BE49-F238E27FC236}">
                <a16:creationId xmlns:a16="http://schemas.microsoft.com/office/drawing/2014/main" id="{4F0119E9-3706-D638-80AD-E2350EFC9ED3}"/>
              </a:ext>
            </a:extLst>
          </p:cNvPr>
          <p:cNvSpPr txBox="1"/>
          <p:nvPr/>
        </p:nvSpPr>
        <p:spPr>
          <a:xfrm>
            <a:off x="816737" y="4892396"/>
            <a:ext cx="2060638" cy="877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  <a:p>
            <a:pPr marL="182880" indent="-182880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bg2"/>
                </a:solidFill>
              </a:rPr>
              <a:t>Include a success to seal their cred quick.</a:t>
            </a:r>
          </a:p>
        </p:txBody>
      </p:sp>
      <p:sp>
        <p:nvSpPr>
          <p:cNvPr id="4" name="Google Shape;436;p14">
            <a:extLst>
              <a:ext uri="{FF2B5EF4-FFF2-40B4-BE49-F238E27FC236}">
                <a16:creationId xmlns:a16="http://schemas.microsoft.com/office/drawing/2014/main" id="{2CD2A758-C520-4A91-FAAD-FB378742E273}"/>
              </a:ext>
            </a:extLst>
          </p:cNvPr>
          <p:cNvSpPr txBox="1"/>
          <p:nvPr/>
        </p:nvSpPr>
        <p:spPr>
          <a:xfrm>
            <a:off x="816737" y="4545998"/>
            <a:ext cx="2060638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3"/>
                </a:solidFill>
              </a:rPr>
              <a:t>CEO, Founder</a:t>
            </a:r>
          </a:p>
        </p:txBody>
      </p:sp>
      <p:sp>
        <p:nvSpPr>
          <p:cNvPr id="5" name="Google Shape;437;p14">
            <a:extLst>
              <a:ext uri="{FF2B5EF4-FFF2-40B4-BE49-F238E27FC236}">
                <a16:creationId xmlns:a16="http://schemas.microsoft.com/office/drawing/2014/main" id="{E517A2C3-8756-07F8-D428-B0073C60D5A4}"/>
              </a:ext>
            </a:extLst>
          </p:cNvPr>
          <p:cNvSpPr txBox="1"/>
          <p:nvPr/>
        </p:nvSpPr>
        <p:spPr>
          <a:xfrm>
            <a:off x="816736" y="4294365"/>
            <a:ext cx="205905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3" name="Google Shape;436;p14">
            <a:extLst>
              <a:ext uri="{FF2B5EF4-FFF2-40B4-BE49-F238E27FC236}">
                <a16:creationId xmlns:a16="http://schemas.microsoft.com/office/drawing/2014/main" id="{042ABA96-5C71-D0B0-78CF-4C5DF8610A91}"/>
              </a:ext>
            </a:extLst>
          </p:cNvPr>
          <p:cNvSpPr txBox="1"/>
          <p:nvPr/>
        </p:nvSpPr>
        <p:spPr>
          <a:xfrm>
            <a:off x="3649895" y="4892396"/>
            <a:ext cx="2060638" cy="877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  <a:p>
            <a:pPr marL="182880" indent="-182880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bg2"/>
                </a:solidFill>
              </a:rPr>
              <a:t>Include a success to seal their cred quick.</a:t>
            </a: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A84C1F00-51F6-172F-0C88-B7B4713631E4}"/>
              </a:ext>
            </a:extLst>
          </p:cNvPr>
          <p:cNvSpPr txBox="1"/>
          <p:nvPr/>
        </p:nvSpPr>
        <p:spPr>
          <a:xfrm>
            <a:off x="3649895" y="4545998"/>
            <a:ext cx="2060638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3"/>
                </a:solidFill>
              </a:rPr>
              <a:t>Member role</a:t>
            </a:r>
          </a:p>
        </p:txBody>
      </p:sp>
      <p:sp>
        <p:nvSpPr>
          <p:cNvPr id="15" name="Google Shape;437;p14">
            <a:extLst>
              <a:ext uri="{FF2B5EF4-FFF2-40B4-BE49-F238E27FC236}">
                <a16:creationId xmlns:a16="http://schemas.microsoft.com/office/drawing/2014/main" id="{C0A25C1C-83E4-953B-3093-B5E5AF8DF27C}"/>
              </a:ext>
            </a:extLst>
          </p:cNvPr>
          <p:cNvSpPr txBox="1"/>
          <p:nvPr/>
        </p:nvSpPr>
        <p:spPr>
          <a:xfrm>
            <a:off x="3649894" y="4294365"/>
            <a:ext cx="205905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0" name="Google Shape;436;p14">
            <a:extLst>
              <a:ext uri="{FF2B5EF4-FFF2-40B4-BE49-F238E27FC236}">
                <a16:creationId xmlns:a16="http://schemas.microsoft.com/office/drawing/2014/main" id="{3B399557-F286-E73F-1509-7CBBA42268B0}"/>
              </a:ext>
            </a:extLst>
          </p:cNvPr>
          <p:cNvSpPr txBox="1"/>
          <p:nvPr/>
        </p:nvSpPr>
        <p:spPr>
          <a:xfrm>
            <a:off x="6483053" y="4892396"/>
            <a:ext cx="2060638" cy="877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  <a:p>
            <a:pPr marL="182880" indent="-182880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bg2"/>
                </a:solidFill>
              </a:rPr>
              <a:t>Include a success to seal their cred quick.</a:t>
            </a:r>
          </a:p>
        </p:txBody>
      </p:sp>
      <p:sp>
        <p:nvSpPr>
          <p:cNvPr id="21" name="Google Shape;436;p14">
            <a:extLst>
              <a:ext uri="{FF2B5EF4-FFF2-40B4-BE49-F238E27FC236}">
                <a16:creationId xmlns:a16="http://schemas.microsoft.com/office/drawing/2014/main" id="{E9F70BF8-6967-3937-D545-F72315F555B6}"/>
              </a:ext>
            </a:extLst>
          </p:cNvPr>
          <p:cNvSpPr txBox="1"/>
          <p:nvPr/>
        </p:nvSpPr>
        <p:spPr>
          <a:xfrm>
            <a:off x="6483053" y="4545998"/>
            <a:ext cx="2060638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3"/>
                </a:solidFill>
              </a:rPr>
              <a:t>Member role</a:t>
            </a: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E18EE546-DB10-75D3-2F0B-2AA239649564}"/>
              </a:ext>
            </a:extLst>
          </p:cNvPr>
          <p:cNvSpPr txBox="1"/>
          <p:nvPr/>
        </p:nvSpPr>
        <p:spPr>
          <a:xfrm>
            <a:off x="6483052" y="4294365"/>
            <a:ext cx="205905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4757735D-4C67-B139-94ED-E02236BE2097}"/>
              </a:ext>
            </a:extLst>
          </p:cNvPr>
          <p:cNvSpPr txBox="1"/>
          <p:nvPr/>
        </p:nvSpPr>
        <p:spPr>
          <a:xfrm>
            <a:off x="9316212" y="4892396"/>
            <a:ext cx="2060638" cy="877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  <a:p>
            <a:pPr marL="182880" indent="-182880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bg2"/>
                </a:solidFill>
              </a:rPr>
              <a:t>Include a success to seal their cred quick.</a:t>
            </a:r>
          </a:p>
        </p:txBody>
      </p: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96705CD7-A917-9F4C-07BF-089CA8690E8B}"/>
              </a:ext>
            </a:extLst>
          </p:cNvPr>
          <p:cNvSpPr txBox="1"/>
          <p:nvPr/>
        </p:nvSpPr>
        <p:spPr>
          <a:xfrm>
            <a:off x="9316212" y="4545998"/>
            <a:ext cx="2060638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3"/>
                </a:solidFill>
              </a:rPr>
              <a:t>Member role</a:t>
            </a:r>
          </a:p>
        </p:txBody>
      </p:sp>
      <p:sp>
        <p:nvSpPr>
          <p:cNvPr id="29" name="Google Shape;437;p14">
            <a:extLst>
              <a:ext uri="{FF2B5EF4-FFF2-40B4-BE49-F238E27FC236}">
                <a16:creationId xmlns:a16="http://schemas.microsoft.com/office/drawing/2014/main" id="{6CE8E032-7866-638D-031F-93FC8805C689}"/>
              </a:ext>
            </a:extLst>
          </p:cNvPr>
          <p:cNvSpPr txBox="1"/>
          <p:nvPr/>
        </p:nvSpPr>
        <p:spPr>
          <a:xfrm>
            <a:off x="9316211" y="4294365"/>
            <a:ext cx="205905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FA450A34-6FB2-8792-99E7-7FC74F46312C}"/>
              </a:ext>
            </a:extLst>
          </p:cNvPr>
          <p:cNvSpPr/>
          <p:nvPr/>
        </p:nvSpPr>
        <p:spPr>
          <a:xfrm>
            <a:off x="816463" y="3576887"/>
            <a:ext cx="530543" cy="530543"/>
          </a:xfrm>
          <a:custGeom>
            <a:avLst/>
            <a:gdLst>
              <a:gd name="connsiteX0" fmla="*/ 0 w 530543"/>
              <a:gd name="connsiteY0" fmla="*/ 265271 h 530543"/>
              <a:gd name="connsiteX1" fmla="*/ 265272 w 530543"/>
              <a:gd name="connsiteY1" fmla="*/ 0 h 530543"/>
              <a:gd name="connsiteX2" fmla="*/ 530543 w 530543"/>
              <a:gd name="connsiteY2" fmla="*/ 265271 h 530543"/>
              <a:gd name="connsiteX3" fmla="*/ 265272 w 530543"/>
              <a:gd name="connsiteY3" fmla="*/ 530543 h 530543"/>
              <a:gd name="connsiteX4" fmla="*/ 0 w 530543"/>
              <a:gd name="connsiteY4" fmla="*/ 265271 h 530543"/>
              <a:gd name="connsiteX5" fmla="*/ 0 w 530543"/>
              <a:gd name="connsiteY5" fmla="*/ 265271 h 530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0543" h="530543">
                <a:moveTo>
                  <a:pt x="0" y="265271"/>
                </a:moveTo>
                <a:cubicBezTo>
                  <a:pt x="0" y="119309"/>
                  <a:pt x="118040" y="0"/>
                  <a:pt x="265272" y="0"/>
                </a:cubicBezTo>
                <a:cubicBezTo>
                  <a:pt x="412504" y="0"/>
                  <a:pt x="530543" y="118040"/>
                  <a:pt x="530543" y="265271"/>
                </a:cubicBezTo>
                <a:cubicBezTo>
                  <a:pt x="530543" y="412504"/>
                  <a:pt x="412504" y="530543"/>
                  <a:pt x="265272" y="530543"/>
                </a:cubicBezTo>
                <a:cubicBezTo>
                  <a:pt x="118040" y="530543"/>
                  <a:pt x="0" y="411234"/>
                  <a:pt x="0" y="265271"/>
                </a:cubicBezTo>
                <a:lnTo>
                  <a:pt x="0" y="265271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1265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C8B8A80E-B7B0-0C56-19FB-B79550C0F663}"/>
              </a:ext>
            </a:extLst>
          </p:cNvPr>
          <p:cNvSpPr/>
          <p:nvPr/>
        </p:nvSpPr>
        <p:spPr>
          <a:xfrm>
            <a:off x="3650828" y="3576887"/>
            <a:ext cx="530543" cy="530543"/>
          </a:xfrm>
          <a:custGeom>
            <a:avLst/>
            <a:gdLst>
              <a:gd name="connsiteX0" fmla="*/ 0 w 530543"/>
              <a:gd name="connsiteY0" fmla="*/ 265271 h 530543"/>
              <a:gd name="connsiteX1" fmla="*/ 265272 w 530543"/>
              <a:gd name="connsiteY1" fmla="*/ 0 h 530543"/>
              <a:gd name="connsiteX2" fmla="*/ 530543 w 530543"/>
              <a:gd name="connsiteY2" fmla="*/ 265271 h 530543"/>
              <a:gd name="connsiteX3" fmla="*/ 265272 w 530543"/>
              <a:gd name="connsiteY3" fmla="*/ 530543 h 530543"/>
              <a:gd name="connsiteX4" fmla="*/ 0 w 530543"/>
              <a:gd name="connsiteY4" fmla="*/ 265271 h 530543"/>
              <a:gd name="connsiteX5" fmla="*/ 0 w 530543"/>
              <a:gd name="connsiteY5" fmla="*/ 265271 h 530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0543" h="530543">
                <a:moveTo>
                  <a:pt x="0" y="265271"/>
                </a:moveTo>
                <a:cubicBezTo>
                  <a:pt x="0" y="119309"/>
                  <a:pt x="118040" y="0"/>
                  <a:pt x="265272" y="0"/>
                </a:cubicBezTo>
                <a:cubicBezTo>
                  <a:pt x="412504" y="0"/>
                  <a:pt x="530543" y="118040"/>
                  <a:pt x="530543" y="265271"/>
                </a:cubicBezTo>
                <a:cubicBezTo>
                  <a:pt x="530543" y="412504"/>
                  <a:pt x="412504" y="530543"/>
                  <a:pt x="265272" y="530543"/>
                </a:cubicBezTo>
                <a:cubicBezTo>
                  <a:pt x="118040" y="530543"/>
                  <a:pt x="0" y="411234"/>
                  <a:pt x="0" y="265271"/>
                </a:cubicBezTo>
                <a:lnTo>
                  <a:pt x="0" y="265271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1265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E41AF249-9966-DF1A-654F-15EC31DBCA24}"/>
              </a:ext>
            </a:extLst>
          </p:cNvPr>
          <p:cNvSpPr/>
          <p:nvPr/>
        </p:nvSpPr>
        <p:spPr>
          <a:xfrm>
            <a:off x="6483986" y="3576887"/>
            <a:ext cx="530543" cy="530543"/>
          </a:xfrm>
          <a:custGeom>
            <a:avLst/>
            <a:gdLst>
              <a:gd name="connsiteX0" fmla="*/ 0 w 530543"/>
              <a:gd name="connsiteY0" fmla="*/ 265271 h 530543"/>
              <a:gd name="connsiteX1" fmla="*/ 265272 w 530543"/>
              <a:gd name="connsiteY1" fmla="*/ 0 h 530543"/>
              <a:gd name="connsiteX2" fmla="*/ 530543 w 530543"/>
              <a:gd name="connsiteY2" fmla="*/ 265271 h 530543"/>
              <a:gd name="connsiteX3" fmla="*/ 265272 w 530543"/>
              <a:gd name="connsiteY3" fmla="*/ 530543 h 530543"/>
              <a:gd name="connsiteX4" fmla="*/ 0 w 530543"/>
              <a:gd name="connsiteY4" fmla="*/ 265271 h 530543"/>
              <a:gd name="connsiteX5" fmla="*/ 0 w 530543"/>
              <a:gd name="connsiteY5" fmla="*/ 265271 h 530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0543" h="530543">
                <a:moveTo>
                  <a:pt x="0" y="265271"/>
                </a:moveTo>
                <a:cubicBezTo>
                  <a:pt x="0" y="119309"/>
                  <a:pt x="118040" y="0"/>
                  <a:pt x="265272" y="0"/>
                </a:cubicBezTo>
                <a:cubicBezTo>
                  <a:pt x="412504" y="0"/>
                  <a:pt x="530543" y="118040"/>
                  <a:pt x="530543" y="265271"/>
                </a:cubicBezTo>
                <a:cubicBezTo>
                  <a:pt x="530543" y="412504"/>
                  <a:pt x="412504" y="530543"/>
                  <a:pt x="265272" y="530543"/>
                </a:cubicBezTo>
                <a:cubicBezTo>
                  <a:pt x="118040" y="530543"/>
                  <a:pt x="0" y="411234"/>
                  <a:pt x="0" y="265271"/>
                </a:cubicBezTo>
                <a:lnTo>
                  <a:pt x="0" y="265271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1265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FCBFC769-464F-C96A-8ACF-BA420B8F48BB}"/>
              </a:ext>
            </a:extLst>
          </p:cNvPr>
          <p:cNvSpPr/>
          <p:nvPr/>
        </p:nvSpPr>
        <p:spPr>
          <a:xfrm>
            <a:off x="9317145" y="3576887"/>
            <a:ext cx="530543" cy="530543"/>
          </a:xfrm>
          <a:custGeom>
            <a:avLst/>
            <a:gdLst>
              <a:gd name="connsiteX0" fmla="*/ 0 w 530543"/>
              <a:gd name="connsiteY0" fmla="*/ 265271 h 530543"/>
              <a:gd name="connsiteX1" fmla="*/ 265272 w 530543"/>
              <a:gd name="connsiteY1" fmla="*/ 0 h 530543"/>
              <a:gd name="connsiteX2" fmla="*/ 530543 w 530543"/>
              <a:gd name="connsiteY2" fmla="*/ 265271 h 530543"/>
              <a:gd name="connsiteX3" fmla="*/ 265272 w 530543"/>
              <a:gd name="connsiteY3" fmla="*/ 530543 h 530543"/>
              <a:gd name="connsiteX4" fmla="*/ 0 w 530543"/>
              <a:gd name="connsiteY4" fmla="*/ 265271 h 530543"/>
              <a:gd name="connsiteX5" fmla="*/ 0 w 530543"/>
              <a:gd name="connsiteY5" fmla="*/ 265271 h 530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0543" h="530543">
                <a:moveTo>
                  <a:pt x="0" y="265271"/>
                </a:moveTo>
                <a:cubicBezTo>
                  <a:pt x="0" y="119309"/>
                  <a:pt x="118040" y="0"/>
                  <a:pt x="265272" y="0"/>
                </a:cubicBezTo>
                <a:cubicBezTo>
                  <a:pt x="412504" y="0"/>
                  <a:pt x="530543" y="118040"/>
                  <a:pt x="530543" y="265271"/>
                </a:cubicBezTo>
                <a:cubicBezTo>
                  <a:pt x="530543" y="412504"/>
                  <a:pt x="412504" y="530543"/>
                  <a:pt x="265272" y="530543"/>
                </a:cubicBezTo>
                <a:cubicBezTo>
                  <a:pt x="118040" y="530543"/>
                  <a:pt x="0" y="411234"/>
                  <a:pt x="0" y="265271"/>
                </a:cubicBezTo>
                <a:lnTo>
                  <a:pt x="0" y="265271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1265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F2C50925-1C31-ED85-A963-5F2B444A13FE}"/>
              </a:ext>
            </a:extLst>
          </p:cNvPr>
          <p:cNvSpPr/>
          <p:nvPr/>
        </p:nvSpPr>
        <p:spPr>
          <a:xfrm>
            <a:off x="974515" y="3725840"/>
            <a:ext cx="214438" cy="214020"/>
          </a:xfrm>
          <a:custGeom>
            <a:avLst/>
            <a:gdLst>
              <a:gd name="connsiteX0" fmla="*/ 15599 w 943876"/>
              <a:gd name="connsiteY0" fmla="*/ 312707 h 942032"/>
              <a:gd name="connsiteX1" fmla="*/ 211508 w 943876"/>
              <a:gd name="connsiteY1" fmla="*/ 312707 h 942032"/>
              <a:gd name="connsiteX2" fmla="*/ 211508 w 943876"/>
              <a:gd name="connsiteY2" fmla="*/ 942032 h 942032"/>
              <a:gd name="connsiteX3" fmla="*/ 15599 w 943876"/>
              <a:gd name="connsiteY3" fmla="*/ 942032 h 942032"/>
              <a:gd name="connsiteX4" fmla="*/ 709305 w 943876"/>
              <a:gd name="connsiteY4" fmla="*/ 297033 h 942032"/>
              <a:gd name="connsiteX5" fmla="*/ 943876 w 943876"/>
              <a:gd name="connsiteY5" fmla="*/ 596728 h 942032"/>
              <a:gd name="connsiteX6" fmla="*/ 943876 w 943876"/>
              <a:gd name="connsiteY6" fmla="*/ 941899 h 942032"/>
              <a:gd name="connsiteX7" fmla="*/ 748400 w 943876"/>
              <a:gd name="connsiteY7" fmla="*/ 941899 h 942032"/>
              <a:gd name="connsiteX8" fmla="*/ 748400 w 943876"/>
              <a:gd name="connsiteY8" fmla="*/ 635936 h 942032"/>
              <a:gd name="connsiteX9" fmla="*/ 646737 w 943876"/>
              <a:gd name="connsiteY9" fmla="*/ 469065 h 942032"/>
              <a:gd name="connsiteX10" fmla="*/ 529367 w 943876"/>
              <a:gd name="connsiteY10" fmla="*/ 630631 h 942032"/>
              <a:gd name="connsiteX11" fmla="*/ 529367 w 943876"/>
              <a:gd name="connsiteY11" fmla="*/ 941899 h 942032"/>
              <a:gd name="connsiteX12" fmla="*/ 333876 w 943876"/>
              <a:gd name="connsiteY12" fmla="*/ 941899 h 942032"/>
              <a:gd name="connsiteX13" fmla="*/ 333876 w 943876"/>
              <a:gd name="connsiteY13" fmla="*/ 312571 h 942032"/>
              <a:gd name="connsiteX14" fmla="*/ 521506 w 943876"/>
              <a:gd name="connsiteY14" fmla="*/ 312571 h 942032"/>
              <a:gd name="connsiteX15" fmla="*/ 521506 w 943876"/>
              <a:gd name="connsiteY15" fmla="*/ 398685 h 942032"/>
              <a:gd name="connsiteX16" fmla="*/ 524085 w 943876"/>
              <a:gd name="connsiteY16" fmla="*/ 398685 h 942032"/>
              <a:gd name="connsiteX17" fmla="*/ 709305 w 943876"/>
              <a:gd name="connsiteY17" fmla="*/ 297033 h 942032"/>
              <a:gd name="connsiteX18" fmla="*/ 113578 w 943876"/>
              <a:gd name="connsiteY18" fmla="*/ 0 h 942032"/>
              <a:gd name="connsiteX19" fmla="*/ 226988 w 943876"/>
              <a:gd name="connsiteY19" fmla="*/ 113323 h 942032"/>
              <a:gd name="connsiteX20" fmla="*/ 113578 w 943876"/>
              <a:gd name="connsiteY20" fmla="*/ 226830 h 942032"/>
              <a:gd name="connsiteX21" fmla="*/ 0 w 943876"/>
              <a:gd name="connsiteY21" fmla="*/ 113323 h 942032"/>
              <a:gd name="connsiteX22" fmla="*/ 113578 w 943876"/>
              <a:gd name="connsiteY22" fmla="*/ 0 h 94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43876" h="942032">
                <a:moveTo>
                  <a:pt x="15599" y="312707"/>
                </a:moveTo>
                <a:lnTo>
                  <a:pt x="211508" y="312707"/>
                </a:lnTo>
                <a:lnTo>
                  <a:pt x="211508" y="942032"/>
                </a:lnTo>
                <a:lnTo>
                  <a:pt x="15599" y="942032"/>
                </a:lnTo>
                <a:close/>
                <a:moveTo>
                  <a:pt x="709305" y="297033"/>
                </a:moveTo>
                <a:cubicBezTo>
                  <a:pt x="907342" y="297033"/>
                  <a:pt x="943876" y="427279"/>
                  <a:pt x="943876" y="596728"/>
                </a:cubicBezTo>
                <a:lnTo>
                  <a:pt x="943876" y="941899"/>
                </a:lnTo>
                <a:lnTo>
                  <a:pt x="748400" y="941899"/>
                </a:lnTo>
                <a:lnTo>
                  <a:pt x="748400" y="635936"/>
                </a:lnTo>
                <a:cubicBezTo>
                  <a:pt x="748400" y="562924"/>
                  <a:pt x="746981" y="469065"/>
                  <a:pt x="646737" y="469065"/>
                </a:cubicBezTo>
                <a:cubicBezTo>
                  <a:pt x="544909" y="469065"/>
                  <a:pt x="529367" y="548534"/>
                  <a:pt x="529367" y="630631"/>
                </a:cubicBezTo>
                <a:lnTo>
                  <a:pt x="529367" y="941899"/>
                </a:lnTo>
                <a:lnTo>
                  <a:pt x="333876" y="941899"/>
                </a:lnTo>
                <a:lnTo>
                  <a:pt x="333876" y="312571"/>
                </a:lnTo>
                <a:lnTo>
                  <a:pt x="521506" y="312571"/>
                </a:lnTo>
                <a:lnTo>
                  <a:pt x="521506" y="398685"/>
                </a:lnTo>
                <a:lnTo>
                  <a:pt x="524085" y="398685"/>
                </a:lnTo>
                <a:cubicBezTo>
                  <a:pt x="550236" y="349150"/>
                  <a:pt x="614032" y="297033"/>
                  <a:pt x="709305" y="297033"/>
                </a:cubicBezTo>
                <a:close/>
                <a:moveTo>
                  <a:pt x="113578" y="0"/>
                </a:moveTo>
                <a:cubicBezTo>
                  <a:pt x="176226" y="0"/>
                  <a:pt x="226988" y="50830"/>
                  <a:pt x="226988" y="113323"/>
                </a:cubicBezTo>
                <a:cubicBezTo>
                  <a:pt x="226988" y="175955"/>
                  <a:pt x="176226" y="226830"/>
                  <a:pt x="113578" y="226830"/>
                </a:cubicBezTo>
                <a:cubicBezTo>
                  <a:pt x="50765" y="226830"/>
                  <a:pt x="0" y="175955"/>
                  <a:pt x="0" y="113323"/>
                </a:cubicBezTo>
                <a:cubicBezTo>
                  <a:pt x="0" y="50830"/>
                  <a:pt x="50765" y="0"/>
                  <a:pt x="1135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70A71E6E-911B-5E5B-E85F-570029861904}"/>
              </a:ext>
            </a:extLst>
          </p:cNvPr>
          <p:cNvSpPr/>
          <p:nvPr/>
        </p:nvSpPr>
        <p:spPr>
          <a:xfrm>
            <a:off x="3808880" y="3725840"/>
            <a:ext cx="214438" cy="214020"/>
          </a:xfrm>
          <a:custGeom>
            <a:avLst/>
            <a:gdLst>
              <a:gd name="connsiteX0" fmla="*/ 15599 w 943876"/>
              <a:gd name="connsiteY0" fmla="*/ 312707 h 942032"/>
              <a:gd name="connsiteX1" fmla="*/ 211508 w 943876"/>
              <a:gd name="connsiteY1" fmla="*/ 312707 h 942032"/>
              <a:gd name="connsiteX2" fmla="*/ 211508 w 943876"/>
              <a:gd name="connsiteY2" fmla="*/ 942032 h 942032"/>
              <a:gd name="connsiteX3" fmla="*/ 15599 w 943876"/>
              <a:gd name="connsiteY3" fmla="*/ 942032 h 942032"/>
              <a:gd name="connsiteX4" fmla="*/ 709305 w 943876"/>
              <a:gd name="connsiteY4" fmla="*/ 297033 h 942032"/>
              <a:gd name="connsiteX5" fmla="*/ 943876 w 943876"/>
              <a:gd name="connsiteY5" fmla="*/ 596728 h 942032"/>
              <a:gd name="connsiteX6" fmla="*/ 943876 w 943876"/>
              <a:gd name="connsiteY6" fmla="*/ 941899 h 942032"/>
              <a:gd name="connsiteX7" fmla="*/ 748400 w 943876"/>
              <a:gd name="connsiteY7" fmla="*/ 941899 h 942032"/>
              <a:gd name="connsiteX8" fmla="*/ 748400 w 943876"/>
              <a:gd name="connsiteY8" fmla="*/ 635936 h 942032"/>
              <a:gd name="connsiteX9" fmla="*/ 646737 w 943876"/>
              <a:gd name="connsiteY9" fmla="*/ 469065 h 942032"/>
              <a:gd name="connsiteX10" fmla="*/ 529367 w 943876"/>
              <a:gd name="connsiteY10" fmla="*/ 630631 h 942032"/>
              <a:gd name="connsiteX11" fmla="*/ 529367 w 943876"/>
              <a:gd name="connsiteY11" fmla="*/ 941899 h 942032"/>
              <a:gd name="connsiteX12" fmla="*/ 333876 w 943876"/>
              <a:gd name="connsiteY12" fmla="*/ 941899 h 942032"/>
              <a:gd name="connsiteX13" fmla="*/ 333876 w 943876"/>
              <a:gd name="connsiteY13" fmla="*/ 312571 h 942032"/>
              <a:gd name="connsiteX14" fmla="*/ 521506 w 943876"/>
              <a:gd name="connsiteY14" fmla="*/ 312571 h 942032"/>
              <a:gd name="connsiteX15" fmla="*/ 521506 w 943876"/>
              <a:gd name="connsiteY15" fmla="*/ 398685 h 942032"/>
              <a:gd name="connsiteX16" fmla="*/ 524085 w 943876"/>
              <a:gd name="connsiteY16" fmla="*/ 398685 h 942032"/>
              <a:gd name="connsiteX17" fmla="*/ 709305 w 943876"/>
              <a:gd name="connsiteY17" fmla="*/ 297033 h 942032"/>
              <a:gd name="connsiteX18" fmla="*/ 113578 w 943876"/>
              <a:gd name="connsiteY18" fmla="*/ 0 h 942032"/>
              <a:gd name="connsiteX19" fmla="*/ 226988 w 943876"/>
              <a:gd name="connsiteY19" fmla="*/ 113323 h 942032"/>
              <a:gd name="connsiteX20" fmla="*/ 113578 w 943876"/>
              <a:gd name="connsiteY20" fmla="*/ 226830 h 942032"/>
              <a:gd name="connsiteX21" fmla="*/ 0 w 943876"/>
              <a:gd name="connsiteY21" fmla="*/ 113323 h 942032"/>
              <a:gd name="connsiteX22" fmla="*/ 113578 w 943876"/>
              <a:gd name="connsiteY22" fmla="*/ 0 h 94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43876" h="942032">
                <a:moveTo>
                  <a:pt x="15599" y="312707"/>
                </a:moveTo>
                <a:lnTo>
                  <a:pt x="211508" y="312707"/>
                </a:lnTo>
                <a:lnTo>
                  <a:pt x="211508" y="942032"/>
                </a:lnTo>
                <a:lnTo>
                  <a:pt x="15599" y="942032"/>
                </a:lnTo>
                <a:close/>
                <a:moveTo>
                  <a:pt x="709305" y="297033"/>
                </a:moveTo>
                <a:cubicBezTo>
                  <a:pt x="907342" y="297033"/>
                  <a:pt x="943876" y="427279"/>
                  <a:pt x="943876" y="596728"/>
                </a:cubicBezTo>
                <a:lnTo>
                  <a:pt x="943876" y="941899"/>
                </a:lnTo>
                <a:lnTo>
                  <a:pt x="748400" y="941899"/>
                </a:lnTo>
                <a:lnTo>
                  <a:pt x="748400" y="635936"/>
                </a:lnTo>
                <a:cubicBezTo>
                  <a:pt x="748400" y="562924"/>
                  <a:pt x="746981" y="469065"/>
                  <a:pt x="646737" y="469065"/>
                </a:cubicBezTo>
                <a:cubicBezTo>
                  <a:pt x="544909" y="469065"/>
                  <a:pt x="529367" y="548534"/>
                  <a:pt x="529367" y="630631"/>
                </a:cubicBezTo>
                <a:lnTo>
                  <a:pt x="529367" y="941899"/>
                </a:lnTo>
                <a:lnTo>
                  <a:pt x="333876" y="941899"/>
                </a:lnTo>
                <a:lnTo>
                  <a:pt x="333876" y="312571"/>
                </a:lnTo>
                <a:lnTo>
                  <a:pt x="521506" y="312571"/>
                </a:lnTo>
                <a:lnTo>
                  <a:pt x="521506" y="398685"/>
                </a:lnTo>
                <a:lnTo>
                  <a:pt x="524085" y="398685"/>
                </a:lnTo>
                <a:cubicBezTo>
                  <a:pt x="550236" y="349150"/>
                  <a:pt x="614032" y="297033"/>
                  <a:pt x="709305" y="297033"/>
                </a:cubicBezTo>
                <a:close/>
                <a:moveTo>
                  <a:pt x="113578" y="0"/>
                </a:moveTo>
                <a:cubicBezTo>
                  <a:pt x="176226" y="0"/>
                  <a:pt x="226988" y="50830"/>
                  <a:pt x="226988" y="113323"/>
                </a:cubicBezTo>
                <a:cubicBezTo>
                  <a:pt x="226988" y="175955"/>
                  <a:pt x="176226" y="226830"/>
                  <a:pt x="113578" y="226830"/>
                </a:cubicBezTo>
                <a:cubicBezTo>
                  <a:pt x="50765" y="226830"/>
                  <a:pt x="0" y="175955"/>
                  <a:pt x="0" y="113323"/>
                </a:cubicBezTo>
                <a:cubicBezTo>
                  <a:pt x="0" y="50830"/>
                  <a:pt x="50765" y="0"/>
                  <a:pt x="1135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39F15288-135E-1285-A5CA-D888D8D296A5}"/>
              </a:ext>
            </a:extLst>
          </p:cNvPr>
          <p:cNvSpPr/>
          <p:nvPr/>
        </p:nvSpPr>
        <p:spPr>
          <a:xfrm>
            <a:off x="6642038" y="3725840"/>
            <a:ext cx="214438" cy="214020"/>
          </a:xfrm>
          <a:custGeom>
            <a:avLst/>
            <a:gdLst>
              <a:gd name="connsiteX0" fmla="*/ 15599 w 943876"/>
              <a:gd name="connsiteY0" fmla="*/ 312707 h 942032"/>
              <a:gd name="connsiteX1" fmla="*/ 211508 w 943876"/>
              <a:gd name="connsiteY1" fmla="*/ 312707 h 942032"/>
              <a:gd name="connsiteX2" fmla="*/ 211508 w 943876"/>
              <a:gd name="connsiteY2" fmla="*/ 942032 h 942032"/>
              <a:gd name="connsiteX3" fmla="*/ 15599 w 943876"/>
              <a:gd name="connsiteY3" fmla="*/ 942032 h 942032"/>
              <a:gd name="connsiteX4" fmla="*/ 709305 w 943876"/>
              <a:gd name="connsiteY4" fmla="*/ 297033 h 942032"/>
              <a:gd name="connsiteX5" fmla="*/ 943876 w 943876"/>
              <a:gd name="connsiteY5" fmla="*/ 596728 h 942032"/>
              <a:gd name="connsiteX6" fmla="*/ 943876 w 943876"/>
              <a:gd name="connsiteY6" fmla="*/ 941899 h 942032"/>
              <a:gd name="connsiteX7" fmla="*/ 748400 w 943876"/>
              <a:gd name="connsiteY7" fmla="*/ 941899 h 942032"/>
              <a:gd name="connsiteX8" fmla="*/ 748400 w 943876"/>
              <a:gd name="connsiteY8" fmla="*/ 635936 h 942032"/>
              <a:gd name="connsiteX9" fmla="*/ 646737 w 943876"/>
              <a:gd name="connsiteY9" fmla="*/ 469065 h 942032"/>
              <a:gd name="connsiteX10" fmla="*/ 529367 w 943876"/>
              <a:gd name="connsiteY10" fmla="*/ 630631 h 942032"/>
              <a:gd name="connsiteX11" fmla="*/ 529367 w 943876"/>
              <a:gd name="connsiteY11" fmla="*/ 941899 h 942032"/>
              <a:gd name="connsiteX12" fmla="*/ 333876 w 943876"/>
              <a:gd name="connsiteY12" fmla="*/ 941899 h 942032"/>
              <a:gd name="connsiteX13" fmla="*/ 333876 w 943876"/>
              <a:gd name="connsiteY13" fmla="*/ 312571 h 942032"/>
              <a:gd name="connsiteX14" fmla="*/ 521506 w 943876"/>
              <a:gd name="connsiteY14" fmla="*/ 312571 h 942032"/>
              <a:gd name="connsiteX15" fmla="*/ 521506 w 943876"/>
              <a:gd name="connsiteY15" fmla="*/ 398685 h 942032"/>
              <a:gd name="connsiteX16" fmla="*/ 524085 w 943876"/>
              <a:gd name="connsiteY16" fmla="*/ 398685 h 942032"/>
              <a:gd name="connsiteX17" fmla="*/ 709305 w 943876"/>
              <a:gd name="connsiteY17" fmla="*/ 297033 h 942032"/>
              <a:gd name="connsiteX18" fmla="*/ 113578 w 943876"/>
              <a:gd name="connsiteY18" fmla="*/ 0 h 942032"/>
              <a:gd name="connsiteX19" fmla="*/ 226988 w 943876"/>
              <a:gd name="connsiteY19" fmla="*/ 113323 h 942032"/>
              <a:gd name="connsiteX20" fmla="*/ 113578 w 943876"/>
              <a:gd name="connsiteY20" fmla="*/ 226830 h 942032"/>
              <a:gd name="connsiteX21" fmla="*/ 0 w 943876"/>
              <a:gd name="connsiteY21" fmla="*/ 113323 h 942032"/>
              <a:gd name="connsiteX22" fmla="*/ 113578 w 943876"/>
              <a:gd name="connsiteY22" fmla="*/ 0 h 94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43876" h="942032">
                <a:moveTo>
                  <a:pt x="15599" y="312707"/>
                </a:moveTo>
                <a:lnTo>
                  <a:pt x="211508" y="312707"/>
                </a:lnTo>
                <a:lnTo>
                  <a:pt x="211508" y="942032"/>
                </a:lnTo>
                <a:lnTo>
                  <a:pt x="15599" y="942032"/>
                </a:lnTo>
                <a:close/>
                <a:moveTo>
                  <a:pt x="709305" y="297033"/>
                </a:moveTo>
                <a:cubicBezTo>
                  <a:pt x="907342" y="297033"/>
                  <a:pt x="943876" y="427279"/>
                  <a:pt x="943876" y="596728"/>
                </a:cubicBezTo>
                <a:lnTo>
                  <a:pt x="943876" y="941899"/>
                </a:lnTo>
                <a:lnTo>
                  <a:pt x="748400" y="941899"/>
                </a:lnTo>
                <a:lnTo>
                  <a:pt x="748400" y="635936"/>
                </a:lnTo>
                <a:cubicBezTo>
                  <a:pt x="748400" y="562924"/>
                  <a:pt x="746981" y="469065"/>
                  <a:pt x="646737" y="469065"/>
                </a:cubicBezTo>
                <a:cubicBezTo>
                  <a:pt x="544909" y="469065"/>
                  <a:pt x="529367" y="548534"/>
                  <a:pt x="529367" y="630631"/>
                </a:cubicBezTo>
                <a:lnTo>
                  <a:pt x="529367" y="941899"/>
                </a:lnTo>
                <a:lnTo>
                  <a:pt x="333876" y="941899"/>
                </a:lnTo>
                <a:lnTo>
                  <a:pt x="333876" y="312571"/>
                </a:lnTo>
                <a:lnTo>
                  <a:pt x="521506" y="312571"/>
                </a:lnTo>
                <a:lnTo>
                  <a:pt x="521506" y="398685"/>
                </a:lnTo>
                <a:lnTo>
                  <a:pt x="524085" y="398685"/>
                </a:lnTo>
                <a:cubicBezTo>
                  <a:pt x="550236" y="349150"/>
                  <a:pt x="614032" y="297033"/>
                  <a:pt x="709305" y="297033"/>
                </a:cubicBezTo>
                <a:close/>
                <a:moveTo>
                  <a:pt x="113578" y="0"/>
                </a:moveTo>
                <a:cubicBezTo>
                  <a:pt x="176226" y="0"/>
                  <a:pt x="226988" y="50830"/>
                  <a:pt x="226988" y="113323"/>
                </a:cubicBezTo>
                <a:cubicBezTo>
                  <a:pt x="226988" y="175955"/>
                  <a:pt x="176226" y="226830"/>
                  <a:pt x="113578" y="226830"/>
                </a:cubicBezTo>
                <a:cubicBezTo>
                  <a:pt x="50765" y="226830"/>
                  <a:pt x="0" y="175955"/>
                  <a:pt x="0" y="113323"/>
                </a:cubicBezTo>
                <a:cubicBezTo>
                  <a:pt x="0" y="50830"/>
                  <a:pt x="50765" y="0"/>
                  <a:pt x="1135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7C0B2623-F05D-4DB2-EB55-E7DFDB562896}"/>
              </a:ext>
            </a:extLst>
          </p:cNvPr>
          <p:cNvSpPr/>
          <p:nvPr/>
        </p:nvSpPr>
        <p:spPr>
          <a:xfrm>
            <a:off x="9475197" y="3725840"/>
            <a:ext cx="214438" cy="214020"/>
          </a:xfrm>
          <a:custGeom>
            <a:avLst/>
            <a:gdLst>
              <a:gd name="connsiteX0" fmla="*/ 15599 w 943876"/>
              <a:gd name="connsiteY0" fmla="*/ 312707 h 942032"/>
              <a:gd name="connsiteX1" fmla="*/ 211508 w 943876"/>
              <a:gd name="connsiteY1" fmla="*/ 312707 h 942032"/>
              <a:gd name="connsiteX2" fmla="*/ 211508 w 943876"/>
              <a:gd name="connsiteY2" fmla="*/ 942032 h 942032"/>
              <a:gd name="connsiteX3" fmla="*/ 15599 w 943876"/>
              <a:gd name="connsiteY3" fmla="*/ 942032 h 942032"/>
              <a:gd name="connsiteX4" fmla="*/ 709305 w 943876"/>
              <a:gd name="connsiteY4" fmla="*/ 297033 h 942032"/>
              <a:gd name="connsiteX5" fmla="*/ 943876 w 943876"/>
              <a:gd name="connsiteY5" fmla="*/ 596728 h 942032"/>
              <a:gd name="connsiteX6" fmla="*/ 943876 w 943876"/>
              <a:gd name="connsiteY6" fmla="*/ 941899 h 942032"/>
              <a:gd name="connsiteX7" fmla="*/ 748400 w 943876"/>
              <a:gd name="connsiteY7" fmla="*/ 941899 h 942032"/>
              <a:gd name="connsiteX8" fmla="*/ 748400 w 943876"/>
              <a:gd name="connsiteY8" fmla="*/ 635936 h 942032"/>
              <a:gd name="connsiteX9" fmla="*/ 646737 w 943876"/>
              <a:gd name="connsiteY9" fmla="*/ 469065 h 942032"/>
              <a:gd name="connsiteX10" fmla="*/ 529367 w 943876"/>
              <a:gd name="connsiteY10" fmla="*/ 630631 h 942032"/>
              <a:gd name="connsiteX11" fmla="*/ 529367 w 943876"/>
              <a:gd name="connsiteY11" fmla="*/ 941899 h 942032"/>
              <a:gd name="connsiteX12" fmla="*/ 333876 w 943876"/>
              <a:gd name="connsiteY12" fmla="*/ 941899 h 942032"/>
              <a:gd name="connsiteX13" fmla="*/ 333876 w 943876"/>
              <a:gd name="connsiteY13" fmla="*/ 312571 h 942032"/>
              <a:gd name="connsiteX14" fmla="*/ 521506 w 943876"/>
              <a:gd name="connsiteY14" fmla="*/ 312571 h 942032"/>
              <a:gd name="connsiteX15" fmla="*/ 521506 w 943876"/>
              <a:gd name="connsiteY15" fmla="*/ 398685 h 942032"/>
              <a:gd name="connsiteX16" fmla="*/ 524085 w 943876"/>
              <a:gd name="connsiteY16" fmla="*/ 398685 h 942032"/>
              <a:gd name="connsiteX17" fmla="*/ 709305 w 943876"/>
              <a:gd name="connsiteY17" fmla="*/ 297033 h 942032"/>
              <a:gd name="connsiteX18" fmla="*/ 113578 w 943876"/>
              <a:gd name="connsiteY18" fmla="*/ 0 h 942032"/>
              <a:gd name="connsiteX19" fmla="*/ 226988 w 943876"/>
              <a:gd name="connsiteY19" fmla="*/ 113323 h 942032"/>
              <a:gd name="connsiteX20" fmla="*/ 113578 w 943876"/>
              <a:gd name="connsiteY20" fmla="*/ 226830 h 942032"/>
              <a:gd name="connsiteX21" fmla="*/ 0 w 943876"/>
              <a:gd name="connsiteY21" fmla="*/ 113323 h 942032"/>
              <a:gd name="connsiteX22" fmla="*/ 113578 w 943876"/>
              <a:gd name="connsiteY22" fmla="*/ 0 h 94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43876" h="942032">
                <a:moveTo>
                  <a:pt x="15599" y="312707"/>
                </a:moveTo>
                <a:lnTo>
                  <a:pt x="211508" y="312707"/>
                </a:lnTo>
                <a:lnTo>
                  <a:pt x="211508" y="942032"/>
                </a:lnTo>
                <a:lnTo>
                  <a:pt x="15599" y="942032"/>
                </a:lnTo>
                <a:close/>
                <a:moveTo>
                  <a:pt x="709305" y="297033"/>
                </a:moveTo>
                <a:cubicBezTo>
                  <a:pt x="907342" y="297033"/>
                  <a:pt x="943876" y="427279"/>
                  <a:pt x="943876" y="596728"/>
                </a:cubicBezTo>
                <a:lnTo>
                  <a:pt x="943876" y="941899"/>
                </a:lnTo>
                <a:lnTo>
                  <a:pt x="748400" y="941899"/>
                </a:lnTo>
                <a:lnTo>
                  <a:pt x="748400" y="635936"/>
                </a:lnTo>
                <a:cubicBezTo>
                  <a:pt x="748400" y="562924"/>
                  <a:pt x="746981" y="469065"/>
                  <a:pt x="646737" y="469065"/>
                </a:cubicBezTo>
                <a:cubicBezTo>
                  <a:pt x="544909" y="469065"/>
                  <a:pt x="529367" y="548534"/>
                  <a:pt x="529367" y="630631"/>
                </a:cubicBezTo>
                <a:lnTo>
                  <a:pt x="529367" y="941899"/>
                </a:lnTo>
                <a:lnTo>
                  <a:pt x="333876" y="941899"/>
                </a:lnTo>
                <a:lnTo>
                  <a:pt x="333876" y="312571"/>
                </a:lnTo>
                <a:lnTo>
                  <a:pt x="521506" y="312571"/>
                </a:lnTo>
                <a:lnTo>
                  <a:pt x="521506" y="398685"/>
                </a:lnTo>
                <a:lnTo>
                  <a:pt x="524085" y="398685"/>
                </a:lnTo>
                <a:cubicBezTo>
                  <a:pt x="550236" y="349150"/>
                  <a:pt x="614032" y="297033"/>
                  <a:pt x="709305" y="297033"/>
                </a:cubicBezTo>
                <a:close/>
                <a:moveTo>
                  <a:pt x="113578" y="0"/>
                </a:moveTo>
                <a:cubicBezTo>
                  <a:pt x="176226" y="0"/>
                  <a:pt x="226988" y="50830"/>
                  <a:pt x="226988" y="113323"/>
                </a:cubicBezTo>
                <a:cubicBezTo>
                  <a:pt x="226988" y="175955"/>
                  <a:pt x="176226" y="226830"/>
                  <a:pt x="113578" y="226830"/>
                </a:cubicBezTo>
                <a:cubicBezTo>
                  <a:pt x="50765" y="226830"/>
                  <a:pt x="0" y="175955"/>
                  <a:pt x="0" y="113323"/>
                </a:cubicBezTo>
                <a:cubicBezTo>
                  <a:pt x="0" y="50830"/>
                  <a:pt x="50765" y="0"/>
                  <a:pt x="1135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2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12CC8-A903-8A0D-D6E8-FDCCF5EC6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C7A798D-1BEA-A282-D092-54FCDB54A7A4}"/>
              </a:ext>
            </a:extLst>
          </p:cNvPr>
          <p:cNvSpPr/>
          <p:nvPr/>
        </p:nvSpPr>
        <p:spPr bwMode="auto">
          <a:xfrm flipH="1">
            <a:off x="571500" y="1332053"/>
            <a:ext cx="11048999" cy="4821237"/>
          </a:xfrm>
          <a:prstGeom prst="roundRect">
            <a:avLst>
              <a:gd name="adj" fmla="val 4989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18EC89-7EAE-624C-54E1-1E659955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 Our </a:t>
            </a:r>
            <a:r>
              <a:rPr lang="en-US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</a:rPr>
              <a:t>AI Revolution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1ED3B1-D80D-BE1B-3813-8BAE0DF590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6" name="Google Shape;436;p14">
            <a:extLst>
              <a:ext uri="{FF2B5EF4-FFF2-40B4-BE49-F238E27FC236}">
                <a16:creationId xmlns:a16="http://schemas.microsoft.com/office/drawing/2014/main" id="{FAA0F0FE-E23C-DDBD-757D-4F2A62E5C922}"/>
              </a:ext>
            </a:extLst>
          </p:cNvPr>
          <p:cNvSpPr txBox="1"/>
          <p:nvPr/>
        </p:nvSpPr>
        <p:spPr>
          <a:xfrm>
            <a:off x="7834313" y="1753636"/>
            <a:ext cx="3119437" cy="8001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bg2"/>
                </a:solidFill>
              </a:rPr>
              <a:t>Write your AI vision to uplift them.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bg2"/>
                </a:solidFill>
              </a:rPr>
              <a:t>Explain why now’s the time to act.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2"/>
                </a:solidFill>
              </a:rPr>
              <a:t>Add a quick step to connect today.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5F4DC499-2260-AB44-7EB1-C381BAD38FC1}"/>
              </a:ext>
            </a:extLst>
          </p:cNvPr>
          <p:cNvSpPr/>
          <p:nvPr/>
        </p:nvSpPr>
        <p:spPr bwMode="auto">
          <a:xfrm>
            <a:off x="7834313" y="3680140"/>
            <a:ext cx="490788" cy="4907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chemeClr val="tx2"/>
              </a:solidFill>
              <a:cs typeface="Segoe UI" pitchFamily="34" charset="0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EF43FC8-DBC0-A547-EB26-D27811682E44}"/>
              </a:ext>
            </a:extLst>
          </p:cNvPr>
          <p:cNvGrpSpPr/>
          <p:nvPr/>
        </p:nvGrpSpPr>
        <p:grpSpPr>
          <a:xfrm>
            <a:off x="8585998" y="3687353"/>
            <a:ext cx="2217875" cy="476362"/>
            <a:chOff x="1424585" y="1541351"/>
            <a:chExt cx="3873724" cy="476362"/>
          </a:xfrm>
        </p:grpSpPr>
        <p:sp>
          <p:nvSpPr>
            <p:cNvPr id="7169" name="Google Shape;437;p14">
              <a:extLst>
                <a:ext uri="{FF2B5EF4-FFF2-40B4-BE49-F238E27FC236}">
                  <a16:creationId xmlns:a16="http://schemas.microsoft.com/office/drawing/2014/main" id="{28A43B7E-86CA-C8AA-2AD6-6FBC228D6535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tx2"/>
                  </a:solidFill>
                  <a:latin typeface="+mj-lt"/>
                  <a:sym typeface="Montserrat"/>
                </a:rPr>
                <a:t>Email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7171" name="Google Shape;436;p14">
              <a:extLst>
                <a:ext uri="{FF2B5EF4-FFF2-40B4-BE49-F238E27FC236}">
                  <a16:creationId xmlns:a16="http://schemas.microsoft.com/office/drawing/2014/main" id="{C3B6B790-4048-1099-C727-A74F945F2857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contact@ocvembor.com</a:t>
              </a:r>
            </a:p>
          </p:txBody>
        </p:sp>
      </p:grpSp>
      <p:pic>
        <p:nvPicPr>
          <p:cNvPr id="7168" name="Graphic 7167">
            <a:extLst>
              <a:ext uri="{FF2B5EF4-FFF2-40B4-BE49-F238E27FC236}">
                <a16:creationId xmlns:a16="http://schemas.microsoft.com/office/drawing/2014/main" id="{DDF5E7D5-039C-5F81-FE4D-73490EEB56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42547" y="3788374"/>
            <a:ext cx="274320" cy="274320"/>
          </a:xfrm>
          <a:prstGeom prst="rect">
            <a:avLst/>
          </a:prstGeom>
        </p:spPr>
      </p:pic>
      <p:sp>
        <p:nvSpPr>
          <p:cNvPr id="57" name="Oval 56">
            <a:extLst>
              <a:ext uri="{FF2B5EF4-FFF2-40B4-BE49-F238E27FC236}">
                <a16:creationId xmlns:a16="http://schemas.microsoft.com/office/drawing/2014/main" id="{6B80A7A7-C735-7E00-79D9-B497E3EB3B5D}"/>
              </a:ext>
            </a:extLst>
          </p:cNvPr>
          <p:cNvSpPr/>
          <p:nvPr/>
        </p:nvSpPr>
        <p:spPr bwMode="auto">
          <a:xfrm>
            <a:off x="7834313" y="5240919"/>
            <a:ext cx="490788" cy="4907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chemeClr val="tx2"/>
              </a:solidFill>
              <a:cs typeface="Segoe UI" pitchFamily="34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4E31705-43F0-160D-232E-67C6C2033BCE}"/>
              </a:ext>
            </a:extLst>
          </p:cNvPr>
          <p:cNvGrpSpPr/>
          <p:nvPr/>
        </p:nvGrpSpPr>
        <p:grpSpPr>
          <a:xfrm>
            <a:off x="8585998" y="5248132"/>
            <a:ext cx="2217875" cy="476362"/>
            <a:chOff x="1424585" y="1541351"/>
            <a:chExt cx="3873724" cy="476362"/>
          </a:xfrm>
        </p:grpSpPr>
        <p:sp>
          <p:nvSpPr>
            <p:cNvPr id="60" name="Google Shape;437;p14">
              <a:extLst>
                <a:ext uri="{FF2B5EF4-FFF2-40B4-BE49-F238E27FC236}">
                  <a16:creationId xmlns:a16="http://schemas.microsoft.com/office/drawing/2014/main" id="{FC26290C-FC06-15DA-4157-2D328DBB2347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Montserrat"/>
                </a:rPr>
                <a:t>Website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436;p14">
              <a:extLst>
                <a:ext uri="{FF2B5EF4-FFF2-40B4-BE49-F238E27FC236}">
                  <a16:creationId xmlns:a16="http://schemas.microsoft.com/office/drawing/2014/main" id="{916E766E-27E7-9B4F-C729-2A271DBB511A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https://ocvembor.com</a:t>
              </a:r>
            </a:p>
          </p:txBody>
        </p:sp>
      </p:grpSp>
      <p:pic>
        <p:nvPicPr>
          <p:cNvPr id="59" name="Graphic 58">
            <a:extLst>
              <a:ext uri="{FF2B5EF4-FFF2-40B4-BE49-F238E27FC236}">
                <a16:creationId xmlns:a16="http://schemas.microsoft.com/office/drawing/2014/main" id="{72E224A8-C521-6652-B1B6-60598BAEA5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42547" y="5349153"/>
            <a:ext cx="274320" cy="274320"/>
          </a:xfrm>
          <a:prstGeom prst="rect">
            <a:avLst/>
          </a:prstGeom>
        </p:spPr>
      </p:pic>
      <p:sp>
        <p:nvSpPr>
          <p:cNvPr id="52" name="Oval 51">
            <a:extLst>
              <a:ext uri="{FF2B5EF4-FFF2-40B4-BE49-F238E27FC236}">
                <a16:creationId xmlns:a16="http://schemas.microsoft.com/office/drawing/2014/main" id="{29430824-64DB-2CF1-968F-61BF6F003BFE}"/>
              </a:ext>
            </a:extLst>
          </p:cNvPr>
          <p:cNvSpPr/>
          <p:nvPr/>
        </p:nvSpPr>
        <p:spPr bwMode="auto">
          <a:xfrm>
            <a:off x="7834313" y="2899751"/>
            <a:ext cx="490788" cy="4907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chemeClr val="tx2"/>
              </a:solidFill>
              <a:cs typeface="Segoe UI" pitchFamily="34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40F20CB-5BF9-C5A9-1ECC-8D439450FCFE}"/>
              </a:ext>
            </a:extLst>
          </p:cNvPr>
          <p:cNvGrpSpPr/>
          <p:nvPr/>
        </p:nvGrpSpPr>
        <p:grpSpPr>
          <a:xfrm>
            <a:off x="8585998" y="2906964"/>
            <a:ext cx="2217875" cy="475785"/>
            <a:chOff x="1424585" y="1541351"/>
            <a:chExt cx="3873724" cy="475785"/>
          </a:xfrm>
        </p:grpSpPr>
        <p:sp>
          <p:nvSpPr>
            <p:cNvPr id="55" name="Google Shape;437;p14">
              <a:extLst>
                <a:ext uri="{FF2B5EF4-FFF2-40B4-BE49-F238E27FC236}">
                  <a16:creationId xmlns:a16="http://schemas.microsoft.com/office/drawing/2014/main" id="{72853292-2A12-6A39-52F5-C71E34BD3AD6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Montserrat"/>
                </a:rPr>
                <a:t>Address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436;p14">
              <a:extLst>
                <a:ext uri="{FF2B5EF4-FFF2-40B4-BE49-F238E27FC236}">
                  <a16:creationId xmlns:a16="http://schemas.microsoft.com/office/drawing/2014/main" id="{6E39BC2F-4563-7A0E-73D3-C35F5F7F8A30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87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1 Nuzum Court Buffalo, NY</a:t>
              </a:r>
            </a:p>
          </p:txBody>
        </p:sp>
      </p:grpSp>
      <p:pic>
        <p:nvPicPr>
          <p:cNvPr id="54" name="Graphic 53">
            <a:extLst>
              <a:ext uri="{FF2B5EF4-FFF2-40B4-BE49-F238E27FC236}">
                <a16:creationId xmlns:a16="http://schemas.microsoft.com/office/drawing/2014/main" id="{D8B9A821-B377-A63E-4E2E-FD1FB3B9D6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42547" y="3007985"/>
            <a:ext cx="274320" cy="274320"/>
          </a:xfrm>
          <a:prstGeom prst="rect">
            <a:avLst/>
          </a:prstGeom>
        </p:spPr>
      </p:pic>
      <p:sp>
        <p:nvSpPr>
          <p:cNvPr id="47" name="Oval 46">
            <a:extLst>
              <a:ext uri="{FF2B5EF4-FFF2-40B4-BE49-F238E27FC236}">
                <a16:creationId xmlns:a16="http://schemas.microsoft.com/office/drawing/2014/main" id="{6E19FEB3-4389-4591-43CE-025DF113E03A}"/>
              </a:ext>
            </a:extLst>
          </p:cNvPr>
          <p:cNvSpPr/>
          <p:nvPr/>
        </p:nvSpPr>
        <p:spPr bwMode="auto">
          <a:xfrm>
            <a:off x="7834313" y="4460529"/>
            <a:ext cx="490788" cy="4907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chemeClr val="tx2"/>
              </a:solidFill>
              <a:cs typeface="Segoe UI" pitchFamily="34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F6A8082-4EC2-392C-006D-DC7178FC2BCA}"/>
              </a:ext>
            </a:extLst>
          </p:cNvPr>
          <p:cNvGrpSpPr/>
          <p:nvPr/>
        </p:nvGrpSpPr>
        <p:grpSpPr>
          <a:xfrm>
            <a:off x="8585998" y="4467742"/>
            <a:ext cx="2217875" cy="476362"/>
            <a:chOff x="1424585" y="1541351"/>
            <a:chExt cx="3873724" cy="476362"/>
          </a:xfrm>
        </p:grpSpPr>
        <p:sp>
          <p:nvSpPr>
            <p:cNvPr id="50" name="Google Shape;437;p14">
              <a:extLst>
                <a:ext uri="{FF2B5EF4-FFF2-40B4-BE49-F238E27FC236}">
                  <a16:creationId xmlns:a16="http://schemas.microsoft.com/office/drawing/2014/main" id="{2AEF9EAE-91E6-5EC7-9EAA-60F7FDC75D5A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tx2"/>
                  </a:solidFill>
                  <a:latin typeface="+mj-lt"/>
                  <a:sym typeface="Montserrat"/>
                </a:rPr>
                <a:t>Number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436;p14">
              <a:extLst>
                <a:ext uri="{FF2B5EF4-FFF2-40B4-BE49-F238E27FC236}">
                  <a16:creationId xmlns:a16="http://schemas.microsoft.com/office/drawing/2014/main" id="{5941A1FF-0E00-4861-0AB6-DB06D83347A8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+1 234-567-8910</a:t>
              </a:r>
            </a:p>
          </p:txBody>
        </p:sp>
      </p:grpSp>
      <p:pic>
        <p:nvPicPr>
          <p:cNvPr id="49" name="Graphic 48">
            <a:extLst>
              <a:ext uri="{FF2B5EF4-FFF2-40B4-BE49-F238E27FC236}">
                <a16:creationId xmlns:a16="http://schemas.microsoft.com/office/drawing/2014/main" id="{377EF505-2020-9901-C692-A23676D112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942547" y="4568763"/>
            <a:ext cx="274320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5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AI">
      <a:dk1>
        <a:srgbClr val="000000"/>
      </a:dk1>
      <a:lt1>
        <a:srgbClr val="FFFFFF"/>
      </a:lt1>
      <a:dk2>
        <a:srgbClr val="111111"/>
      </a:dk2>
      <a:lt2>
        <a:srgbClr val="333333"/>
      </a:lt2>
      <a:accent1>
        <a:srgbClr val="386BB7"/>
      </a:accent1>
      <a:accent2>
        <a:srgbClr val="E24C4A"/>
      </a:accent2>
      <a:accent3>
        <a:srgbClr val="F14F44"/>
      </a:accent3>
      <a:accent4>
        <a:srgbClr val="386BB7"/>
      </a:accent4>
      <a:accent5>
        <a:srgbClr val="E24C4A"/>
      </a:accent5>
      <a:accent6>
        <a:srgbClr val="F14F44"/>
      </a:accent6>
      <a:hlink>
        <a:srgbClr val="0065E5"/>
      </a:hlink>
      <a:folHlink>
        <a:srgbClr val="C03BC4"/>
      </a:folHlink>
    </a:clrScheme>
    <a:fontScheme name="2 Pitch Deck AI">
      <a:majorFont>
        <a:latin typeface="Sora SemiBold"/>
        <a:ea typeface=""/>
        <a:cs typeface=""/>
      </a:majorFont>
      <a:minorFont>
        <a:latin typeface="Sora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oval" w="med" len="med"/>
          <a:tailEnd type="oval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12768</TotalTime>
  <Words>571</Words>
  <Application>Microsoft Office PowerPoint</Application>
  <PresentationFormat>Widescreen</PresentationFormat>
  <Paragraphs>94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Roboto</vt:lpstr>
      <vt:lpstr>Sora</vt:lpstr>
      <vt:lpstr>Arial</vt:lpstr>
      <vt:lpstr>Sora SemiBold</vt:lpstr>
      <vt:lpstr>Segoe UI</vt:lpstr>
      <vt:lpstr>Calibri</vt:lpstr>
      <vt:lpstr>Aptos</vt:lpstr>
      <vt:lpstr>Montserrat</vt:lpstr>
      <vt:lpstr>Wingdings</vt:lpstr>
      <vt:lpstr>16:9 Template Light</vt:lpstr>
      <vt:lpstr>PowerPoint Presentation</vt:lpstr>
      <vt:lpstr>The Problem</vt:lpstr>
      <vt:lpstr>Our Solution</vt:lpstr>
      <vt:lpstr>Market Opportunity</vt:lpstr>
      <vt:lpstr>Product Demo</vt:lpstr>
      <vt:lpstr>The Traction</vt:lpstr>
      <vt:lpstr>Meet Our Team</vt:lpstr>
      <vt:lpstr>Join Our AI Revolution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432</cp:revision>
  <dcterms:created xsi:type="dcterms:W3CDTF">2024-04-04T18:01:04Z</dcterms:created>
  <dcterms:modified xsi:type="dcterms:W3CDTF">2025-05-22T08:10:38Z</dcterms:modified>
  <cp:category/>
</cp:coreProperties>
</file>