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 autoCompressPictures="0">
  <p:sldMasterIdLst>
    <p:sldMasterId id="2147483660" r:id="rId1"/>
  </p:sldMasterIdLst>
  <p:notesMasterIdLst>
    <p:notesMasterId r:id="rId11"/>
  </p:notesMasterIdLst>
  <p:handoutMasterIdLst>
    <p:handoutMasterId r:id="rId12"/>
  </p:handoutMasterIdLst>
  <p:sldIdLst>
    <p:sldId id="3346" r:id="rId2"/>
    <p:sldId id="3344" r:id="rId3"/>
    <p:sldId id="3347" r:id="rId4"/>
    <p:sldId id="3348" r:id="rId5"/>
    <p:sldId id="3349" r:id="rId6"/>
    <p:sldId id="3353" r:id="rId7"/>
    <p:sldId id="3351" r:id="rId8"/>
    <p:sldId id="3352" r:id="rId9"/>
    <p:sldId id="3360" r:id="rId10"/>
  </p:sldIdLst>
  <p:sldSz cx="12192000" cy="6858000"/>
  <p:notesSz cx="6858000" cy="9144000"/>
  <p:embeddedFontLst>
    <p:embeddedFont>
      <p:font typeface="DM Sans" pitchFamily="2" charset="0"/>
      <p:regular r:id="rId13"/>
      <p:bold r:id="rId14"/>
      <p:italic r:id="rId15"/>
      <p:boldItalic r:id="rId16"/>
    </p:embeddedFont>
    <p:embeddedFont>
      <p:font typeface="Montserrat" panose="00000500000000000000" pitchFamily="2" charset="0"/>
      <p:regular r:id="rId17"/>
      <p:bold r:id="rId18"/>
      <p:italic r:id="rId19"/>
      <p:boldItalic r:id="rId20"/>
    </p:embeddedFont>
    <p:embeddedFont>
      <p:font typeface="Segoe UI" panose="020B0502040204020203" pitchFamily="34" charset="0"/>
      <p:regular r:id="rId21"/>
      <p:bold r:id="rId22"/>
      <p:italic r:id="rId23"/>
      <p:boldItalic r:id="rId24"/>
    </p:embeddedFont>
    <p:embeddedFont>
      <p:font typeface="Unbounded" pitchFamily="2" charset="0"/>
      <p:regular r:id="rId25"/>
      <p:bold r:id="rId26"/>
    </p:embeddedFont>
  </p:embeddedFontLst>
  <p:defaultTextStyle>
    <a:defPPr>
      <a:defRPr lang="en-US"/>
    </a:defPPr>
    <a:lvl1pPr marL="0" algn="l" defTabSz="914367" rtl="0" eaLnBrk="1" latinLnBrk="0" hangingPunct="1">
      <a:defRPr sz="1765" kern="1200">
        <a:solidFill>
          <a:schemeClr val="tx1"/>
        </a:solidFill>
        <a:latin typeface="+mn-lt"/>
        <a:ea typeface="+mn-ea"/>
        <a:cs typeface="+mn-cs"/>
      </a:defRPr>
    </a:lvl1pPr>
    <a:lvl2pPr marL="457183" algn="l" defTabSz="914367" rtl="0" eaLnBrk="1" latinLnBrk="0" hangingPunct="1">
      <a:defRPr sz="1765" kern="1200">
        <a:solidFill>
          <a:schemeClr val="tx1"/>
        </a:solidFill>
        <a:latin typeface="+mn-lt"/>
        <a:ea typeface="+mn-ea"/>
        <a:cs typeface="+mn-cs"/>
      </a:defRPr>
    </a:lvl2pPr>
    <a:lvl3pPr marL="914367" algn="l" defTabSz="914367" rtl="0" eaLnBrk="1" latinLnBrk="0" hangingPunct="1">
      <a:defRPr sz="1765" kern="1200">
        <a:solidFill>
          <a:schemeClr val="tx1"/>
        </a:solidFill>
        <a:latin typeface="+mn-lt"/>
        <a:ea typeface="+mn-ea"/>
        <a:cs typeface="+mn-cs"/>
      </a:defRPr>
    </a:lvl3pPr>
    <a:lvl4pPr marL="1371550" algn="l" defTabSz="914367" rtl="0" eaLnBrk="1" latinLnBrk="0" hangingPunct="1">
      <a:defRPr sz="1765" kern="1200">
        <a:solidFill>
          <a:schemeClr val="tx1"/>
        </a:solidFill>
        <a:latin typeface="+mn-lt"/>
        <a:ea typeface="+mn-ea"/>
        <a:cs typeface="+mn-cs"/>
      </a:defRPr>
    </a:lvl4pPr>
    <a:lvl5pPr marL="1828734" algn="l" defTabSz="914367" rtl="0" eaLnBrk="1" latinLnBrk="0" hangingPunct="1">
      <a:defRPr sz="1765" kern="1200">
        <a:solidFill>
          <a:schemeClr val="tx1"/>
        </a:solidFill>
        <a:latin typeface="+mn-lt"/>
        <a:ea typeface="+mn-ea"/>
        <a:cs typeface="+mn-cs"/>
      </a:defRPr>
    </a:lvl5pPr>
    <a:lvl6pPr marL="2285918" algn="l" defTabSz="914367" rtl="0" eaLnBrk="1" latinLnBrk="0" hangingPunct="1">
      <a:defRPr sz="1765" kern="1200">
        <a:solidFill>
          <a:schemeClr val="tx1"/>
        </a:solidFill>
        <a:latin typeface="+mn-lt"/>
        <a:ea typeface="+mn-ea"/>
        <a:cs typeface="+mn-cs"/>
      </a:defRPr>
    </a:lvl6pPr>
    <a:lvl7pPr marL="2743101" algn="l" defTabSz="914367" rtl="0" eaLnBrk="1" latinLnBrk="0" hangingPunct="1">
      <a:defRPr sz="1765" kern="1200">
        <a:solidFill>
          <a:schemeClr val="tx1"/>
        </a:solidFill>
        <a:latin typeface="+mn-lt"/>
        <a:ea typeface="+mn-ea"/>
        <a:cs typeface="+mn-cs"/>
      </a:defRPr>
    </a:lvl7pPr>
    <a:lvl8pPr marL="3200284" algn="l" defTabSz="914367" rtl="0" eaLnBrk="1" latinLnBrk="0" hangingPunct="1">
      <a:defRPr sz="1765" kern="1200">
        <a:solidFill>
          <a:schemeClr val="tx1"/>
        </a:solidFill>
        <a:latin typeface="+mn-lt"/>
        <a:ea typeface="+mn-ea"/>
        <a:cs typeface="+mn-cs"/>
      </a:defRPr>
    </a:lvl8pPr>
    <a:lvl9pPr marL="3657469" algn="l" defTabSz="914367" rtl="0" eaLnBrk="1" latinLnBrk="0" hangingPunct="1">
      <a:defRPr sz="1765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2" pos="3840" userDrawn="1">
          <p15:clr>
            <a:srgbClr val="A4A3A4"/>
          </p15:clr>
        </p15:guide>
        <p15:guide id="3" orient="horz" pos="216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4A15A15E-C8D3-4D1A-40C9-8BEEE2004363}" name="Cuong Bui" initials="CB" userId="bbfb85df2f869929" providerId="Windows Live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EEEEE"/>
    <a:srgbClr val="1A1A1A"/>
    <a:srgbClr val="000000"/>
    <a:srgbClr val="F0F0F0"/>
    <a:srgbClr val="F3F4F6"/>
    <a:srgbClr val="1B1B1D"/>
    <a:srgbClr val="1E2035"/>
    <a:srgbClr val="149581"/>
    <a:srgbClr val="F4F8FB"/>
    <a:srgbClr val="14208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0919" autoAdjust="0"/>
    <p:restoredTop sz="96747"/>
  </p:normalViewPr>
  <p:slideViewPr>
    <p:cSldViewPr snapToGrid="0">
      <p:cViewPr varScale="1">
        <p:scale>
          <a:sx n="122" d="100"/>
          <a:sy n="122" d="100"/>
        </p:scale>
        <p:origin x="739" y="96"/>
      </p:cViewPr>
      <p:guideLst>
        <p:guide pos="3840"/>
        <p:guide orient="horz" pos="216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howGuides="1">
      <p:cViewPr varScale="1">
        <p:scale>
          <a:sx n="93" d="100"/>
          <a:sy n="93" d="100"/>
        </p:scale>
        <p:origin x="3240" y="67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1.fntdata"/><Relationship Id="rId18" Type="http://schemas.openxmlformats.org/officeDocument/2006/relationships/font" Target="fonts/font6.fntdata"/><Relationship Id="rId26" Type="http://schemas.openxmlformats.org/officeDocument/2006/relationships/font" Target="fonts/font14.fntdata"/><Relationship Id="rId3" Type="http://schemas.openxmlformats.org/officeDocument/2006/relationships/slide" Target="slides/slide2.xml"/><Relationship Id="rId21" Type="http://schemas.openxmlformats.org/officeDocument/2006/relationships/font" Target="fonts/font9.fntdata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17" Type="http://schemas.openxmlformats.org/officeDocument/2006/relationships/font" Target="fonts/font5.fntdata"/><Relationship Id="rId25" Type="http://schemas.openxmlformats.org/officeDocument/2006/relationships/font" Target="fonts/font13.fntdata"/><Relationship Id="rId2" Type="http://schemas.openxmlformats.org/officeDocument/2006/relationships/slide" Target="slides/slide1.xml"/><Relationship Id="rId16" Type="http://schemas.openxmlformats.org/officeDocument/2006/relationships/font" Target="fonts/font4.fntdata"/><Relationship Id="rId20" Type="http://schemas.openxmlformats.org/officeDocument/2006/relationships/font" Target="fonts/font8.fntdata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24" Type="http://schemas.openxmlformats.org/officeDocument/2006/relationships/font" Target="fonts/font12.fntdata"/><Relationship Id="rId5" Type="http://schemas.openxmlformats.org/officeDocument/2006/relationships/slide" Target="slides/slide4.xml"/><Relationship Id="rId15" Type="http://schemas.openxmlformats.org/officeDocument/2006/relationships/font" Target="fonts/font3.fntdata"/><Relationship Id="rId23" Type="http://schemas.openxmlformats.org/officeDocument/2006/relationships/font" Target="fonts/font11.fntdata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font" Target="fonts/font7.fntdata"/><Relationship Id="rId31" Type="http://schemas.microsoft.com/office/2018/10/relationships/authors" Target="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2.fntdata"/><Relationship Id="rId22" Type="http://schemas.openxmlformats.org/officeDocument/2006/relationships/font" Target="fonts/font10.fntdata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tx2"/>
            </a:solidFill>
            <a:ln>
              <a:noFill/>
            </a:ln>
            <a:effectLst/>
          </c:spPr>
          <c:invertIfNegative val="0"/>
          <c:cat>
            <c:strRef>
              <c:f>Sheet1!$A$2:$A$13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Aug</c:v>
                </c:pt>
                <c:pt idx="8">
                  <c:v>Sep</c:v>
                </c:pt>
                <c:pt idx="9">
                  <c:v>Oct</c:v>
                </c:pt>
                <c:pt idx="10">
                  <c:v>Nov</c:v>
                </c:pt>
                <c:pt idx="11">
                  <c:v>Dec</c:v>
                </c:pt>
              </c:strCache>
            </c:strRef>
          </c:cat>
          <c:val>
            <c:numRef>
              <c:f>Sheet1!$B$2:$B$13</c:f>
              <c:numCache>
                <c:formatCode>General</c:formatCode>
                <c:ptCount val="12"/>
                <c:pt idx="0">
                  <c:v>120</c:v>
                </c:pt>
                <c:pt idx="1">
                  <c:v>150</c:v>
                </c:pt>
                <c:pt idx="2">
                  <c:v>180</c:v>
                </c:pt>
                <c:pt idx="3">
                  <c:v>230</c:v>
                </c:pt>
                <c:pt idx="4">
                  <c:v>290</c:v>
                </c:pt>
                <c:pt idx="5">
                  <c:v>400</c:v>
                </c:pt>
                <c:pt idx="6">
                  <c:v>520</c:v>
                </c:pt>
                <c:pt idx="7">
                  <c:v>680</c:v>
                </c:pt>
                <c:pt idx="8">
                  <c:v>860</c:v>
                </c:pt>
                <c:pt idx="9">
                  <c:v>1080</c:v>
                </c:pt>
                <c:pt idx="10">
                  <c:v>1500</c:v>
                </c:pt>
                <c:pt idx="11">
                  <c:v>2100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ACE-441C-AECE-E7BA3724A71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45"/>
        <c:overlap val="-8"/>
        <c:axId val="251280768"/>
        <c:axId val="251279328"/>
      </c:barChart>
      <c:catAx>
        <c:axId val="25128076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51279328"/>
        <c:crosses val="autoZero"/>
        <c:auto val="1"/>
        <c:lblAlgn val="ctr"/>
        <c:lblOffset val="100"/>
        <c:noMultiLvlLbl val="0"/>
      </c:catAx>
      <c:valAx>
        <c:axId val="25127932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5128076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E6C68812-C94F-6254-E4D0-657A41BDCF98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2B2A86D-4572-285E-2A80-D4682ED387FD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0B045CE-51B3-4BE0-AC27-4A7C5CF311DD}" type="datetimeFigureOut">
              <a:rPr lang="en-US" smtClean="0"/>
              <a:t>5/22/2025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947C55D-115F-3989-8188-1457B48610DF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70CB5E3-131E-4912-FFB1-2FF2288E4760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6BA0EA-F1FC-4B3C-8DA8-FDB4ADCF73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8073205"/>
      </p:ext>
    </p:extLst>
  </p:cSld>
  <p:clrMap bg1="lt1" tx1="dk1" bg2="lt2" tx2="dk2" accent1="accent1" accent2="accent2" accent3="accent3" accent4="accent4" accent5="accent5" accent6="accent6" hlink="hlink" folHlink="folHlink"/>
  <p:extLst>
    <p:ext uri="{56416CCD-93CA-4268-BC5B-53C4BB910035}">
      <p15:sldGuideLst xmlns:p15="http://schemas.microsoft.com/office/powerpoint/2012/main">
        <p15:guide id="1" orient="horz" pos="2880" userDrawn="1">
          <p15:clr>
            <a:srgbClr val="F26B43"/>
          </p15:clr>
        </p15:guide>
        <p15:guide id="2" pos="2160" userDrawn="1">
          <p15:clr>
            <a:srgbClr val="F26B43"/>
          </p15:clr>
        </p15:guide>
      </p15:sldGuideLst>
    </p:ext>
  </p:extLst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VN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ED87305-FD37-B948-9A6F-BFB34E2FE3B5}" type="datetimeFigureOut">
              <a:t>5/22/2025</a:t>
            </a:fld>
            <a:endParaRPr lang="en-VN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VN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V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V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57B9D4A-384D-8D4A-9447-B0E05A0894BD}" type="slidenum">
              <a:t>‹#›</a:t>
            </a:fld>
            <a:endParaRPr lang="en-VN"/>
          </a:p>
        </p:txBody>
      </p:sp>
    </p:spTree>
    <p:extLst>
      <p:ext uri="{BB962C8B-B14F-4D97-AF65-F5344CB8AC3E}">
        <p14:creationId xmlns:p14="http://schemas.microsoft.com/office/powerpoint/2010/main" val="33309524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D0AAD849-7CFE-4AF7-A7C5-6BBD50C88C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500" y="522516"/>
            <a:ext cx="11049000" cy="461665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53577231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6" pos="779">
          <p15:clr>
            <a:srgbClr val="A4A3A4"/>
          </p15:clr>
        </p15:guide>
        <p15:guide id="7" pos="962">
          <p15:clr>
            <a:srgbClr val="A4A3A4"/>
          </p15:clr>
        </p15:guide>
        <p15:guide id="8" pos="1373">
          <p15:clr>
            <a:srgbClr val="A4A3A4"/>
          </p15:clr>
        </p15:guide>
        <p15:guide id="9" pos="1556">
          <p15:clr>
            <a:srgbClr val="A4A3A4"/>
          </p15:clr>
        </p15:guide>
        <p15:guide id="10" pos="1967">
          <p15:clr>
            <a:srgbClr val="A4A3A4"/>
          </p15:clr>
        </p15:guide>
        <p15:guide id="11" pos="2150">
          <p15:clr>
            <a:srgbClr val="A4A3A4"/>
          </p15:clr>
        </p15:guide>
        <p15:guide id="12" pos="2561">
          <p15:clr>
            <a:srgbClr val="A4A3A4"/>
          </p15:clr>
        </p15:guide>
        <p15:guide id="13" pos="2744">
          <p15:clr>
            <a:srgbClr val="A4A3A4"/>
          </p15:clr>
        </p15:guide>
        <p15:guide id="14" pos="3155">
          <p15:clr>
            <a:srgbClr val="A4A3A4"/>
          </p15:clr>
        </p15:guide>
        <p15:guide id="15" pos="3338">
          <p15:clr>
            <a:srgbClr val="A4A3A4"/>
          </p15:clr>
        </p15:guide>
        <p15:guide id="16" pos="3749">
          <p15:clr>
            <a:srgbClr val="A4A3A4"/>
          </p15:clr>
        </p15:guide>
        <p15:guide id="17" pos="3932">
          <p15:clr>
            <a:srgbClr val="A4A3A4"/>
          </p15:clr>
        </p15:guide>
        <p15:guide id="18" pos="4343">
          <p15:clr>
            <a:srgbClr val="A4A3A4"/>
          </p15:clr>
        </p15:guide>
        <p15:guide id="19" pos="4526">
          <p15:clr>
            <a:srgbClr val="A4A3A4"/>
          </p15:clr>
        </p15:guide>
        <p15:guide id="20" pos="4937">
          <p15:clr>
            <a:srgbClr val="A4A3A4"/>
          </p15:clr>
        </p15:guide>
        <p15:guide id="21" pos="5120">
          <p15:clr>
            <a:srgbClr val="A4A3A4"/>
          </p15:clr>
        </p15:guide>
        <p15:guide id="22" pos="5529">
          <p15:clr>
            <a:srgbClr val="A4A3A4"/>
          </p15:clr>
        </p15:guide>
        <p15:guide id="23" pos="5714">
          <p15:clr>
            <a:srgbClr val="A4A3A4"/>
          </p15:clr>
        </p15:guide>
        <p15:guide id="24" pos="6123">
          <p15:clr>
            <a:srgbClr val="A4A3A4"/>
          </p15:clr>
        </p15:guide>
        <p15:guide id="25" pos="6312" userDrawn="1">
          <p15:clr>
            <a:srgbClr val="A4A3A4"/>
          </p15:clr>
        </p15:guide>
        <p15:guide id="26" pos="6717">
          <p15:clr>
            <a:srgbClr val="A4A3A4"/>
          </p15:clr>
        </p15:guide>
        <p15:guide id="27" pos="6900">
          <p15:clr>
            <a:srgbClr val="A4A3A4"/>
          </p15:clr>
        </p15:guide>
        <p15:guide id="28" orient="horz" pos="912" userDrawn="1">
          <p15:clr>
            <a:srgbClr val="5ACBF0"/>
          </p15:clr>
        </p15:guide>
        <p15:guide id="29" orient="horz" pos="1271">
          <p15:clr>
            <a:srgbClr val="5ACBF0"/>
          </p15:clr>
        </p15:guide>
        <p15:guide id="30" orient="horz" pos="288">
          <p15:clr>
            <a:srgbClr val="5ACBF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7_Title Only"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D0AAD849-7CFE-4AF7-A7C5-6BBD50C88C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500" y="522516"/>
            <a:ext cx="11049000" cy="461665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C0E21C7-6C06-051E-5AAF-8D58D7D7A3E4}"/>
              </a:ext>
            </a:extLst>
          </p:cNvPr>
          <p:cNvSpPr txBox="1"/>
          <p:nvPr userDrawn="1"/>
        </p:nvSpPr>
        <p:spPr>
          <a:xfrm>
            <a:off x="11142145" y="6471186"/>
            <a:ext cx="478355" cy="184666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r"/>
            <a:fld id="{59E8C269-FA72-7E4E-9714-C27CD671F9B2}" type="slidenum">
              <a:rPr lang="en-VN" sz="1200" b="0" i="0" dirty="0" err="1" smtClean="0">
                <a:solidFill>
                  <a:schemeClr val="bg1"/>
                </a:solidFill>
                <a:latin typeface="+mn-lt"/>
                <a:ea typeface="FT Aktual" pitchFamily="2" charset="77"/>
              </a:rPr>
              <a:pPr algn="r"/>
              <a:t>‹#›</a:t>
            </a:fld>
            <a:endParaRPr lang="en-VN" sz="1200" b="0" i="0" dirty="0" err="1">
              <a:solidFill>
                <a:schemeClr val="bg1"/>
              </a:solidFill>
              <a:latin typeface="+mn-lt"/>
              <a:ea typeface="FT Aktual" pitchFamily="2" charset="77"/>
            </a:endParaRPr>
          </a:p>
        </p:txBody>
      </p:sp>
      <p:sp>
        <p:nvSpPr>
          <p:cNvPr id="4" name="Google Shape;436;p14">
            <a:extLst>
              <a:ext uri="{FF2B5EF4-FFF2-40B4-BE49-F238E27FC236}">
                <a16:creationId xmlns:a16="http://schemas.microsoft.com/office/drawing/2014/main" id="{9AF9C440-9496-435E-3BC4-C0D59E54768A}"/>
              </a:ext>
            </a:extLst>
          </p:cNvPr>
          <p:cNvSpPr txBox="1"/>
          <p:nvPr userDrawn="1"/>
        </p:nvSpPr>
        <p:spPr>
          <a:xfrm>
            <a:off x="8988251" y="6478880"/>
            <a:ext cx="2300120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>
            <a:defPPr>
              <a:defRPr lang="en-US"/>
            </a:defPPr>
            <a:lvl1pPr algn="r">
              <a:defRPr sz="1200" b="0" i="0">
                <a:solidFill>
                  <a:schemeClr val="tx2"/>
                </a:solidFill>
                <a:ea typeface="FT Aktual" pitchFamily="2" charset="77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lvl="0"/>
            <a:r>
              <a:rPr lang="vi-VN" sz="1100">
                <a:solidFill>
                  <a:schemeClr val="bg1"/>
                </a:solidFill>
              </a:rPr>
              <a:t>Designed by</a:t>
            </a:r>
            <a:r>
              <a:rPr lang="en-US" sz="1100">
                <a:solidFill>
                  <a:schemeClr val="bg1"/>
                </a:solidFill>
              </a:rPr>
              <a:t> </a:t>
            </a:r>
            <a:r>
              <a:rPr lang="en-US" sz="1100" b="1">
                <a:solidFill>
                  <a:schemeClr val="bg1"/>
                </a:solidFill>
              </a:rPr>
              <a:t>Ocvembor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AB25AC42-79A0-35ED-2889-18C53380F03E}"/>
              </a:ext>
            </a:extLst>
          </p:cNvPr>
          <p:cNvGrpSpPr/>
          <p:nvPr userDrawn="1"/>
        </p:nvGrpSpPr>
        <p:grpSpPr>
          <a:xfrm>
            <a:off x="571499" y="6426311"/>
            <a:ext cx="253778" cy="253777"/>
            <a:chOff x="2753921" y="6436395"/>
            <a:chExt cx="234139" cy="234138"/>
          </a:xfrm>
        </p:grpSpPr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C158942D-41E7-A0DE-061E-FBE9E59BA5D5}"/>
                </a:ext>
              </a:extLst>
            </p:cNvPr>
            <p:cNvSpPr/>
            <p:nvPr/>
          </p:nvSpPr>
          <p:spPr>
            <a:xfrm>
              <a:off x="2753921" y="6436395"/>
              <a:ext cx="234139" cy="234138"/>
            </a:xfrm>
            <a:custGeom>
              <a:avLst/>
              <a:gdLst>
                <a:gd name="connsiteX0" fmla="*/ 215042 w 430083"/>
                <a:gd name="connsiteY0" fmla="*/ 430082 h 430082"/>
                <a:gd name="connsiteX1" fmla="*/ 215042 w 430083"/>
                <a:gd name="connsiteY1" fmla="*/ 430082 h 430082"/>
                <a:gd name="connsiteX2" fmla="*/ 0 w 430083"/>
                <a:gd name="connsiteY2" fmla="*/ 215041 h 430082"/>
                <a:gd name="connsiteX3" fmla="*/ 0 w 430083"/>
                <a:gd name="connsiteY3" fmla="*/ 215041 h 430082"/>
                <a:gd name="connsiteX4" fmla="*/ 215042 w 430083"/>
                <a:gd name="connsiteY4" fmla="*/ 0 h 430082"/>
                <a:gd name="connsiteX5" fmla="*/ 215042 w 430083"/>
                <a:gd name="connsiteY5" fmla="*/ 0 h 430082"/>
                <a:gd name="connsiteX6" fmla="*/ 430083 w 430083"/>
                <a:gd name="connsiteY6" fmla="*/ 215041 h 430082"/>
                <a:gd name="connsiteX7" fmla="*/ 430083 w 430083"/>
                <a:gd name="connsiteY7" fmla="*/ 215041 h 430082"/>
                <a:gd name="connsiteX8" fmla="*/ 215042 w 430083"/>
                <a:gd name="connsiteY8" fmla="*/ 430082 h 4300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30083" h="430082">
                  <a:moveTo>
                    <a:pt x="215042" y="430082"/>
                  </a:moveTo>
                  <a:lnTo>
                    <a:pt x="215042" y="430082"/>
                  </a:lnTo>
                  <a:cubicBezTo>
                    <a:pt x="96298" y="430082"/>
                    <a:pt x="0" y="333784"/>
                    <a:pt x="0" y="215041"/>
                  </a:cubicBezTo>
                  <a:lnTo>
                    <a:pt x="0" y="215041"/>
                  </a:lnTo>
                  <a:cubicBezTo>
                    <a:pt x="0" y="96298"/>
                    <a:pt x="96298" y="0"/>
                    <a:pt x="215042" y="0"/>
                  </a:cubicBezTo>
                  <a:lnTo>
                    <a:pt x="215042" y="0"/>
                  </a:lnTo>
                  <a:cubicBezTo>
                    <a:pt x="333785" y="0"/>
                    <a:pt x="430083" y="96298"/>
                    <a:pt x="430083" y="215041"/>
                  </a:cubicBezTo>
                  <a:lnTo>
                    <a:pt x="430083" y="215041"/>
                  </a:lnTo>
                  <a:cubicBezTo>
                    <a:pt x="430083" y="333784"/>
                    <a:pt x="333785" y="430082"/>
                    <a:pt x="215042" y="430082"/>
                  </a:cubicBezTo>
                  <a:close/>
                </a:path>
              </a:pathLst>
            </a:custGeom>
            <a:solidFill>
              <a:srgbClr val="000000"/>
            </a:solidFill>
            <a:ln w="6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pic>
          <p:nvPicPr>
            <p:cNvPr id="8" name="Graphic 7">
              <a:extLst>
                <a:ext uri="{FF2B5EF4-FFF2-40B4-BE49-F238E27FC236}">
                  <a16:creationId xmlns:a16="http://schemas.microsoft.com/office/drawing/2014/main" id="{86B425BC-3BB1-BB71-2586-A37F62C4731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2798329" y="6480803"/>
              <a:ext cx="145322" cy="145322"/>
            </a:xfrm>
            <a:prstGeom prst="rect">
              <a:avLst/>
            </a:prstGeom>
          </p:spPr>
        </p:pic>
      </p:grpSp>
      <p:sp>
        <p:nvSpPr>
          <p:cNvPr id="9" name="TextBox 8">
            <a:extLst>
              <a:ext uri="{FF2B5EF4-FFF2-40B4-BE49-F238E27FC236}">
                <a16:creationId xmlns:a16="http://schemas.microsoft.com/office/drawing/2014/main" id="{4CA03160-764A-FD0B-7094-1408C970B70E}"/>
              </a:ext>
            </a:extLst>
          </p:cNvPr>
          <p:cNvSpPr txBox="1"/>
          <p:nvPr userDrawn="1"/>
        </p:nvSpPr>
        <p:spPr>
          <a:xfrm>
            <a:off x="884074" y="6513752"/>
            <a:ext cx="1109113" cy="85712"/>
          </a:xfrm>
          <a:custGeom>
            <a:avLst/>
            <a:gdLst/>
            <a:ahLst/>
            <a:cxnLst/>
            <a:rect l="l" t="t" r="r" b="b"/>
            <a:pathLst>
              <a:path w="2301393" h="177851">
                <a:moveTo>
                  <a:pt x="734416" y="29261"/>
                </a:moveTo>
                <a:lnTo>
                  <a:pt x="734416" y="85496"/>
                </a:lnTo>
                <a:lnTo>
                  <a:pt x="793852" y="85496"/>
                </a:lnTo>
                <a:cubicBezTo>
                  <a:pt x="804215" y="85496"/>
                  <a:pt x="812330" y="82982"/>
                  <a:pt x="818198" y="77952"/>
                </a:cubicBezTo>
                <a:cubicBezTo>
                  <a:pt x="824065" y="72923"/>
                  <a:pt x="826999" y="66065"/>
                  <a:pt x="826999" y="57378"/>
                </a:cubicBezTo>
                <a:cubicBezTo>
                  <a:pt x="826999" y="48692"/>
                  <a:pt x="824065" y="41834"/>
                  <a:pt x="818198" y="36804"/>
                </a:cubicBezTo>
                <a:cubicBezTo>
                  <a:pt x="812330" y="31775"/>
                  <a:pt x="804215" y="29261"/>
                  <a:pt x="793852" y="29261"/>
                </a:cubicBezTo>
                <a:close/>
                <a:moveTo>
                  <a:pt x="968769" y="27109"/>
                </a:moveTo>
                <a:lnTo>
                  <a:pt x="929854" y="110414"/>
                </a:lnTo>
                <a:lnTo>
                  <a:pt x="1007684" y="110414"/>
                </a:lnTo>
                <a:close/>
                <a:moveTo>
                  <a:pt x="2203094" y="26975"/>
                </a:moveTo>
                <a:cubicBezTo>
                  <a:pt x="2189378" y="26975"/>
                  <a:pt x="2177453" y="29489"/>
                  <a:pt x="2167319" y="34518"/>
                </a:cubicBezTo>
                <a:cubicBezTo>
                  <a:pt x="2157184" y="39548"/>
                  <a:pt x="2149336" y="46710"/>
                  <a:pt x="2143773" y="56007"/>
                </a:cubicBezTo>
                <a:cubicBezTo>
                  <a:pt x="2138210" y="65303"/>
                  <a:pt x="2135429" y="76276"/>
                  <a:pt x="2135429" y="88925"/>
                </a:cubicBezTo>
                <a:cubicBezTo>
                  <a:pt x="2135429" y="101574"/>
                  <a:pt x="2138210" y="112547"/>
                  <a:pt x="2143773" y="121844"/>
                </a:cubicBezTo>
                <a:cubicBezTo>
                  <a:pt x="2149336" y="131140"/>
                  <a:pt x="2157184" y="138303"/>
                  <a:pt x="2167319" y="143332"/>
                </a:cubicBezTo>
                <a:cubicBezTo>
                  <a:pt x="2177453" y="148361"/>
                  <a:pt x="2189378" y="150876"/>
                  <a:pt x="2203094" y="150876"/>
                </a:cubicBezTo>
                <a:cubicBezTo>
                  <a:pt x="2216963" y="150876"/>
                  <a:pt x="2228926" y="148361"/>
                  <a:pt x="2238985" y="143332"/>
                </a:cubicBezTo>
                <a:cubicBezTo>
                  <a:pt x="2249043" y="138303"/>
                  <a:pt x="2256854" y="131140"/>
                  <a:pt x="2262416" y="121844"/>
                </a:cubicBezTo>
                <a:cubicBezTo>
                  <a:pt x="2267979" y="112547"/>
                  <a:pt x="2270760" y="101574"/>
                  <a:pt x="2270760" y="88925"/>
                </a:cubicBezTo>
                <a:cubicBezTo>
                  <a:pt x="2270760" y="76276"/>
                  <a:pt x="2267979" y="65303"/>
                  <a:pt x="2262416" y="56007"/>
                </a:cubicBezTo>
                <a:cubicBezTo>
                  <a:pt x="2256854" y="46710"/>
                  <a:pt x="2249043" y="39548"/>
                  <a:pt x="2238985" y="34518"/>
                </a:cubicBezTo>
                <a:cubicBezTo>
                  <a:pt x="2228926" y="29489"/>
                  <a:pt x="2216963" y="26975"/>
                  <a:pt x="2203094" y="26975"/>
                </a:cubicBezTo>
                <a:close/>
                <a:moveTo>
                  <a:pt x="1764945" y="26975"/>
                </a:moveTo>
                <a:cubicBezTo>
                  <a:pt x="1751228" y="26975"/>
                  <a:pt x="1739303" y="29489"/>
                  <a:pt x="1729169" y="34518"/>
                </a:cubicBezTo>
                <a:cubicBezTo>
                  <a:pt x="1719034" y="39548"/>
                  <a:pt x="1711185" y="46710"/>
                  <a:pt x="1705623" y="56007"/>
                </a:cubicBezTo>
                <a:cubicBezTo>
                  <a:pt x="1700060" y="65303"/>
                  <a:pt x="1697279" y="76276"/>
                  <a:pt x="1697279" y="88925"/>
                </a:cubicBezTo>
                <a:cubicBezTo>
                  <a:pt x="1697279" y="101574"/>
                  <a:pt x="1700060" y="112547"/>
                  <a:pt x="1705623" y="121844"/>
                </a:cubicBezTo>
                <a:cubicBezTo>
                  <a:pt x="1711185" y="131140"/>
                  <a:pt x="1719034" y="138303"/>
                  <a:pt x="1729169" y="143332"/>
                </a:cubicBezTo>
                <a:cubicBezTo>
                  <a:pt x="1739303" y="148361"/>
                  <a:pt x="1751228" y="150876"/>
                  <a:pt x="1764945" y="150876"/>
                </a:cubicBezTo>
                <a:cubicBezTo>
                  <a:pt x="1778813" y="150876"/>
                  <a:pt x="1790776" y="148361"/>
                  <a:pt x="1800835" y="143332"/>
                </a:cubicBezTo>
                <a:cubicBezTo>
                  <a:pt x="1810893" y="138303"/>
                  <a:pt x="1818704" y="131140"/>
                  <a:pt x="1824266" y="121844"/>
                </a:cubicBezTo>
                <a:cubicBezTo>
                  <a:pt x="1829829" y="112547"/>
                  <a:pt x="1832610" y="101574"/>
                  <a:pt x="1832610" y="88925"/>
                </a:cubicBezTo>
                <a:cubicBezTo>
                  <a:pt x="1832610" y="76276"/>
                  <a:pt x="1829829" y="65303"/>
                  <a:pt x="1824266" y="56007"/>
                </a:cubicBezTo>
                <a:cubicBezTo>
                  <a:pt x="1818704" y="46710"/>
                  <a:pt x="1810893" y="39548"/>
                  <a:pt x="1800835" y="34518"/>
                </a:cubicBezTo>
                <a:cubicBezTo>
                  <a:pt x="1790776" y="29489"/>
                  <a:pt x="1778813" y="26975"/>
                  <a:pt x="1764945" y="26975"/>
                </a:cubicBezTo>
                <a:close/>
                <a:moveTo>
                  <a:pt x="307620" y="26975"/>
                </a:moveTo>
                <a:cubicBezTo>
                  <a:pt x="293904" y="26975"/>
                  <a:pt x="281978" y="29489"/>
                  <a:pt x="271844" y="34518"/>
                </a:cubicBezTo>
                <a:cubicBezTo>
                  <a:pt x="261709" y="39548"/>
                  <a:pt x="253860" y="46710"/>
                  <a:pt x="248298" y="56007"/>
                </a:cubicBezTo>
                <a:cubicBezTo>
                  <a:pt x="242736" y="65303"/>
                  <a:pt x="239954" y="76276"/>
                  <a:pt x="239954" y="88925"/>
                </a:cubicBezTo>
                <a:cubicBezTo>
                  <a:pt x="239954" y="101574"/>
                  <a:pt x="242736" y="112547"/>
                  <a:pt x="248298" y="121844"/>
                </a:cubicBezTo>
                <a:cubicBezTo>
                  <a:pt x="253860" y="131140"/>
                  <a:pt x="261709" y="138303"/>
                  <a:pt x="271844" y="143332"/>
                </a:cubicBezTo>
                <a:cubicBezTo>
                  <a:pt x="281978" y="148361"/>
                  <a:pt x="293904" y="150876"/>
                  <a:pt x="307620" y="150876"/>
                </a:cubicBezTo>
                <a:cubicBezTo>
                  <a:pt x="321488" y="150876"/>
                  <a:pt x="333451" y="148361"/>
                  <a:pt x="343510" y="143332"/>
                </a:cubicBezTo>
                <a:cubicBezTo>
                  <a:pt x="353568" y="138303"/>
                  <a:pt x="361379" y="131140"/>
                  <a:pt x="366941" y="121844"/>
                </a:cubicBezTo>
                <a:cubicBezTo>
                  <a:pt x="372504" y="112547"/>
                  <a:pt x="375285" y="101574"/>
                  <a:pt x="375285" y="88925"/>
                </a:cubicBezTo>
                <a:cubicBezTo>
                  <a:pt x="375285" y="76276"/>
                  <a:pt x="372504" y="65303"/>
                  <a:pt x="366941" y="56007"/>
                </a:cubicBezTo>
                <a:cubicBezTo>
                  <a:pt x="361379" y="46710"/>
                  <a:pt x="353568" y="39548"/>
                  <a:pt x="343510" y="34518"/>
                </a:cubicBezTo>
                <a:cubicBezTo>
                  <a:pt x="333451" y="29489"/>
                  <a:pt x="321488" y="26975"/>
                  <a:pt x="307620" y="26975"/>
                </a:cubicBezTo>
                <a:close/>
                <a:moveTo>
                  <a:pt x="1504341" y="3200"/>
                </a:moveTo>
                <a:lnTo>
                  <a:pt x="1534516" y="3200"/>
                </a:lnTo>
                <a:lnTo>
                  <a:pt x="1534516" y="148133"/>
                </a:lnTo>
                <a:lnTo>
                  <a:pt x="1650187" y="148133"/>
                </a:lnTo>
                <a:lnTo>
                  <a:pt x="1650187" y="174650"/>
                </a:lnTo>
                <a:lnTo>
                  <a:pt x="1504341" y="174650"/>
                </a:lnTo>
                <a:close/>
                <a:moveTo>
                  <a:pt x="1288771" y="3200"/>
                </a:moveTo>
                <a:lnTo>
                  <a:pt x="1322832" y="3200"/>
                </a:lnTo>
                <a:lnTo>
                  <a:pt x="1384668" y="80799"/>
                </a:lnTo>
                <a:lnTo>
                  <a:pt x="1446505" y="3200"/>
                </a:lnTo>
                <a:lnTo>
                  <a:pt x="1480566" y="3200"/>
                </a:lnTo>
                <a:lnTo>
                  <a:pt x="1399870" y="104445"/>
                </a:lnTo>
                <a:lnTo>
                  <a:pt x="1399870" y="174650"/>
                </a:lnTo>
                <a:lnTo>
                  <a:pt x="1369695" y="174650"/>
                </a:lnTo>
                <a:lnTo>
                  <a:pt x="1369695" y="104677"/>
                </a:lnTo>
                <a:close/>
                <a:moveTo>
                  <a:pt x="1094766" y="3200"/>
                </a:moveTo>
                <a:lnTo>
                  <a:pt x="1134085" y="3200"/>
                </a:lnTo>
                <a:lnTo>
                  <a:pt x="1241298" y="140548"/>
                </a:lnTo>
                <a:lnTo>
                  <a:pt x="1241298" y="3200"/>
                </a:lnTo>
                <a:lnTo>
                  <a:pt x="1270559" y="3200"/>
                </a:lnTo>
                <a:lnTo>
                  <a:pt x="1270559" y="174650"/>
                </a:lnTo>
                <a:lnTo>
                  <a:pt x="1232154" y="174650"/>
                </a:lnTo>
                <a:lnTo>
                  <a:pt x="1124026" y="35687"/>
                </a:lnTo>
                <a:lnTo>
                  <a:pt x="1124026" y="174650"/>
                </a:lnTo>
                <a:lnTo>
                  <a:pt x="1094766" y="174650"/>
                </a:lnTo>
                <a:close/>
                <a:moveTo>
                  <a:pt x="949909" y="3200"/>
                </a:moveTo>
                <a:lnTo>
                  <a:pt x="987628" y="3200"/>
                </a:lnTo>
                <a:lnTo>
                  <a:pt x="1069925" y="174650"/>
                </a:lnTo>
                <a:lnTo>
                  <a:pt x="1037692" y="174650"/>
                </a:lnTo>
                <a:lnTo>
                  <a:pt x="1019324" y="135331"/>
                </a:lnTo>
                <a:lnTo>
                  <a:pt x="918214" y="135331"/>
                </a:lnTo>
                <a:lnTo>
                  <a:pt x="899846" y="174650"/>
                </a:lnTo>
                <a:lnTo>
                  <a:pt x="867613" y="174650"/>
                </a:lnTo>
                <a:close/>
                <a:moveTo>
                  <a:pt x="704241" y="3200"/>
                </a:moveTo>
                <a:lnTo>
                  <a:pt x="794995" y="3200"/>
                </a:lnTo>
                <a:cubicBezTo>
                  <a:pt x="807796" y="3200"/>
                  <a:pt x="818884" y="5486"/>
                  <a:pt x="828256" y="10058"/>
                </a:cubicBezTo>
                <a:cubicBezTo>
                  <a:pt x="837629" y="14630"/>
                  <a:pt x="844868" y="20993"/>
                  <a:pt x="849973" y="29146"/>
                </a:cubicBezTo>
                <a:cubicBezTo>
                  <a:pt x="855079" y="37300"/>
                  <a:pt x="857631" y="46710"/>
                  <a:pt x="857631" y="57378"/>
                </a:cubicBezTo>
                <a:cubicBezTo>
                  <a:pt x="857631" y="68046"/>
                  <a:pt x="855079" y="77457"/>
                  <a:pt x="849973" y="85611"/>
                </a:cubicBezTo>
                <a:cubicBezTo>
                  <a:pt x="844868" y="93764"/>
                  <a:pt x="837629" y="100127"/>
                  <a:pt x="828256" y="104699"/>
                </a:cubicBezTo>
                <a:cubicBezTo>
                  <a:pt x="818884" y="109271"/>
                  <a:pt x="807796" y="111557"/>
                  <a:pt x="794995" y="111557"/>
                </a:cubicBezTo>
                <a:lnTo>
                  <a:pt x="734416" y="111557"/>
                </a:lnTo>
                <a:lnTo>
                  <a:pt x="734416" y="174650"/>
                </a:lnTo>
                <a:lnTo>
                  <a:pt x="704241" y="174650"/>
                </a:lnTo>
                <a:close/>
                <a:moveTo>
                  <a:pt x="437541" y="3200"/>
                </a:moveTo>
                <a:lnTo>
                  <a:pt x="483718" y="3200"/>
                </a:lnTo>
                <a:lnTo>
                  <a:pt x="552972" y="146038"/>
                </a:lnTo>
                <a:lnTo>
                  <a:pt x="622021" y="3200"/>
                </a:lnTo>
                <a:lnTo>
                  <a:pt x="668198" y="3200"/>
                </a:lnTo>
                <a:lnTo>
                  <a:pt x="668198" y="174650"/>
                </a:lnTo>
                <a:lnTo>
                  <a:pt x="639394" y="174650"/>
                </a:lnTo>
                <a:lnTo>
                  <a:pt x="639394" y="31815"/>
                </a:lnTo>
                <a:lnTo>
                  <a:pt x="568986" y="174650"/>
                </a:lnTo>
                <a:lnTo>
                  <a:pt x="536753" y="174650"/>
                </a:lnTo>
                <a:lnTo>
                  <a:pt x="466344" y="32017"/>
                </a:lnTo>
                <a:lnTo>
                  <a:pt x="466344" y="174650"/>
                </a:lnTo>
                <a:lnTo>
                  <a:pt x="437541" y="174650"/>
                </a:lnTo>
                <a:close/>
                <a:moveTo>
                  <a:pt x="2203094" y="0"/>
                </a:moveTo>
                <a:cubicBezTo>
                  <a:pt x="2222602" y="0"/>
                  <a:pt x="2239747" y="3734"/>
                  <a:pt x="2254529" y="11201"/>
                </a:cubicBezTo>
                <a:cubicBezTo>
                  <a:pt x="2269312" y="18669"/>
                  <a:pt x="2280818" y="29070"/>
                  <a:pt x="2289048" y="42405"/>
                </a:cubicBezTo>
                <a:cubicBezTo>
                  <a:pt x="2297278" y="55740"/>
                  <a:pt x="2301393" y="71247"/>
                  <a:pt x="2301393" y="88925"/>
                </a:cubicBezTo>
                <a:cubicBezTo>
                  <a:pt x="2301393" y="106604"/>
                  <a:pt x="2297278" y="122110"/>
                  <a:pt x="2289048" y="135445"/>
                </a:cubicBezTo>
                <a:cubicBezTo>
                  <a:pt x="2280818" y="148780"/>
                  <a:pt x="2269312" y="159182"/>
                  <a:pt x="2254529" y="166649"/>
                </a:cubicBezTo>
                <a:cubicBezTo>
                  <a:pt x="2239747" y="174117"/>
                  <a:pt x="2222602" y="177851"/>
                  <a:pt x="2203094" y="177851"/>
                </a:cubicBezTo>
                <a:cubicBezTo>
                  <a:pt x="2183587" y="177851"/>
                  <a:pt x="2166442" y="174117"/>
                  <a:pt x="2151660" y="166649"/>
                </a:cubicBezTo>
                <a:cubicBezTo>
                  <a:pt x="2136877" y="159182"/>
                  <a:pt x="2125370" y="148780"/>
                  <a:pt x="2117141" y="135445"/>
                </a:cubicBezTo>
                <a:cubicBezTo>
                  <a:pt x="2108911" y="122110"/>
                  <a:pt x="2104797" y="106604"/>
                  <a:pt x="2104797" y="88925"/>
                </a:cubicBezTo>
                <a:cubicBezTo>
                  <a:pt x="2104797" y="71247"/>
                  <a:pt x="2108911" y="55740"/>
                  <a:pt x="2117141" y="42405"/>
                </a:cubicBezTo>
                <a:cubicBezTo>
                  <a:pt x="2125370" y="29070"/>
                  <a:pt x="2136877" y="18669"/>
                  <a:pt x="2151660" y="11201"/>
                </a:cubicBezTo>
                <a:cubicBezTo>
                  <a:pt x="2166442" y="3734"/>
                  <a:pt x="2183587" y="0"/>
                  <a:pt x="2203094" y="0"/>
                </a:cubicBezTo>
                <a:close/>
                <a:moveTo>
                  <a:pt x="1982648" y="0"/>
                </a:moveTo>
                <a:cubicBezTo>
                  <a:pt x="2000174" y="0"/>
                  <a:pt x="2015528" y="2857"/>
                  <a:pt x="2028711" y="8572"/>
                </a:cubicBezTo>
                <a:cubicBezTo>
                  <a:pt x="2041894" y="14287"/>
                  <a:pt x="2052523" y="22098"/>
                  <a:pt x="2060601" y="32004"/>
                </a:cubicBezTo>
                <a:cubicBezTo>
                  <a:pt x="2068678" y="41910"/>
                  <a:pt x="2073631" y="53264"/>
                  <a:pt x="2075460" y="66065"/>
                </a:cubicBezTo>
                <a:lnTo>
                  <a:pt x="2044827" y="66065"/>
                </a:lnTo>
                <a:cubicBezTo>
                  <a:pt x="2043151" y="57988"/>
                  <a:pt x="2039531" y="50978"/>
                  <a:pt x="2033969" y="45034"/>
                </a:cubicBezTo>
                <a:cubicBezTo>
                  <a:pt x="2028406" y="39090"/>
                  <a:pt x="2021281" y="34518"/>
                  <a:pt x="2012595" y="31318"/>
                </a:cubicBezTo>
                <a:cubicBezTo>
                  <a:pt x="2003908" y="28118"/>
                  <a:pt x="1993849" y="26517"/>
                  <a:pt x="1982419" y="26517"/>
                </a:cubicBezTo>
                <a:cubicBezTo>
                  <a:pt x="1969008" y="26517"/>
                  <a:pt x="1957388" y="28994"/>
                  <a:pt x="1947558" y="33947"/>
                </a:cubicBezTo>
                <a:cubicBezTo>
                  <a:pt x="1937728" y="38900"/>
                  <a:pt x="1930108" y="46025"/>
                  <a:pt x="1924698" y="55321"/>
                </a:cubicBezTo>
                <a:cubicBezTo>
                  <a:pt x="1919288" y="64617"/>
                  <a:pt x="1916583" y="75819"/>
                  <a:pt x="1916583" y="88925"/>
                </a:cubicBezTo>
                <a:cubicBezTo>
                  <a:pt x="1916583" y="102032"/>
                  <a:pt x="1919364" y="113309"/>
                  <a:pt x="1924926" y="122758"/>
                </a:cubicBezTo>
                <a:cubicBezTo>
                  <a:pt x="1930489" y="132207"/>
                  <a:pt x="1938376" y="139446"/>
                  <a:pt x="1948587" y="144475"/>
                </a:cubicBezTo>
                <a:cubicBezTo>
                  <a:pt x="1958798" y="149504"/>
                  <a:pt x="1970837" y="152019"/>
                  <a:pt x="1984705" y="152019"/>
                </a:cubicBezTo>
                <a:cubicBezTo>
                  <a:pt x="1998117" y="152019"/>
                  <a:pt x="2009851" y="149733"/>
                  <a:pt x="2019910" y="145161"/>
                </a:cubicBezTo>
                <a:cubicBezTo>
                  <a:pt x="2029968" y="140589"/>
                  <a:pt x="2037893" y="134226"/>
                  <a:pt x="2043684" y="126073"/>
                </a:cubicBezTo>
                <a:lnTo>
                  <a:pt x="2050212" y="113157"/>
                </a:lnTo>
                <a:lnTo>
                  <a:pt x="1990649" y="113157"/>
                </a:lnTo>
                <a:lnTo>
                  <a:pt x="1990649" y="90297"/>
                </a:lnTo>
                <a:lnTo>
                  <a:pt x="2077288" y="90297"/>
                </a:lnTo>
                <a:lnTo>
                  <a:pt x="2077288" y="174650"/>
                </a:lnTo>
                <a:lnTo>
                  <a:pt x="2054886" y="174650"/>
                </a:lnTo>
                <a:lnTo>
                  <a:pt x="2053143" y="140786"/>
                </a:lnTo>
                <a:lnTo>
                  <a:pt x="2043456" y="154991"/>
                </a:lnTo>
                <a:cubicBezTo>
                  <a:pt x="2036140" y="162153"/>
                  <a:pt x="2027263" y="167754"/>
                  <a:pt x="2016824" y="171793"/>
                </a:cubicBezTo>
                <a:cubicBezTo>
                  <a:pt x="2006384" y="175831"/>
                  <a:pt x="1994459" y="177851"/>
                  <a:pt x="1981048" y="177851"/>
                </a:cubicBezTo>
                <a:cubicBezTo>
                  <a:pt x="1967484" y="177851"/>
                  <a:pt x="1954911" y="175793"/>
                  <a:pt x="1943329" y="171678"/>
                </a:cubicBezTo>
                <a:cubicBezTo>
                  <a:pt x="1931746" y="167564"/>
                  <a:pt x="1921650" y="161658"/>
                  <a:pt x="1913039" y="153962"/>
                </a:cubicBezTo>
                <a:cubicBezTo>
                  <a:pt x="1904429" y="146266"/>
                  <a:pt x="1897761" y="136931"/>
                  <a:pt x="1893037" y="125958"/>
                </a:cubicBezTo>
                <a:cubicBezTo>
                  <a:pt x="1888312" y="114986"/>
                  <a:pt x="1885950" y="102641"/>
                  <a:pt x="1885950" y="88925"/>
                </a:cubicBezTo>
                <a:cubicBezTo>
                  <a:pt x="1885950" y="75209"/>
                  <a:pt x="1888350" y="62865"/>
                  <a:pt x="1893151" y="51892"/>
                </a:cubicBezTo>
                <a:cubicBezTo>
                  <a:pt x="1897952" y="40919"/>
                  <a:pt x="1904695" y="31585"/>
                  <a:pt x="1913382" y="23889"/>
                </a:cubicBezTo>
                <a:cubicBezTo>
                  <a:pt x="1922069" y="16192"/>
                  <a:pt x="1932280" y="10287"/>
                  <a:pt x="1944015" y="6172"/>
                </a:cubicBezTo>
                <a:cubicBezTo>
                  <a:pt x="1955749" y="2057"/>
                  <a:pt x="1968627" y="0"/>
                  <a:pt x="1982648" y="0"/>
                </a:cubicBezTo>
                <a:close/>
                <a:moveTo>
                  <a:pt x="1764945" y="0"/>
                </a:moveTo>
                <a:cubicBezTo>
                  <a:pt x="1784452" y="0"/>
                  <a:pt x="1801597" y="3734"/>
                  <a:pt x="1816380" y="11201"/>
                </a:cubicBezTo>
                <a:cubicBezTo>
                  <a:pt x="1831162" y="18669"/>
                  <a:pt x="1842669" y="29070"/>
                  <a:pt x="1850898" y="42405"/>
                </a:cubicBezTo>
                <a:cubicBezTo>
                  <a:pt x="1859128" y="55740"/>
                  <a:pt x="1863243" y="71247"/>
                  <a:pt x="1863243" y="88925"/>
                </a:cubicBezTo>
                <a:cubicBezTo>
                  <a:pt x="1863243" y="106604"/>
                  <a:pt x="1859128" y="122110"/>
                  <a:pt x="1850898" y="135445"/>
                </a:cubicBezTo>
                <a:cubicBezTo>
                  <a:pt x="1842669" y="148780"/>
                  <a:pt x="1831162" y="159182"/>
                  <a:pt x="1816380" y="166649"/>
                </a:cubicBezTo>
                <a:cubicBezTo>
                  <a:pt x="1801597" y="174117"/>
                  <a:pt x="1784452" y="177851"/>
                  <a:pt x="1764945" y="177851"/>
                </a:cubicBezTo>
                <a:cubicBezTo>
                  <a:pt x="1745437" y="177851"/>
                  <a:pt x="1728292" y="174117"/>
                  <a:pt x="1713510" y="166649"/>
                </a:cubicBezTo>
                <a:cubicBezTo>
                  <a:pt x="1698727" y="159182"/>
                  <a:pt x="1687221" y="148780"/>
                  <a:pt x="1678991" y="135445"/>
                </a:cubicBezTo>
                <a:cubicBezTo>
                  <a:pt x="1670761" y="122110"/>
                  <a:pt x="1666647" y="106604"/>
                  <a:pt x="1666647" y="88925"/>
                </a:cubicBezTo>
                <a:cubicBezTo>
                  <a:pt x="1666647" y="71247"/>
                  <a:pt x="1670761" y="55740"/>
                  <a:pt x="1678991" y="42405"/>
                </a:cubicBezTo>
                <a:cubicBezTo>
                  <a:pt x="1687221" y="29070"/>
                  <a:pt x="1698727" y="18669"/>
                  <a:pt x="1713510" y="11201"/>
                </a:cubicBezTo>
                <a:cubicBezTo>
                  <a:pt x="1728292" y="3734"/>
                  <a:pt x="1745437" y="0"/>
                  <a:pt x="1764945" y="0"/>
                </a:cubicBezTo>
                <a:close/>
                <a:moveTo>
                  <a:pt x="307620" y="0"/>
                </a:moveTo>
                <a:cubicBezTo>
                  <a:pt x="327127" y="0"/>
                  <a:pt x="344272" y="3734"/>
                  <a:pt x="359055" y="11201"/>
                </a:cubicBezTo>
                <a:cubicBezTo>
                  <a:pt x="373837" y="18669"/>
                  <a:pt x="385344" y="29070"/>
                  <a:pt x="393573" y="42405"/>
                </a:cubicBezTo>
                <a:cubicBezTo>
                  <a:pt x="401803" y="55740"/>
                  <a:pt x="405918" y="71247"/>
                  <a:pt x="405918" y="88925"/>
                </a:cubicBezTo>
                <a:cubicBezTo>
                  <a:pt x="405918" y="106604"/>
                  <a:pt x="401803" y="122110"/>
                  <a:pt x="393573" y="135445"/>
                </a:cubicBezTo>
                <a:cubicBezTo>
                  <a:pt x="385344" y="148780"/>
                  <a:pt x="373837" y="159182"/>
                  <a:pt x="359055" y="166649"/>
                </a:cubicBezTo>
                <a:cubicBezTo>
                  <a:pt x="344272" y="174117"/>
                  <a:pt x="327127" y="177851"/>
                  <a:pt x="307620" y="177851"/>
                </a:cubicBezTo>
                <a:cubicBezTo>
                  <a:pt x="288112" y="177851"/>
                  <a:pt x="270967" y="174117"/>
                  <a:pt x="256185" y="166649"/>
                </a:cubicBezTo>
                <a:cubicBezTo>
                  <a:pt x="241402" y="159182"/>
                  <a:pt x="229896" y="148780"/>
                  <a:pt x="221666" y="135445"/>
                </a:cubicBezTo>
                <a:cubicBezTo>
                  <a:pt x="213436" y="122110"/>
                  <a:pt x="209322" y="106604"/>
                  <a:pt x="209322" y="88925"/>
                </a:cubicBezTo>
                <a:cubicBezTo>
                  <a:pt x="209322" y="71247"/>
                  <a:pt x="213436" y="55740"/>
                  <a:pt x="221666" y="42405"/>
                </a:cubicBezTo>
                <a:cubicBezTo>
                  <a:pt x="229896" y="29070"/>
                  <a:pt x="241402" y="18669"/>
                  <a:pt x="256185" y="11201"/>
                </a:cubicBezTo>
                <a:cubicBezTo>
                  <a:pt x="270967" y="3734"/>
                  <a:pt x="288112" y="0"/>
                  <a:pt x="307620" y="0"/>
                </a:cubicBezTo>
                <a:close/>
                <a:moveTo>
                  <a:pt x="96469" y="0"/>
                </a:moveTo>
                <a:cubicBezTo>
                  <a:pt x="113691" y="0"/>
                  <a:pt x="129007" y="2972"/>
                  <a:pt x="142418" y="8915"/>
                </a:cubicBezTo>
                <a:cubicBezTo>
                  <a:pt x="155829" y="14859"/>
                  <a:pt x="166688" y="23165"/>
                  <a:pt x="174994" y="33833"/>
                </a:cubicBezTo>
                <a:cubicBezTo>
                  <a:pt x="183299" y="44501"/>
                  <a:pt x="188214" y="56921"/>
                  <a:pt x="189738" y="71094"/>
                </a:cubicBezTo>
                <a:lnTo>
                  <a:pt x="159334" y="71094"/>
                </a:lnTo>
                <a:cubicBezTo>
                  <a:pt x="157658" y="61950"/>
                  <a:pt x="154038" y="54102"/>
                  <a:pt x="148476" y="47549"/>
                </a:cubicBezTo>
                <a:cubicBezTo>
                  <a:pt x="142913" y="40995"/>
                  <a:pt x="135712" y="35928"/>
                  <a:pt x="126873" y="32347"/>
                </a:cubicBezTo>
                <a:cubicBezTo>
                  <a:pt x="118034" y="28765"/>
                  <a:pt x="107823" y="26975"/>
                  <a:pt x="96241" y="26975"/>
                </a:cubicBezTo>
                <a:cubicBezTo>
                  <a:pt x="82830" y="26975"/>
                  <a:pt x="71209" y="29489"/>
                  <a:pt x="61380" y="34518"/>
                </a:cubicBezTo>
                <a:cubicBezTo>
                  <a:pt x="51549" y="39548"/>
                  <a:pt x="43968" y="46710"/>
                  <a:pt x="38634" y="56007"/>
                </a:cubicBezTo>
                <a:cubicBezTo>
                  <a:pt x="33300" y="65303"/>
                  <a:pt x="30633" y="76276"/>
                  <a:pt x="30633" y="88925"/>
                </a:cubicBezTo>
                <a:cubicBezTo>
                  <a:pt x="30633" y="101574"/>
                  <a:pt x="33300" y="112547"/>
                  <a:pt x="38634" y="121844"/>
                </a:cubicBezTo>
                <a:cubicBezTo>
                  <a:pt x="43968" y="131140"/>
                  <a:pt x="51549" y="138303"/>
                  <a:pt x="61380" y="143332"/>
                </a:cubicBezTo>
                <a:cubicBezTo>
                  <a:pt x="71209" y="148361"/>
                  <a:pt x="82830" y="150876"/>
                  <a:pt x="96241" y="150876"/>
                </a:cubicBezTo>
                <a:cubicBezTo>
                  <a:pt x="107823" y="150876"/>
                  <a:pt x="118034" y="149123"/>
                  <a:pt x="126873" y="145618"/>
                </a:cubicBezTo>
                <a:cubicBezTo>
                  <a:pt x="135712" y="142113"/>
                  <a:pt x="142913" y="137046"/>
                  <a:pt x="148476" y="130416"/>
                </a:cubicBezTo>
                <a:cubicBezTo>
                  <a:pt x="154038" y="123787"/>
                  <a:pt x="157658" y="115900"/>
                  <a:pt x="159334" y="106756"/>
                </a:cubicBezTo>
                <a:lnTo>
                  <a:pt x="189738" y="106756"/>
                </a:lnTo>
                <a:cubicBezTo>
                  <a:pt x="188214" y="120777"/>
                  <a:pt x="183299" y="133159"/>
                  <a:pt x="174994" y="143904"/>
                </a:cubicBezTo>
                <a:cubicBezTo>
                  <a:pt x="166688" y="154648"/>
                  <a:pt x="155829" y="162992"/>
                  <a:pt x="142418" y="168935"/>
                </a:cubicBezTo>
                <a:cubicBezTo>
                  <a:pt x="129007" y="174879"/>
                  <a:pt x="113691" y="177851"/>
                  <a:pt x="96469" y="177851"/>
                </a:cubicBezTo>
                <a:cubicBezTo>
                  <a:pt x="77267" y="177851"/>
                  <a:pt x="60427" y="174117"/>
                  <a:pt x="45949" y="166649"/>
                </a:cubicBezTo>
                <a:cubicBezTo>
                  <a:pt x="31471" y="159182"/>
                  <a:pt x="20193" y="148780"/>
                  <a:pt x="12116" y="135445"/>
                </a:cubicBezTo>
                <a:cubicBezTo>
                  <a:pt x="4039" y="122110"/>
                  <a:pt x="0" y="106604"/>
                  <a:pt x="0" y="88925"/>
                </a:cubicBezTo>
                <a:cubicBezTo>
                  <a:pt x="0" y="71247"/>
                  <a:pt x="4039" y="55740"/>
                  <a:pt x="12116" y="42405"/>
                </a:cubicBezTo>
                <a:cubicBezTo>
                  <a:pt x="20193" y="29070"/>
                  <a:pt x="31471" y="18669"/>
                  <a:pt x="45949" y="11201"/>
                </a:cubicBezTo>
                <a:cubicBezTo>
                  <a:pt x="60427" y="3734"/>
                  <a:pt x="77267" y="0"/>
                  <a:pt x="96469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/>
            <a:endParaRPr lang="en-US" sz="1800" dirty="0" err="1">
              <a:solidFill>
                <a:schemeClr val="tx2"/>
              </a:solidFill>
              <a:latin typeface="+mj-lt"/>
            </a:endParaRPr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47B1C9AC-C03C-9D05-2D5C-4993BBA5787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69131" y="1543357"/>
            <a:ext cx="2355850" cy="2359152"/>
          </a:xfrm>
          <a:custGeom>
            <a:avLst/>
            <a:gdLst>
              <a:gd name="connsiteX0" fmla="*/ 240250 w 2355850"/>
              <a:gd name="connsiteY0" fmla="*/ 0 h 2359152"/>
              <a:gd name="connsiteX1" fmla="*/ 2115600 w 2355850"/>
              <a:gd name="connsiteY1" fmla="*/ 0 h 2359152"/>
              <a:gd name="connsiteX2" fmla="*/ 2355850 w 2355850"/>
              <a:gd name="connsiteY2" fmla="*/ 240250 h 2359152"/>
              <a:gd name="connsiteX3" fmla="*/ 2355850 w 2355850"/>
              <a:gd name="connsiteY3" fmla="*/ 2118902 h 2359152"/>
              <a:gd name="connsiteX4" fmla="*/ 2115600 w 2355850"/>
              <a:gd name="connsiteY4" fmla="*/ 2359152 h 2359152"/>
              <a:gd name="connsiteX5" fmla="*/ 240250 w 2355850"/>
              <a:gd name="connsiteY5" fmla="*/ 2359152 h 2359152"/>
              <a:gd name="connsiteX6" fmla="*/ 0 w 2355850"/>
              <a:gd name="connsiteY6" fmla="*/ 2118902 h 2359152"/>
              <a:gd name="connsiteX7" fmla="*/ 0 w 2355850"/>
              <a:gd name="connsiteY7" fmla="*/ 240250 h 2359152"/>
              <a:gd name="connsiteX8" fmla="*/ 240250 w 2355850"/>
              <a:gd name="connsiteY8" fmla="*/ 0 h 23591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355850" h="2359152">
                <a:moveTo>
                  <a:pt x="240250" y="0"/>
                </a:moveTo>
                <a:lnTo>
                  <a:pt x="2115600" y="0"/>
                </a:lnTo>
                <a:cubicBezTo>
                  <a:pt x="2248286" y="0"/>
                  <a:pt x="2355850" y="107564"/>
                  <a:pt x="2355850" y="240250"/>
                </a:cubicBezTo>
                <a:lnTo>
                  <a:pt x="2355850" y="2118902"/>
                </a:lnTo>
                <a:cubicBezTo>
                  <a:pt x="2355850" y="2251588"/>
                  <a:pt x="2248286" y="2359152"/>
                  <a:pt x="2115600" y="2359152"/>
                </a:cubicBezTo>
                <a:lnTo>
                  <a:pt x="240250" y="2359152"/>
                </a:lnTo>
                <a:cubicBezTo>
                  <a:pt x="107564" y="2359152"/>
                  <a:pt x="0" y="2251588"/>
                  <a:pt x="0" y="2118902"/>
                </a:cubicBezTo>
                <a:lnTo>
                  <a:pt x="0" y="240250"/>
                </a:lnTo>
                <a:cubicBezTo>
                  <a:pt x="0" y="107564"/>
                  <a:pt x="107564" y="0"/>
                  <a:pt x="240250" y="0"/>
                </a:cubicBezTo>
                <a:close/>
              </a:path>
            </a:pathLst>
          </a:custGeom>
          <a:noFill/>
        </p:spPr>
        <p:txBody>
          <a:bodyPr wrap="square" anchor="ctr">
            <a:noAutofit/>
          </a:bodyPr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3F209751-3DB3-44C6-0D86-580160A779F6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3498057" y="1543357"/>
            <a:ext cx="2355850" cy="2359152"/>
          </a:xfrm>
          <a:custGeom>
            <a:avLst/>
            <a:gdLst>
              <a:gd name="connsiteX0" fmla="*/ 240250 w 2355850"/>
              <a:gd name="connsiteY0" fmla="*/ 0 h 2359152"/>
              <a:gd name="connsiteX1" fmla="*/ 2115600 w 2355850"/>
              <a:gd name="connsiteY1" fmla="*/ 0 h 2359152"/>
              <a:gd name="connsiteX2" fmla="*/ 2355850 w 2355850"/>
              <a:gd name="connsiteY2" fmla="*/ 240250 h 2359152"/>
              <a:gd name="connsiteX3" fmla="*/ 2355850 w 2355850"/>
              <a:gd name="connsiteY3" fmla="*/ 2118902 h 2359152"/>
              <a:gd name="connsiteX4" fmla="*/ 2115600 w 2355850"/>
              <a:gd name="connsiteY4" fmla="*/ 2359152 h 2359152"/>
              <a:gd name="connsiteX5" fmla="*/ 240250 w 2355850"/>
              <a:gd name="connsiteY5" fmla="*/ 2359152 h 2359152"/>
              <a:gd name="connsiteX6" fmla="*/ 0 w 2355850"/>
              <a:gd name="connsiteY6" fmla="*/ 2118902 h 2359152"/>
              <a:gd name="connsiteX7" fmla="*/ 0 w 2355850"/>
              <a:gd name="connsiteY7" fmla="*/ 240250 h 2359152"/>
              <a:gd name="connsiteX8" fmla="*/ 240250 w 2355850"/>
              <a:gd name="connsiteY8" fmla="*/ 0 h 23591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355850" h="2359152">
                <a:moveTo>
                  <a:pt x="240250" y="0"/>
                </a:moveTo>
                <a:lnTo>
                  <a:pt x="2115600" y="0"/>
                </a:lnTo>
                <a:cubicBezTo>
                  <a:pt x="2248286" y="0"/>
                  <a:pt x="2355850" y="107564"/>
                  <a:pt x="2355850" y="240250"/>
                </a:cubicBezTo>
                <a:lnTo>
                  <a:pt x="2355850" y="2118902"/>
                </a:lnTo>
                <a:cubicBezTo>
                  <a:pt x="2355850" y="2251588"/>
                  <a:pt x="2248286" y="2359152"/>
                  <a:pt x="2115600" y="2359152"/>
                </a:cubicBezTo>
                <a:lnTo>
                  <a:pt x="240250" y="2359152"/>
                </a:lnTo>
                <a:cubicBezTo>
                  <a:pt x="107564" y="2359152"/>
                  <a:pt x="0" y="2251588"/>
                  <a:pt x="0" y="2118902"/>
                </a:cubicBezTo>
                <a:lnTo>
                  <a:pt x="0" y="240250"/>
                </a:lnTo>
                <a:cubicBezTo>
                  <a:pt x="0" y="107564"/>
                  <a:pt x="107564" y="0"/>
                  <a:pt x="240250" y="0"/>
                </a:cubicBezTo>
                <a:close/>
              </a:path>
            </a:pathLst>
          </a:custGeom>
          <a:noFill/>
        </p:spPr>
        <p:txBody>
          <a:bodyPr wrap="square" anchor="ctr">
            <a:noAutofit/>
          </a:bodyPr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3DA1FD5B-5A8E-69CA-3CED-FB46DF86DA5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326983" y="1543357"/>
            <a:ext cx="2355850" cy="2359152"/>
          </a:xfrm>
          <a:custGeom>
            <a:avLst/>
            <a:gdLst>
              <a:gd name="connsiteX0" fmla="*/ 240250 w 2355850"/>
              <a:gd name="connsiteY0" fmla="*/ 0 h 2359152"/>
              <a:gd name="connsiteX1" fmla="*/ 2115600 w 2355850"/>
              <a:gd name="connsiteY1" fmla="*/ 0 h 2359152"/>
              <a:gd name="connsiteX2" fmla="*/ 2355850 w 2355850"/>
              <a:gd name="connsiteY2" fmla="*/ 240250 h 2359152"/>
              <a:gd name="connsiteX3" fmla="*/ 2355850 w 2355850"/>
              <a:gd name="connsiteY3" fmla="*/ 2118902 h 2359152"/>
              <a:gd name="connsiteX4" fmla="*/ 2115600 w 2355850"/>
              <a:gd name="connsiteY4" fmla="*/ 2359152 h 2359152"/>
              <a:gd name="connsiteX5" fmla="*/ 240250 w 2355850"/>
              <a:gd name="connsiteY5" fmla="*/ 2359152 h 2359152"/>
              <a:gd name="connsiteX6" fmla="*/ 0 w 2355850"/>
              <a:gd name="connsiteY6" fmla="*/ 2118902 h 2359152"/>
              <a:gd name="connsiteX7" fmla="*/ 0 w 2355850"/>
              <a:gd name="connsiteY7" fmla="*/ 240250 h 2359152"/>
              <a:gd name="connsiteX8" fmla="*/ 240250 w 2355850"/>
              <a:gd name="connsiteY8" fmla="*/ 0 h 23591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355850" h="2359152">
                <a:moveTo>
                  <a:pt x="240250" y="0"/>
                </a:moveTo>
                <a:lnTo>
                  <a:pt x="2115600" y="0"/>
                </a:lnTo>
                <a:cubicBezTo>
                  <a:pt x="2248286" y="0"/>
                  <a:pt x="2355850" y="107564"/>
                  <a:pt x="2355850" y="240250"/>
                </a:cubicBezTo>
                <a:lnTo>
                  <a:pt x="2355850" y="2118902"/>
                </a:lnTo>
                <a:cubicBezTo>
                  <a:pt x="2355850" y="2251588"/>
                  <a:pt x="2248286" y="2359152"/>
                  <a:pt x="2115600" y="2359152"/>
                </a:cubicBezTo>
                <a:lnTo>
                  <a:pt x="240250" y="2359152"/>
                </a:lnTo>
                <a:cubicBezTo>
                  <a:pt x="107564" y="2359152"/>
                  <a:pt x="0" y="2251588"/>
                  <a:pt x="0" y="2118902"/>
                </a:cubicBezTo>
                <a:lnTo>
                  <a:pt x="0" y="240250"/>
                </a:lnTo>
                <a:cubicBezTo>
                  <a:pt x="0" y="107564"/>
                  <a:pt x="107564" y="0"/>
                  <a:pt x="240250" y="0"/>
                </a:cubicBezTo>
                <a:close/>
              </a:path>
            </a:pathLst>
          </a:custGeom>
          <a:noFill/>
        </p:spPr>
        <p:txBody>
          <a:bodyPr wrap="square" anchor="ctr">
            <a:noAutofit/>
          </a:bodyPr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A8C18530-30FB-63F4-0A26-906922EE574E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9155909" y="1543357"/>
            <a:ext cx="2355850" cy="2359152"/>
          </a:xfrm>
          <a:custGeom>
            <a:avLst/>
            <a:gdLst>
              <a:gd name="connsiteX0" fmla="*/ 240250 w 2355850"/>
              <a:gd name="connsiteY0" fmla="*/ 0 h 2359152"/>
              <a:gd name="connsiteX1" fmla="*/ 2115600 w 2355850"/>
              <a:gd name="connsiteY1" fmla="*/ 0 h 2359152"/>
              <a:gd name="connsiteX2" fmla="*/ 2355850 w 2355850"/>
              <a:gd name="connsiteY2" fmla="*/ 240250 h 2359152"/>
              <a:gd name="connsiteX3" fmla="*/ 2355850 w 2355850"/>
              <a:gd name="connsiteY3" fmla="*/ 2118902 h 2359152"/>
              <a:gd name="connsiteX4" fmla="*/ 2115600 w 2355850"/>
              <a:gd name="connsiteY4" fmla="*/ 2359152 h 2359152"/>
              <a:gd name="connsiteX5" fmla="*/ 240250 w 2355850"/>
              <a:gd name="connsiteY5" fmla="*/ 2359152 h 2359152"/>
              <a:gd name="connsiteX6" fmla="*/ 0 w 2355850"/>
              <a:gd name="connsiteY6" fmla="*/ 2118902 h 2359152"/>
              <a:gd name="connsiteX7" fmla="*/ 0 w 2355850"/>
              <a:gd name="connsiteY7" fmla="*/ 240250 h 2359152"/>
              <a:gd name="connsiteX8" fmla="*/ 240250 w 2355850"/>
              <a:gd name="connsiteY8" fmla="*/ 0 h 23591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355850" h="2359152">
                <a:moveTo>
                  <a:pt x="240250" y="0"/>
                </a:moveTo>
                <a:lnTo>
                  <a:pt x="2115600" y="0"/>
                </a:lnTo>
                <a:cubicBezTo>
                  <a:pt x="2248286" y="0"/>
                  <a:pt x="2355850" y="107564"/>
                  <a:pt x="2355850" y="240250"/>
                </a:cubicBezTo>
                <a:lnTo>
                  <a:pt x="2355850" y="2118902"/>
                </a:lnTo>
                <a:cubicBezTo>
                  <a:pt x="2355850" y="2251588"/>
                  <a:pt x="2248286" y="2359152"/>
                  <a:pt x="2115600" y="2359152"/>
                </a:cubicBezTo>
                <a:lnTo>
                  <a:pt x="240250" y="2359152"/>
                </a:lnTo>
                <a:cubicBezTo>
                  <a:pt x="107564" y="2359152"/>
                  <a:pt x="0" y="2251588"/>
                  <a:pt x="0" y="2118902"/>
                </a:cubicBezTo>
                <a:lnTo>
                  <a:pt x="0" y="240250"/>
                </a:lnTo>
                <a:cubicBezTo>
                  <a:pt x="0" y="107564"/>
                  <a:pt x="107564" y="0"/>
                  <a:pt x="240250" y="0"/>
                </a:cubicBezTo>
                <a:close/>
              </a:path>
            </a:pathLst>
          </a:custGeom>
          <a:noFill/>
        </p:spPr>
        <p:txBody>
          <a:bodyPr wrap="square" anchor="ctr">
            <a:noAutofit/>
          </a:bodyPr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136207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6" pos="779">
          <p15:clr>
            <a:srgbClr val="A4A3A4"/>
          </p15:clr>
        </p15:guide>
        <p15:guide id="7" pos="962">
          <p15:clr>
            <a:srgbClr val="A4A3A4"/>
          </p15:clr>
        </p15:guide>
        <p15:guide id="8" pos="1373">
          <p15:clr>
            <a:srgbClr val="A4A3A4"/>
          </p15:clr>
        </p15:guide>
        <p15:guide id="9" pos="1556">
          <p15:clr>
            <a:srgbClr val="A4A3A4"/>
          </p15:clr>
        </p15:guide>
        <p15:guide id="10" pos="1967">
          <p15:clr>
            <a:srgbClr val="A4A3A4"/>
          </p15:clr>
        </p15:guide>
        <p15:guide id="11" pos="2150">
          <p15:clr>
            <a:srgbClr val="A4A3A4"/>
          </p15:clr>
        </p15:guide>
        <p15:guide id="12" pos="2561">
          <p15:clr>
            <a:srgbClr val="A4A3A4"/>
          </p15:clr>
        </p15:guide>
        <p15:guide id="13" pos="2736">
          <p15:clr>
            <a:srgbClr val="A4A3A4"/>
          </p15:clr>
        </p15:guide>
        <p15:guide id="14" pos="3155">
          <p15:clr>
            <a:srgbClr val="A4A3A4"/>
          </p15:clr>
        </p15:guide>
        <p15:guide id="15" pos="3338">
          <p15:clr>
            <a:srgbClr val="A4A3A4"/>
          </p15:clr>
        </p15:guide>
        <p15:guide id="16" pos="3749">
          <p15:clr>
            <a:srgbClr val="A4A3A4"/>
          </p15:clr>
        </p15:guide>
        <p15:guide id="17" pos="3932">
          <p15:clr>
            <a:srgbClr val="A4A3A4"/>
          </p15:clr>
        </p15:guide>
        <p15:guide id="18" pos="4343">
          <p15:clr>
            <a:srgbClr val="A4A3A4"/>
          </p15:clr>
        </p15:guide>
        <p15:guide id="19" pos="4526">
          <p15:clr>
            <a:srgbClr val="A4A3A4"/>
          </p15:clr>
        </p15:guide>
        <p15:guide id="20" pos="4937">
          <p15:clr>
            <a:srgbClr val="A4A3A4"/>
          </p15:clr>
        </p15:guide>
        <p15:guide id="21" pos="5120">
          <p15:clr>
            <a:srgbClr val="A4A3A4"/>
          </p15:clr>
        </p15:guide>
        <p15:guide id="22" pos="5529">
          <p15:clr>
            <a:srgbClr val="A4A3A4"/>
          </p15:clr>
        </p15:guide>
        <p15:guide id="23" pos="5714">
          <p15:clr>
            <a:srgbClr val="A4A3A4"/>
          </p15:clr>
        </p15:guide>
        <p15:guide id="24" pos="6123">
          <p15:clr>
            <a:srgbClr val="A4A3A4"/>
          </p15:clr>
        </p15:guide>
        <p15:guide id="25" pos="6312">
          <p15:clr>
            <a:srgbClr val="A4A3A4"/>
          </p15:clr>
        </p15:guide>
        <p15:guide id="26" pos="6717">
          <p15:clr>
            <a:srgbClr val="A4A3A4"/>
          </p15:clr>
        </p15:guide>
        <p15:guide id="27" pos="6900">
          <p15:clr>
            <a:srgbClr val="A4A3A4"/>
          </p15:clr>
        </p15:guide>
        <p15:guide id="28" orient="horz" pos="912">
          <p15:clr>
            <a:srgbClr val="5ACBF0"/>
          </p15:clr>
        </p15:guide>
        <p15:guide id="29" orient="horz" pos="1271">
          <p15:clr>
            <a:srgbClr val="5ACBF0"/>
          </p15:clr>
        </p15:guide>
        <p15:guide id="30" orient="horz" pos="288">
          <p15:clr>
            <a:srgbClr val="5ACBF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D0AAD849-7CFE-4AF7-A7C5-6BBD50C88C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500" y="522516"/>
            <a:ext cx="11049000" cy="461665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9311800C-6946-D021-B65A-247CB1BA166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010329" y="1447800"/>
            <a:ext cx="6606365" cy="4818701"/>
          </a:xfrm>
          <a:custGeom>
            <a:avLst/>
            <a:gdLst>
              <a:gd name="connsiteX0" fmla="*/ 5604055 w 6606365"/>
              <a:gd name="connsiteY0" fmla="*/ 0 h 4818701"/>
              <a:gd name="connsiteX1" fmla="*/ 6423665 w 6606365"/>
              <a:gd name="connsiteY1" fmla="*/ 0 h 4818701"/>
              <a:gd name="connsiteX2" fmla="*/ 6606365 w 6606365"/>
              <a:gd name="connsiteY2" fmla="*/ 182700 h 4818701"/>
              <a:gd name="connsiteX3" fmla="*/ 6606365 w 6606365"/>
              <a:gd name="connsiteY3" fmla="*/ 4636001 h 4818701"/>
              <a:gd name="connsiteX4" fmla="*/ 6423665 w 6606365"/>
              <a:gd name="connsiteY4" fmla="*/ 4818701 h 4818701"/>
              <a:gd name="connsiteX5" fmla="*/ 5604055 w 6606365"/>
              <a:gd name="connsiteY5" fmla="*/ 4818701 h 4818701"/>
              <a:gd name="connsiteX6" fmla="*/ 5421355 w 6606365"/>
              <a:gd name="connsiteY6" fmla="*/ 4636001 h 4818701"/>
              <a:gd name="connsiteX7" fmla="*/ 5421355 w 6606365"/>
              <a:gd name="connsiteY7" fmla="*/ 182700 h 4818701"/>
              <a:gd name="connsiteX8" fmla="*/ 5604055 w 6606365"/>
              <a:gd name="connsiteY8" fmla="*/ 0 h 4818701"/>
              <a:gd name="connsiteX9" fmla="*/ 4337844 w 6606365"/>
              <a:gd name="connsiteY9" fmla="*/ 0 h 4818701"/>
              <a:gd name="connsiteX10" fmla="*/ 5157455 w 6606365"/>
              <a:gd name="connsiteY10" fmla="*/ 0 h 4818701"/>
              <a:gd name="connsiteX11" fmla="*/ 5340155 w 6606365"/>
              <a:gd name="connsiteY11" fmla="*/ 182700 h 4818701"/>
              <a:gd name="connsiteX12" fmla="*/ 5340155 w 6606365"/>
              <a:gd name="connsiteY12" fmla="*/ 4636001 h 4818701"/>
              <a:gd name="connsiteX13" fmla="*/ 5157455 w 6606365"/>
              <a:gd name="connsiteY13" fmla="*/ 4818701 h 4818701"/>
              <a:gd name="connsiteX14" fmla="*/ 4337844 w 6606365"/>
              <a:gd name="connsiteY14" fmla="*/ 4818701 h 4818701"/>
              <a:gd name="connsiteX15" fmla="*/ 4155145 w 6606365"/>
              <a:gd name="connsiteY15" fmla="*/ 4636001 h 4818701"/>
              <a:gd name="connsiteX16" fmla="*/ 4155145 w 6606365"/>
              <a:gd name="connsiteY16" fmla="*/ 182700 h 4818701"/>
              <a:gd name="connsiteX17" fmla="*/ 4337844 w 6606365"/>
              <a:gd name="connsiteY17" fmla="*/ 0 h 4818701"/>
              <a:gd name="connsiteX18" fmla="*/ 182701 w 6606365"/>
              <a:gd name="connsiteY18" fmla="*/ 0 h 4818701"/>
              <a:gd name="connsiteX19" fmla="*/ 3892515 w 6606365"/>
              <a:gd name="connsiteY19" fmla="*/ 0 h 4818701"/>
              <a:gd name="connsiteX20" fmla="*/ 4075215 w 6606365"/>
              <a:gd name="connsiteY20" fmla="*/ 182700 h 4818701"/>
              <a:gd name="connsiteX21" fmla="*/ 4075215 w 6606365"/>
              <a:gd name="connsiteY21" fmla="*/ 4636001 h 4818701"/>
              <a:gd name="connsiteX22" fmla="*/ 3892515 w 6606365"/>
              <a:gd name="connsiteY22" fmla="*/ 4818701 h 4818701"/>
              <a:gd name="connsiteX23" fmla="*/ 182701 w 6606365"/>
              <a:gd name="connsiteY23" fmla="*/ 4818701 h 4818701"/>
              <a:gd name="connsiteX24" fmla="*/ 0 w 6606365"/>
              <a:gd name="connsiteY24" fmla="*/ 4636001 h 4818701"/>
              <a:gd name="connsiteX25" fmla="*/ 0 w 6606365"/>
              <a:gd name="connsiteY25" fmla="*/ 182700 h 4818701"/>
              <a:gd name="connsiteX26" fmla="*/ 182701 w 6606365"/>
              <a:gd name="connsiteY26" fmla="*/ 0 h 48187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6606365" h="4818701">
                <a:moveTo>
                  <a:pt x="5604055" y="0"/>
                </a:moveTo>
                <a:lnTo>
                  <a:pt x="6423665" y="0"/>
                </a:lnTo>
                <a:cubicBezTo>
                  <a:pt x="6525165" y="0"/>
                  <a:pt x="6606365" y="82469"/>
                  <a:pt x="6606365" y="182700"/>
                </a:cubicBezTo>
                <a:lnTo>
                  <a:pt x="6606365" y="4636001"/>
                </a:lnTo>
                <a:cubicBezTo>
                  <a:pt x="6606365" y="4737501"/>
                  <a:pt x="6523896" y="4818701"/>
                  <a:pt x="6423665" y="4818701"/>
                </a:cubicBezTo>
                <a:lnTo>
                  <a:pt x="5604055" y="4818701"/>
                </a:lnTo>
                <a:cubicBezTo>
                  <a:pt x="5502555" y="4818701"/>
                  <a:pt x="5421355" y="4736232"/>
                  <a:pt x="5421355" y="4636001"/>
                </a:cubicBezTo>
                <a:lnTo>
                  <a:pt x="5421355" y="182700"/>
                </a:lnTo>
                <a:cubicBezTo>
                  <a:pt x="5421355" y="81200"/>
                  <a:pt x="5502555" y="0"/>
                  <a:pt x="5604055" y="0"/>
                </a:cubicBezTo>
                <a:close/>
                <a:moveTo>
                  <a:pt x="4337844" y="0"/>
                </a:moveTo>
                <a:lnTo>
                  <a:pt x="5157455" y="0"/>
                </a:lnTo>
                <a:cubicBezTo>
                  <a:pt x="5258955" y="0"/>
                  <a:pt x="5340155" y="82469"/>
                  <a:pt x="5340155" y="182700"/>
                </a:cubicBezTo>
                <a:lnTo>
                  <a:pt x="5340155" y="4636001"/>
                </a:lnTo>
                <a:cubicBezTo>
                  <a:pt x="5340155" y="4737501"/>
                  <a:pt x="5257686" y="4818701"/>
                  <a:pt x="5157455" y="4818701"/>
                </a:cubicBezTo>
                <a:lnTo>
                  <a:pt x="4337844" y="4818701"/>
                </a:lnTo>
                <a:cubicBezTo>
                  <a:pt x="4236345" y="4818701"/>
                  <a:pt x="4155145" y="4736232"/>
                  <a:pt x="4155145" y="4636001"/>
                </a:cubicBezTo>
                <a:lnTo>
                  <a:pt x="4155145" y="182700"/>
                </a:lnTo>
                <a:cubicBezTo>
                  <a:pt x="4155145" y="81200"/>
                  <a:pt x="4236345" y="0"/>
                  <a:pt x="4337844" y="0"/>
                </a:cubicBezTo>
                <a:close/>
                <a:moveTo>
                  <a:pt x="182701" y="0"/>
                </a:moveTo>
                <a:lnTo>
                  <a:pt x="3892515" y="0"/>
                </a:lnTo>
                <a:cubicBezTo>
                  <a:pt x="3994015" y="0"/>
                  <a:pt x="4075215" y="82469"/>
                  <a:pt x="4075215" y="182700"/>
                </a:cubicBezTo>
                <a:lnTo>
                  <a:pt x="4075215" y="4636001"/>
                </a:lnTo>
                <a:cubicBezTo>
                  <a:pt x="4075215" y="4737501"/>
                  <a:pt x="3992747" y="4818701"/>
                  <a:pt x="3892515" y="4818701"/>
                </a:cubicBezTo>
                <a:lnTo>
                  <a:pt x="182701" y="4818701"/>
                </a:lnTo>
                <a:cubicBezTo>
                  <a:pt x="81200" y="4818701"/>
                  <a:pt x="0" y="4736232"/>
                  <a:pt x="0" y="4636001"/>
                </a:cubicBezTo>
                <a:lnTo>
                  <a:pt x="0" y="182700"/>
                </a:lnTo>
                <a:cubicBezTo>
                  <a:pt x="0" y="81200"/>
                  <a:pt x="81200" y="0"/>
                  <a:pt x="182701" y="0"/>
                </a:cubicBezTo>
                <a:close/>
              </a:path>
            </a:pathLst>
          </a:custGeom>
          <a:noFill/>
        </p:spPr>
        <p:txBody>
          <a:bodyPr wrap="square" anchor="ctr">
            <a:noAutofit/>
          </a:bodyPr>
          <a:lstStyle>
            <a:lvl1pPr marL="0" indent="0" algn="ctr">
              <a:buNone/>
              <a:defRPr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624190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6" pos="779">
          <p15:clr>
            <a:srgbClr val="A4A3A4"/>
          </p15:clr>
        </p15:guide>
        <p15:guide id="7" pos="962">
          <p15:clr>
            <a:srgbClr val="A4A3A4"/>
          </p15:clr>
        </p15:guide>
        <p15:guide id="8" pos="1373">
          <p15:clr>
            <a:srgbClr val="A4A3A4"/>
          </p15:clr>
        </p15:guide>
        <p15:guide id="9" pos="1556">
          <p15:clr>
            <a:srgbClr val="A4A3A4"/>
          </p15:clr>
        </p15:guide>
        <p15:guide id="10" pos="1967">
          <p15:clr>
            <a:srgbClr val="A4A3A4"/>
          </p15:clr>
        </p15:guide>
        <p15:guide id="11" pos="2150">
          <p15:clr>
            <a:srgbClr val="A4A3A4"/>
          </p15:clr>
        </p15:guide>
        <p15:guide id="12" pos="2561">
          <p15:clr>
            <a:srgbClr val="A4A3A4"/>
          </p15:clr>
        </p15:guide>
        <p15:guide id="13" pos="2736">
          <p15:clr>
            <a:srgbClr val="A4A3A4"/>
          </p15:clr>
        </p15:guide>
        <p15:guide id="14" pos="3155">
          <p15:clr>
            <a:srgbClr val="A4A3A4"/>
          </p15:clr>
        </p15:guide>
        <p15:guide id="15" pos="3338">
          <p15:clr>
            <a:srgbClr val="A4A3A4"/>
          </p15:clr>
        </p15:guide>
        <p15:guide id="16" pos="3749">
          <p15:clr>
            <a:srgbClr val="A4A3A4"/>
          </p15:clr>
        </p15:guide>
        <p15:guide id="17" pos="3932">
          <p15:clr>
            <a:srgbClr val="A4A3A4"/>
          </p15:clr>
        </p15:guide>
        <p15:guide id="18" pos="4343">
          <p15:clr>
            <a:srgbClr val="A4A3A4"/>
          </p15:clr>
        </p15:guide>
        <p15:guide id="19" pos="4526">
          <p15:clr>
            <a:srgbClr val="A4A3A4"/>
          </p15:clr>
        </p15:guide>
        <p15:guide id="20" pos="4937">
          <p15:clr>
            <a:srgbClr val="A4A3A4"/>
          </p15:clr>
        </p15:guide>
        <p15:guide id="21" pos="5120">
          <p15:clr>
            <a:srgbClr val="A4A3A4"/>
          </p15:clr>
        </p15:guide>
        <p15:guide id="22" pos="5529">
          <p15:clr>
            <a:srgbClr val="A4A3A4"/>
          </p15:clr>
        </p15:guide>
        <p15:guide id="23" pos="5714">
          <p15:clr>
            <a:srgbClr val="A4A3A4"/>
          </p15:clr>
        </p15:guide>
        <p15:guide id="24" pos="6123">
          <p15:clr>
            <a:srgbClr val="A4A3A4"/>
          </p15:clr>
        </p15:guide>
        <p15:guide id="25" pos="6312">
          <p15:clr>
            <a:srgbClr val="A4A3A4"/>
          </p15:clr>
        </p15:guide>
        <p15:guide id="26" pos="6717">
          <p15:clr>
            <a:srgbClr val="A4A3A4"/>
          </p15:clr>
        </p15:guide>
        <p15:guide id="27" pos="6900">
          <p15:clr>
            <a:srgbClr val="A4A3A4"/>
          </p15:clr>
        </p15:guide>
        <p15:guide id="28" orient="horz" pos="912">
          <p15:clr>
            <a:srgbClr val="5ACBF0"/>
          </p15:clr>
        </p15:guide>
        <p15:guide id="29" orient="horz" pos="1271">
          <p15:clr>
            <a:srgbClr val="5ACBF0"/>
          </p15:clr>
        </p15:guide>
        <p15:guide id="30" orient="horz" pos="288">
          <p15:clr>
            <a:srgbClr val="5ACBF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D0AAD849-7CFE-4AF7-A7C5-6BBD50C88C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500" y="522516"/>
            <a:ext cx="11049000" cy="461665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81078504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6" pos="779">
          <p15:clr>
            <a:srgbClr val="A4A3A4"/>
          </p15:clr>
        </p15:guide>
        <p15:guide id="7" pos="962">
          <p15:clr>
            <a:srgbClr val="A4A3A4"/>
          </p15:clr>
        </p15:guide>
        <p15:guide id="8" pos="1373">
          <p15:clr>
            <a:srgbClr val="A4A3A4"/>
          </p15:clr>
        </p15:guide>
        <p15:guide id="9" pos="1556">
          <p15:clr>
            <a:srgbClr val="A4A3A4"/>
          </p15:clr>
        </p15:guide>
        <p15:guide id="10" pos="1967">
          <p15:clr>
            <a:srgbClr val="A4A3A4"/>
          </p15:clr>
        </p15:guide>
        <p15:guide id="11" pos="2150">
          <p15:clr>
            <a:srgbClr val="A4A3A4"/>
          </p15:clr>
        </p15:guide>
        <p15:guide id="12" pos="2561">
          <p15:clr>
            <a:srgbClr val="A4A3A4"/>
          </p15:clr>
        </p15:guide>
        <p15:guide id="13" pos="2736" userDrawn="1">
          <p15:clr>
            <a:srgbClr val="A4A3A4"/>
          </p15:clr>
        </p15:guide>
        <p15:guide id="14" pos="3155">
          <p15:clr>
            <a:srgbClr val="A4A3A4"/>
          </p15:clr>
        </p15:guide>
        <p15:guide id="15" pos="3338">
          <p15:clr>
            <a:srgbClr val="A4A3A4"/>
          </p15:clr>
        </p15:guide>
        <p15:guide id="16" pos="3749">
          <p15:clr>
            <a:srgbClr val="A4A3A4"/>
          </p15:clr>
        </p15:guide>
        <p15:guide id="17" pos="3932">
          <p15:clr>
            <a:srgbClr val="A4A3A4"/>
          </p15:clr>
        </p15:guide>
        <p15:guide id="18" pos="4343">
          <p15:clr>
            <a:srgbClr val="A4A3A4"/>
          </p15:clr>
        </p15:guide>
        <p15:guide id="19" pos="4526">
          <p15:clr>
            <a:srgbClr val="A4A3A4"/>
          </p15:clr>
        </p15:guide>
        <p15:guide id="20" pos="4937">
          <p15:clr>
            <a:srgbClr val="A4A3A4"/>
          </p15:clr>
        </p15:guide>
        <p15:guide id="21" pos="5120">
          <p15:clr>
            <a:srgbClr val="A4A3A4"/>
          </p15:clr>
        </p15:guide>
        <p15:guide id="22" pos="5529">
          <p15:clr>
            <a:srgbClr val="A4A3A4"/>
          </p15:clr>
        </p15:guide>
        <p15:guide id="23" pos="5714">
          <p15:clr>
            <a:srgbClr val="A4A3A4"/>
          </p15:clr>
        </p15:guide>
        <p15:guide id="24" pos="6123">
          <p15:clr>
            <a:srgbClr val="A4A3A4"/>
          </p15:clr>
        </p15:guide>
        <p15:guide id="25" pos="6312">
          <p15:clr>
            <a:srgbClr val="A4A3A4"/>
          </p15:clr>
        </p15:guide>
        <p15:guide id="26" pos="6717">
          <p15:clr>
            <a:srgbClr val="A4A3A4"/>
          </p15:clr>
        </p15:guide>
        <p15:guide id="27" pos="6900">
          <p15:clr>
            <a:srgbClr val="A4A3A4"/>
          </p15:clr>
        </p15:guide>
        <p15:guide id="28" orient="horz" pos="912">
          <p15:clr>
            <a:srgbClr val="5ACBF0"/>
          </p15:clr>
        </p15:guide>
        <p15:guide id="29" orient="horz" pos="1271">
          <p15:clr>
            <a:srgbClr val="5ACBF0"/>
          </p15:clr>
        </p15:guide>
        <p15:guide id="30" orient="horz" pos="288">
          <p15:clr>
            <a:srgbClr val="5ACBF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D0AAD849-7CFE-4AF7-A7C5-6BBD50C88C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500" y="522516"/>
            <a:ext cx="11049000" cy="461665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91C8C59-12C1-DF34-EB67-5BD002E068E0}"/>
              </a:ext>
            </a:extLst>
          </p:cNvPr>
          <p:cNvSpPr txBox="1"/>
          <p:nvPr userDrawn="1"/>
        </p:nvSpPr>
        <p:spPr>
          <a:xfrm>
            <a:off x="11142145" y="6471186"/>
            <a:ext cx="478355" cy="184666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r"/>
            <a:fld id="{59E8C269-FA72-7E4E-9714-C27CD671F9B2}" type="slidenum">
              <a:rPr lang="en-VN" sz="1200" b="0" i="0" dirty="0" err="1" smtClean="0">
                <a:solidFill>
                  <a:schemeClr val="tx2"/>
                </a:solidFill>
                <a:latin typeface="+mn-lt"/>
                <a:ea typeface="FT Aktual" pitchFamily="2" charset="77"/>
              </a:rPr>
              <a:pPr algn="r"/>
              <a:t>‹#›</a:t>
            </a:fld>
            <a:endParaRPr lang="en-VN" sz="1200" b="0" i="0" dirty="0" err="1">
              <a:solidFill>
                <a:schemeClr val="tx2"/>
              </a:solidFill>
              <a:latin typeface="+mn-lt"/>
              <a:ea typeface="FT Aktual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212188385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6" pos="779">
          <p15:clr>
            <a:srgbClr val="A4A3A4"/>
          </p15:clr>
        </p15:guide>
        <p15:guide id="7" pos="962">
          <p15:clr>
            <a:srgbClr val="A4A3A4"/>
          </p15:clr>
        </p15:guide>
        <p15:guide id="8" pos="1373">
          <p15:clr>
            <a:srgbClr val="A4A3A4"/>
          </p15:clr>
        </p15:guide>
        <p15:guide id="9" pos="1556">
          <p15:clr>
            <a:srgbClr val="A4A3A4"/>
          </p15:clr>
        </p15:guide>
        <p15:guide id="10" pos="1967">
          <p15:clr>
            <a:srgbClr val="A4A3A4"/>
          </p15:clr>
        </p15:guide>
        <p15:guide id="11" pos="2150">
          <p15:clr>
            <a:srgbClr val="A4A3A4"/>
          </p15:clr>
        </p15:guide>
        <p15:guide id="12" pos="2561">
          <p15:clr>
            <a:srgbClr val="A4A3A4"/>
          </p15:clr>
        </p15:guide>
        <p15:guide id="13" pos="2744">
          <p15:clr>
            <a:srgbClr val="A4A3A4"/>
          </p15:clr>
        </p15:guide>
        <p15:guide id="14" pos="3155">
          <p15:clr>
            <a:srgbClr val="A4A3A4"/>
          </p15:clr>
        </p15:guide>
        <p15:guide id="15" pos="3338">
          <p15:clr>
            <a:srgbClr val="A4A3A4"/>
          </p15:clr>
        </p15:guide>
        <p15:guide id="16" pos="3749">
          <p15:clr>
            <a:srgbClr val="A4A3A4"/>
          </p15:clr>
        </p15:guide>
        <p15:guide id="17" pos="3932">
          <p15:clr>
            <a:srgbClr val="A4A3A4"/>
          </p15:clr>
        </p15:guide>
        <p15:guide id="18" pos="4343">
          <p15:clr>
            <a:srgbClr val="A4A3A4"/>
          </p15:clr>
        </p15:guide>
        <p15:guide id="19" pos="4526">
          <p15:clr>
            <a:srgbClr val="A4A3A4"/>
          </p15:clr>
        </p15:guide>
        <p15:guide id="20" pos="4937">
          <p15:clr>
            <a:srgbClr val="A4A3A4"/>
          </p15:clr>
        </p15:guide>
        <p15:guide id="21" pos="5120">
          <p15:clr>
            <a:srgbClr val="A4A3A4"/>
          </p15:clr>
        </p15:guide>
        <p15:guide id="22" pos="5529">
          <p15:clr>
            <a:srgbClr val="A4A3A4"/>
          </p15:clr>
        </p15:guide>
        <p15:guide id="23" pos="5714">
          <p15:clr>
            <a:srgbClr val="A4A3A4"/>
          </p15:clr>
        </p15:guide>
        <p15:guide id="24" pos="6123">
          <p15:clr>
            <a:srgbClr val="A4A3A4"/>
          </p15:clr>
        </p15:guide>
        <p15:guide id="25" pos="6312">
          <p15:clr>
            <a:srgbClr val="A4A3A4"/>
          </p15:clr>
        </p15:guide>
        <p15:guide id="26" pos="6717">
          <p15:clr>
            <a:srgbClr val="A4A3A4"/>
          </p15:clr>
        </p15:guide>
        <p15:guide id="27" pos="6900">
          <p15:clr>
            <a:srgbClr val="A4A3A4"/>
          </p15:clr>
        </p15:guide>
        <p15:guide id="28" orient="horz" pos="912">
          <p15:clr>
            <a:srgbClr val="5ACBF0"/>
          </p15:clr>
        </p15:guide>
        <p15:guide id="29" orient="horz" pos="1271">
          <p15:clr>
            <a:srgbClr val="5ACBF0"/>
          </p15:clr>
        </p15:guide>
        <p15:guide id="30" orient="horz" pos="288">
          <p15:clr>
            <a:srgbClr val="5ACBF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D0AAD849-7CFE-4AF7-A7C5-6BBD50C88C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500" y="522516"/>
            <a:ext cx="11049000" cy="461665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25928188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6" pos="779">
          <p15:clr>
            <a:srgbClr val="A4A3A4"/>
          </p15:clr>
        </p15:guide>
        <p15:guide id="7" pos="962">
          <p15:clr>
            <a:srgbClr val="A4A3A4"/>
          </p15:clr>
        </p15:guide>
        <p15:guide id="8" pos="1373">
          <p15:clr>
            <a:srgbClr val="A4A3A4"/>
          </p15:clr>
        </p15:guide>
        <p15:guide id="9" pos="1556">
          <p15:clr>
            <a:srgbClr val="A4A3A4"/>
          </p15:clr>
        </p15:guide>
        <p15:guide id="10" pos="1967">
          <p15:clr>
            <a:srgbClr val="A4A3A4"/>
          </p15:clr>
        </p15:guide>
        <p15:guide id="11" pos="2150">
          <p15:clr>
            <a:srgbClr val="A4A3A4"/>
          </p15:clr>
        </p15:guide>
        <p15:guide id="12" pos="2561">
          <p15:clr>
            <a:srgbClr val="A4A3A4"/>
          </p15:clr>
        </p15:guide>
        <p15:guide id="13" pos="2744">
          <p15:clr>
            <a:srgbClr val="A4A3A4"/>
          </p15:clr>
        </p15:guide>
        <p15:guide id="14" pos="3155">
          <p15:clr>
            <a:srgbClr val="A4A3A4"/>
          </p15:clr>
        </p15:guide>
        <p15:guide id="15" pos="3338">
          <p15:clr>
            <a:srgbClr val="A4A3A4"/>
          </p15:clr>
        </p15:guide>
        <p15:guide id="16" pos="3749">
          <p15:clr>
            <a:srgbClr val="A4A3A4"/>
          </p15:clr>
        </p15:guide>
        <p15:guide id="17" pos="3932">
          <p15:clr>
            <a:srgbClr val="A4A3A4"/>
          </p15:clr>
        </p15:guide>
        <p15:guide id="18" pos="4343">
          <p15:clr>
            <a:srgbClr val="A4A3A4"/>
          </p15:clr>
        </p15:guide>
        <p15:guide id="19" pos="4526">
          <p15:clr>
            <a:srgbClr val="A4A3A4"/>
          </p15:clr>
        </p15:guide>
        <p15:guide id="20" pos="4937">
          <p15:clr>
            <a:srgbClr val="A4A3A4"/>
          </p15:clr>
        </p15:guide>
        <p15:guide id="21" pos="5120">
          <p15:clr>
            <a:srgbClr val="A4A3A4"/>
          </p15:clr>
        </p15:guide>
        <p15:guide id="22" pos="5529">
          <p15:clr>
            <a:srgbClr val="A4A3A4"/>
          </p15:clr>
        </p15:guide>
        <p15:guide id="23" pos="5714">
          <p15:clr>
            <a:srgbClr val="A4A3A4"/>
          </p15:clr>
        </p15:guide>
        <p15:guide id="24" pos="6123">
          <p15:clr>
            <a:srgbClr val="A4A3A4"/>
          </p15:clr>
        </p15:guide>
        <p15:guide id="25" pos="6312">
          <p15:clr>
            <a:srgbClr val="A4A3A4"/>
          </p15:clr>
        </p15:guide>
        <p15:guide id="26" pos="6717">
          <p15:clr>
            <a:srgbClr val="A4A3A4"/>
          </p15:clr>
        </p15:guide>
        <p15:guide id="27" pos="6900">
          <p15:clr>
            <a:srgbClr val="A4A3A4"/>
          </p15:clr>
        </p15:guide>
        <p15:guide id="28" orient="horz" pos="912">
          <p15:clr>
            <a:srgbClr val="5ACBF0"/>
          </p15:clr>
        </p15:guide>
        <p15:guide id="29" orient="horz" pos="1271">
          <p15:clr>
            <a:srgbClr val="5ACBF0"/>
          </p15:clr>
        </p15:guide>
        <p15:guide id="30" orient="horz" pos="288">
          <p15:clr>
            <a:srgbClr val="5ACBF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_Title Only">
    <p:bg>
      <p:bgPr>
        <a:solidFill>
          <a:srgbClr val="EEEE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D0AAD849-7CFE-4AF7-A7C5-6BBD50C88C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500" y="522516"/>
            <a:ext cx="11049000" cy="461665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53607641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6" pos="779">
          <p15:clr>
            <a:srgbClr val="A4A3A4"/>
          </p15:clr>
        </p15:guide>
        <p15:guide id="7" pos="962">
          <p15:clr>
            <a:srgbClr val="A4A3A4"/>
          </p15:clr>
        </p15:guide>
        <p15:guide id="8" pos="1373">
          <p15:clr>
            <a:srgbClr val="A4A3A4"/>
          </p15:clr>
        </p15:guide>
        <p15:guide id="9" pos="1556">
          <p15:clr>
            <a:srgbClr val="A4A3A4"/>
          </p15:clr>
        </p15:guide>
        <p15:guide id="10" pos="1967">
          <p15:clr>
            <a:srgbClr val="A4A3A4"/>
          </p15:clr>
        </p15:guide>
        <p15:guide id="11" pos="2150">
          <p15:clr>
            <a:srgbClr val="A4A3A4"/>
          </p15:clr>
        </p15:guide>
        <p15:guide id="12" pos="2561">
          <p15:clr>
            <a:srgbClr val="A4A3A4"/>
          </p15:clr>
        </p15:guide>
        <p15:guide id="13" pos="2736">
          <p15:clr>
            <a:srgbClr val="A4A3A4"/>
          </p15:clr>
        </p15:guide>
        <p15:guide id="14" pos="3155">
          <p15:clr>
            <a:srgbClr val="A4A3A4"/>
          </p15:clr>
        </p15:guide>
        <p15:guide id="15" pos="3338">
          <p15:clr>
            <a:srgbClr val="A4A3A4"/>
          </p15:clr>
        </p15:guide>
        <p15:guide id="16" pos="3749">
          <p15:clr>
            <a:srgbClr val="A4A3A4"/>
          </p15:clr>
        </p15:guide>
        <p15:guide id="17" pos="3932">
          <p15:clr>
            <a:srgbClr val="A4A3A4"/>
          </p15:clr>
        </p15:guide>
        <p15:guide id="18" pos="4343">
          <p15:clr>
            <a:srgbClr val="A4A3A4"/>
          </p15:clr>
        </p15:guide>
        <p15:guide id="19" pos="4526">
          <p15:clr>
            <a:srgbClr val="A4A3A4"/>
          </p15:clr>
        </p15:guide>
        <p15:guide id="20" pos="4937">
          <p15:clr>
            <a:srgbClr val="A4A3A4"/>
          </p15:clr>
        </p15:guide>
        <p15:guide id="21" pos="5120">
          <p15:clr>
            <a:srgbClr val="A4A3A4"/>
          </p15:clr>
        </p15:guide>
        <p15:guide id="22" pos="5529">
          <p15:clr>
            <a:srgbClr val="A4A3A4"/>
          </p15:clr>
        </p15:guide>
        <p15:guide id="23" pos="5714">
          <p15:clr>
            <a:srgbClr val="A4A3A4"/>
          </p15:clr>
        </p15:guide>
        <p15:guide id="24" pos="6123">
          <p15:clr>
            <a:srgbClr val="A4A3A4"/>
          </p15:clr>
        </p15:guide>
        <p15:guide id="25" pos="6312">
          <p15:clr>
            <a:srgbClr val="A4A3A4"/>
          </p15:clr>
        </p15:guide>
        <p15:guide id="26" pos="6717">
          <p15:clr>
            <a:srgbClr val="A4A3A4"/>
          </p15:clr>
        </p15:guide>
        <p15:guide id="27" pos="6900">
          <p15:clr>
            <a:srgbClr val="A4A3A4"/>
          </p15:clr>
        </p15:guide>
        <p15:guide id="28" orient="horz" pos="912">
          <p15:clr>
            <a:srgbClr val="5ACBF0"/>
          </p15:clr>
        </p15:guide>
        <p15:guide id="29" orient="horz" pos="1271">
          <p15:clr>
            <a:srgbClr val="5ACBF0"/>
          </p15:clr>
        </p15:guide>
        <p15:guide id="30" orient="horz" pos="288">
          <p15:clr>
            <a:srgbClr val="5ACBF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5_Title Only"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D0AAD849-7CFE-4AF7-A7C5-6BBD50C88C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500" y="522516"/>
            <a:ext cx="11049000" cy="461665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C0E21C7-6C06-051E-5AAF-8D58D7D7A3E4}"/>
              </a:ext>
            </a:extLst>
          </p:cNvPr>
          <p:cNvSpPr txBox="1"/>
          <p:nvPr userDrawn="1"/>
        </p:nvSpPr>
        <p:spPr>
          <a:xfrm>
            <a:off x="11142145" y="6471186"/>
            <a:ext cx="478355" cy="184666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r"/>
            <a:fld id="{59E8C269-FA72-7E4E-9714-C27CD671F9B2}" type="slidenum">
              <a:rPr lang="en-VN" sz="1200" b="0" i="0" dirty="0" err="1" smtClean="0">
                <a:solidFill>
                  <a:schemeClr val="bg1"/>
                </a:solidFill>
                <a:latin typeface="+mn-lt"/>
                <a:ea typeface="FT Aktual" pitchFamily="2" charset="77"/>
              </a:rPr>
              <a:pPr algn="r"/>
              <a:t>‹#›</a:t>
            </a:fld>
            <a:endParaRPr lang="en-VN" sz="1200" b="0" i="0" dirty="0" err="1">
              <a:solidFill>
                <a:schemeClr val="bg1"/>
              </a:solidFill>
              <a:latin typeface="+mn-lt"/>
              <a:ea typeface="FT Aktual" pitchFamily="2" charset="77"/>
            </a:endParaRPr>
          </a:p>
        </p:txBody>
      </p:sp>
      <p:sp>
        <p:nvSpPr>
          <p:cNvPr id="4" name="Google Shape;436;p14">
            <a:extLst>
              <a:ext uri="{FF2B5EF4-FFF2-40B4-BE49-F238E27FC236}">
                <a16:creationId xmlns:a16="http://schemas.microsoft.com/office/drawing/2014/main" id="{9AF9C440-9496-435E-3BC4-C0D59E54768A}"/>
              </a:ext>
            </a:extLst>
          </p:cNvPr>
          <p:cNvSpPr txBox="1"/>
          <p:nvPr userDrawn="1"/>
        </p:nvSpPr>
        <p:spPr>
          <a:xfrm>
            <a:off x="8988251" y="6478880"/>
            <a:ext cx="2300120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>
            <a:defPPr>
              <a:defRPr lang="en-US"/>
            </a:defPPr>
            <a:lvl1pPr algn="r">
              <a:defRPr sz="1200" b="0" i="0">
                <a:solidFill>
                  <a:schemeClr val="tx2"/>
                </a:solidFill>
                <a:ea typeface="FT Aktual" pitchFamily="2" charset="77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lvl="0"/>
            <a:r>
              <a:rPr lang="vi-VN" sz="1100">
                <a:solidFill>
                  <a:schemeClr val="bg1"/>
                </a:solidFill>
              </a:rPr>
              <a:t>Designed by</a:t>
            </a:r>
            <a:r>
              <a:rPr lang="en-US" sz="1100">
                <a:solidFill>
                  <a:schemeClr val="bg1"/>
                </a:solidFill>
              </a:rPr>
              <a:t> </a:t>
            </a:r>
            <a:r>
              <a:rPr lang="en-US" sz="1100" b="1">
                <a:solidFill>
                  <a:schemeClr val="bg1"/>
                </a:solidFill>
              </a:rPr>
              <a:t>Ocvembor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AB25AC42-79A0-35ED-2889-18C53380F03E}"/>
              </a:ext>
            </a:extLst>
          </p:cNvPr>
          <p:cNvGrpSpPr/>
          <p:nvPr userDrawn="1"/>
        </p:nvGrpSpPr>
        <p:grpSpPr>
          <a:xfrm>
            <a:off x="571499" y="6426311"/>
            <a:ext cx="253778" cy="253777"/>
            <a:chOff x="2753921" y="6436395"/>
            <a:chExt cx="234139" cy="234138"/>
          </a:xfrm>
        </p:grpSpPr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C158942D-41E7-A0DE-061E-FBE9E59BA5D5}"/>
                </a:ext>
              </a:extLst>
            </p:cNvPr>
            <p:cNvSpPr/>
            <p:nvPr/>
          </p:nvSpPr>
          <p:spPr>
            <a:xfrm>
              <a:off x="2753921" y="6436395"/>
              <a:ext cx="234139" cy="234138"/>
            </a:xfrm>
            <a:custGeom>
              <a:avLst/>
              <a:gdLst>
                <a:gd name="connsiteX0" fmla="*/ 215042 w 430083"/>
                <a:gd name="connsiteY0" fmla="*/ 430082 h 430082"/>
                <a:gd name="connsiteX1" fmla="*/ 215042 w 430083"/>
                <a:gd name="connsiteY1" fmla="*/ 430082 h 430082"/>
                <a:gd name="connsiteX2" fmla="*/ 0 w 430083"/>
                <a:gd name="connsiteY2" fmla="*/ 215041 h 430082"/>
                <a:gd name="connsiteX3" fmla="*/ 0 w 430083"/>
                <a:gd name="connsiteY3" fmla="*/ 215041 h 430082"/>
                <a:gd name="connsiteX4" fmla="*/ 215042 w 430083"/>
                <a:gd name="connsiteY4" fmla="*/ 0 h 430082"/>
                <a:gd name="connsiteX5" fmla="*/ 215042 w 430083"/>
                <a:gd name="connsiteY5" fmla="*/ 0 h 430082"/>
                <a:gd name="connsiteX6" fmla="*/ 430083 w 430083"/>
                <a:gd name="connsiteY6" fmla="*/ 215041 h 430082"/>
                <a:gd name="connsiteX7" fmla="*/ 430083 w 430083"/>
                <a:gd name="connsiteY7" fmla="*/ 215041 h 430082"/>
                <a:gd name="connsiteX8" fmla="*/ 215042 w 430083"/>
                <a:gd name="connsiteY8" fmla="*/ 430082 h 4300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30083" h="430082">
                  <a:moveTo>
                    <a:pt x="215042" y="430082"/>
                  </a:moveTo>
                  <a:lnTo>
                    <a:pt x="215042" y="430082"/>
                  </a:lnTo>
                  <a:cubicBezTo>
                    <a:pt x="96298" y="430082"/>
                    <a:pt x="0" y="333784"/>
                    <a:pt x="0" y="215041"/>
                  </a:cubicBezTo>
                  <a:lnTo>
                    <a:pt x="0" y="215041"/>
                  </a:lnTo>
                  <a:cubicBezTo>
                    <a:pt x="0" y="96298"/>
                    <a:pt x="96298" y="0"/>
                    <a:pt x="215042" y="0"/>
                  </a:cubicBezTo>
                  <a:lnTo>
                    <a:pt x="215042" y="0"/>
                  </a:lnTo>
                  <a:cubicBezTo>
                    <a:pt x="333785" y="0"/>
                    <a:pt x="430083" y="96298"/>
                    <a:pt x="430083" y="215041"/>
                  </a:cubicBezTo>
                  <a:lnTo>
                    <a:pt x="430083" y="215041"/>
                  </a:lnTo>
                  <a:cubicBezTo>
                    <a:pt x="430083" y="333784"/>
                    <a:pt x="333785" y="430082"/>
                    <a:pt x="215042" y="430082"/>
                  </a:cubicBezTo>
                  <a:close/>
                </a:path>
              </a:pathLst>
            </a:custGeom>
            <a:solidFill>
              <a:srgbClr val="000000"/>
            </a:solidFill>
            <a:ln w="6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pic>
          <p:nvPicPr>
            <p:cNvPr id="8" name="Graphic 7">
              <a:extLst>
                <a:ext uri="{FF2B5EF4-FFF2-40B4-BE49-F238E27FC236}">
                  <a16:creationId xmlns:a16="http://schemas.microsoft.com/office/drawing/2014/main" id="{86B425BC-3BB1-BB71-2586-A37F62C4731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2798329" y="6480803"/>
              <a:ext cx="145322" cy="145322"/>
            </a:xfrm>
            <a:prstGeom prst="rect">
              <a:avLst/>
            </a:prstGeom>
          </p:spPr>
        </p:pic>
      </p:grpSp>
      <p:sp>
        <p:nvSpPr>
          <p:cNvPr id="9" name="TextBox 8">
            <a:extLst>
              <a:ext uri="{FF2B5EF4-FFF2-40B4-BE49-F238E27FC236}">
                <a16:creationId xmlns:a16="http://schemas.microsoft.com/office/drawing/2014/main" id="{4CA03160-764A-FD0B-7094-1408C970B70E}"/>
              </a:ext>
            </a:extLst>
          </p:cNvPr>
          <p:cNvSpPr txBox="1"/>
          <p:nvPr userDrawn="1"/>
        </p:nvSpPr>
        <p:spPr>
          <a:xfrm>
            <a:off x="884074" y="6513752"/>
            <a:ext cx="1109113" cy="85712"/>
          </a:xfrm>
          <a:custGeom>
            <a:avLst/>
            <a:gdLst/>
            <a:ahLst/>
            <a:cxnLst/>
            <a:rect l="l" t="t" r="r" b="b"/>
            <a:pathLst>
              <a:path w="2301393" h="177851">
                <a:moveTo>
                  <a:pt x="734416" y="29261"/>
                </a:moveTo>
                <a:lnTo>
                  <a:pt x="734416" y="85496"/>
                </a:lnTo>
                <a:lnTo>
                  <a:pt x="793852" y="85496"/>
                </a:lnTo>
                <a:cubicBezTo>
                  <a:pt x="804215" y="85496"/>
                  <a:pt x="812330" y="82982"/>
                  <a:pt x="818198" y="77952"/>
                </a:cubicBezTo>
                <a:cubicBezTo>
                  <a:pt x="824065" y="72923"/>
                  <a:pt x="826999" y="66065"/>
                  <a:pt x="826999" y="57378"/>
                </a:cubicBezTo>
                <a:cubicBezTo>
                  <a:pt x="826999" y="48692"/>
                  <a:pt x="824065" y="41834"/>
                  <a:pt x="818198" y="36804"/>
                </a:cubicBezTo>
                <a:cubicBezTo>
                  <a:pt x="812330" y="31775"/>
                  <a:pt x="804215" y="29261"/>
                  <a:pt x="793852" y="29261"/>
                </a:cubicBezTo>
                <a:close/>
                <a:moveTo>
                  <a:pt x="968769" y="27109"/>
                </a:moveTo>
                <a:lnTo>
                  <a:pt x="929854" y="110414"/>
                </a:lnTo>
                <a:lnTo>
                  <a:pt x="1007684" y="110414"/>
                </a:lnTo>
                <a:close/>
                <a:moveTo>
                  <a:pt x="2203094" y="26975"/>
                </a:moveTo>
                <a:cubicBezTo>
                  <a:pt x="2189378" y="26975"/>
                  <a:pt x="2177453" y="29489"/>
                  <a:pt x="2167319" y="34518"/>
                </a:cubicBezTo>
                <a:cubicBezTo>
                  <a:pt x="2157184" y="39548"/>
                  <a:pt x="2149336" y="46710"/>
                  <a:pt x="2143773" y="56007"/>
                </a:cubicBezTo>
                <a:cubicBezTo>
                  <a:pt x="2138210" y="65303"/>
                  <a:pt x="2135429" y="76276"/>
                  <a:pt x="2135429" y="88925"/>
                </a:cubicBezTo>
                <a:cubicBezTo>
                  <a:pt x="2135429" y="101574"/>
                  <a:pt x="2138210" y="112547"/>
                  <a:pt x="2143773" y="121844"/>
                </a:cubicBezTo>
                <a:cubicBezTo>
                  <a:pt x="2149336" y="131140"/>
                  <a:pt x="2157184" y="138303"/>
                  <a:pt x="2167319" y="143332"/>
                </a:cubicBezTo>
                <a:cubicBezTo>
                  <a:pt x="2177453" y="148361"/>
                  <a:pt x="2189378" y="150876"/>
                  <a:pt x="2203094" y="150876"/>
                </a:cubicBezTo>
                <a:cubicBezTo>
                  <a:pt x="2216963" y="150876"/>
                  <a:pt x="2228926" y="148361"/>
                  <a:pt x="2238985" y="143332"/>
                </a:cubicBezTo>
                <a:cubicBezTo>
                  <a:pt x="2249043" y="138303"/>
                  <a:pt x="2256854" y="131140"/>
                  <a:pt x="2262416" y="121844"/>
                </a:cubicBezTo>
                <a:cubicBezTo>
                  <a:pt x="2267979" y="112547"/>
                  <a:pt x="2270760" y="101574"/>
                  <a:pt x="2270760" y="88925"/>
                </a:cubicBezTo>
                <a:cubicBezTo>
                  <a:pt x="2270760" y="76276"/>
                  <a:pt x="2267979" y="65303"/>
                  <a:pt x="2262416" y="56007"/>
                </a:cubicBezTo>
                <a:cubicBezTo>
                  <a:pt x="2256854" y="46710"/>
                  <a:pt x="2249043" y="39548"/>
                  <a:pt x="2238985" y="34518"/>
                </a:cubicBezTo>
                <a:cubicBezTo>
                  <a:pt x="2228926" y="29489"/>
                  <a:pt x="2216963" y="26975"/>
                  <a:pt x="2203094" y="26975"/>
                </a:cubicBezTo>
                <a:close/>
                <a:moveTo>
                  <a:pt x="1764945" y="26975"/>
                </a:moveTo>
                <a:cubicBezTo>
                  <a:pt x="1751228" y="26975"/>
                  <a:pt x="1739303" y="29489"/>
                  <a:pt x="1729169" y="34518"/>
                </a:cubicBezTo>
                <a:cubicBezTo>
                  <a:pt x="1719034" y="39548"/>
                  <a:pt x="1711185" y="46710"/>
                  <a:pt x="1705623" y="56007"/>
                </a:cubicBezTo>
                <a:cubicBezTo>
                  <a:pt x="1700060" y="65303"/>
                  <a:pt x="1697279" y="76276"/>
                  <a:pt x="1697279" y="88925"/>
                </a:cubicBezTo>
                <a:cubicBezTo>
                  <a:pt x="1697279" y="101574"/>
                  <a:pt x="1700060" y="112547"/>
                  <a:pt x="1705623" y="121844"/>
                </a:cubicBezTo>
                <a:cubicBezTo>
                  <a:pt x="1711185" y="131140"/>
                  <a:pt x="1719034" y="138303"/>
                  <a:pt x="1729169" y="143332"/>
                </a:cubicBezTo>
                <a:cubicBezTo>
                  <a:pt x="1739303" y="148361"/>
                  <a:pt x="1751228" y="150876"/>
                  <a:pt x="1764945" y="150876"/>
                </a:cubicBezTo>
                <a:cubicBezTo>
                  <a:pt x="1778813" y="150876"/>
                  <a:pt x="1790776" y="148361"/>
                  <a:pt x="1800835" y="143332"/>
                </a:cubicBezTo>
                <a:cubicBezTo>
                  <a:pt x="1810893" y="138303"/>
                  <a:pt x="1818704" y="131140"/>
                  <a:pt x="1824266" y="121844"/>
                </a:cubicBezTo>
                <a:cubicBezTo>
                  <a:pt x="1829829" y="112547"/>
                  <a:pt x="1832610" y="101574"/>
                  <a:pt x="1832610" y="88925"/>
                </a:cubicBezTo>
                <a:cubicBezTo>
                  <a:pt x="1832610" y="76276"/>
                  <a:pt x="1829829" y="65303"/>
                  <a:pt x="1824266" y="56007"/>
                </a:cubicBezTo>
                <a:cubicBezTo>
                  <a:pt x="1818704" y="46710"/>
                  <a:pt x="1810893" y="39548"/>
                  <a:pt x="1800835" y="34518"/>
                </a:cubicBezTo>
                <a:cubicBezTo>
                  <a:pt x="1790776" y="29489"/>
                  <a:pt x="1778813" y="26975"/>
                  <a:pt x="1764945" y="26975"/>
                </a:cubicBezTo>
                <a:close/>
                <a:moveTo>
                  <a:pt x="307620" y="26975"/>
                </a:moveTo>
                <a:cubicBezTo>
                  <a:pt x="293904" y="26975"/>
                  <a:pt x="281978" y="29489"/>
                  <a:pt x="271844" y="34518"/>
                </a:cubicBezTo>
                <a:cubicBezTo>
                  <a:pt x="261709" y="39548"/>
                  <a:pt x="253860" y="46710"/>
                  <a:pt x="248298" y="56007"/>
                </a:cubicBezTo>
                <a:cubicBezTo>
                  <a:pt x="242736" y="65303"/>
                  <a:pt x="239954" y="76276"/>
                  <a:pt x="239954" y="88925"/>
                </a:cubicBezTo>
                <a:cubicBezTo>
                  <a:pt x="239954" y="101574"/>
                  <a:pt x="242736" y="112547"/>
                  <a:pt x="248298" y="121844"/>
                </a:cubicBezTo>
                <a:cubicBezTo>
                  <a:pt x="253860" y="131140"/>
                  <a:pt x="261709" y="138303"/>
                  <a:pt x="271844" y="143332"/>
                </a:cubicBezTo>
                <a:cubicBezTo>
                  <a:pt x="281978" y="148361"/>
                  <a:pt x="293904" y="150876"/>
                  <a:pt x="307620" y="150876"/>
                </a:cubicBezTo>
                <a:cubicBezTo>
                  <a:pt x="321488" y="150876"/>
                  <a:pt x="333451" y="148361"/>
                  <a:pt x="343510" y="143332"/>
                </a:cubicBezTo>
                <a:cubicBezTo>
                  <a:pt x="353568" y="138303"/>
                  <a:pt x="361379" y="131140"/>
                  <a:pt x="366941" y="121844"/>
                </a:cubicBezTo>
                <a:cubicBezTo>
                  <a:pt x="372504" y="112547"/>
                  <a:pt x="375285" y="101574"/>
                  <a:pt x="375285" y="88925"/>
                </a:cubicBezTo>
                <a:cubicBezTo>
                  <a:pt x="375285" y="76276"/>
                  <a:pt x="372504" y="65303"/>
                  <a:pt x="366941" y="56007"/>
                </a:cubicBezTo>
                <a:cubicBezTo>
                  <a:pt x="361379" y="46710"/>
                  <a:pt x="353568" y="39548"/>
                  <a:pt x="343510" y="34518"/>
                </a:cubicBezTo>
                <a:cubicBezTo>
                  <a:pt x="333451" y="29489"/>
                  <a:pt x="321488" y="26975"/>
                  <a:pt x="307620" y="26975"/>
                </a:cubicBezTo>
                <a:close/>
                <a:moveTo>
                  <a:pt x="1504341" y="3200"/>
                </a:moveTo>
                <a:lnTo>
                  <a:pt x="1534516" y="3200"/>
                </a:lnTo>
                <a:lnTo>
                  <a:pt x="1534516" y="148133"/>
                </a:lnTo>
                <a:lnTo>
                  <a:pt x="1650187" y="148133"/>
                </a:lnTo>
                <a:lnTo>
                  <a:pt x="1650187" y="174650"/>
                </a:lnTo>
                <a:lnTo>
                  <a:pt x="1504341" y="174650"/>
                </a:lnTo>
                <a:close/>
                <a:moveTo>
                  <a:pt x="1288771" y="3200"/>
                </a:moveTo>
                <a:lnTo>
                  <a:pt x="1322832" y="3200"/>
                </a:lnTo>
                <a:lnTo>
                  <a:pt x="1384668" y="80799"/>
                </a:lnTo>
                <a:lnTo>
                  <a:pt x="1446505" y="3200"/>
                </a:lnTo>
                <a:lnTo>
                  <a:pt x="1480566" y="3200"/>
                </a:lnTo>
                <a:lnTo>
                  <a:pt x="1399870" y="104445"/>
                </a:lnTo>
                <a:lnTo>
                  <a:pt x="1399870" y="174650"/>
                </a:lnTo>
                <a:lnTo>
                  <a:pt x="1369695" y="174650"/>
                </a:lnTo>
                <a:lnTo>
                  <a:pt x="1369695" y="104677"/>
                </a:lnTo>
                <a:close/>
                <a:moveTo>
                  <a:pt x="1094766" y="3200"/>
                </a:moveTo>
                <a:lnTo>
                  <a:pt x="1134085" y="3200"/>
                </a:lnTo>
                <a:lnTo>
                  <a:pt x="1241298" y="140548"/>
                </a:lnTo>
                <a:lnTo>
                  <a:pt x="1241298" y="3200"/>
                </a:lnTo>
                <a:lnTo>
                  <a:pt x="1270559" y="3200"/>
                </a:lnTo>
                <a:lnTo>
                  <a:pt x="1270559" y="174650"/>
                </a:lnTo>
                <a:lnTo>
                  <a:pt x="1232154" y="174650"/>
                </a:lnTo>
                <a:lnTo>
                  <a:pt x="1124026" y="35687"/>
                </a:lnTo>
                <a:lnTo>
                  <a:pt x="1124026" y="174650"/>
                </a:lnTo>
                <a:lnTo>
                  <a:pt x="1094766" y="174650"/>
                </a:lnTo>
                <a:close/>
                <a:moveTo>
                  <a:pt x="949909" y="3200"/>
                </a:moveTo>
                <a:lnTo>
                  <a:pt x="987628" y="3200"/>
                </a:lnTo>
                <a:lnTo>
                  <a:pt x="1069925" y="174650"/>
                </a:lnTo>
                <a:lnTo>
                  <a:pt x="1037692" y="174650"/>
                </a:lnTo>
                <a:lnTo>
                  <a:pt x="1019324" y="135331"/>
                </a:lnTo>
                <a:lnTo>
                  <a:pt x="918214" y="135331"/>
                </a:lnTo>
                <a:lnTo>
                  <a:pt x="899846" y="174650"/>
                </a:lnTo>
                <a:lnTo>
                  <a:pt x="867613" y="174650"/>
                </a:lnTo>
                <a:close/>
                <a:moveTo>
                  <a:pt x="704241" y="3200"/>
                </a:moveTo>
                <a:lnTo>
                  <a:pt x="794995" y="3200"/>
                </a:lnTo>
                <a:cubicBezTo>
                  <a:pt x="807796" y="3200"/>
                  <a:pt x="818884" y="5486"/>
                  <a:pt x="828256" y="10058"/>
                </a:cubicBezTo>
                <a:cubicBezTo>
                  <a:pt x="837629" y="14630"/>
                  <a:pt x="844868" y="20993"/>
                  <a:pt x="849973" y="29146"/>
                </a:cubicBezTo>
                <a:cubicBezTo>
                  <a:pt x="855079" y="37300"/>
                  <a:pt x="857631" y="46710"/>
                  <a:pt x="857631" y="57378"/>
                </a:cubicBezTo>
                <a:cubicBezTo>
                  <a:pt x="857631" y="68046"/>
                  <a:pt x="855079" y="77457"/>
                  <a:pt x="849973" y="85611"/>
                </a:cubicBezTo>
                <a:cubicBezTo>
                  <a:pt x="844868" y="93764"/>
                  <a:pt x="837629" y="100127"/>
                  <a:pt x="828256" y="104699"/>
                </a:cubicBezTo>
                <a:cubicBezTo>
                  <a:pt x="818884" y="109271"/>
                  <a:pt x="807796" y="111557"/>
                  <a:pt x="794995" y="111557"/>
                </a:cubicBezTo>
                <a:lnTo>
                  <a:pt x="734416" y="111557"/>
                </a:lnTo>
                <a:lnTo>
                  <a:pt x="734416" y="174650"/>
                </a:lnTo>
                <a:lnTo>
                  <a:pt x="704241" y="174650"/>
                </a:lnTo>
                <a:close/>
                <a:moveTo>
                  <a:pt x="437541" y="3200"/>
                </a:moveTo>
                <a:lnTo>
                  <a:pt x="483718" y="3200"/>
                </a:lnTo>
                <a:lnTo>
                  <a:pt x="552972" y="146038"/>
                </a:lnTo>
                <a:lnTo>
                  <a:pt x="622021" y="3200"/>
                </a:lnTo>
                <a:lnTo>
                  <a:pt x="668198" y="3200"/>
                </a:lnTo>
                <a:lnTo>
                  <a:pt x="668198" y="174650"/>
                </a:lnTo>
                <a:lnTo>
                  <a:pt x="639394" y="174650"/>
                </a:lnTo>
                <a:lnTo>
                  <a:pt x="639394" y="31815"/>
                </a:lnTo>
                <a:lnTo>
                  <a:pt x="568986" y="174650"/>
                </a:lnTo>
                <a:lnTo>
                  <a:pt x="536753" y="174650"/>
                </a:lnTo>
                <a:lnTo>
                  <a:pt x="466344" y="32017"/>
                </a:lnTo>
                <a:lnTo>
                  <a:pt x="466344" y="174650"/>
                </a:lnTo>
                <a:lnTo>
                  <a:pt x="437541" y="174650"/>
                </a:lnTo>
                <a:close/>
                <a:moveTo>
                  <a:pt x="2203094" y="0"/>
                </a:moveTo>
                <a:cubicBezTo>
                  <a:pt x="2222602" y="0"/>
                  <a:pt x="2239747" y="3734"/>
                  <a:pt x="2254529" y="11201"/>
                </a:cubicBezTo>
                <a:cubicBezTo>
                  <a:pt x="2269312" y="18669"/>
                  <a:pt x="2280818" y="29070"/>
                  <a:pt x="2289048" y="42405"/>
                </a:cubicBezTo>
                <a:cubicBezTo>
                  <a:pt x="2297278" y="55740"/>
                  <a:pt x="2301393" y="71247"/>
                  <a:pt x="2301393" y="88925"/>
                </a:cubicBezTo>
                <a:cubicBezTo>
                  <a:pt x="2301393" y="106604"/>
                  <a:pt x="2297278" y="122110"/>
                  <a:pt x="2289048" y="135445"/>
                </a:cubicBezTo>
                <a:cubicBezTo>
                  <a:pt x="2280818" y="148780"/>
                  <a:pt x="2269312" y="159182"/>
                  <a:pt x="2254529" y="166649"/>
                </a:cubicBezTo>
                <a:cubicBezTo>
                  <a:pt x="2239747" y="174117"/>
                  <a:pt x="2222602" y="177851"/>
                  <a:pt x="2203094" y="177851"/>
                </a:cubicBezTo>
                <a:cubicBezTo>
                  <a:pt x="2183587" y="177851"/>
                  <a:pt x="2166442" y="174117"/>
                  <a:pt x="2151660" y="166649"/>
                </a:cubicBezTo>
                <a:cubicBezTo>
                  <a:pt x="2136877" y="159182"/>
                  <a:pt x="2125370" y="148780"/>
                  <a:pt x="2117141" y="135445"/>
                </a:cubicBezTo>
                <a:cubicBezTo>
                  <a:pt x="2108911" y="122110"/>
                  <a:pt x="2104797" y="106604"/>
                  <a:pt x="2104797" y="88925"/>
                </a:cubicBezTo>
                <a:cubicBezTo>
                  <a:pt x="2104797" y="71247"/>
                  <a:pt x="2108911" y="55740"/>
                  <a:pt x="2117141" y="42405"/>
                </a:cubicBezTo>
                <a:cubicBezTo>
                  <a:pt x="2125370" y="29070"/>
                  <a:pt x="2136877" y="18669"/>
                  <a:pt x="2151660" y="11201"/>
                </a:cubicBezTo>
                <a:cubicBezTo>
                  <a:pt x="2166442" y="3734"/>
                  <a:pt x="2183587" y="0"/>
                  <a:pt x="2203094" y="0"/>
                </a:cubicBezTo>
                <a:close/>
                <a:moveTo>
                  <a:pt x="1982648" y="0"/>
                </a:moveTo>
                <a:cubicBezTo>
                  <a:pt x="2000174" y="0"/>
                  <a:pt x="2015528" y="2857"/>
                  <a:pt x="2028711" y="8572"/>
                </a:cubicBezTo>
                <a:cubicBezTo>
                  <a:pt x="2041894" y="14287"/>
                  <a:pt x="2052523" y="22098"/>
                  <a:pt x="2060601" y="32004"/>
                </a:cubicBezTo>
                <a:cubicBezTo>
                  <a:pt x="2068678" y="41910"/>
                  <a:pt x="2073631" y="53264"/>
                  <a:pt x="2075460" y="66065"/>
                </a:cubicBezTo>
                <a:lnTo>
                  <a:pt x="2044827" y="66065"/>
                </a:lnTo>
                <a:cubicBezTo>
                  <a:pt x="2043151" y="57988"/>
                  <a:pt x="2039531" y="50978"/>
                  <a:pt x="2033969" y="45034"/>
                </a:cubicBezTo>
                <a:cubicBezTo>
                  <a:pt x="2028406" y="39090"/>
                  <a:pt x="2021281" y="34518"/>
                  <a:pt x="2012595" y="31318"/>
                </a:cubicBezTo>
                <a:cubicBezTo>
                  <a:pt x="2003908" y="28118"/>
                  <a:pt x="1993849" y="26517"/>
                  <a:pt x="1982419" y="26517"/>
                </a:cubicBezTo>
                <a:cubicBezTo>
                  <a:pt x="1969008" y="26517"/>
                  <a:pt x="1957388" y="28994"/>
                  <a:pt x="1947558" y="33947"/>
                </a:cubicBezTo>
                <a:cubicBezTo>
                  <a:pt x="1937728" y="38900"/>
                  <a:pt x="1930108" y="46025"/>
                  <a:pt x="1924698" y="55321"/>
                </a:cubicBezTo>
                <a:cubicBezTo>
                  <a:pt x="1919288" y="64617"/>
                  <a:pt x="1916583" y="75819"/>
                  <a:pt x="1916583" y="88925"/>
                </a:cubicBezTo>
                <a:cubicBezTo>
                  <a:pt x="1916583" y="102032"/>
                  <a:pt x="1919364" y="113309"/>
                  <a:pt x="1924926" y="122758"/>
                </a:cubicBezTo>
                <a:cubicBezTo>
                  <a:pt x="1930489" y="132207"/>
                  <a:pt x="1938376" y="139446"/>
                  <a:pt x="1948587" y="144475"/>
                </a:cubicBezTo>
                <a:cubicBezTo>
                  <a:pt x="1958798" y="149504"/>
                  <a:pt x="1970837" y="152019"/>
                  <a:pt x="1984705" y="152019"/>
                </a:cubicBezTo>
                <a:cubicBezTo>
                  <a:pt x="1998117" y="152019"/>
                  <a:pt x="2009851" y="149733"/>
                  <a:pt x="2019910" y="145161"/>
                </a:cubicBezTo>
                <a:cubicBezTo>
                  <a:pt x="2029968" y="140589"/>
                  <a:pt x="2037893" y="134226"/>
                  <a:pt x="2043684" y="126073"/>
                </a:cubicBezTo>
                <a:lnTo>
                  <a:pt x="2050212" y="113157"/>
                </a:lnTo>
                <a:lnTo>
                  <a:pt x="1990649" y="113157"/>
                </a:lnTo>
                <a:lnTo>
                  <a:pt x="1990649" y="90297"/>
                </a:lnTo>
                <a:lnTo>
                  <a:pt x="2077288" y="90297"/>
                </a:lnTo>
                <a:lnTo>
                  <a:pt x="2077288" y="174650"/>
                </a:lnTo>
                <a:lnTo>
                  <a:pt x="2054886" y="174650"/>
                </a:lnTo>
                <a:lnTo>
                  <a:pt x="2053143" y="140786"/>
                </a:lnTo>
                <a:lnTo>
                  <a:pt x="2043456" y="154991"/>
                </a:lnTo>
                <a:cubicBezTo>
                  <a:pt x="2036140" y="162153"/>
                  <a:pt x="2027263" y="167754"/>
                  <a:pt x="2016824" y="171793"/>
                </a:cubicBezTo>
                <a:cubicBezTo>
                  <a:pt x="2006384" y="175831"/>
                  <a:pt x="1994459" y="177851"/>
                  <a:pt x="1981048" y="177851"/>
                </a:cubicBezTo>
                <a:cubicBezTo>
                  <a:pt x="1967484" y="177851"/>
                  <a:pt x="1954911" y="175793"/>
                  <a:pt x="1943329" y="171678"/>
                </a:cubicBezTo>
                <a:cubicBezTo>
                  <a:pt x="1931746" y="167564"/>
                  <a:pt x="1921650" y="161658"/>
                  <a:pt x="1913039" y="153962"/>
                </a:cubicBezTo>
                <a:cubicBezTo>
                  <a:pt x="1904429" y="146266"/>
                  <a:pt x="1897761" y="136931"/>
                  <a:pt x="1893037" y="125958"/>
                </a:cubicBezTo>
                <a:cubicBezTo>
                  <a:pt x="1888312" y="114986"/>
                  <a:pt x="1885950" y="102641"/>
                  <a:pt x="1885950" y="88925"/>
                </a:cubicBezTo>
                <a:cubicBezTo>
                  <a:pt x="1885950" y="75209"/>
                  <a:pt x="1888350" y="62865"/>
                  <a:pt x="1893151" y="51892"/>
                </a:cubicBezTo>
                <a:cubicBezTo>
                  <a:pt x="1897952" y="40919"/>
                  <a:pt x="1904695" y="31585"/>
                  <a:pt x="1913382" y="23889"/>
                </a:cubicBezTo>
                <a:cubicBezTo>
                  <a:pt x="1922069" y="16192"/>
                  <a:pt x="1932280" y="10287"/>
                  <a:pt x="1944015" y="6172"/>
                </a:cubicBezTo>
                <a:cubicBezTo>
                  <a:pt x="1955749" y="2057"/>
                  <a:pt x="1968627" y="0"/>
                  <a:pt x="1982648" y="0"/>
                </a:cubicBezTo>
                <a:close/>
                <a:moveTo>
                  <a:pt x="1764945" y="0"/>
                </a:moveTo>
                <a:cubicBezTo>
                  <a:pt x="1784452" y="0"/>
                  <a:pt x="1801597" y="3734"/>
                  <a:pt x="1816380" y="11201"/>
                </a:cubicBezTo>
                <a:cubicBezTo>
                  <a:pt x="1831162" y="18669"/>
                  <a:pt x="1842669" y="29070"/>
                  <a:pt x="1850898" y="42405"/>
                </a:cubicBezTo>
                <a:cubicBezTo>
                  <a:pt x="1859128" y="55740"/>
                  <a:pt x="1863243" y="71247"/>
                  <a:pt x="1863243" y="88925"/>
                </a:cubicBezTo>
                <a:cubicBezTo>
                  <a:pt x="1863243" y="106604"/>
                  <a:pt x="1859128" y="122110"/>
                  <a:pt x="1850898" y="135445"/>
                </a:cubicBezTo>
                <a:cubicBezTo>
                  <a:pt x="1842669" y="148780"/>
                  <a:pt x="1831162" y="159182"/>
                  <a:pt x="1816380" y="166649"/>
                </a:cubicBezTo>
                <a:cubicBezTo>
                  <a:pt x="1801597" y="174117"/>
                  <a:pt x="1784452" y="177851"/>
                  <a:pt x="1764945" y="177851"/>
                </a:cubicBezTo>
                <a:cubicBezTo>
                  <a:pt x="1745437" y="177851"/>
                  <a:pt x="1728292" y="174117"/>
                  <a:pt x="1713510" y="166649"/>
                </a:cubicBezTo>
                <a:cubicBezTo>
                  <a:pt x="1698727" y="159182"/>
                  <a:pt x="1687221" y="148780"/>
                  <a:pt x="1678991" y="135445"/>
                </a:cubicBezTo>
                <a:cubicBezTo>
                  <a:pt x="1670761" y="122110"/>
                  <a:pt x="1666647" y="106604"/>
                  <a:pt x="1666647" y="88925"/>
                </a:cubicBezTo>
                <a:cubicBezTo>
                  <a:pt x="1666647" y="71247"/>
                  <a:pt x="1670761" y="55740"/>
                  <a:pt x="1678991" y="42405"/>
                </a:cubicBezTo>
                <a:cubicBezTo>
                  <a:pt x="1687221" y="29070"/>
                  <a:pt x="1698727" y="18669"/>
                  <a:pt x="1713510" y="11201"/>
                </a:cubicBezTo>
                <a:cubicBezTo>
                  <a:pt x="1728292" y="3734"/>
                  <a:pt x="1745437" y="0"/>
                  <a:pt x="1764945" y="0"/>
                </a:cubicBezTo>
                <a:close/>
                <a:moveTo>
                  <a:pt x="307620" y="0"/>
                </a:moveTo>
                <a:cubicBezTo>
                  <a:pt x="327127" y="0"/>
                  <a:pt x="344272" y="3734"/>
                  <a:pt x="359055" y="11201"/>
                </a:cubicBezTo>
                <a:cubicBezTo>
                  <a:pt x="373837" y="18669"/>
                  <a:pt x="385344" y="29070"/>
                  <a:pt x="393573" y="42405"/>
                </a:cubicBezTo>
                <a:cubicBezTo>
                  <a:pt x="401803" y="55740"/>
                  <a:pt x="405918" y="71247"/>
                  <a:pt x="405918" y="88925"/>
                </a:cubicBezTo>
                <a:cubicBezTo>
                  <a:pt x="405918" y="106604"/>
                  <a:pt x="401803" y="122110"/>
                  <a:pt x="393573" y="135445"/>
                </a:cubicBezTo>
                <a:cubicBezTo>
                  <a:pt x="385344" y="148780"/>
                  <a:pt x="373837" y="159182"/>
                  <a:pt x="359055" y="166649"/>
                </a:cubicBezTo>
                <a:cubicBezTo>
                  <a:pt x="344272" y="174117"/>
                  <a:pt x="327127" y="177851"/>
                  <a:pt x="307620" y="177851"/>
                </a:cubicBezTo>
                <a:cubicBezTo>
                  <a:pt x="288112" y="177851"/>
                  <a:pt x="270967" y="174117"/>
                  <a:pt x="256185" y="166649"/>
                </a:cubicBezTo>
                <a:cubicBezTo>
                  <a:pt x="241402" y="159182"/>
                  <a:pt x="229896" y="148780"/>
                  <a:pt x="221666" y="135445"/>
                </a:cubicBezTo>
                <a:cubicBezTo>
                  <a:pt x="213436" y="122110"/>
                  <a:pt x="209322" y="106604"/>
                  <a:pt x="209322" y="88925"/>
                </a:cubicBezTo>
                <a:cubicBezTo>
                  <a:pt x="209322" y="71247"/>
                  <a:pt x="213436" y="55740"/>
                  <a:pt x="221666" y="42405"/>
                </a:cubicBezTo>
                <a:cubicBezTo>
                  <a:pt x="229896" y="29070"/>
                  <a:pt x="241402" y="18669"/>
                  <a:pt x="256185" y="11201"/>
                </a:cubicBezTo>
                <a:cubicBezTo>
                  <a:pt x="270967" y="3734"/>
                  <a:pt x="288112" y="0"/>
                  <a:pt x="307620" y="0"/>
                </a:cubicBezTo>
                <a:close/>
                <a:moveTo>
                  <a:pt x="96469" y="0"/>
                </a:moveTo>
                <a:cubicBezTo>
                  <a:pt x="113691" y="0"/>
                  <a:pt x="129007" y="2972"/>
                  <a:pt x="142418" y="8915"/>
                </a:cubicBezTo>
                <a:cubicBezTo>
                  <a:pt x="155829" y="14859"/>
                  <a:pt x="166688" y="23165"/>
                  <a:pt x="174994" y="33833"/>
                </a:cubicBezTo>
                <a:cubicBezTo>
                  <a:pt x="183299" y="44501"/>
                  <a:pt x="188214" y="56921"/>
                  <a:pt x="189738" y="71094"/>
                </a:cubicBezTo>
                <a:lnTo>
                  <a:pt x="159334" y="71094"/>
                </a:lnTo>
                <a:cubicBezTo>
                  <a:pt x="157658" y="61950"/>
                  <a:pt x="154038" y="54102"/>
                  <a:pt x="148476" y="47549"/>
                </a:cubicBezTo>
                <a:cubicBezTo>
                  <a:pt x="142913" y="40995"/>
                  <a:pt x="135712" y="35928"/>
                  <a:pt x="126873" y="32347"/>
                </a:cubicBezTo>
                <a:cubicBezTo>
                  <a:pt x="118034" y="28765"/>
                  <a:pt x="107823" y="26975"/>
                  <a:pt x="96241" y="26975"/>
                </a:cubicBezTo>
                <a:cubicBezTo>
                  <a:pt x="82830" y="26975"/>
                  <a:pt x="71209" y="29489"/>
                  <a:pt x="61380" y="34518"/>
                </a:cubicBezTo>
                <a:cubicBezTo>
                  <a:pt x="51549" y="39548"/>
                  <a:pt x="43968" y="46710"/>
                  <a:pt x="38634" y="56007"/>
                </a:cubicBezTo>
                <a:cubicBezTo>
                  <a:pt x="33300" y="65303"/>
                  <a:pt x="30633" y="76276"/>
                  <a:pt x="30633" y="88925"/>
                </a:cubicBezTo>
                <a:cubicBezTo>
                  <a:pt x="30633" y="101574"/>
                  <a:pt x="33300" y="112547"/>
                  <a:pt x="38634" y="121844"/>
                </a:cubicBezTo>
                <a:cubicBezTo>
                  <a:pt x="43968" y="131140"/>
                  <a:pt x="51549" y="138303"/>
                  <a:pt x="61380" y="143332"/>
                </a:cubicBezTo>
                <a:cubicBezTo>
                  <a:pt x="71209" y="148361"/>
                  <a:pt x="82830" y="150876"/>
                  <a:pt x="96241" y="150876"/>
                </a:cubicBezTo>
                <a:cubicBezTo>
                  <a:pt x="107823" y="150876"/>
                  <a:pt x="118034" y="149123"/>
                  <a:pt x="126873" y="145618"/>
                </a:cubicBezTo>
                <a:cubicBezTo>
                  <a:pt x="135712" y="142113"/>
                  <a:pt x="142913" y="137046"/>
                  <a:pt x="148476" y="130416"/>
                </a:cubicBezTo>
                <a:cubicBezTo>
                  <a:pt x="154038" y="123787"/>
                  <a:pt x="157658" y="115900"/>
                  <a:pt x="159334" y="106756"/>
                </a:cubicBezTo>
                <a:lnTo>
                  <a:pt x="189738" y="106756"/>
                </a:lnTo>
                <a:cubicBezTo>
                  <a:pt x="188214" y="120777"/>
                  <a:pt x="183299" y="133159"/>
                  <a:pt x="174994" y="143904"/>
                </a:cubicBezTo>
                <a:cubicBezTo>
                  <a:pt x="166688" y="154648"/>
                  <a:pt x="155829" y="162992"/>
                  <a:pt x="142418" y="168935"/>
                </a:cubicBezTo>
                <a:cubicBezTo>
                  <a:pt x="129007" y="174879"/>
                  <a:pt x="113691" y="177851"/>
                  <a:pt x="96469" y="177851"/>
                </a:cubicBezTo>
                <a:cubicBezTo>
                  <a:pt x="77267" y="177851"/>
                  <a:pt x="60427" y="174117"/>
                  <a:pt x="45949" y="166649"/>
                </a:cubicBezTo>
                <a:cubicBezTo>
                  <a:pt x="31471" y="159182"/>
                  <a:pt x="20193" y="148780"/>
                  <a:pt x="12116" y="135445"/>
                </a:cubicBezTo>
                <a:cubicBezTo>
                  <a:pt x="4039" y="122110"/>
                  <a:pt x="0" y="106604"/>
                  <a:pt x="0" y="88925"/>
                </a:cubicBezTo>
                <a:cubicBezTo>
                  <a:pt x="0" y="71247"/>
                  <a:pt x="4039" y="55740"/>
                  <a:pt x="12116" y="42405"/>
                </a:cubicBezTo>
                <a:cubicBezTo>
                  <a:pt x="20193" y="29070"/>
                  <a:pt x="31471" y="18669"/>
                  <a:pt x="45949" y="11201"/>
                </a:cubicBezTo>
                <a:cubicBezTo>
                  <a:pt x="60427" y="3734"/>
                  <a:pt x="77267" y="0"/>
                  <a:pt x="96469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/>
            <a:endParaRPr lang="en-US" sz="1800" dirty="0" err="1">
              <a:solidFill>
                <a:schemeClr val="tx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57702252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6" pos="779">
          <p15:clr>
            <a:srgbClr val="A4A3A4"/>
          </p15:clr>
        </p15:guide>
        <p15:guide id="7" pos="962">
          <p15:clr>
            <a:srgbClr val="A4A3A4"/>
          </p15:clr>
        </p15:guide>
        <p15:guide id="8" pos="1373">
          <p15:clr>
            <a:srgbClr val="A4A3A4"/>
          </p15:clr>
        </p15:guide>
        <p15:guide id="9" pos="1556">
          <p15:clr>
            <a:srgbClr val="A4A3A4"/>
          </p15:clr>
        </p15:guide>
        <p15:guide id="10" pos="1967">
          <p15:clr>
            <a:srgbClr val="A4A3A4"/>
          </p15:clr>
        </p15:guide>
        <p15:guide id="11" pos="2150">
          <p15:clr>
            <a:srgbClr val="A4A3A4"/>
          </p15:clr>
        </p15:guide>
        <p15:guide id="12" pos="2561">
          <p15:clr>
            <a:srgbClr val="A4A3A4"/>
          </p15:clr>
        </p15:guide>
        <p15:guide id="13" pos="2736">
          <p15:clr>
            <a:srgbClr val="A4A3A4"/>
          </p15:clr>
        </p15:guide>
        <p15:guide id="14" pos="3155">
          <p15:clr>
            <a:srgbClr val="A4A3A4"/>
          </p15:clr>
        </p15:guide>
        <p15:guide id="15" pos="3338">
          <p15:clr>
            <a:srgbClr val="A4A3A4"/>
          </p15:clr>
        </p15:guide>
        <p15:guide id="16" pos="3749">
          <p15:clr>
            <a:srgbClr val="A4A3A4"/>
          </p15:clr>
        </p15:guide>
        <p15:guide id="17" pos="3932">
          <p15:clr>
            <a:srgbClr val="A4A3A4"/>
          </p15:clr>
        </p15:guide>
        <p15:guide id="18" pos="4343">
          <p15:clr>
            <a:srgbClr val="A4A3A4"/>
          </p15:clr>
        </p15:guide>
        <p15:guide id="19" pos="4526">
          <p15:clr>
            <a:srgbClr val="A4A3A4"/>
          </p15:clr>
        </p15:guide>
        <p15:guide id="20" pos="4937">
          <p15:clr>
            <a:srgbClr val="A4A3A4"/>
          </p15:clr>
        </p15:guide>
        <p15:guide id="21" pos="5120">
          <p15:clr>
            <a:srgbClr val="A4A3A4"/>
          </p15:clr>
        </p15:guide>
        <p15:guide id="22" pos="5529">
          <p15:clr>
            <a:srgbClr val="A4A3A4"/>
          </p15:clr>
        </p15:guide>
        <p15:guide id="23" pos="5714">
          <p15:clr>
            <a:srgbClr val="A4A3A4"/>
          </p15:clr>
        </p15:guide>
        <p15:guide id="24" pos="6123">
          <p15:clr>
            <a:srgbClr val="A4A3A4"/>
          </p15:clr>
        </p15:guide>
        <p15:guide id="25" pos="6312">
          <p15:clr>
            <a:srgbClr val="A4A3A4"/>
          </p15:clr>
        </p15:guide>
        <p15:guide id="26" pos="6717">
          <p15:clr>
            <a:srgbClr val="A4A3A4"/>
          </p15:clr>
        </p15:guide>
        <p15:guide id="27" pos="6900">
          <p15:clr>
            <a:srgbClr val="A4A3A4"/>
          </p15:clr>
        </p15:guide>
        <p15:guide id="28" orient="horz" pos="912">
          <p15:clr>
            <a:srgbClr val="5ACBF0"/>
          </p15:clr>
        </p15:guide>
        <p15:guide id="29" orient="horz" pos="1271">
          <p15:clr>
            <a:srgbClr val="5ACBF0"/>
          </p15:clr>
        </p15:guide>
        <p15:guide id="30" orient="horz" pos="288">
          <p15:clr>
            <a:srgbClr val="5ACBF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8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8C5649DC-7020-6589-412C-A90CC2E7DDD7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71500" y="2489611"/>
            <a:ext cx="11049000" cy="3873088"/>
          </a:xfrm>
          <a:custGeom>
            <a:avLst/>
            <a:gdLst>
              <a:gd name="connsiteX0" fmla="*/ 234244 w 11049000"/>
              <a:gd name="connsiteY0" fmla="*/ 0 h 3873088"/>
              <a:gd name="connsiteX1" fmla="*/ 10814756 w 11049000"/>
              <a:gd name="connsiteY1" fmla="*/ 0 h 3873088"/>
              <a:gd name="connsiteX2" fmla="*/ 11049000 w 11049000"/>
              <a:gd name="connsiteY2" fmla="*/ 234244 h 3873088"/>
              <a:gd name="connsiteX3" fmla="*/ 11049000 w 11049000"/>
              <a:gd name="connsiteY3" fmla="*/ 3638844 h 3873088"/>
              <a:gd name="connsiteX4" fmla="*/ 10814756 w 11049000"/>
              <a:gd name="connsiteY4" fmla="*/ 3873088 h 3873088"/>
              <a:gd name="connsiteX5" fmla="*/ 234244 w 11049000"/>
              <a:gd name="connsiteY5" fmla="*/ 3873088 h 3873088"/>
              <a:gd name="connsiteX6" fmla="*/ 0 w 11049000"/>
              <a:gd name="connsiteY6" fmla="*/ 3638844 h 3873088"/>
              <a:gd name="connsiteX7" fmla="*/ 0 w 11049000"/>
              <a:gd name="connsiteY7" fmla="*/ 234244 h 3873088"/>
              <a:gd name="connsiteX8" fmla="*/ 234244 w 11049000"/>
              <a:gd name="connsiteY8" fmla="*/ 0 h 38730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1049000" h="3873088">
                <a:moveTo>
                  <a:pt x="234244" y="0"/>
                </a:moveTo>
                <a:lnTo>
                  <a:pt x="10814756" y="0"/>
                </a:lnTo>
                <a:cubicBezTo>
                  <a:pt x="10944125" y="0"/>
                  <a:pt x="11049000" y="104875"/>
                  <a:pt x="11049000" y="234244"/>
                </a:cubicBezTo>
                <a:lnTo>
                  <a:pt x="11049000" y="3638844"/>
                </a:lnTo>
                <a:cubicBezTo>
                  <a:pt x="11049000" y="3768213"/>
                  <a:pt x="10944125" y="3873088"/>
                  <a:pt x="10814756" y="3873088"/>
                </a:cubicBezTo>
                <a:lnTo>
                  <a:pt x="234244" y="3873088"/>
                </a:lnTo>
                <a:cubicBezTo>
                  <a:pt x="104875" y="3873088"/>
                  <a:pt x="0" y="3768213"/>
                  <a:pt x="0" y="3638844"/>
                </a:cubicBezTo>
                <a:lnTo>
                  <a:pt x="0" y="234244"/>
                </a:lnTo>
                <a:cubicBezTo>
                  <a:pt x="0" y="104875"/>
                  <a:pt x="104875" y="0"/>
                  <a:pt x="234244" y="0"/>
                </a:cubicBezTo>
                <a:close/>
              </a:path>
            </a:pathLst>
          </a:custGeom>
          <a:noFill/>
        </p:spPr>
        <p:txBody>
          <a:bodyPr wrap="square" anchor="ctr">
            <a:noAutofit/>
          </a:bodyPr>
          <a:lstStyle>
            <a:lvl1pPr marL="0" indent="0" algn="ctr">
              <a:buNone/>
              <a:defRPr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679481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6" pos="779">
          <p15:clr>
            <a:srgbClr val="A4A3A4"/>
          </p15:clr>
        </p15:guide>
        <p15:guide id="7" pos="962">
          <p15:clr>
            <a:srgbClr val="A4A3A4"/>
          </p15:clr>
        </p15:guide>
        <p15:guide id="8" pos="1373">
          <p15:clr>
            <a:srgbClr val="A4A3A4"/>
          </p15:clr>
        </p15:guide>
        <p15:guide id="9" pos="1556">
          <p15:clr>
            <a:srgbClr val="A4A3A4"/>
          </p15:clr>
        </p15:guide>
        <p15:guide id="10" pos="1967">
          <p15:clr>
            <a:srgbClr val="A4A3A4"/>
          </p15:clr>
        </p15:guide>
        <p15:guide id="11" pos="2150">
          <p15:clr>
            <a:srgbClr val="A4A3A4"/>
          </p15:clr>
        </p15:guide>
        <p15:guide id="12" pos="2561">
          <p15:clr>
            <a:srgbClr val="A4A3A4"/>
          </p15:clr>
        </p15:guide>
        <p15:guide id="13" pos="2736">
          <p15:clr>
            <a:srgbClr val="A4A3A4"/>
          </p15:clr>
        </p15:guide>
        <p15:guide id="14" pos="3155">
          <p15:clr>
            <a:srgbClr val="A4A3A4"/>
          </p15:clr>
        </p15:guide>
        <p15:guide id="15" pos="3338">
          <p15:clr>
            <a:srgbClr val="A4A3A4"/>
          </p15:clr>
        </p15:guide>
        <p15:guide id="16" pos="3749">
          <p15:clr>
            <a:srgbClr val="A4A3A4"/>
          </p15:clr>
        </p15:guide>
        <p15:guide id="17" pos="3932">
          <p15:clr>
            <a:srgbClr val="A4A3A4"/>
          </p15:clr>
        </p15:guide>
        <p15:guide id="18" pos="4343">
          <p15:clr>
            <a:srgbClr val="A4A3A4"/>
          </p15:clr>
        </p15:guide>
        <p15:guide id="19" pos="4526">
          <p15:clr>
            <a:srgbClr val="A4A3A4"/>
          </p15:clr>
        </p15:guide>
        <p15:guide id="20" pos="4937">
          <p15:clr>
            <a:srgbClr val="A4A3A4"/>
          </p15:clr>
        </p15:guide>
        <p15:guide id="21" pos="5120">
          <p15:clr>
            <a:srgbClr val="A4A3A4"/>
          </p15:clr>
        </p15:guide>
        <p15:guide id="22" pos="5529">
          <p15:clr>
            <a:srgbClr val="A4A3A4"/>
          </p15:clr>
        </p15:guide>
        <p15:guide id="23" pos="5714">
          <p15:clr>
            <a:srgbClr val="A4A3A4"/>
          </p15:clr>
        </p15:guide>
        <p15:guide id="24" pos="6123">
          <p15:clr>
            <a:srgbClr val="A4A3A4"/>
          </p15:clr>
        </p15:guide>
        <p15:guide id="25" pos="6312">
          <p15:clr>
            <a:srgbClr val="A4A3A4"/>
          </p15:clr>
        </p15:guide>
        <p15:guide id="26" pos="6717">
          <p15:clr>
            <a:srgbClr val="A4A3A4"/>
          </p15:clr>
        </p15:guide>
        <p15:guide id="27" pos="6900">
          <p15:clr>
            <a:srgbClr val="A4A3A4"/>
          </p15:clr>
        </p15:guide>
        <p15:guide id="28" orient="horz" pos="912">
          <p15:clr>
            <a:srgbClr val="5ACBF0"/>
          </p15:clr>
        </p15:guide>
        <p15:guide id="29" orient="horz" pos="1271">
          <p15:clr>
            <a:srgbClr val="5ACBF0"/>
          </p15:clr>
        </p15:guide>
        <p15:guide id="30" orient="horz" pos="288">
          <p15:clr>
            <a:srgbClr val="5ACBF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Only">
    <p:bg>
      <p:bgPr>
        <a:solidFill>
          <a:srgbClr val="EEEE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D0AAD849-7CFE-4AF7-A7C5-6BBD50C88C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500" y="522516"/>
            <a:ext cx="11049000" cy="461665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A92C2387-65A1-96AA-152F-99F9B9363F6A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69131" y="1838325"/>
            <a:ext cx="2355850" cy="1752600"/>
          </a:xfrm>
          <a:custGeom>
            <a:avLst/>
            <a:gdLst>
              <a:gd name="connsiteX0" fmla="*/ 178730 w 2355850"/>
              <a:gd name="connsiteY0" fmla="*/ 0 h 1752600"/>
              <a:gd name="connsiteX1" fmla="*/ 2177120 w 2355850"/>
              <a:gd name="connsiteY1" fmla="*/ 0 h 1752600"/>
              <a:gd name="connsiteX2" fmla="*/ 2355850 w 2355850"/>
              <a:gd name="connsiteY2" fmla="*/ 178730 h 1752600"/>
              <a:gd name="connsiteX3" fmla="*/ 2355850 w 2355850"/>
              <a:gd name="connsiteY3" fmla="*/ 1573870 h 1752600"/>
              <a:gd name="connsiteX4" fmla="*/ 2177120 w 2355850"/>
              <a:gd name="connsiteY4" fmla="*/ 1752600 h 1752600"/>
              <a:gd name="connsiteX5" fmla="*/ 178730 w 2355850"/>
              <a:gd name="connsiteY5" fmla="*/ 1752600 h 1752600"/>
              <a:gd name="connsiteX6" fmla="*/ 0 w 2355850"/>
              <a:gd name="connsiteY6" fmla="*/ 1573870 h 1752600"/>
              <a:gd name="connsiteX7" fmla="*/ 0 w 2355850"/>
              <a:gd name="connsiteY7" fmla="*/ 178730 h 1752600"/>
              <a:gd name="connsiteX8" fmla="*/ 178730 w 2355850"/>
              <a:gd name="connsiteY8" fmla="*/ 0 h 1752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355850" h="1752600">
                <a:moveTo>
                  <a:pt x="178730" y="0"/>
                </a:moveTo>
                <a:lnTo>
                  <a:pt x="2177120" y="0"/>
                </a:lnTo>
                <a:cubicBezTo>
                  <a:pt x="2275830" y="0"/>
                  <a:pt x="2355850" y="80020"/>
                  <a:pt x="2355850" y="178730"/>
                </a:cubicBezTo>
                <a:lnTo>
                  <a:pt x="2355850" y="1573870"/>
                </a:lnTo>
                <a:cubicBezTo>
                  <a:pt x="2355850" y="1672580"/>
                  <a:pt x="2275830" y="1752600"/>
                  <a:pt x="2177120" y="1752600"/>
                </a:cubicBezTo>
                <a:lnTo>
                  <a:pt x="178730" y="1752600"/>
                </a:lnTo>
                <a:cubicBezTo>
                  <a:pt x="80020" y="1752600"/>
                  <a:pt x="0" y="1672580"/>
                  <a:pt x="0" y="1573870"/>
                </a:cubicBezTo>
                <a:lnTo>
                  <a:pt x="0" y="178730"/>
                </a:lnTo>
                <a:cubicBezTo>
                  <a:pt x="0" y="80020"/>
                  <a:pt x="80020" y="0"/>
                  <a:pt x="178730" y="0"/>
                </a:cubicBezTo>
                <a:close/>
              </a:path>
            </a:pathLst>
          </a:custGeom>
          <a:noFill/>
        </p:spPr>
        <p:txBody>
          <a:bodyPr wrap="square" anchor="ctr">
            <a:noAutofit/>
          </a:bodyPr>
          <a:lstStyle>
            <a:lvl1pPr marL="0" indent="0" algn="ctr">
              <a:buNone/>
              <a:defRPr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4674C784-EC5E-1621-AE0E-B2791E2855C0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3510757" y="3977456"/>
            <a:ext cx="2355851" cy="1752600"/>
          </a:xfrm>
          <a:custGeom>
            <a:avLst/>
            <a:gdLst>
              <a:gd name="connsiteX0" fmla="*/ 178730 w 2355851"/>
              <a:gd name="connsiteY0" fmla="*/ 0 h 1752600"/>
              <a:gd name="connsiteX1" fmla="*/ 2177120 w 2355851"/>
              <a:gd name="connsiteY1" fmla="*/ 0 h 1752600"/>
              <a:gd name="connsiteX2" fmla="*/ 2355851 w 2355851"/>
              <a:gd name="connsiteY2" fmla="*/ 178730 h 1752600"/>
              <a:gd name="connsiteX3" fmla="*/ 2355851 w 2355851"/>
              <a:gd name="connsiteY3" fmla="*/ 1573870 h 1752600"/>
              <a:gd name="connsiteX4" fmla="*/ 2177120 w 2355851"/>
              <a:gd name="connsiteY4" fmla="*/ 1752600 h 1752600"/>
              <a:gd name="connsiteX5" fmla="*/ 178730 w 2355851"/>
              <a:gd name="connsiteY5" fmla="*/ 1752600 h 1752600"/>
              <a:gd name="connsiteX6" fmla="*/ 0 w 2355851"/>
              <a:gd name="connsiteY6" fmla="*/ 1573870 h 1752600"/>
              <a:gd name="connsiteX7" fmla="*/ 0 w 2355851"/>
              <a:gd name="connsiteY7" fmla="*/ 178730 h 1752600"/>
              <a:gd name="connsiteX8" fmla="*/ 178730 w 2355851"/>
              <a:gd name="connsiteY8" fmla="*/ 0 h 1752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355851" h="1752600">
                <a:moveTo>
                  <a:pt x="178730" y="0"/>
                </a:moveTo>
                <a:lnTo>
                  <a:pt x="2177120" y="0"/>
                </a:lnTo>
                <a:cubicBezTo>
                  <a:pt x="2275831" y="0"/>
                  <a:pt x="2355851" y="80020"/>
                  <a:pt x="2355851" y="178730"/>
                </a:cubicBezTo>
                <a:lnTo>
                  <a:pt x="2355851" y="1573870"/>
                </a:lnTo>
                <a:cubicBezTo>
                  <a:pt x="2355851" y="1672580"/>
                  <a:pt x="2275831" y="1752600"/>
                  <a:pt x="2177120" y="1752600"/>
                </a:cubicBezTo>
                <a:lnTo>
                  <a:pt x="178730" y="1752600"/>
                </a:lnTo>
                <a:cubicBezTo>
                  <a:pt x="80020" y="1752600"/>
                  <a:pt x="0" y="1672580"/>
                  <a:pt x="0" y="1573870"/>
                </a:cubicBezTo>
                <a:lnTo>
                  <a:pt x="0" y="178730"/>
                </a:lnTo>
                <a:cubicBezTo>
                  <a:pt x="0" y="80020"/>
                  <a:pt x="80020" y="0"/>
                  <a:pt x="178730" y="0"/>
                </a:cubicBezTo>
                <a:close/>
              </a:path>
            </a:pathLst>
          </a:custGeom>
          <a:noFill/>
        </p:spPr>
        <p:txBody>
          <a:bodyPr wrap="square" anchor="ctr">
            <a:noAutofit/>
          </a:bodyPr>
          <a:lstStyle>
            <a:lvl1pPr marL="0" indent="0" algn="ctr">
              <a:buNone/>
              <a:defRPr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136B76CE-A8B9-EB44-0414-40E0CA3D15D3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352383" y="1838324"/>
            <a:ext cx="2355850" cy="1752600"/>
          </a:xfrm>
          <a:custGeom>
            <a:avLst/>
            <a:gdLst>
              <a:gd name="connsiteX0" fmla="*/ 178730 w 2355850"/>
              <a:gd name="connsiteY0" fmla="*/ 0 h 1752600"/>
              <a:gd name="connsiteX1" fmla="*/ 2177120 w 2355850"/>
              <a:gd name="connsiteY1" fmla="*/ 0 h 1752600"/>
              <a:gd name="connsiteX2" fmla="*/ 2355850 w 2355850"/>
              <a:gd name="connsiteY2" fmla="*/ 178730 h 1752600"/>
              <a:gd name="connsiteX3" fmla="*/ 2355850 w 2355850"/>
              <a:gd name="connsiteY3" fmla="*/ 1573870 h 1752600"/>
              <a:gd name="connsiteX4" fmla="*/ 2177120 w 2355850"/>
              <a:gd name="connsiteY4" fmla="*/ 1752600 h 1752600"/>
              <a:gd name="connsiteX5" fmla="*/ 178730 w 2355850"/>
              <a:gd name="connsiteY5" fmla="*/ 1752600 h 1752600"/>
              <a:gd name="connsiteX6" fmla="*/ 0 w 2355850"/>
              <a:gd name="connsiteY6" fmla="*/ 1573870 h 1752600"/>
              <a:gd name="connsiteX7" fmla="*/ 0 w 2355850"/>
              <a:gd name="connsiteY7" fmla="*/ 178730 h 1752600"/>
              <a:gd name="connsiteX8" fmla="*/ 178730 w 2355850"/>
              <a:gd name="connsiteY8" fmla="*/ 0 h 1752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355850" h="1752600">
                <a:moveTo>
                  <a:pt x="178730" y="0"/>
                </a:moveTo>
                <a:lnTo>
                  <a:pt x="2177120" y="0"/>
                </a:lnTo>
                <a:cubicBezTo>
                  <a:pt x="2275830" y="0"/>
                  <a:pt x="2355850" y="80020"/>
                  <a:pt x="2355850" y="178730"/>
                </a:cubicBezTo>
                <a:lnTo>
                  <a:pt x="2355850" y="1573870"/>
                </a:lnTo>
                <a:cubicBezTo>
                  <a:pt x="2355850" y="1672580"/>
                  <a:pt x="2275830" y="1752600"/>
                  <a:pt x="2177120" y="1752600"/>
                </a:cubicBezTo>
                <a:lnTo>
                  <a:pt x="178730" y="1752600"/>
                </a:lnTo>
                <a:cubicBezTo>
                  <a:pt x="80020" y="1752600"/>
                  <a:pt x="0" y="1672580"/>
                  <a:pt x="0" y="1573870"/>
                </a:cubicBezTo>
                <a:lnTo>
                  <a:pt x="0" y="178730"/>
                </a:lnTo>
                <a:cubicBezTo>
                  <a:pt x="0" y="80020"/>
                  <a:pt x="80020" y="0"/>
                  <a:pt x="178730" y="0"/>
                </a:cubicBezTo>
                <a:close/>
              </a:path>
            </a:pathLst>
          </a:custGeom>
          <a:noFill/>
        </p:spPr>
        <p:txBody>
          <a:bodyPr wrap="square" anchor="ctr">
            <a:noAutofit/>
          </a:bodyPr>
          <a:lstStyle>
            <a:lvl1pPr marL="0" indent="0" algn="ctr">
              <a:buNone/>
              <a:defRPr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7E346AD4-3521-9B8D-DB13-81434B8A6DE9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9167018" y="3977455"/>
            <a:ext cx="2355850" cy="1752600"/>
          </a:xfrm>
          <a:custGeom>
            <a:avLst/>
            <a:gdLst>
              <a:gd name="connsiteX0" fmla="*/ 178730 w 2355850"/>
              <a:gd name="connsiteY0" fmla="*/ 0 h 1752600"/>
              <a:gd name="connsiteX1" fmla="*/ 2177120 w 2355850"/>
              <a:gd name="connsiteY1" fmla="*/ 0 h 1752600"/>
              <a:gd name="connsiteX2" fmla="*/ 2355850 w 2355850"/>
              <a:gd name="connsiteY2" fmla="*/ 178730 h 1752600"/>
              <a:gd name="connsiteX3" fmla="*/ 2355850 w 2355850"/>
              <a:gd name="connsiteY3" fmla="*/ 1573870 h 1752600"/>
              <a:gd name="connsiteX4" fmla="*/ 2177120 w 2355850"/>
              <a:gd name="connsiteY4" fmla="*/ 1752600 h 1752600"/>
              <a:gd name="connsiteX5" fmla="*/ 178730 w 2355850"/>
              <a:gd name="connsiteY5" fmla="*/ 1752600 h 1752600"/>
              <a:gd name="connsiteX6" fmla="*/ 0 w 2355850"/>
              <a:gd name="connsiteY6" fmla="*/ 1573870 h 1752600"/>
              <a:gd name="connsiteX7" fmla="*/ 0 w 2355850"/>
              <a:gd name="connsiteY7" fmla="*/ 178730 h 1752600"/>
              <a:gd name="connsiteX8" fmla="*/ 178730 w 2355850"/>
              <a:gd name="connsiteY8" fmla="*/ 0 h 1752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355850" h="1752600">
                <a:moveTo>
                  <a:pt x="178730" y="0"/>
                </a:moveTo>
                <a:lnTo>
                  <a:pt x="2177120" y="0"/>
                </a:lnTo>
                <a:cubicBezTo>
                  <a:pt x="2275830" y="0"/>
                  <a:pt x="2355850" y="80020"/>
                  <a:pt x="2355850" y="178730"/>
                </a:cubicBezTo>
                <a:lnTo>
                  <a:pt x="2355850" y="1573870"/>
                </a:lnTo>
                <a:cubicBezTo>
                  <a:pt x="2355850" y="1672580"/>
                  <a:pt x="2275830" y="1752600"/>
                  <a:pt x="2177120" y="1752600"/>
                </a:cubicBezTo>
                <a:lnTo>
                  <a:pt x="178730" y="1752600"/>
                </a:lnTo>
                <a:cubicBezTo>
                  <a:pt x="80020" y="1752600"/>
                  <a:pt x="0" y="1672580"/>
                  <a:pt x="0" y="1573870"/>
                </a:cubicBezTo>
                <a:lnTo>
                  <a:pt x="0" y="178730"/>
                </a:lnTo>
                <a:cubicBezTo>
                  <a:pt x="0" y="80020"/>
                  <a:pt x="80020" y="0"/>
                  <a:pt x="178730" y="0"/>
                </a:cubicBezTo>
                <a:close/>
              </a:path>
            </a:pathLst>
          </a:custGeom>
          <a:noFill/>
        </p:spPr>
        <p:txBody>
          <a:bodyPr wrap="square" anchor="ctr">
            <a:noAutofit/>
          </a:bodyPr>
          <a:lstStyle>
            <a:lvl1pPr marL="0" indent="0" algn="ctr">
              <a:buNone/>
              <a:defRPr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447215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6" pos="779">
          <p15:clr>
            <a:srgbClr val="A4A3A4"/>
          </p15:clr>
        </p15:guide>
        <p15:guide id="7" pos="962">
          <p15:clr>
            <a:srgbClr val="A4A3A4"/>
          </p15:clr>
        </p15:guide>
        <p15:guide id="8" pos="1373">
          <p15:clr>
            <a:srgbClr val="A4A3A4"/>
          </p15:clr>
        </p15:guide>
        <p15:guide id="9" pos="1556">
          <p15:clr>
            <a:srgbClr val="A4A3A4"/>
          </p15:clr>
        </p15:guide>
        <p15:guide id="10" pos="1967">
          <p15:clr>
            <a:srgbClr val="A4A3A4"/>
          </p15:clr>
        </p15:guide>
        <p15:guide id="11" pos="2150">
          <p15:clr>
            <a:srgbClr val="A4A3A4"/>
          </p15:clr>
        </p15:guide>
        <p15:guide id="12" pos="2561">
          <p15:clr>
            <a:srgbClr val="A4A3A4"/>
          </p15:clr>
        </p15:guide>
        <p15:guide id="13" pos="2736">
          <p15:clr>
            <a:srgbClr val="A4A3A4"/>
          </p15:clr>
        </p15:guide>
        <p15:guide id="14" pos="3155">
          <p15:clr>
            <a:srgbClr val="A4A3A4"/>
          </p15:clr>
        </p15:guide>
        <p15:guide id="15" pos="3338">
          <p15:clr>
            <a:srgbClr val="A4A3A4"/>
          </p15:clr>
        </p15:guide>
        <p15:guide id="16" pos="3749">
          <p15:clr>
            <a:srgbClr val="A4A3A4"/>
          </p15:clr>
        </p15:guide>
        <p15:guide id="17" pos="3932">
          <p15:clr>
            <a:srgbClr val="A4A3A4"/>
          </p15:clr>
        </p15:guide>
        <p15:guide id="18" pos="4343">
          <p15:clr>
            <a:srgbClr val="A4A3A4"/>
          </p15:clr>
        </p15:guide>
        <p15:guide id="19" pos="4526">
          <p15:clr>
            <a:srgbClr val="A4A3A4"/>
          </p15:clr>
        </p15:guide>
        <p15:guide id="20" pos="4937">
          <p15:clr>
            <a:srgbClr val="A4A3A4"/>
          </p15:clr>
        </p15:guide>
        <p15:guide id="21" pos="5120">
          <p15:clr>
            <a:srgbClr val="A4A3A4"/>
          </p15:clr>
        </p15:guide>
        <p15:guide id="22" pos="5529">
          <p15:clr>
            <a:srgbClr val="A4A3A4"/>
          </p15:clr>
        </p15:guide>
        <p15:guide id="23" pos="5714">
          <p15:clr>
            <a:srgbClr val="A4A3A4"/>
          </p15:clr>
        </p15:guide>
        <p15:guide id="24" pos="6123">
          <p15:clr>
            <a:srgbClr val="A4A3A4"/>
          </p15:clr>
        </p15:guide>
        <p15:guide id="25" pos="6312">
          <p15:clr>
            <a:srgbClr val="A4A3A4"/>
          </p15:clr>
        </p15:guide>
        <p15:guide id="26" pos="6717">
          <p15:clr>
            <a:srgbClr val="A4A3A4"/>
          </p15:clr>
        </p15:guide>
        <p15:guide id="27" pos="6900">
          <p15:clr>
            <a:srgbClr val="A4A3A4"/>
          </p15:clr>
        </p15:guide>
        <p15:guide id="28" orient="horz" pos="912">
          <p15:clr>
            <a:srgbClr val="5ACBF0"/>
          </p15:clr>
        </p15:guide>
        <p15:guide id="29" orient="horz" pos="1271">
          <p15:clr>
            <a:srgbClr val="5ACBF0"/>
          </p15:clr>
        </p15:guide>
        <p15:guide id="30" orient="horz" pos="288">
          <p15:clr>
            <a:srgbClr val="5ACBF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itle Only">
    <p:bg>
      <p:bgPr>
        <a:solidFill>
          <a:srgbClr val="EEEE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D0AAD849-7CFE-4AF7-A7C5-6BBD50C88C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500" y="522516"/>
            <a:ext cx="11049000" cy="461665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174E07D-12A0-E59B-14C7-890DFDDE773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686535" y="1447801"/>
            <a:ext cx="4818929" cy="4818929"/>
          </a:xfrm>
          <a:custGeom>
            <a:avLst/>
            <a:gdLst>
              <a:gd name="connsiteX0" fmla="*/ 3053870 w 4818929"/>
              <a:gd name="connsiteY0" fmla="*/ 2432325 h 4818929"/>
              <a:gd name="connsiteX1" fmla="*/ 4818929 w 4818929"/>
              <a:gd name="connsiteY1" fmla="*/ 2432325 h 4818929"/>
              <a:gd name="connsiteX2" fmla="*/ 4807637 w 4818929"/>
              <a:gd name="connsiteY2" fmla="*/ 2655937 h 4818929"/>
              <a:gd name="connsiteX3" fmla="*/ 2655937 w 4818929"/>
              <a:gd name="connsiteY3" fmla="*/ 4807637 h 4818929"/>
              <a:gd name="connsiteX4" fmla="*/ 2432325 w 4818929"/>
              <a:gd name="connsiteY4" fmla="*/ 4818929 h 4818929"/>
              <a:gd name="connsiteX5" fmla="*/ 2432325 w 4818929"/>
              <a:gd name="connsiteY5" fmla="*/ 3053865 h 4818929"/>
              <a:gd name="connsiteX6" fmla="*/ 2539782 w 4818929"/>
              <a:gd name="connsiteY6" fmla="*/ 3043029 h 4818929"/>
              <a:gd name="connsiteX7" fmla="*/ 3043034 w 4818929"/>
              <a:gd name="connsiteY7" fmla="*/ 2539781 h 4818929"/>
              <a:gd name="connsiteX8" fmla="*/ 0 w 4818929"/>
              <a:gd name="connsiteY8" fmla="*/ 2432325 h 4818929"/>
              <a:gd name="connsiteX9" fmla="*/ 1765059 w 4818929"/>
              <a:gd name="connsiteY9" fmla="*/ 2432325 h 4818929"/>
              <a:gd name="connsiteX10" fmla="*/ 1775895 w 4818929"/>
              <a:gd name="connsiteY10" fmla="*/ 2539781 h 4818929"/>
              <a:gd name="connsiteX11" fmla="*/ 2279148 w 4818929"/>
              <a:gd name="connsiteY11" fmla="*/ 3043029 h 4818929"/>
              <a:gd name="connsiteX12" fmla="*/ 2386606 w 4818929"/>
              <a:gd name="connsiteY12" fmla="*/ 3053865 h 4818929"/>
              <a:gd name="connsiteX13" fmla="*/ 2386606 w 4818929"/>
              <a:gd name="connsiteY13" fmla="*/ 4818929 h 4818929"/>
              <a:gd name="connsiteX14" fmla="*/ 2162993 w 4818929"/>
              <a:gd name="connsiteY14" fmla="*/ 4807637 h 4818929"/>
              <a:gd name="connsiteX15" fmla="*/ 11291 w 4818929"/>
              <a:gd name="connsiteY15" fmla="*/ 2655936 h 4818929"/>
              <a:gd name="connsiteX16" fmla="*/ 2432325 w 4818929"/>
              <a:gd name="connsiteY16" fmla="*/ 0 h 4818929"/>
              <a:gd name="connsiteX17" fmla="*/ 2655937 w 4818929"/>
              <a:gd name="connsiteY17" fmla="*/ 11291 h 4818929"/>
              <a:gd name="connsiteX18" fmla="*/ 4807637 w 4818929"/>
              <a:gd name="connsiteY18" fmla="*/ 2162992 h 4818929"/>
              <a:gd name="connsiteX19" fmla="*/ 4818929 w 4818929"/>
              <a:gd name="connsiteY19" fmla="*/ 2386606 h 4818929"/>
              <a:gd name="connsiteX20" fmla="*/ 3053870 w 4818929"/>
              <a:gd name="connsiteY20" fmla="*/ 2386606 h 4818929"/>
              <a:gd name="connsiteX21" fmla="*/ 3043034 w 4818929"/>
              <a:gd name="connsiteY21" fmla="*/ 2279150 h 4818929"/>
              <a:gd name="connsiteX22" fmla="*/ 2539782 w 4818929"/>
              <a:gd name="connsiteY22" fmla="*/ 1775901 h 4818929"/>
              <a:gd name="connsiteX23" fmla="*/ 2432325 w 4818929"/>
              <a:gd name="connsiteY23" fmla="*/ 1765065 h 4818929"/>
              <a:gd name="connsiteX24" fmla="*/ 2386606 w 4818929"/>
              <a:gd name="connsiteY24" fmla="*/ 0 h 4818929"/>
              <a:gd name="connsiteX25" fmla="*/ 2386606 w 4818929"/>
              <a:gd name="connsiteY25" fmla="*/ 1765065 h 4818929"/>
              <a:gd name="connsiteX26" fmla="*/ 2279148 w 4818929"/>
              <a:gd name="connsiteY26" fmla="*/ 1775901 h 4818929"/>
              <a:gd name="connsiteX27" fmla="*/ 1775895 w 4818929"/>
              <a:gd name="connsiteY27" fmla="*/ 2279150 h 4818929"/>
              <a:gd name="connsiteX28" fmla="*/ 1765058 w 4818929"/>
              <a:gd name="connsiteY28" fmla="*/ 2386606 h 4818929"/>
              <a:gd name="connsiteX29" fmla="*/ 0 w 4818929"/>
              <a:gd name="connsiteY29" fmla="*/ 2386606 h 4818929"/>
              <a:gd name="connsiteX30" fmla="*/ 11291 w 4818929"/>
              <a:gd name="connsiteY30" fmla="*/ 2162992 h 4818929"/>
              <a:gd name="connsiteX31" fmla="*/ 2162993 w 4818929"/>
              <a:gd name="connsiteY31" fmla="*/ 11291 h 48189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4818929" h="4818929">
                <a:moveTo>
                  <a:pt x="3053870" y="2432325"/>
                </a:moveTo>
                <a:lnTo>
                  <a:pt x="4818929" y="2432325"/>
                </a:lnTo>
                <a:lnTo>
                  <a:pt x="4807637" y="2655937"/>
                </a:lnTo>
                <a:cubicBezTo>
                  <a:pt x="4692420" y="3790468"/>
                  <a:pt x="3790468" y="4692420"/>
                  <a:pt x="2655937" y="4807637"/>
                </a:cubicBezTo>
                <a:lnTo>
                  <a:pt x="2432325" y="4818929"/>
                </a:lnTo>
                <a:lnTo>
                  <a:pt x="2432325" y="3053865"/>
                </a:lnTo>
                <a:lnTo>
                  <a:pt x="2539782" y="3043029"/>
                </a:lnTo>
                <a:cubicBezTo>
                  <a:pt x="2792352" y="2991331"/>
                  <a:pt x="2991336" y="2792349"/>
                  <a:pt x="3043034" y="2539781"/>
                </a:cubicBezTo>
                <a:close/>
                <a:moveTo>
                  <a:pt x="0" y="2432325"/>
                </a:moveTo>
                <a:lnTo>
                  <a:pt x="1765059" y="2432325"/>
                </a:lnTo>
                <a:lnTo>
                  <a:pt x="1775895" y="2539781"/>
                </a:lnTo>
                <a:cubicBezTo>
                  <a:pt x="1827594" y="2792349"/>
                  <a:pt x="2026577" y="2991331"/>
                  <a:pt x="2279148" y="3043029"/>
                </a:cubicBezTo>
                <a:lnTo>
                  <a:pt x="2386606" y="3053865"/>
                </a:lnTo>
                <a:lnTo>
                  <a:pt x="2386606" y="4818929"/>
                </a:lnTo>
                <a:lnTo>
                  <a:pt x="2162993" y="4807637"/>
                </a:lnTo>
                <a:cubicBezTo>
                  <a:pt x="1028461" y="4692420"/>
                  <a:pt x="126509" y="3790467"/>
                  <a:pt x="11291" y="2655936"/>
                </a:cubicBezTo>
                <a:close/>
                <a:moveTo>
                  <a:pt x="2432325" y="0"/>
                </a:moveTo>
                <a:lnTo>
                  <a:pt x="2655937" y="11291"/>
                </a:lnTo>
                <a:cubicBezTo>
                  <a:pt x="3790468" y="126509"/>
                  <a:pt x="4692420" y="1028460"/>
                  <a:pt x="4807637" y="2162992"/>
                </a:cubicBezTo>
                <a:lnTo>
                  <a:pt x="4818929" y="2386606"/>
                </a:lnTo>
                <a:lnTo>
                  <a:pt x="3053870" y="2386606"/>
                </a:lnTo>
                <a:lnTo>
                  <a:pt x="3043034" y="2279150"/>
                </a:lnTo>
                <a:cubicBezTo>
                  <a:pt x="2991336" y="2026582"/>
                  <a:pt x="2792352" y="1827599"/>
                  <a:pt x="2539782" y="1775901"/>
                </a:cubicBezTo>
                <a:lnTo>
                  <a:pt x="2432325" y="1765065"/>
                </a:lnTo>
                <a:close/>
                <a:moveTo>
                  <a:pt x="2386606" y="0"/>
                </a:moveTo>
                <a:lnTo>
                  <a:pt x="2386606" y="1765065"/>
                </a:lnTo>
                <a:lnTo>
                  <a:pt x="2279148" y="1775901"/>
                </a:lnTo>
                <a:cubicBezTo>
                  <a:pt x="2026577" y="1827599"/>
                  <a:pt x="1827594" y="2026582"/>
                  <a:pt x="1775895" y="2279150"/>
                </a:cubicBezTo>
                <a:lnTo>
                  <a:pt x="1765058" y="2386606"/>
                </a:lnTo>
                <a:lnTo>
                  <a:pt x="0" y="2386606"/>
                </a:lnTo>
                <a:lnTo>
                  <a:pt x="11291" y="2162992"/>
                </a:lnTo>
                <a:cubicBezTo>
                  <a:pt x="126509" y="1028460"/>
                  <a:pt x="1028461" y="126509"/>
                  <a:pt x="2162993" y="11291"/>
                </a:cubicBezTo>
                <a:close/>
              </a:path>
            </a:pathLst>
          </a:custGeom>
          <a:noFill/>
        </p:spPr>
        <p:txBody>
          <a:bodyPr wrap="square" anchor="ctr">
            <a:noAutofit/>
          </a:bodyPr>
          <a:lstStyle>
            <a:lvl1pPr marL="0" indent="0" algn="ctr">
              <a:buNone/>
              <a:defRPr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28436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6" pos="779">
          <p15:clr>
            <a:srgbClr val="A4A3A4"/>
          </p15:clr>
        </p15:guide>
        <p15:guide id="7" pos="962">
          <p15:clr>
            <a:srgbClr val="A4A3A4"/>
          </p15:clr>
        </p15:guide>
        <p15:guide id="8" pos="1373">
          <p15:clr>
            <a:srgbClr val="A4A3A4"/>
          </p15:clr>
        </p15:guide>
        <p15:guide id="9" pos="1556">
          <p15:clr>
            <a:srgbClr val="A4A3A4"/>
          </p15:clr>
        </p15:guide>
        <p15:guide id="10" pos="1967">
          <p15:clr>
            <a:srgbClr val="A4A3A4"/>
          </p15:clr>
        </p15:guide>
        <p15:guide id="11" pos="2150">
          <p15:clr>
            <a:srgbClr val="A4A3A4"/>
          </p15:clr>
        </p15:guide>
        <p15:guide id="12" pos="2561">
          <p15:clr>
            <a:srgbClr val="A4A3A4"/>
          </p15:clr>
        </p15:guide>
        <p15:guide id="13" pos="2736">
          <p15:clr>
            <a:srgbClr val="A4A3A4"/>
          </p15:clr>
        </p15:guide>
        <p15:guide id="14" pos="3155">
          <p15:clr>
            <a:srgbClr val="A4A3A4"/>
          </p15:clr>
        </p15:guide>
        <p15:guide id="15" pos="3338">
          <p15:clr>
            <a:srgbClr val="A4A3A4"/>
          </p15:clr>
        </p15:guide>
        <p15:guide id="16" pos="3749">
          <p15:clr>
            <a:srgbClr val="A4A3A4"/>
          </p15:clr>
        </p15:guide>
        <p15:guide id="17" pos="3932">
          <p15:clr>
            <a:srgbClr val="A4A3A4"/>
          </p15:clr>
        </p15:guide>
        <p15:guide id="18" pos="4343">
          <p15:clr>
            <a:srgbClr val="A4A3A4"/>
          </p15:clr>
        </p15:guide>
        <p15:guide id="19" pos="4526">
          <p15:clr>
            <a:srgbClr val="A4A3A4"/>
          </p15:clr>
        </p15:guide>
        <p15:guide id="20" pos="4937">
          <p15:clr>
            <a:srgbClr val="A4A3A4"/>
          </p15:clr>
        </p15:guide>
        <p15:guide id="21" pos="5120">
          <p15:clr>
            <a:srgbClr val="A4A3A4"/>
          </p15:clr>
        </p15:guide>
        <p15:guide id="22" pos="5529">
          <p15:clr>
            <a:srgbClr val="A4A3A4"/>
          </p15:clr>
        </p15:guide>
        <p15:guide id="23" pos="5714">
          <p15:clr>
            <a:srgbClr val="A4A3A4"/>
          </p15:clr>
        </p15:guide>
        <p15:guide id="24" pos="6123">
          <p15:clr>
            <a:srgbClr val="A4A3A4"/>
          </p15:clr>
        </p15:guide>
        <p15:guide id="25" pos="6312">
          <p15:clr>
            <a:srgbClr val="A4A3A4"/>
          </p15:clr>
        </p15:guide>
        <p15:guide id="26" pos="6717">
          <p15:clr>
            <a:srgbClr val="A4A3A4"/>
          </p15:clr>
        </p15:guide>
        <p15:guide id="27" pos="6900">
          <p15:clr>
            <a:srgbClr val="A4A3A4"/>
          </p15:clr>
        </p15:guide>
        <p15:guide id="28" orient="horz" pos="912">
          <p15:clr>
            <a:srgbClr val="5ACBF0"/>
          </p15:clr>
        </p15:guide>
        <p15:guide id="29" orient="horz" pos="1271">
          <p15:clr>
            <a:srgbClr val="5ACBF0"/>
          </p15:clr>
        </p15:guide>
        <p15:guide id="30" orient="horz" pos="288">
          <p15:clr>
            <a:srgbClr val="5ACBF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sv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blackWhite"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"/>
          <p:cNvSpPr>
            <a:spLocks noGrp="1"/>
          </p:cNvSpPr>
          <p:nvPr>
            <p:ph type="title"/>
          </p:nvPr>
        </p:nvSpPr>
        <p:spPr>
          <a:xfrm>
            <a:off x="571500" y="522516"/>
            <a:ext cx="11035283" cy="461665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Text Placeholder"/>
          <p:cNvSpPr>
            <a:spLocks noGrp="1"/>
          </p:cNvSpPr>
          <p:nvPr>
            <p:ph type="body" idx="1"/>
          </p:nvPr>
        </p:nvSpPr>
        <p:spPr>
          <a:xfrm>
            <a:off x="571500" y="1435503"/>
            <a:ext cx="11043920" cy="161274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grpSp>
        <p:nvGrpSpPr>
          <p:cNvPr id="50" name="Logo" hidden="1">
            <a:extLst>
              <a:ext uri="{FF2B5EF4-FFF2-40B4-BE49-F238E27FC236}">
                <a16:creationId xmlns:a16="http://schemas.microsoft.com/office/drawing/2014/main" id="{E2E47591-2B6C-08C9-B652-83940596C65F}"/>
              </a:ext>
            </a:extLst>
          </p:cNvPr>
          <p:cNvGrpSpPr/>
          <p:nvPr userDrawn="1"/>
        </p:nvGrpSpPr>
        <p:grpSpPr>
          <a:xfrm>
            <a:off x="571500" y="6144768"/>
            <a:ext cx="526473" cy="526473"/>
            <a:chOff x="2347933" y="6144768"/>
            <a:chExt cx="526473" cy="526473"/>
          </a:xfrm>
        </p:grpSpPr>
        <p:sp>
          <p:nvSpPr>
            <p:cNvPr id="48" name="Oval">
              <a:extLst>
                <a:ext uri="{FF2B5EF4-FFF2-40B4-BE49-F238E27FC236}">
                  <a16:creationId xmlns:a16="http://schemas.microsoft.com/office/drawing/2014/main" id="{3A319E00-DD84-4757-3F01-E398E4882DCA}"/>
                </a:ext>
              </a:extLst>
            </p:cNvPr>
            <p:cNvSpPr/>
            <p:nvPr userDrawn="1"/>
          </p:nvSpPr>
          <p:spPr bwMode="auto">
            <a:xfrm>
              <a:off x="2347933" y="6144768"/>
              <a:ext cx="526473" cy="526473"/>
            </a:xfrm>
            <a:prstGeom prst="ellipse">
              <a:avLst/>
            </a:prstGeom>
            <a:solidFill>
              <a:schemeClr val="accent1"/>
            </a:soli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l" defTabSz="932472" fontAlgn="base">
                <a:spcBef>
                  <a:spcPct val="0"/>
                </a:spcBef>
                <a:spcAft>
                  <a:spcPct val="0"/>
                </a:spcAft>
              </a:pPr>
              <a:endParaRPr lang="en-VN" sz="2000" dirty="0" err="1">
                <a:solidFill>
                  <a:srgbClr val="FFFFFF"/>
                </a:solidFill>
                <a:ea typeface="Segoe UI" pitchFamily="34" charset="0"/>
                <a:cs typeface="Segoe UI" pitchFamily="34" charset="0"/>
              </a:endParaRPr>
            </a:p>
          </p:txBody>
        </p:sp>
        <p:pic>
          <p:nvPicPr>
            <p:cNvPr id="49" name="Logo" descr="A white logo with black background&#10;&#10;Description automatically generated">
              <a:extLst>
                <a:ext uri="{FF2B5EF4-FFF2-40B4-BE49-F238E27FC236}">
                  <a16:creationId xmlns:a16="http://schemas.microsoft.com/office/drawing/2014/main" id="{4F80159E-A8EC-2007-D26D-00F16BA74463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3"/>
            <a:stretch>
              <a:fillRect/>
            </a:stretch>
          </p:blipFill>
          <p:spPr>
            <a:xfrm>
              <a:off x="2408408" y="6202610"/>
              <a:ext cx="405523" cy="410789"/>
            </a:xfrm>
            <a:prstGeom prst="rect">
              <a:avLst/>
            </a:prstGeom>
          </p:spPr>
        </p:pic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id="{FBF22A6A-738D-4D48-6808-3C99D59ED1B1}"/>
              </a:ext>
            </a:extLst>
          </p:cNvPr>
          <p:cNvSpPr txBox="1"/>
          <p:nvPr userDrawn="1"/>
        </p:nvSpPr>
        <p:spPr>
          <a:xfrm>
            <a:off x="11142145" y="6471186"/>
            <a:ext cx="478355" cy="184666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r"/>
            <a:fld id="{59E8C269-FA72-7E4E-9714-C27CD671F9B2}" type="slidenum">
              <a:rPr lang="en-VN" sz="1200" b="0" i="0" dirty="0" err="1" smtClean="0">
                <a:solidFill>
                  <a:schemeClr val="tx2"/>
                </a:solidFill>
                <a:latin typeface="+mn-lt"/>
                <a:ea typeface="FT Aktual" pitchFamily="2" charset="77"/>
              </a:rPr>
              <a:pPr algn="r"/>
              <a:t>‹#›</a:t>
            </a:fld>
            <a:endParaRPr lang="en-VN" sz="1200" b="0" i="0" dirty="0" err="1">
              <a:solidFill>
                <a:schemeClr val="tx2"/>
              </a:solidFill>
              <a:latin typeface="+mn-lt"/>
              <a:ea typeface="FT Aktual" pitchFamily="2" charset="77"/>
            </a:endParaRPr>
          </a:p>
        </p:txBody>
      </p:sp>
      <p:sp>
        <p:nvSpPr>
          <p:cNvPr id="10" name="Google Shape;436;p14">
            <a:extLst>
              <a:ext uri="{FF2B5EF4-FFF2-40B4-BE49-F238E27FC236}">
                <a16:creationId xmlns:a16="http://schemas.microsoft.com/office/drawing/2014/main" id="{924C4B03-AC94-E546-B357-A28810CFE699}"/>
              </a:ext>
            </a:extLst>
          </p:cNvPr>
          <p:cNvSpPr txBox="1"/>
          <p:nvPr userDrawn="1"/>
        </p:nvSpPr>
        <p:spPr>
          <a:xfrm>
            <a:off x="8988251" y="6478880"/>
            <a:ext cx="2300120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>
            <a:defPPr>
              <a:defRPr lang="en-US"/>
            </a:defPPr>
            <a:lvl1pPr algn="r">
              <a:defRPr sz="1200" b="0" i="0">
                <a:solidFill>
                  <a:schemeClr val="tx2"/>
                </a:solidFill>
                <a:ea typeface="FT Aktual" pitchFamily="2" charset="77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lvl="0"/>
            <a:r>
              <a:rPr lang="vi-VN" sz="1100"/>
              <a:t>Designed by</a:t>
            </a:r>
            <a:r>
              <a:rPr lang="en-US" sz="1100"/>
              <a:t> </a:t>
            </a:r>
            <a:r>
              <a:rPr lang="en-US" sz="1100" b="1"/>
              <a:t>Ocvembor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1799BFBA-0C9E-F8B0-54A7-5FEC6CDBE43B}"/>
              </a:ext>
            </a:extLst>
          </p:cNvPr>
          <p:cNvGrpSpPr/>
          <p:nvPr userDrawn="1"/>
        </p:nvGrpSpPr>
        <p:grpSpPr>
          <a:xfrm>
            <a:off x="571499" y="6426311"/>
            <a:ext cx="253778" cy="253777"/>
            <a:chOff x="2753921" y="6436395"/>
            <a:chExt cx="234139" cy="234138"/>
          </a:xfrm>
        </p:grpSpPr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4753B79E-DA41-B039-6C30-C2228181FEA8}"/>
                </a:ext>
              </a:extLst>
            </p:cNvPr>
            <p:cNvSpPr/>
            <p:nvPr/>
          </p:nvSpPr>
          <p:spPr>
            <a:xfrm>
              <a:off x="2753921" y="6436395"/>
              <a:ext cx="234139" cy="234138"/>
            </a:xfrm>
            <a:custGeom>
              <a:avLst/>
              <a:gdLst>
                <a:gd name="connsiteX0" fmla="*/ 215042 w 430083"/>
                <a:gd name="connsiteY0" fmla="*/ 430082 h 430082"/>
                <a:gd name="connsiteX1" fmla="*/ 215042 w 430083"/>
                <a:gd name="connsiteY1" fmla="*/ 430082 h 430082"/>
                <a:gd name="connsiteX2" fmla="*/ 0 w 430083"/>
                <a:gd name="connsiteY2" fmla="*/ 215041 h 430082"/>
                <a:gd name="connsiteX3" fmla="*/ 0 w 430083"/>
                <a:gd name="connsiteY3" fmla="*/ 215041 h 430082"/>
                <a:gd name="connsiteX4" fmla="*/ 215042 w 430083"/>
                <a:gd name="connsiteY4" fmla="*/ 0 h 430082"/>
                <a:gd name="connsiteX5" fmla="*/ 215042 w 430083"/>
                <a:gd name="connsiteY5" fmla="*/ 0 h 430082"/>
                <a:gd name="connsiteX6" fmla="*/ 430083 w 430083"/>
                <a:gd name="connsiteY6" fmla="*/ 215041 h 430082"/>
                <a:gd name="connsiteX7" fmla="*/ 430083 w 430083"/>
                <a:gd name="connsiteY7" fmla="*/ 215041 h 430082"/>
                <a:gd name="connsiteX8" fmla="*/ 215042 w 430083"/>
                <a:gd name="connsiteY8" fmla="*/ 430082 h 4300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30083" h="430082">
                  <a:moveTo>
                    <a:pt x="215042" y="430082"/>
                  </a:moveTo>
                  <a:lnTo>
                    <a:pt x="215042" y="430082"/>
                  </a:lnTo>
                  <a:cubicBezTo>
                    <a:pt x="96298" y="430082"/>
                    <a:pt x="0" y="333784"/>
                    <a:pt x="0" y="215041"/>
                  </a:cubicBezTo>
                  <a:lnTo>
                    <a:pt x="0" y="215041"/>
                  </a:lnTo>
                  <a:cubicBezTo>
                    <a:pt x="0" y="96298"/>
                    <a:pt x="96298" y="0"/>
                    <a:pt x="215042" y="0"/>
                  </a:cubicBezTo>
                  <a:lnTo>
                    <a:pt x="215042" y="0"/>
                  </a:lnTo>
                  <a:cubicBezTo>
                    <a:pt x="333785" y="0"/>
                    <a:pt x="430083" y="96298"/>
                    <a:pt x="430083" y="215041"/>
                  </a:cubicBezTo>
                  <a:lnTo>
                    <a:pt x="430083" y="215041"/>
                  </a:lnTo>
                  <a:cubicBezTo>
                    <a:pt x="430083" y="333784"/>
                    <a:pt x="333785" y="430082"/>
                    <a:pt x="215042" y="430082"/>
                  </a:cubicBezTo>
                  <a:close/>
                </a:path>
              </a:pathLst>
            </a:custGeom>
            <a:solidFill>
              <a:schemeClr val="tx2"/>
            </a:solidFill>
            <a:ln w="6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pic>
          <p:nvPicPr>
            <p:cNvPr id="14" name="Graphic 13">
              <a:extLst>
                <a:ext uri="{FF2B5EF4-FFF2-40B4-BE49-F238E27FC236}">
                  <a16:creationId xmlns:a16="http://schemas.microsoft.com/office/drawing/2014/main" id="{42E609A3-5688-2C02-BFE3-EC04B8B1FA02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>
              <a:extLst>
                <a:ext uri="{96DAC541-7B7A-43D3-8B79-37D633B846F1}">
                  <asvg:svgBlip xmlns:asvg="http://schemas.microsoft.com/office/drawing/2016/SVG/main" r:embed="rId15"/>
                </a:ext>
              </a:extLst>
            </a:blip>
            <a:stretch>
              <a:fillRect/>
            </a:stretch>
          </p:blipFill>
          <p:spPr>
            <a:xfrm>
              <a:off x="2798329" y="6480803"/>
              <a:ext cx="145322" cy="145322"/>
            </a:xfrm>
            <a:prstGeom prst="rect">
              <a:avLst/>
            </a:prstGeom>
          </p:spPr>
        </p:pic>
      </p:grpSp>
      <p:sp>
        <p:nvSpPr>
          <p:cNvPr id="9" name="TextBox 8">
            <a:extLst>
              <a:ext uri="{FF2B5EF4-FFF2-40B4-BE49-F238E27FC236}">
                <a16:creationId xmlns:a16="http://schemas.microsoft.com/office/drawing/2014/main" id="{1F326BD8-E5D4-9F58-3C72-644F59BD097A}"/>
              </a:ext>
            </a:extLst>
          </p:cNvPr>
          <p:cNvSpPr txBox="1"/>
          <p:nvPr userDrawn="1"/>
        </p:nvSpPr>
        <p:spPr>
          <a:xfrm>
            <a:off x="884074" y="6513752"/>
            <a:ext cx="1109113" cy="85712"/>
          </a:xfrm>
          <a:custGeom>
            <a:avLst/>
            <a:gdLst/>
            <a:ahLst/>
            <a:cxnLst/>
            <a:rect l="l" t="t" r="r" b="b"/>
            <a:pathLst>
              <a:path w="2301393" h="177851">
                <a:moveTo>
                  <a:pt x="734416" y="29261"/>
                </a:moveTo>
                <a:lnTo>
                  <a:pt x="734416" y="85496"/>
                </a:lnTo>
                <a:lnTo>
                  <a:pt x="793852" y="85496"/>
                </a:lnTo>
                <a:cubicBezTo>
                  <a:pt x="804215" y="85496"/>
                  <a:pt x="812330" y="82982"/>
                  <a:pt x="818198" y="77952"/>
                </a:cubicBezTo>
                <a:cubicBezTo>
                  <a:pt x="824065" y="72923"/>
                  <a:pt x="826999" y="66065"/>
                  <a:pt x="826999" y="57378"/>
                </a:cubicBezTo>
                <a:cubicBezTo>
                  <a:pt x="826999" y="48692"/>
                  <a:pt x="824065" y="41834"/>
                  <a:pt x="818198" y="36804"/>
                </a:cubicBezTo>
                <a:cubicBezTo>
                  <a:pt x="812330" y="31775"/>
                  <a:pt x="804215" y="29261"/>
                  <a:pt x="793852" y="29261"/>
                </a:cubicBezTo>
                <a:close/>
                <a:moveTo>
                  <a:pt x="968769" y="27109"/>
                </a:moveTo>
                <a:lnTo>
                  <a:pt x="929854" y="110414"/>
                </a:lnTo>
                <a:lnTo>
                  <a:pt x="1007684" y="110414"/>
                </a:lnTo>
                <a:close/>
                <a:moveTo>
                  <a:pt x="2203094" y="26975"/>
                </a:moveTo>
                <a:cubicBezTo>
                  <a:pt x="2189378" y="26975"/>
                  <a:pt x="2177453" y="29489"/>
                  <a:pt x="2167319" y="34518"/>
                </a:cubicBezTo>
                <a:cubicBezTo>
                  <a:pt x="2157184" y="39548"/>
                  <a:pt x="2149336" y="46710"/>
                  <a:pt x="2143773" y="56007"/>
                </a:cubicBezTo>
                <a:cubicBezTo>
                  <a:pt x="2138210" y="65303"/>
                  <a:pt x="2135429" y="76276"/>
                  <a:pt x="2135429" y="88925"/>
                </a:cubicBezTo>
                <a:cubicBezTo>
                  <a:pt x="2135429" y="101574"/>
                  <a:pt x="2138210" y="112547"/>
                  <a:pt x="2143773" y="121844"/>
                </a:cubicBezTo>
                <a:cubicBezTo>
                  <a:pt x="2149336" y="131140"/>
                  <a:pt x="2157184" y="138303"/>
                  <a:pt x="2167319" y="143332"/>
                </a:cubicBezTo>
                <a:cubicBezTo>
                  <a:pt x="2177453" y="148361"/>
                  <a:pt x="2189378" y="150876"/>
                  <a:pt x="2203094" y="150876"/>
                </a:cubicBezTo>
                <a:cubicBezTo>
                  <a:pt x="2216963" y="150876"/>
                  <a:pt x="2228926" y="148361"/>
                  <a:pt x="2238985" y="143332"/>
                </a:cubicBezTo>
                <a:cubicBezTo>
                  <a:pt x="2249043" y="138303"/>
                  <a:pt x="2256854" y="131140"/>
                  <a:pt x="2262416" y="121844"/>
                </a:cubicBezTo>
                <a:cubicBezTo>
                  <a:pt x="2267979" y="112547"/>
                  <a:pt x="2270760" y="101574"/>
                  <a:pt x="2270760" y="88925"/>
                </a:cubicBezTo>
                <a:cubicBezTo>
                  <a:pt x="2270760" y="76276"/>
                  <a:pt x="2267979" y="65303"/>
                  <a:pt x="2262416" y="56007"/>
                </a:cubicBezTo>
                <a:cubicBezTo>
                  <a:pt x="2256854" y="46710"/>
                  <a:pt x="2249043" y="39548"/>
                  <a:pt x="2238985" y="34518"/>
                </a:cubicBezTo>
                <a:cubicBezTo>
                  <a:pt x="2228926" y="29489"/>
                  <a:pt x="2216963" y="26975"/>
                  <a:pt x="2203094" y="26975"/>
                </a:cubicBezTo>
                <a:close/>
                <a:moveTo>
                  <a:pt x="1764945" y="26975"/>
                </a:moveTo>
                <a:cubicBezTo>
                  <a:pt x="1751228" y="26975"/>
                  <a:pt x="1739303" y="29489"/>
                  <a:pt x="1729169" y="34518"/>
                </a:cubicBezTo>
                <a:cubicBezTo>
                  <a:pt x="1719034" y="39548"/>
                  <a:pt x="1711185" y="46710"/>
                  <a:pt x="1705623" y="56007"/>
                </a:cubicBezTo>
                <a:cubicBezTo>
                  <a:pt x="1700060" y="65303"/>
                  <a:pt x="1697279" y="76276"/>
                  <a:pt x="1697279" y="88925"/>
                </a:cubicBezTo>
                <a:cubicBezTo>
                  <a:pt x="1697279" y="101574"/>
                  <a:pt x="1700060" y="112547"/>
                  <a:pt x="1705623" y="121844"/>
                </a:cubicBezTo>
                <a:cubicBezTo>
                  <a:pt x="1711185" y="131140"/>
                  <a:pt x="1719034" y="138303"/>
                  <a:pt x="1729169" y="143332"/>
                </a:cubicBezTo>
                <a:cubicBezTo>
                  <a:pt x="1739303" y="148361"/>
                  <a:pt x="1751228" y="150876"/>
                  <a:pt x="1764945" y="150876"/>
                </a:cubicBezTo>
                <a:cubicBezTo>
                  <a:pt x="1778813" y="150876"/>
                  <a:pt x="1790776" y="148361"/>
                  <a:pt x="1800835" y="143332"/>
                </a:cubicBezTo>
                <a:cubicBezTo>
                  <a:pt x="1810893" y="138303"/>
                  <a:pt x="1818704" y="131140"/>
                  <a:pt x="1824266" y="121844"/>
                </a:cubicBezTo>
                <a:cubicBezTo>
                  <a:pt x="1829829" y="112547"/>
                  <a:pt x="1832610" y="101574"/>
                  <a:pt x="1832610" y="88925"/>
                </a:cubicBezTo>
                <a:cubicBezTo>
                  <a:pt x="1832610" y="76276"/>
                  <a:pt x="1829829" y="65303"/>
                  <a:pt x="1824266" y="56007"/>
                </a:cubicBezTo>
                <a:cubicBezTo>
                  <a:pt x="1818704" y="46710"/>
                  <a:pt x="1810893" y="39548"/>
                  <a:pt x="1800835" y="34518"/>
                </a:cubicBezTo>
                <a:cubicBezTo>
                  <a:pt x="1790776" y="29489"/>
                  <a:pt x="1778813" y="26975"/>
                  <a:pt x="1764945" y="26975"/>
                </a:cubicBezTo>
                <a:close/>
                <a:moveTo>
                  <a:pt x="307620" y="26975"/>
                </a:moveTo>
                <a:cubicBezTo>
                  <a:pt x="293904" y="26975"/>
                  <a:pt x="281978" y="29489"/>
                  <a:pt x="271844" y="34518"/>
                </a:cubicBezTo>
                <a:cubicBezTo>
                  <a:pt x="261709" y="39548"/>
                  <a:pt x="253860" y="46710"/>
                  <a:pt x="248298" y="56007"/>
                </a:cubicBezTo>
                <a:cubicBezTo>
                  <a:pt x="242736" y="65303"/>
                  <a:pt x="239954" y="76276"/>
                  <a:pt x="239954" y="88925"/>
                </a:cubicBezTo>
                <a:cubicBezTo>
                  <a:pt x="239954" y="101574"/>
                  <a:pt x="242736" y="112547"/>
                  <a:pt x="248298" y="121844"/>
                </a:cubicBezTo>
                <a:cubicBezTo>
                  <a:pt x="253860" y="131140"/>
                  <a:pt x="261709" y="138303"/>
                  <a:pt x="271844" y="143332"/>
                </a:cubicBezTo>
                <a:cubicBezTo>
                  <a:pt x="281978" y="148361"/>
                  <a:pt x="293904" y="150876"/>
                  <a:pt x="307620" y="150876"/>
                </a:cubicBezTo>
                <a:cubicBezTo>
                  <a:pt x="321488" y="150876"/>
                  <a:pt x="333451" y="148361"/>
                  <a:pt x="343510" y="143332"/>
                </a:cubicBezTo>
                <a:cubicBezTo>
                  <a:pt x="353568" y="138303"/>
                  <a:pt x="361379" y="131140"/>
                  <a:pt x="366941" y="121844"/>
                </a:cubicBezTo>
                <a:cubicBezTo>
                  <a:pt x="372504" y="112547"/>
                  <a:pt x="375285" y="101574"/>
                  <a:pt x="375285" y="88925"/>
                </a:cubicBezTo>
                <a:cubicBezTo>
                  <a:pt x="375285" y="76276"/>
                  <a:pt x="372504" y="65303"/>
                  <a:pt x="366941" y="56007"/>
                </a:cubicBezTo>
                <a:cubicBezTo>
                  <a:pt x="361379" y="46710"/>
                  <a:pt x="353568" y="39548"/>
                  <a:pt x="343510" y="34518"/>
                </a:cubicBezTo>
                <a:cubicBezTo>
                  <a:pt x="333451" y="29489"/>
                  <a:pt x="321488" y="26975"/>
                  <a:pt x="307620" y="26975"/>
                </a:cubicBezTo>
                <a:close/>
                <a:moveTo>
                  <a:pt x="1504341" y="3200"/>
                </a:moveTo>
                <a:lnTo>
                  <a:pt x="1534516" y="3200"/>
                </a:lnTo>
                <a:lnTo>
                  <a:pt x="1534516" y="148133"/>
                </a:lnTo>
                <a:lnTo>
                  <a:pt x="1650187" y="148133"/>
                </a:lnTo>
                <a:lnTo>
                  <a:pt x="1650187" y="174650"/>
                </a:lnTo>
                <a:lnTo>
                  <a:pt x="1504341" y="174650"/>
                </a:lnTo>
                <a:close/>
                <a:moveTo>
                  <a:pt x="1288771" y="3200"/>
                </a:moveTo>
                <a:lnTo>
                  <a:pt x="1322832" y="3200"/>
                </a:lnTo>
                <a:lnTo>
                  <a:pt x="1384668" y="80799"/>
                </a:lnTo>
                <a:lnTo>
                  <a:pt x="1446505" y="3200"/>
                </a:lnTo>
                <a:lnTo>
                  <a:pt x="1480566" y="3200"/>
                </a:lnTo>
                <a:lnTo>
                  <a:pt x="1399870" y="104445"/>
                </a:lnTo>
                <a:lnTo>
                  <a:pt x="1399870" y="174650"/>
                </a:lnTo>
                <a:lnTo>
                  <a:pt x="1369695" y="174650"/>
                </a:lnTo>
                <a:lnTo>
                  <a:pt x="1369695" y="104677"/>
                </a:lnTo>
                <a:close/>
                <a:moveTo>
                  <a:pt x="1094766" y="3200"/>
                </a:moveTo>
                <a:lnTo>
                  <a:pt x="1134085" y="3200"/>
                </a:lnTo>
                <a:lnTo>
                  <a:pt x="1241298" y="140548"/>
                </a:lnTo>
                <a:lnTo>
                  <a:pt x="1241298" y="3200"/>
                </a:lnTo>
                <a:lnTo>
                  <a:pt x="1270559" y="3200"/>
                </a:lnTo>
                <a:lnTo>
                  <a:pt x="1270559" y="174650"/>
                </a:lnTo>
                <a:lnTo>
                  <a:pt x="1232154" y="174650"/>
                </a:lnTo>
                <a:lnTo>
                  <a:pt x="1124026" y="35687"/>
                </a:lnTo>
                <a:lnTo>
                  <a:pt x="1124026" y="174650"/>
                </a:lnTo>
                <a:lnTo>
                  <a:pt x="1094766" y="174650"/>
                </a:lnTo>
                <a:close/>
                <a:moveTo>
                  <a:pt x="949909" y="3200"/>
                </a:moveTo>
                <a:lnTo>
                  <a:pt x="987628" y="3200"/>
                </a:lnTo>
                <a:lnTo>
                  <a:pt x="1069925" y="174650"/>
                </a:lnTo>
                <a:lnTo>
                  <a:pt x="1037692" y="174650"/>
                </a:lnTo>
                <a:lnTo>
                  <a:pt x="1019324" y="135331"/>
                </a:lnTo>
                <a:lnTo>
                  <a:pt x="918214" y="135331"/>
                </a:lnTo>
                <a:lnTo>
                  <a:pt x="899846" y="174650"/>
                </a:lnTo>
                <a:lnTo>
                  <a:pt x="867613" y="174650"/>
                </a:lnTo>
                <a:close/>
                <a:moveTo>
                  <a:pt x="704241" y="3200"/>
                </a:moveTo>
                <a:lnTo>
                  <a:pt x="794995" y="3200"/>
                </a:lnTo>
                <a:cubicBezTo>
                  <a:pt x="807796" y="3200"/>
                  <a:pt x="818884" y="5486"/>
                  <a:pt x="828256" y="10058"/>
                </a:cubicBezTo>
                <a:cubicBezTo>
                  <a:pt x="837629" y="14630"/>
                  <a:pt x="844868" y="20993"/>
                  <a:pt x="849973" y="29146"/>
                </a:cubicBezTo>
                <a:cubicBezTo>
                  <a:pt x="855079" y="37300"/>
                  <a:pt x="857631" y="46710"/>
                  <a:pt x="857631" y="57378"/>
                </a:cubicBezTo>
                <a:cubicBezTo>
                  <a:pt x="857631" y="68046"/>
                  <a:pt x="855079" y="77457"/>
                  <a:pt x="849973" y="85611"/>
                </a:cubicBezTo>
                <a:cubicBezTo>
                  <a:pt x="844868" y="93764"/>
                  <a:pt x="837629" y="100127"/>
                  <a:pt x="828256" y="104699"/>
                </a:cubicBezTo>
                <a:cubicBezTo>
                  <a:pt x="818884" y="109271"/>
                  <a:pt x="807796" y="111557"/>
                  <a:pt x="794995" y="111557"/>
                </a:cubicBezTo>
                <a:lnTo>
                  <a:pt x="734416" y="111557"/>
                </a:lnTo>
                <a:lnTo>
                  <a:pt x="734416" y="174650"/>
                </a:lnTo>
                <a:lnTo>
                  <a:pt x="704241" y="174650"/>
                </a:lnTo>
                <a:close/>
                <a:moveTo>
                  <a:pt x="437541" y="3200"/>
                </a:moveTo>
                <a:lnTo>
                  <a:pt x="483718" y="3200"/>
                </a:lnTo>
                <a:lnTo>
                  <a:pt x="552972" y="146038"/>
                </a:lnTo>
                <a:lnTo>
                  <a:pt x="622021" y="3200"/>
                </a:lnTo>
                <a:lnTo>
                  <a:pt x="668198" y="3200"/>
                </a:lnTo>
                <a:lnTo>
                  <a:pt x="668198" y="174650"/>
                </a:lnTo>
                <a:lnTo>
                  <a:pt x="639394" y="174650"/>
                </a:lnTo>
                <a:lnTo>
                  <a:pt x="639394" y="31815"/>
                </a:lnTo>
                <a:lnTo>
                  <a:pt x="568986" y="174650"/>
                </a:lnTo>
                <a:lnTo>
                  <a:pt x="536753" y="174650"/>
                </a:lnTo>
                <a:lnTo>
                  <a:pt x="466344" y="32017"/>
                </a:lnTo>
                <a:lnTo>
                  <a:pt x="466344" y="174650"/>
                </a:lnTo>
                <a:lnTo>
                  <a:pt x="437541" y="174650"/>
                </a:lnTo>
                <a:close/>
                <a:moveTo>
                  <a:pt x="2203094" y="0"/>
                </a:moveTo>
                <a:cubicBezTo>
                  <a:pt x="2222602" y="0"/>
                  <a:pt x="2239747" y="3734"/>
                  <a:pt x="2254529" y="11201"/>
                </a:cubicBezTo>
                <a:cubicBezTo>
                  <a:pt x="2269312" y="18669"/>
                  <a:pt x="2280818" y="29070"/>
                  <a:pt x="2289048" y="42405"/>
                </a:cubicBezTo>
                <a:cubicBezTo>
                  <a:pt x="2297278" y="55740"/>
                  <a:pt x="2301393" y="71247"/>
                  <a:pt x="2301393" y="88925"/>
                </a:cubicBezTo>
                <a:cubicBezTo>
                  <a:pt x="2301393" y="106604"/>
                  <a:pt x="2297278" y="122110"/>
                  <a:pt x="2289048" y="135445"/>
                </a:cubicBezTo>
                <a:cubicBezTo>
                  <a:pt x="2280818" y="148780"/>
                  <a:pt x="2269312" y="159182"/>
                  <a:pt x="2254529" y="166649"/>
                </a:cubicBezTo>
                <a:cubicBezTo>
                  <a:pt x="2239747" y="174117"/>
                  <a:pt x="2222602" y="177851"/>
                  <a:pt x="2203094" y="177851"/>
                </a:cubicBezTo>
                <a:cubicBezTo>
                  <a:pt x="2183587" y="177851"/>
                  <a:pt x="2166442" y="174117"/>
                  <a:pt x="2151660" y="166649"/>
                </a:cubicBezTo>
                <a:cubicBezTo>
                  <a:pt x="2136877" y="159182"/>
                  <a:pt x="2125370" y="148780"/>
                  <a:pt x="2117141" y="135445"/>
                </a:cubicBezTo>
                <a:cubicBezTo>
                  <a:pt x="2108911" y="122110"/>
                  <a:pt x="2104797" y="106604"/>
                  <a:pt x="2104797" y="88925"/>
                </a:cubicBezTo>
                <a:cubicBezTo>
                  <a:pt x="2104797" y="71247"/>
                  <a:pt x="2108911" y="55740"/>
                  <a:pt x="2117141" y="42405"/>
                </a:cubicBezTo>
                <a:cubicBezTo>
                  <a:pt x="2125370" y="29070"/>
                  <a:pt x="2136877" y="18669"/>
                  <a:pt x="2151660" y="11201"/>
                </a:cubicBezTo>
                <a:cubicBezTo>
                  <a:pt x="2166442" y="3734"/>
                  <a:pt x="2183587" y="0"/>
                  <a:pt x="2203094" y="0"/>
                </a:cubicBezTo>
                <a:close/>
                <a:moveTo>
                  <a:pt x="1982648" y="0"/>
                </a:moveTo>
                <a:cubicBezTo>
                  <a:pt x="2000174" y="0"/>
                  <a:pt x="2015528" y="2857"/>
                  <a:pt x="2028711" y="8572"/>
                </a:cubicBezTo>
                <a:cubicBezTo>
                  <a:pt x="2041894" y="14287"/>
                  <a:pt x="2052523" y="22098"/>
                  <a:pt x="2060601" y="32004"/>
                </a:cubicBezTo>
                <a:cubicBezTo>
                  <a:pt x="2068678" y="41910"/>
                  <a:pt x="2073631" y="53264"/>
                  <a:pt x="2075460" y="66065"/>
                </a:cubicBezTo>
                <a:lnTo>
                  <a:pt x="2044827" y="66065"/>
                </a:lnTo>
                <a:cubicBezTo>
                  <a:pt x="2043151" y="57988"/>
                  <a:pt x="2039531" y="50978"/>
                  <a:pt x="2033969" y="45034"/>
                </a:cubicBezTo>
                <a:cubicBezTo>
                  <a:pt x="2028406" y="39090"/>
                  <a:pt x="2021281" y="34518"/>
                  <a:pt x="2012595" y="31318"/>
                </a:cubicBezTo>
                <a:cubicBezTo>
                  <a:pt x="2003908" y="28118"/>
                  <a:pt x="1993849" y="26517"/>
                  <a:pt x="1982419" y="26517"/>
                </a:cubicBezTo>
                <a:cubicBezTo>
                  <a:pt x="1969008" y="26517"/>
                  <a:pt x="1957388" y="28994"/>
                  <a:pt x="1947558" y="33947"/>
                </a:cubicBezTo>
                <a:cubicBezTo>
                  <a:pt x="1937728" y="38900"/>
                  <a:pt x="1930108" y="46025"/>
                  <a:pt x="1924698" y="55321"/>
                </a:cubicBezTo>
                <a:cubicBezTo>
                  <a:pt x="1919288" y="64617"/>
                  <a:pt x="1916583" y="75819"/>
                  <a:pt x="1916583" y="88925"/>
                </a:cubicBezTo>
                <a:cubicBezTo>
                  <a:pt x="1916583" y="102032"/>
                  <a:pt x="1919364" y="113309"/>
                  <a:pt x="1924926" y="122758"/>
                </a:cubicBezTo>
                <a:cubicBezTo>
                  <a:pt x="1930489" y="132207"/>
                  <a:pt x="1938376" y="139446"/>
                  <a:pt x="1948587" y="144475"/>
                </a:cubicBezTo>
                <a:cubicBezTo>
                  <a:pt x="1958798" y="149504"/>
                  <a:pt x="1970837" y="152019"/>
                  <a:pt x="1984705" y="152019"/>
                </a:cubicBezTo>
                <a:cubicBezTo>
                  <a:pt x="1998117" y="152019"/>
                  <a:pt x="2009851" y="149733"/>
                  <a:pt x="2019910" y="145161"/>
                </a:cubicBezTo>
                <a:cubicBezTo>
                  <a:pt x="2029968" y="140589"/>
                  <a:pt x="2037893" y="134226"/>
                  <a:pt x="2043684" y="126073"/>
                </a:cubicBezTo>
                <a:lnTo>
                  <a:pt x="2050212" y="113157"/>
                </a:lnTo>
                <a:lnTo>
                  <a:pt x="1990649" y="113157"/>
                </a:lnTo>
                <a:lnTo>
                  <a:pt x="1990649" y="90297"/>
                </a:lnTo>
                <a:lnTo>
                  <a:pt x="2077288" y="90297"/>
                </a:lnTo>
                <a:lnTo>
                  <a:pt x="2077288" y="174650"/>
                </a:lnTo>
                <a:lnTo>
                  <a:pt x="2054886" y="174650"/>
                </a:lnTo>
                <a:lnTo>
                  <a:pt x="2053143" y="140786"/>
                </a:lnTo>
                <a:lnTo>
                  <a:pt x="2043456" y="154991"/>
                </a:lnTo>
                <a:cubicBezTo>
                  <a:pt x="2036140" y="162153"/>
                  <a:pt x="2027263" y="167754"/>
                  <a:pt x="2016824" y="171793"/>
                </a:cubicBezTo>
                <a:cubicBezTo>
                  <a:pt x="2006384" y="175831"/>
                  <a:pt x="1994459" y="177851"/>
                  <a:pt x="1981048" y="177851"/>
                </a:cubicBezTo>
                <a:cubicBezTo>
                  <a:pt x="1967484" y="177851"/>
                  <a:pt x="1954911" y="175793"/>
                  <a:pt x="1943329" y="171678"/>
                </a:cubicBezTo>
                <a:cubicBezTo>
                  <a:pt x="1931746" y="167564"/>
                  <a:pt x="1921650" y="161658"/>
                  <a:pt x="1913039" y="153962"/>
                </a:cubicBezTo>
                <a:cubicBezTo>
                  <a:pt x="1904429" y="146266"/>
                  <a:pt x="1897761" y="136931"/>
                  <a:pt x="1893037" y="125958"/>
                </a:cubicBezTo>
                <a:cubicBezTo>
                  <a:pt x="1888312" y="114986"/>
                  <a:pt x="1885950" y="102641"/>
                  <a:pt x="1885950" y="88925"/>
                </a:cubicBezTo>
                <a:cubicBezTo>
                  <a:pt x="1885950" y="75209"/>
                  <a:pt x="1888350" y="62865"/>
                  <a:pt x="1893151" y="51892"/>
                </a:cubicBezTo>
                <a:cubicBezTo>
                  <a:pt x="1897952" y="40919"/>
                  <a:pt x="1904695" y="31585"/>
                  <a:pt x="1913382" y="23889"/>
                </a:cubicBezTo>
                <a:cubicBezTo>
                  <a:pt x="1922069" y="16192"/>
                  <a:pt x="1932280" y="10287"/>
                  <a:pt x="1944015" y="6172"/>
                </a:cubicBezTo>
                <a:cubicBezTo>
                  <a:pt x="1955749" y="2057"/>
                  <a:pt x="1968627" y="0"/>
                  <a:pt x="1982648" y="0"/>
                </a:cubicBezTo>
                <a:close/>
                <a:moveTo>
                  <a:pt x="1764945" y="0"/>
                </a:moveTo>
                <a:cubicBezTo>
                  <a:pt x="1784452" y="0"/>
                  <a:pt x="1801597" y="3734"/>
                  <a:pt x="1816380" y="11201"/>
                </a:cubicBezTo>
                <a:cubicBezTo>
                  <a:pt x="1831162" y="18669"/>
                  <a:pt x="1842669" y="29070"/>
                  <a:pt x="1850898" y="42405"/>
                </a:cubicBezTo>
                <a:cubicBezTo>
                  <a:pt x="1859128" y="55740"/>
                  <a:pt x="1863243" y="71247"/>
                  <a:pt x="1863243" y="88925"/>
                </a:cubicBezTo>
                <a:cubicBezTo>
                  <a:pt x="1863243" y="106604"/>
                  <a:pt x="1859128" y="122110"/>
                  <a:pt x="1850898" y="135445"/>
                </a:cubicBezTo>
                <a:cubicBezTo>
                  <a:pt x="1842669" y="148780"/>
                  <a:pt x="1831162" y="159182"/>
                  <a:pt x="1816380" y="166649"/>
                </a:cubicBezTo>
                <a:cubicBezTo>
                  <a:pt x="1801597" y="174117"/>
                  <a:pt x="1784452" y="177851"/>
                  <a:pt x="1764945" y="177851"/>
                </a:cubicBezTo>
                <a:cubicBezTo>
                  <a:pt x="1745437" y="177851"/>
                  <a:pt x="1728292" y="174117"/>
                  <a:pt x="1713510" y="166649"/>
                </a:cubicBezTo>
                <a:cubicBezTo>
                  <a:pt x="1698727" y="159182"/>
                  <a:pt x="1687221" y="148780"/>
                  <a:pt x="1678991" y="135445"/>
                </a:cubicBezTo>
                <a:cubicBezTo>
                  <a:pt x="1670761" y="122110"/>
                  <a:pt x="1666647" y="106604"/>
                  <a:pt x="1666647" y="88925"/>
                </a:cubicBezTo>
                <a:cubicBezTo>
                  <a:pt x="1666647" y="71247"/>
                  <a:pt x="1670761" y="55740"/>
                  <a:pt x="1678991" y="42405"/>
                </a:cubicBezTo>
                <a:cubicBezTo>
                  <a:pt x="1687221" y="29070"/>
                  <a:pt x="1698727" y="18669"/>
                  <a:pt x="1713510" y="11201"/>
                </a:cubicBezTo>
                <a:cubicBezTo>
                  <a:pt x="1728292" y="3734"/>
                  <a:pt x="1745437" y="0"/>
                  <a:pt x="1764945" y="0"/>
                </a:cubicBezTo>
                <a:close/>
                <a:moveTo>
                  <a:pt x="307620" y="0"/>
                </a:moveTo>
                <a:cubicBezTo>
                  <a:pt x="327127" y="0"/>
                  <a:pt x="344272" y="3734"/>
                  <a:pt x="359055" y="11201"/>
                </a:cubicBezTo>
                <a:cubicBezTo>
                  <a:pt x="373837" y="18669"/>
                  <a:pt x="385344" y="29070"/>
                  <a:pt x="393573" y="42405"/>
                </a:cubicBezTo>
                <a:cubicBezTo>
                  <a:pt x="401803" y="55740"/>
                  <a:pt x="405918" y="71247"/>
                  <a:pt x="405918" y="88925"/>
                </a:cubicBezTo>
                <a:cubicBezTo>
                  <a:pt x="405918" y="106604"/>
                  <a:pt x="401803" y="122110"/>
                  <a:pt x="393573" y="135445"/>
                </a:cubicBezTo>
                <a:cubicBezTo>
                  <a:pt x="385344" y="148780"/>
                  <a:pt x="373837" y="159182"/>
                  <a:pt x="359055" y="166649"/>
                </a:cubicBezTo>
                <a:cubicBezTo>
                  <a:pt x="344272" y="174117"/>
                  <a:pt x="327127" y="177851"/>
                  <a:pt x="307620" y="177851"/>
                </a:cubicBezTo>
                <a:cubicBezTo>
                  <a:pt x="288112" y="177851"/>
                  <a:pt x="270967" y="174117"/>
                  <a:pt x="256185" y="166649"/>
                </a:cubicBezTo>
                <a:cubicBezTo>
                  <a:pt x="241402" y="159182"/>
                  <a:pt x="229896" y="148780"/>
                  <a:pt x="221666" y="135445"/>
                </a:cubicBezTo>
                <a:cubicBezTo>
                  <a:pt x="213436" y="122110"/>
                  <a:pt x="209322" y="106604"/>
                  <a:pt x="209322" y="88925"/>
                </a:cubicBezTo>
                <a:cubicBezTo>
                  <a:pt x="209322" y="71247"/>
                  <a:pt x="213436" y="55740"/>
                  <a:pt x="221666" y="42405"/>
                </a:cubicBezTo>
                <a:cubicBezTo>
                  <a:pt x="229896" y="29070"/>
                  <a:pt x="241402" y="18669"/>
                  <a:pt x="256185" y="11201"/>
                </a:cubicBezTo>
                <a:cubicBezTo>
                  <a:pt x="270967" y="3734"/>
                  <a:pt x="288112" y="0"/>
                  <a:pt x="307620" y="0"/>
                </a:cubicBezTo>
                <a:close/>
                <a:moveTo>
                  <a:pt x="96469" y="0"/>
                </a:moveTo>
                <a:cubicBezTo>
                  <a:pt x="113691" y="0"/>
                  <a:pt x="129007" y="2972"/>
                  <a:pt x="142418" y="8915"/>
                </a:cubicBezTo>
                <a:cubicBezTo>
                  <a:pt x="155829" y="14859"/>
                  <a:pt x="166688" y="23165"/>
                  <a:pt x="174994" y="33833"/>
                </a:cubicBezTo>
                <a:cubicBezTo>
                  <a:pt x="183299" y="44501"/>
                  <a:pt x="188214" y="56921"/>
                  <a:pt x="189738" y="71094"/>
                </a:cubicBezTo>
                <a:lnTo>
                  <a:pt x="159334" y="71094"/>
                </a:lnTo>
                <a:cubicBezTo>
                  <a:pt x="157658" y="61950"/>
                  <a:pt x="154038" y="54102"/>
                  <a:pt x="148476" y="47549"/>
                </a:cubicBezTo>
                <a:cubicBezTo>
                  <a:pt x="142913" y="40995"/>
                  <a:pt x="135712" y="35928"/>
                  <a:pt x="126873" y="32347"/>
                </a:cubicBezTo>
                <a:cubicBezTo>
                  <a:pt x="118034" y="28765"/>
                  <a:pt x="107823" y="26975"/>
                  <a:pt x="96241" y="26975"/>
                </a:cubicBezTo>
                <a:cubicBezTo>
                  <a:pt x="82830" y="26975"/>
                  <a:pt x="71209" y="29489"/>
                  <a:pt x="61380" y="34518"/>
                </a:cubicBezTo>
                <a:cubicBezTo>
                  <a:pt x="51549" y="39548"/>
                  <a:pt x="43968" y="46710"/>
                  <a:pt x="38634" y="56007"/>
                </a:cubicBezTo>
                <a:cubicBezTo>
                  <a:pt x="33300" y="65303"/>
                  <a:pt x="30633" y="76276"/>
                  <a:pt x="30633" y="88925"/>
                </a:cubicBezTo>
                <a:cubicBezTo>
                  <a:pt x="30633" y="101574"/>
                  <a:pt x="33300" y="112547"/>
                  <a:pt x="38634" y="121844"/>
                </a:cubicBezTo>
                <a:cubicBezTo>
                  <a:pt x="43968" y="131140"/>
                  <a:pt x="51549" y="138303"/>
                  <a:pt x="61380" y="143332"/>
                </a:cubicBezTo>
                <a:cubicBezTo>
                  <a:pt x="71209" y="148361"/>
                  <a:pt x="82830" y="150876"/>
                  <a:pt x="96241" y="150876"/>
                </a:cubicBezTo>
                <a:cubicBezTo>
                  <a:pt x="107823" y="150876"/>
                  <a:pt x="118034" y="149123"/>
                  <a:pt x="126873" y="145618"/>
                </a:cubicBezTo>
                <a:cubicBezTo>
                  <a:pt x="135712" y="142113"/>
                  <a:pt x="142913" y="137046"/>
                  <a:pt x="148476" y="130416"/>
                </a:cubicBezTo>
                <a:cubicBezTo>
                  <a:pt x="154038" y="123787"/>
                  <a:pt x="157658" y="115900"/>
                  <a:pt x="159334" y="106756"/>
                </a:cubicBezTo>
                <a:lnTo>
                  <a:pt x="189738" y="106756"/>
                </a:lnTo>
                <a:cubicBezTo>
                  <a:pt x="188214" y="120777"/>
                  <a:pt x="183299" y="133159"/>
                  <a:pt x="174994" y="143904"/>
                </a:cubicBezTo>
                <a:cubicBezTo>
                  <a:pt x="166688" y="154648"/>
                  <a:pt x="155829" y="162992"/>
                  <a:pt x="142418" y="168935"/>
                </a:cubicBezTo>
                <a:cubicBezTo>
                  <a:pt x="129007" y="174879"/>
                  <a:pt x="113691" y="177851"/>
                  <a:pt x="96469" y="177851"/>
                </a:cubicBezTo>
                <a:cubicBezTo>
                  <a:pt x="77267" y="177851"/>
                  <a:pt x="60427" y="174117"/>
                  <a:pt x="45949" y="166649"/>
                </a:cubicBezTo>
                <a:cubicBezTo>
                  <a:pt x="31471" y="159182"/>
                  <a:pt x="20193" y="148780"/>
                  <a:pt x="12116" y="135445"/>
                </a:cubicBezTo>
                <a:cubicBezTo>
                  <a:pt x="4039" y="122110"/>
                  <a:pt x="0" y="106604"/>
                  <a:pt x="0" y="88925"/>
                </a:cubicBezTo>
                <a:cubicBezTo>
                  <a:pt x="0" y="71247"/>
                  <a:pt x="4039" y="55740"/>
                  <a:pt x="12116" y="42405"/>
                </a:cubicBezTo>
                <a:cubicBezTo>
                  <a:pt x="20193" y="29070"/>
                  <a:pt x="31471" y="18669"/>
                  <a:pt x="45949" y="11201"/>
                </a:cubicBezTo>
                <a:cubicBezTo>
                  <a:pt x="60427" y="3734"/>
                  <a:pt x="77267" y="0"/>
                  <a:pt x="96469" y="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/>
            <a:endParaRPr lang="en-US" sz="1800" dirty="0" err="1">
              <a:solidFill>
                <a:schemeClr val="tx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8460951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4" r:id="rId2"/>
    <p:sldLayoutId id="2147483663" r:id="rId3"/>
    <p:sldLayoutId id="2147483665" r:id="rId4"/>
    <p:sldLayoutId id="2147483666" r:id="rId5"/>
    <p:sldLayoutId id="2147483667" r:id="rId6"/>
    <p:sldLayoutId id="2147483670" r:id="rId7"/>
    <p:sldLayoutId id="2147483668" r:id="rId8"/>
    <p:sldLayoutId id="2147483672" r:id="rId9"/>
    <p:sldLayoutId id="2147483669" r:id="rId10"/>
    <p:sldLayoutId id="2147483671" r:id="rId11"/>
  </p:sldLayoutIdLst>
  <p:txStyles>
    <p:titleStyle>
      <a:lvl1pPr algn="l" defTabSz="932742" rtl="0" eaLnBrk="1" latinLnBrk="0" hangingPunct="1">
        <a:lnSpc>
          <a:spcPct val="100000"/>
        </a:lnSpc>
        <a:spcBef>
          <a:spcPct val="0"/>
        </a:spcBef>
        <a:buNone/>
        <a:defRPr lang="en-US" sz="3000" b="1" kern="1200" cap="none" spc="0" baseline="0" dirty="0" smtClean="0">
          <a:ln w="3175">
            <a:noFill/>
          </a:ln>
          <a:solidFill>
            <a:schemeClr val="tx2"/>
          </a:solidFill>
          <a:effectLst/>
          <a:latin typeface="+mj-lt"/>
          <a:ea typeface="+mn-ea"/>
          <a:cs typeface="Segoe UI" pitchFamily="34" charset="0"/>
        </a:defRPr>
      </a:lvl1pPr>
    </p:titleStyle>
    <p:bodyStyle>
      <a:lvl1pPr marL="228600" marR="0" indent="-228600" algn="l" defTabSz="932742" rtl="0" eaLnBrk="1" fontAlgn="auto" latinLnBrk="0" hangingPunct="1">
        <a:lnSpc>
          <a:spcPct val="100000"/>
        </a:lnSpc>
        <a:spcBef>
          <a:spcPct val="20000"/>
        </a:spcBef>
        <a:spcAft>
          <a:spcPts val="0"/>
        </a:spcAft>
        <a:buClrTx/>
        <a:buSzPct val="90000"/>
        <a:buFont typeface="Wingdings" panose="05000000000000000000" pitchFamily="2" charset="2"/>
        <a:buChar char=""/>
        <a:tabLst/>
        <a:defRPr sz="2800" kern="1200" spc="0" baseline="0">
          <a:solidFill>
            <a:schemeClr val="tx2"/>
          </a:solidFill>
          <a:latin typeface="+mn-lt"/>
          <a:ea typeface="+mn-ea"/>
          <a:cs typeface="Segoe UI" panose="020B0502040204020203" pitchFamily="34" charset="0"/>
        </a:defRPr>
      </a:lvl1pPr>
      <a:lvl2pPr marL="457200" marR="0" indent="-228600" algn="l" defTabSz="932742" rtl="0" eaLnBrk="1" fontAlgn="auto" latinLnBrk="0" hangingPunct="1">
        <a:lnSpc>
          <a:spcPct val="100000"/>
        </a:lnSpc>
        <a:spcBef>
          <a:spcPct val="20000"/>
        </a:spcBef>
        <a:spcAft>
          <a:spcPts val="0"/>
        </a:spcAft>
        <a:buClrTx/>
        <a:buSzPct val="90000"/>
        <a:buFont typeface="Wingdings" panose="05000000000000000000" pitchFamily="2" charset="2"/>
        <a:buChar char=""/>
        <a:tabLst/>
        <a:defRPr sz="2000" kern="1200" spc="0" baseline="0">
          <a:solidFill>
            <a:schemeClr val="tx2"/>
          </a:solidFill>
          <a:latin typeface="+mn-lt"/>
          <a:ea typeface="+mn-ea"/>
          <a:cs typeface="+mn-cs"/>
        </a:defRPr>
      </a:lvl2pPr>
      <a:lvl3pPr marL="657225" marR="0" indent="-200025" algn="l" defTabSz="932742" rtl="0" eaLnBrk="1" fontAlgn="auto" latinLnBrk="0" hangingPunct="1">
        <a:lnSpc>
          <a:spcPct val="100000"/>
        </a:lnSpc>
        <a:spcBef>
          <a:spcPct val="20000"/>
        </a:spcBef>
        <a:spcAft>
          <a:spcPts val="0"/>
        </a:spcAft>
        <a:buClrTx/>
        <a:buSzPct val="90000"/>
        <a:buFont typeface="Wingdings" panose="05000000000000000000" pitchFamily="2" charset="2"/>
        <a:buChar char=""/>
        <a:tabLst/>
        <a:defRPr sz="1600" kern="1200" spc="0" baseline="0">
          <a:solidFill>
            <a:schemeClr val="tx2"/>
          </a:solidFill>
          <a:latin typeface="+mn-lt"/>
          <a:ea typeface="+mn-ea"/>
          <a:cs typeface="+mn-cs"/>
        </a:defRPr>
      </a:lvl3pPr>
      <a:lvl4pPr marL="842963" marR="0" indent="-180975" algn="l" defTabSz="932742" rtl="0" eaLnBrk="1" fontAlgn="auto" latinLnBrk="0" hangingPunct="1">
        <a:lnSpc>
          <a:spcPct val="100000"/>
        </a:lnSpc>
        <a:spcBef>
          <a:spcPct val="20000"/>
        </a:spcBef>
        <a:spcAft>
          <a:spcPts val="0"/>
        </a:spcAft>
        <a:buClrTx/>
        <a:buSzPct val="90000"/>
        <a:buFont typeface="Wingdings" panose="05000000000000000000" pitchFamily="2" charset="2"/>
        <a:buChar char=""/>
        <a:tabLst/>
        <a:defRPr sz="1400" kern="1200" spc="0" baseline="0">
          <a:solidFill>
            <a:schemeClr val="tx2"/>
          </a:solidFill>
          <a:latin typeface="+mn-lt"/>
          <a:ea typeface="+mn-ea"/>
          <a:cs typeface="+mn-cs"/>
        </a:defRPr>
      </a:lvl4pPr>
      <a:lvl5pPr marL="1023938" marR="0" indent="-168275" algn="l" defTabSz="932742" rtl="0" eaLnBrk="1" fontAlgn="auto" latinLnBrk="0" hangingPunct="1">
        <a:lnSpc>
          <a:spcPct val="100000"/>
        </a:lnSpc>
        <a:spcBef>
          <a:spcPct val="20000"/>
        </a:spcBef>
        <a:spcAft>
          <a:spcPts val="0"/>
        </a:spcAft>
        <a:buClrTx/>
        <a:buSzPct val="90000"/>
        <a:buFont typeface="Wingdings" panose="05000000000000000000" pitchFamily="2" charset="2"/>
        <a:buChar char=""/>
        <a:tabLst/>
        <a:defRPr sz="1400" kern="1200" spc="0" baseline="0">
          <a:solidFill>
            <a:schemeClr val="tx2"/>
          </a:solidFill>
          <a:latin typeface="+mn-lt"/>
          <a:ea typeface="+mn-ea"/>
          <a:cs typeface="+mn-cs"/>
        </a:defRPr>
      </a:lvl5pPr>
      <a:lvl6pPr marL="2565040" indent="-233186" algn="l" defTabSz="93274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31412" indent="-233186" algn="l" defTabSz="93274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97783" indent="-233186" algn="l" defTabSz="93274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964155" indent="-233186" algn="l" defTabSz="93274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66371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32742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99113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65484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331856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98226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64597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730969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6" pos="360">
          <p15:clr>
            <a:srgbClr val="C35EA4"/>
          </p15:clr>
        </p15:guide>
        <p15:guide id="17" pos="7320">
          <p15:clr>
            <a:srgbClr val="C35EA4"/>
          </p15:clr>
        </p15:guide>
        <p15:guide id="25" orient="horz" pos="369">
          <p15:clr>
            <a:srgbClr val="C35EA4"/>
          </p15:clr>
        </p15:guide>
        <p15:guide id="26" orient="horz" pos="3949">
          <p15:clr>
            <a:srgbClr val="C35EA4"/>
          </p15:clr>
        </p15:guide>
        <p15:guide id="27" orient="horz" pos="184">
          <p15:clr>
            <a:srgbClr val="A4A3A4"/>
          </p15:clr>
        </p15:guide>
        <p15:guide id="28" pos="192">
          <p15:clr>
            <a:srgbClr val="A4A3A4"/>
          </p15:clr>
        </p15:guide>
        <p15:guide id="29" orient="horz" pos="4128" userDrawn="1">
          <p15:clr>
            <a:srgbClr val="A4A3A4"/>
          </p15:clr>
        </p15:guide>
        <p15:guide id="30" pos="7488">
          <p15:clr>
            <a:srgbClr val="A4A3A4"/>
          </p15:clr>
        </p15:guide>
        <p15:guide id="31" orient="horz" pos="4008">
          <p15:clr>
            <a:srgbClr val="547EBF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svg"/><Relationship Id="rId7" Type="http://schemas.openxmlformats.org/officeDocument/2006/relationships/image" Target="../media/image9.sv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8.png"/><Relationship Id="rId5" Type="http://schemas.openxmlformats.org/officeDocument/2006/relationships/image" Target="../media/image7.svg"/><Relationship Id="rId4" Type="http://schemas.openxmlformats.org/officeDocument/2006/relationships/image" Target="../media/image6.png"/><Relationship Id="rId9" Type="http://schemas.openxmlformats.org/officeDocument/2006/relationships/image" Target="../media/image11.sv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facebook.com/Ocvembor/" TargetMode="External"/><Relationship Id="rId5" Type="http://schemas.openxmlformats.org/officeDocument/2006/relationships/hyperlink" Target="mailto:contact@ocvembor.com" TargetMode="External"/><Relationship Id="rId4" Type="http://schemas.openxmlformats.org/officeDocument/2006/relationships/hyperlink" Target="https://ocvembor.com/contact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3FECF019-6C3B-C667-AA78-296EF7B4FB3D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id="{8AC11CE5-7DCA-92FC-B73F-4A57DD004C3B}"/>
              </a:ext>
            </a:extLst>
          </p:cNvPr>
          <p:cNvSpPr/>
          <p:nvPr/>
        </p:nvSpPr>
        <p:spPr>
          <a:xfrm>
            <a:off x="5502876" y="1896492"/>
            <a:ext cx="1186248" cy="1186240"/>
          </a:xfrm>
          <a:custGeom>
            <a:avLst/>
            <a:gdLst>
              <a:gd name="connsiteX0" fmla="*/ 215042 w 430083"/>
              <a:gd name="connsiteY0" fmla="*/ 430082 h 430082"/>
              <a:gd name="connsiteX1" fmla="*/ 215042 w 430083"/>
              <a:gd name="connsiteY1" fmla="*/ 430082 h 430082"/>
              <a:gd name="connsiteX2" fmla="*/ 0 w 430083"/>
              <a:gd name="connsiteY2" fmla="*/ 215041 h 430082"/>
              <a:gd name="connsiteX3" fmla="*/ 0 w 430083"/>
              <a:gd name="connsiteY3" fmla="*/ 215041 h 430082"/>
              <a:gd name="connsiteX4" fmla="*/ 215042 w 430083"/>
              <a:gd name="connsiteY4" fmla="*/ 0 h 430082"/>
              <a:gd name="connsiteX5" fmla="*/ 215042 w 430083"/>
              <a:gd name="connsiteY5" fmla="*/ 0 h 430082"/>
              <a:gd name="connsiteX6" fmla="*/ 430083 w 430083"/>
              <a:gd name="connsiteY6" fmla="*/ 215041 h 430082"/>
              <a:gd name="connsiteX7" fmla="*/ 430083 w 430083"/>
              <a:gd name="connsiteY7" fmla="*/ 215041 h 430082"/>
              <a:gd name="connsiteX8" fmla="*/ 215042 w 430083"/>
              <a:gd name="connsiteY8" fmla="*/ 430082 h 4300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30083" h="430082">
                <a:moveTo>
                  <a:pt x="215042" y="430082"/>
                </a:moveTo>
                <a:lnTo>
                  <a:pt x="215042" y="430082"/>
                </a:lnTo>
                <a:cubicBezTo>
                  <a:pt x="96298" y="430082"/>
                  <a:pt x="0" y="333784"/>
                  <a:pt x="0" y="215041"/>
                </a:cubicBezTo>
                <a:lnTo>
                  <a:pt x="0" y="215041"/>
                </a:lnTo>
                <a:cubicBezTo>
                  <a:pt x="0" y="96298"/>
                  <a:pt x="96298" y="0"/>
                  <a:pt x="215042" y="0"/>
                </a:cubicBezTo>
                <a:lnTo>
                  <a:pt x="215042" y="0"/>
                </a:lnTo>
                <a:cubicBezTo>
                  <a:pt x="333785" y="0"/>
                  <a:pt x="430083" y="96298"/>
                  <a:pt x="430083" y="215041"/>
                </a:cubicBezTo>
                <a:lnTo>
                  <a:pt x="430083" y="215041"/>
                </a:lnTo>
                <a:cubicBezTo>
                  <a:pt x="430083" y="333784"/>
                  <a:pt x="333785" y="430082"/>
                  <a:pt x="215042" y="430082"/>
                </a:cubicBezTo>
                <a:close/>
              </a:path>
            </a:pathLst>
          </a:custGeom>
          <a:solidFill>
            <a:schemeClr val="bg1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>
              <a:solidFill>
                <a:srgbClr val="FFFFFF"/>
              </a:solidFill>
              <a:cs typeface="Segoe UI" pitchFamily="34" charset="0"/>
            </a:endParaRPr>
          </a:p>
        </p:txBody>
      </p:sp>
      <p:sp>
        <p:nvSpPr>
          <p:cNvPr id="16" name="Title 1">
            <a:extLst>
              <a:ext uri="{FF2B5EF4-FFF2-40B4-BE49-F238E27FC236}">
                <a16:creationId xmlns:a16="http://schemas.microsoft.com/office/drawing/2014/main" id="{2376A3C1-5CCC-90A6-98DB-3B8EFE72B740}"/>
              </a:ext>
            </a:extLst>
          </p:cNvPr>
          <p:cNvSpPr txBox="1">
            <a:spLocks/>
          </p:cNvSpPr>
          <p:nvPr/>
        </p:nvSpPr>
        <p:spPr>
          <a:xfrm>
            <a:off x="904082" y="629446"/>
            <a:ext cx="10383837" cy="677108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algn="l" defTabSz="932742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3000" b="1" kern="1200" cap="none" spc="0" baseline="0">
                <a:ln w="3175">
                  <a:noFill/>
                </a:ln>
                <a:solidFill>
                  <a:schemeClr val="tx2"/>
                </a:solidFill>
                <a:effectLst/>
                <a:latin typeface="+mj-lt"/>
                <a:ea typeface="+mn-ea"/>
                <a:cs typeface="Segoe UI" pitchFamily="34" charset="0"/>
              </a:defRPr>
            </a:lvl1pPr>
          </a:lstStyle>
          <a:p>
            <a:pPr algn="ctr"/>
            <a:r>
              <a:rPr lang="en-US" sz="4400" spc="200"/>
              <a:t>CREATIVE AGENCY</a:t>
            </a:r>
          </a:p>
        </p:txBody>
      </p:sp>
      <p:sp>
        <p:nvSpPr>
          <p:cNvPr id="17" name="Google Shape;436;p14">
            <a:extLst>
              <a:ext uri="{FF2B5EF4-FFF2-40B4-BE49-F238E27FC236}">
                <a16:creationId xmlns:a16="http://schemas.microsoft.com/office/drawing/2014/main" id="{2318010B-EF7A-AB67-F34B-A8FEB51DB67D}"/>
              </a:ext>
            </a:extLst>
          </p:cNvPr>
          <p:cNvSpPr txBox="1"/>
          <p:nvPr/>
        </p:nvSpPr>
        <p:spPr>
          <a:xfrm>
            <a:off x="3018454" y="1463856"/>
            <a:ext cx="6155093" cy="21018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 algn="ctr">
              <a:spcBef>
                <a:spcPts val="600"/>
              </a:spcBef>
              <a:buClr>
                <a:schemeClr val="accent1"/>
              </a:buClr>
              <a:buNone/>
            </a:pPr>
            <a:r>
              <a:rPr lang="en-US" sz="1200" spc="600"/>
              <a:t>PITCH DECK PRESENTATION TEMPLATE</a:t>
            </a:r>
          </a:p>
        </p:txBody>
      </p:sp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C46300B1-93E5-DFD1-AE1A-67F751B12B84}"/>
              </a:ext>
            </a:extLst>
          </p:cNvPr>
          <p:cNvSpPr/>
          <p:nvPr/>
        </p:nvSpPr>
        <p:spPr>
          <a:xfrm>
            <a:off x="5633224" y="2026839"/>
            <a:ext cx="925552" cy="925546"/>
          </a:xfrm>
          <a:custGeom>
            <a:avLst/>
            <a:gdLst>
              <a:gd name="connsiteX0" fmla="*/ 215042 w 430083"/>
              <a:gd name="connsiteY0" fmla="*/ 430082 h 430082"/>
              <a:gd name="connsiteX1" fmla="*/ 215042 w 430083"/>
              <a:gd name="connsiteY1" fmla="*/ 430082 h 430082"/>
              <a:gd name="connsiteX2" fmla="*/ 0 w 430083"/>
              <a:gd name="connsiteY2" fmla="*/ 215041 h 430082"/>
              <a:gd name="connsiteX3" fmla="*/ 0 w 430083"/>
              <a:gd name="connsiteY3" fmla="*/ 215041 h 430082"/>
              <a:gd name="connsiteX4" fmla="*/ 215042 w 430083"/>
              <a:gd name="connsiteY4" fmla="*/ 0 h 430082"/>
              <a:gd name="connsiteX5" fmla="*/ 215042 w 430083"/>
              <a:gd name="connsiteY5" fmla="*/ 0 h 430082"/>
              <a:gd name="connsiteX6" fmla="*/ 430083 w 430083"/>
              <a:gd name="connsiteY6" fmla="*/ 215041 h 430082"/>
              <a:gd name="connsiteX7" fmla="*/ 430083 w 430083"/>
              <a:gd name="connsiteY7" fmla="*/ 215041 h 430082"/>
              <a:gd name="connsiteX8" fmla="*/ 215042 w 430083"/>
              <a:gd name="connsiteY8" fmla="*/ 430082 h 4300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30083" h="430082">
                <a:moveTo>
                  <a:pt x="215042" y="430082"/>
                </a:moveTo>
                <a:lnTo>
                  <a:pt x="215042" y="430082"/>
                </a:lnTo>
                <a:cubicBezTo>
                  <a:pt x="96298" y="430082"/>
                  <a:pt x="0" y="333784"/>
                  <a:pt x="0" y="215041"/>
                </a:cubicBezTo>
                <a:lnTo>
                  <a:pt x="0" y="215041"/>
                </a:lnTo>
                <a:cubicBezTo>
                  <a:pt x="0" y="96298"/>
                  <a:pt x="96298" y="0"/>
                  <a:pt x="215042" y="0"/>
                </a:cubicBezTo>
                <a:lnTo>
                  <a:pt x="215042" y="0"/>
                </a:lnTo>
                <a:cubicBezTo>
                  <a:pt x="333785" y="0"/>
                  <a:pt x="430083" y="96298"/>
                  <a:pt x="430083" y="215041"/>
                </a:cubicBezTo>
                <a:lnTo>
                  <a:pt x="430083" y="215041"/>
                </a:lnTo>
                <a:cubicBezTo>
                  <a:pt x="430083" y="333784"/>
                  <a:pt x="333785" y="430082"/>
                  <a:pt x="215042" y="430082"/>
                </a:cubicBezTo>
                <a:close/>
              </a:path>
            </a:pathLst>
          </a:custGeom>
          <a:solidFill>
            <a:schemeClr val="tx2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>
              <a:solidFill>
                <a:srgbClr val="FFFFFF"/>
              </a:solidFill>
              <a:cs typeface="Segoe UI" pitchFamily="34" charset="0"/>
            </a:endParaRPr>
          </a:p>
        </p:txBody>
      </p:sp>
      <p:pic>
        <p:nvPicPr>
          <p:cNvPr id="27" name="Graphic 26">
            <a:extLst>
              <a:ext uri="{FF2B5EF4-FFF2-40B4-BE49-F238E27FC236}">
                <a16:creationId xmlns:a16="http://schemas.microsoft.com/office/drawing/2014/main" id="{9AB01273-50E5-0862-6A1B-CD030D87355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808769" y="2202383"/>
            <a:ext cx="574460" cy="5744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98244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6F80C13-1AB3-A194-F129-E335043DC3A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63EF52-4081-F9F7-C32E-501354CC24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The Problems</a:t>
            </a:r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2F65EDC8-61AC-69C2-26F2-D8F2C61A31D6}"/>
              </a:ext>
            </a:extLst>
          </p:cNvPr>
          <p:cNvSpPr/>
          <p:nvPr/>
        </p:nvSpPr>
        <p:spPr bwMode="auto">
          <a:xfrm>
            <a:off x="571499" y="1742768"/>
            <a:ext cx="2551114" cy="4082845"/>
          </a:xfrm>
          <a:prstGeom prst="roundRect">
            <a:avLst>
              <a:gd name="adj" fmla="val 11464"/>
            </a:avLst>
          </a:prstGeom>
          <a:solidFill>
            <a:srgbClr val="1A1A1A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4" name="Google Shape;437;p14">
            <a:extLst>
              <a:ext uri="{FF2B5EF4-FFF2-40B4-BE49-F238E27FC236}">
                <a16:creationId xmlns:a16="http://schemas.microsoft.com/office/drawing/2014/main" id="{1972605E-AAAA-A652-7E24-13B44496AE56}"/>
              </a:ext>
            </a:extLst>
          </p:cNvPr>
          <p:cNvSpPr txBox="1"/>
          <p:nvPr/>
        </p:nvSpPr>
        <p:spPr>
          <a:xfrm>
            <a:off x="854692" y="3262104"/>
            <a:ext cx="1983524" cy="2462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770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</a:pPr>
            <a:r>
              <a:rPr lang="en-GB" sz="1600" b="1">
                <a:solidFill>
                  <a:schemeClr val="bg1"/>
                </a:solidFill>
                <a:latin typeface="+mj-lt"/>
                <a:ea typeface="Montserrat"/>
                <a:cs typeface="Montserrat"/>
                <a:sym typeface="Montserrat"/>
              </a:rPr>
              <a:t>Problem name</a:t>
            </a:r>
            <a:endParaRPr lang="en-GB" sz="1600" b="0" i="0" u="none" strike="noStrike" cap="none">
              <a:solidFill>
                <a:schemeClr val="bg1"/>
              </a:solidFill>
              <a:latin typeface="+mj-lt"/>
              <a:ea typeface="Arial"/>
              <a:cs typeface="Arial"/>
              <a:sym typeface="Arial"/>
            </a:endParaRPr>
          </a:p>
        </p:txBody>
      </p:sp>
      <p:sp>
        <p:nvSpPr>
          <p:cNvPr id="5" name="Google Shape;436;p14">
            <a:extLst>
              <a:ext uri="{FF2B5EF4-FFF2-40B4-BE49-F238E27FC236}">
                <a16:creationId xmlns:a16="http://schemas.microsoft.com/office/drawing/2014/main" id="{AE10A42D-AE95-0A3B-5229-152096EDA886}"/>
              </a:ext>
            </a:extLst>
          </p:cNvPr>
          <p:cNvSpPr txBox="1"/>
          <p:nvPr/>
        </p:nvSpPr>
        <p:spPr>
          <a:xfrm>
            <a:off x="854692" y="3724103"/>
            <a:ext cx="1983524" cy="145956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182880" indent="-182880">
              <a:lnSpc>
                <a:spcPct val="130000"/>
              </a:lnSpc>
              <a:spcBef>
                <a:spcPts val="600"/>
              </a:spcBef>
            </a:pPr>
            <a:r>
              <a:rPr lang="en-US" sz="1100">
                <a:solidFill>
                  <a:schemeClr val="bg1"/>
                </a:solidFill>
              </a:rPr>
              <a:t>Write how weak campaigns sink clients daily now.</a:t>
            </a:r>
          </a:p>
          <a:p>
            <a:pPr marL="182880" indent="-182880">
              <a:lnSpc>
                <a:spcPct val="130000"/>
              </a:lnSpc>
              <a:spcBef>
                <a:spcPts val="600"/>
              </a:spcBef>
            </a:pPr>
            <a:r>
              <a:rPr lang="en-US" sz="1100">
                <a:solidFill>
                  <a:schemeClr val="bg1"/>
                </a:solidFill>
              </a:rPr>
              <a:t>Add why it’s a costly flaw in crowded markets.</a:t>
            </a:r>
          </a:p>
          <a:p>
            <a:pPr marL="182880" indent="-182880">
              <a:lnSpc>
                <a:spcPct val="130000"/>
              </a:lnSpc>
              <a:spcBef>
                <a:spcPts val="600"/>
              </a:spcBef>
            </a:pPr>
            <a:r>
              <a:rPr lang="en-US" sz="1100">
                <a:solidFill>
                  <a:schemeClr val="bg1"/>
                </a:solidFill>
              </a:rPr>
              <a:t>Explain how it dims brands against bold rivals fast.</a:t>
            </a:r>
          </a:p>
        </p:txBody>
      </p:sp>
      <p:sp>
        <p:nvSpPr>
          <p:cNvPr id="6" name="Google Shape;437;p14">
            <a:extLst>
              <a:ext uri="{FF2B5EF4-FFF2-40B4-BE49-F238E27FC236}">
                <a16:creationId xmlns:a16="http://schemas.microsoft.com/office/drawing/2014/main" id="{4D03389B-A183-A767-90B9-70DED7BE9B07}"/>
              </a:ext>
            </a:extLst>
          </p:cNvPr>
          <p:cNvSpPr txBox="1"/>
          <p:nvPr/>
        </p:nvSpPr>
        <p:spPr>
          <a:xfrm>
            <a:off x="854692" y="2199502"/>
            <a:ext cx="1983524" cy="4924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770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</a:pPr>
            <a:r>
              <a:rPr lang="en-GB" sz="3200" b="1">
                <a:ln w="12700">
                  <a:solidFill>
                    <a:schemeClr val="bg1"/>
                  </a:solidFill>
                </a:ln>
                <a:noFill/>
                <a:latin typeface="+mj-lt"/>
                <a:ea typeface="Montserrat"/>
                <a:cs typeface="Montserrat"/>
                <a:sym typeface="Montserrat"/>
              </a:rPr>
              <a:t>01.</a:t>
            </a:r>
            <a:endParaRPr lang="en-GB" sz="3200" b="0" i="0" u="none" strike="noStrike" cap="none">
              <a:ln w="12700">
                <a:solidFill>
                  <a:schemeClr val="bg1"/>
                </a:solidFill>
              </a:ln>
              <a:noFill/>
              <a:latin typeface="+mj-lt"/>
              <a:ea typeface="Arial"/>
              <a:cs typeface="Arial"/>
              <a:sym typeface="Arial"/>
            </a:endParaRPr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8672943A-5A6D-F291-B7AB-C8DB45DF1627}"/>
              </a:ext>
            </a:extLst>
          </p:cNvPr>
          <p:cNvSpPr/>
          <p:nvPr/>
        </p:nvSpPr>
        <p:spPr bwMode="auto">
          <a:xfrm>
            <a:off x="3413125" y="1742768"/>
            <a:ext cx="2551114" cy="4082845"/>
          </a:xfrm>
          <a:prstGeom prst="roundRect">
            <a:avLst>
              <a:gd name="adj" fmla="val 11464"/>
            </a:avLst>
          </a:prstGeom>
          <a:solidFill>
            <a:srgbClr val="1A1A1A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8" name="Google Shape;437;p14">
            <a:extLst>
              <a:ext uri="{FF2B5EF4-FFF2-40B4-BE49-F238E27FC236}">
                <a16:creationId xmlns:a16="http://schemas.microsoft.com/office/drawing/2014/main" id="{1BA8B684-040C-7159-317A-514434AB72E6}"/>
              </a:ext>
            </a:extLst>
          </p:cNvPr>
          <p:cNvSpPr txBox="1"/>
          <p:nvPr/>
        </p:nvSpPr>
        <p:spPr>
          <a:xfrm>
            <a:off x="3696318" y="3262104"/>
            <a:ext cx="1983524" cy="2462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770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</a:pPr>
            <a:r>
              <a:rPr lang="en-GB" sz="1600" b="1">
                <a:solidFill>
                  <a:schemeClr val="bg1"/>
                </a:solidFill>
                <a:latin typeface="+mj-lt"/>
                <a:ea typeface="Montserrat"/>
                <a:cs typeface="Montserrat"/>
                <a:sym typeface="Montserrat"/>
              </a:rPr>
              <a:t>Problem name</a:t>
            </a:r>
            <a:endParaRPr lang="en-GB" sz="1600" b="0" i="0" u="none" strike="noStrike" cap="none">
              <a:solidFill>
                <a:schemeClr val="bg1"/>
              </a:solidFill>
              <a:latin typeface="+mj-lt"/>
              <a:ea typeface="Arial"/>
              <a:cs typeface="Arial"/>
              <a:sym typeface="Arial"/>
            </a:endParaRPr>
          </a:p>
        </p:txBody>
      </p:sp>
      <p:sp>
        <p:nvSpPr>
          <p:cNvPr id="9" name="Google Shape;436;p14">
            <a:extLst>
              <a:ext uri="{FF2B5EF4-FFF2-40B4-BE49-F238E27FC236}">
                <a16:creationId xmlns:a16="http://schemas.microsoft.com/office/drawing/2014/main" id="{BCB3012B-5F52-B822-CADB-F7B186993E40}"/>
              </a:ext>
            </a:extLst>
          </p:cNvPr>
          <p:cNvSpPr txBox="1"/>
          <p:nvPr/>
        </p:nvSpPr>
        <p:spPr>
          <a:xfrm>
            <a:off x="3696318" y="3724103"/>
            <a:ext cx="1983524" cy="145956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182880" indent="-182880">
              <a:lnSpc>
                <a:spcPct val="130000"/>
              </a:lnSpc>
              <a:spcBef>
                <a:spcPts val="600"/>
              </a:spcBef>
            </a:pPr>
            <a:r>
              <a:rPr lang="en-US" sz="1100">
                <a:solidFill>
                  <a:schemeClr val="bg1"/>
                </a:solidFill>
              </a:rPr>
              <a:t>Write how weak campaigns sink clients daily now.</a:t>
            </a:r>
          </a:p>
          <a:p>
            <a:pPr marL="182880" indent="-182880">
              <a:lnSpc>
                <a:spcPct val="130000"/>
              </a:lnSpc>
              <a:spcBef>
                <a:spcPts val="600"/>
              </a:spcBef>
            </a:pPr>
            <a:r>
              <a:rPr lang="en-US" sz="1100">
                <a:solidFill>
                  <a:schemeClr val="bg1"/>
                </a:solidFill>
              </a:rPr>
              <a:t>Add why it’s a costly flaw in crowded markets.</a:t>
            </a:r>
          </a:p>
          <a:p>
            <a:pPr marL="182880" indent="-182880">
              <a:lnSpc>
                <a:spcPct val="130000"/>
              </a:lnSpc>
              <a:spcBef>
                <a:spcPts val="600"/>
              </a:spcBef>
            </a:pPr>
            <a:r>
              <a:rPr lang="en-US" sz="1100">
                <a:solidFill>
                  <a:schemeClr val="bg1"/>
                </a:solidFill>
              </a:rPr>
              <a:t>Explain how it dims brands against bold rivals fast.</a:t>
            </a:r>
          </a:p>
        </p:txBody>
      </p:sp>
      <p:sp>
        <p:nvSpPr>
          <p:cNvPr id="10" name="Google Shape;437;p14">
            <a:extLst>
              <a:ext uri="{FF2B5EF4-FFF2-40B4-BE49-F238E27FC236}">
                <a16:creationId xmlns:a16="http://schemas.microsoft.com/office/drawing/2014/main" id="{4760562C-46F7-3986-76DF-BD6047B7FAEE}"/>
              </a:ext>
            </a:extLst>
          </p:cNvPr>
          <p:cNvSpPr txBox="1"/>
          <p:nvPr/>
        </p:nvSpPr>
        <p:spPr>
          <a:xfrm>
            <a:off x="3696318" y="2199502"/>
            <a:ext cx="1983524" cy="4924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770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</a:pPr>
            <a:r>
              <a:rPr lang="en-GB" sz="3200" b="1">
                <a:ln w="12700">
                  <a:solidFill>
                    <a:schemeClr val="bg1"/>
                  </a:solidFill>
                </a:ln>
                <a:noFill/>
                <a:latin typeface="+mj-lt"/>
                <a:ea typeface="Montserrat"/>
                <a:cs typeface="Montserrat"/>
                <a:sym typeface="Montserrat"/>
              </a:rPr>
              <a:t>02.</a:t>
            </a:r>
            <a:endParaRPr lang="en-GB" sz="3200" b="0" i="0" u="none" strike="noStrike" cap="none">
              <a:ln w="12700">
                <a:solidFill>
                  <a:schemeClr val="bg1"/>
                </a:solidFill>
              </a:ln>
              <a:noFill/>
              <a:latin typeface="+mj-lt"/>
              <a:ea typeface="Arial"/>
              <a:cs typeface="Arial"/>
              <a:sym typeface="Arial"/>
            </a:endParaRP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3904DF7A-3B8A-600A-ACBC-CC44624B9743}"/>
              </a:ext>
            </a:extLst>
          </p:cNvPr>
          <p:cNvSpPr/>
          <p:nvPr/>
        </p:nvSpPr>
        <p:spPr bwMode="auto">
          <a:xfrm>
            <a:off x="6254751" y="1742768"/>
            <a:ext cx="2551114" cy="4082845"/>
          </a:xfrm>
          <a:prstGeom prst="roundRect">
            <a:avLst>
              <a:gd name="adj" fmla="val 11464"/>
            </a:avLst>
          </a:prstGeom>
          <a:solidFill>
            <a:srgbClr val="1A1A1A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12" name="Google Shape;437;p14">
            <a:extLst>
              <a:ext uri="{FF2B5EF4-FFF2-40B4-BE49-F238E27FC236}">
                <a16:creationId xmlns:a16="http://schemas.microsoft.com/office/drawing/2014/main" id="{9911DE72-DA62-192C-F12E-D9B57DF11F0F}"/>
              </a:ext>
            </a:extLst>
          </p:cNvPr>
          <p:cNvSpPr txBox="1"/>
          <p:nvPr/>
        </p:nvSpPr>
        <p:spPr>
          <a:xfrm>
            <a:off x="6537944" y="3262104"/>
            <a:ext cx="1983524" cy="2462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770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</a:pPr>
            <a:r>
              <a:rPr lang="en-GB" sz="1600" b="1">
                <a:solidFill>
                  <a:schemeClr val="bg1"/>
                </a:solidFill>
                <a:latin typeface="+mj-lt"/>
                <a:ea typeface="Montserrat"/>
                <a:cs typeface="Montserrat"/>
                <a:sym typeface="Montserrat"/>
              </a:rPr>
              <a:t>Problem name</a:t>
            </a:r>
            <a:endParaRPr lang="en-GB" sz="1600" b="0" i="0" u="none" strike="noStrike" cap="none">
              <a:solidFill>
                <a:schemeClr val="bg1"/>
              </a:solidFill>
              <a:latin typeface="+mj-lt"/>
              <a:ea typeface="Arial"/>
              <a:cs typeface="Arial"/>
              <a:sym typeface="Arial"/>
            </a:endParaRPr>
          </a:p>
        </p:txBody>
      </p:sp>
      <p:sp>
        <p:nvSpPr>
          <p:cNvPr id="13" name="Google Shape;436;p14">
            <a:extLst>
              <a:ext uri="{FF2B5EF4-FFF2-40B4-BE49-F238E27FC236}">
                <a16:creationId xmlns:a16="http://schemas.microsoft.com/office/drawing/2014/main" id="{7198061F-3217-0045-477F-22783AFEF8EF}"/>
              </a:ext>
            </a:extLst>
          </p:cNvPr>
          <p:cNvSpPr txBox="1"/>
          <p:nvPr/>
        </p:nvSpPr>
        <p:spPr>
          <a:xfrm>
            <a:off x="6537944" y="3724103"/>
            <a:ext cx="1983524" cy="145956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182880" indent="-182880">
              <a:lnSpc>
                <a:spcPct val="130000"/>
              </a:lnSpc>
              <a:spcBef>
                <a:spcPts val="600"/>
              </a:spcBef>
            </a:pPr>
            <a:r>
              <a:rPr lang="en-US" sz="1100">
                <a:solidFill>
                  <a:schemeClr val="bg1"/>
                </a:solidFill>
              </a:rPr>
              <a:t>Write how weak campaigns sink clients daily now.</a:t>
            </a:r>
          </a:p>
          <a:p>
            <a:pPr marL="182880" indent="-182880">
              <a:lnSpc>
                <a:spcPct val="130000"/>
              </a:lnSpc>
              <a:spcBef>
                <a:spcPts val="600"/>
              </a:spcBef>
            </a:pPr>
            <a:r>
              <a:rPr lang="en-US" sz="1100">
                <a:solidFill>
                  <a:schemeClr val="bg1"/>
                </a:solidFill>
              </a:rPr>
              <a:t>Add why it’s a costly flaw in crowded markets.</a:t>
            </a:r>
          </a:p>
          <a:p>
            <a:pPr marL="182880" indent="-182880">
              <a:lnSpc>
                <a:spcPct val="130000"/>
              </a:lnSpc>
              <a:spcBef>
                <a:spcPts val="600"/>
              </a:spcBef>
            </a:pPr>
            <a:r>
              <a:rPr lang="en-US" sz="1100">
                <a:solidFill>
                  <a:schemeClr val="bg1"/>
                </a:solidFill>
              </a:rPr>
              <a:t>Explain how it dims brands against bold rivals fast.</a:t>
            </a:r>
          </a:p>
        </p:txBody>
      </p:sp>
      <p:sp>
        <p:nvSpPr>
          <p:cNvPr id="14" name="Google Shape;437;p14">
            <a:extLst>
              <a:ext uri="{FF2B5EF4-FFF2-40B4-BE49-F238E27FC236}">
                <a16:creationId xmlns:a16="http://schemas.microsoft.com/office/drawing/2014/main" id="{96C1E397-F9D0-56F7-ACB4-EA86D85CEC9F}"/>
              </a:ext>
            </a:extLst>
          </p:cNvPr>
          <p:cNvSpPr txBox="1"/>
          <p:nvPr/>
        </p:nvSpPr>
        <p:spPr>
          <a:xfrm>
            <a:off x="6537944" y="2199502"/>
            <a:ext cx="1983524" cy="4924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770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</a:pPr>
            <a:r>
              <a:rPr lang="en-GB" sz="3200" b="1">
                <a:ln w="12700">
                  <a:solidFill>
                    <a:schemeClr val="bg1"/>
                  </a:solidFill>
                </a:ln>
                <a:noFill/>
                <a:latin typeface="+mj-lt"/>
                <a:ea typeface="Montserrat"/>
                <a:cs typeface="Montserrat"/>
                <a:sym typeface="Montserrat"/>
              </a:rPr>
              <a:t>03.</a:t>
            </a:r>
            <a:endParaRPr lang="en-GB" sz="3200" b="0" i="0" u="none" strike="noStrike" cap="none">
              <a:ln w="12700">
                <a:solidFill>
                  <a:schemeClr val="bg1"/>
                </a:solidFill>
              </a:ln>
              <a:noFill/>
              <a:latin typeface="+mj-lt"/>
              <a:ea typeface="Arial"/>
              <a:cs typeface="Arial"/>
              <a:sym typeface="Arial"/>
            </a:endParaRP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602B78A5-ABBE-4EEE-03A3-4F0F79389969}"/>
              </a:ext>
            </a:extLst>
          </p:cNvPr>
          <p:cNvSpPr/>
          <p:nvPr/>
        </p:nvSpPr>
        <p:spPr bwMode="auto">
          <a:xfrm>
            <a:off x="9096377" y="1742768"/>
            <a:ext cx="2551114" cy="4082845"/>
          </a:xfrm>
          <a:prstGeom prst="roundRect">
            <a:avLst>
              <a:gd name="adj" fmla="val 11464"/>
            </a:avLst>
          </a:prstGeom>
          <a:solidFill>
            <a:srgbClr val="1A1A1A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16" name="Google Shape;437;p14">
            <a:extLst>
              <a:ext uri="{FF2B5EF4-FFF2-40B4-BE49-F238E27FC236}">
                <a16:creationId xmlns:a16="http://schemas.microsoft.com/office/drawing/2014/main" id="{5DEFC565-D853-796E-B1FF-15948688EB01}"/>
              </a:ext>
            </a:extLst>
          </p:cNvPr>
          <p:cNvSpPr txBox="1"/>
          <p:nvPr/>
        </p:nvSpPr>
        <p:spPr>
          <a:xfrm>
            <a:off x="9379570" y="3262104"/>
            <a:ext cx="1983524" cy="2462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770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</a:pPr>
            <a:r>
              <a:rPr lang="en-GB" sz="1600" b="1">
                <a:solidFill>
                  <a:schemeClr val="bg1"/>
                </a:solidFill>
                <a:latin typeface="+mj-lt"/>
                <a:ea typeface="Montserrat"/>
                <a:cs typeface="Montserrat"/>
                <a:sym typeface="Montserrat"/>
              </a:rPr>
              <a:t>Problem name</a:t>
            </a:r>
            <a:endParaRPr lang="en-GB" sz="1600" b="0" i="0" u="none" strike="noStrike" cap="none">
              <a:solidFill>
                <a:schemeClr val="bg1"/>
              </a:solidFill>
              <a:latin typeface="+mj-lt"/>
              <a:ea typeface="Arial"/>
              <a:cs typeface="Arial"/>
              <a:sym typeface="Arial"/>
            </a:endParaRPr>
          </a:p>
        </p:txBody>
      </p:sp>
      <p:sp>
        <p:nvSpPr>
          <p:cNvPr id="17" name="Google Shape;436;p14">
            <a:extLst>
              <a:ext uri="{FF2B5EF4-FFF2-40B4-BE49-F238E27FC236}">
                <a16:creationId xmlns:a16="http://schemas.microsoft.com/office/drawing/2014/main" id="{29E61D7A-ABFF-BAD9-90D5-6C2916841532}"/>
              </a:ext>
            </a:extLst>
          </p:cNvPr>
          <p:cNvSpPr txBox="1"/>
          <p:nvPr/>
        </p:nvSpPr>
        <p:spPr>
          <a:xfrm>
            <a:off x="9379570" y="3724103"/>
            <a:ext cx="1983524" cy="145956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182880" indent="-182880">
              <a:lnSpc>
                <a:spcPct val="130000"/>
              </a:lnSpc>
              <a:spcBef>
                <a:spcPts val="600"/>
              </a:spcBef>
            </a:pPr>
            <a:r>
              <a:rPr lang="en-US" sz="1100">
                <a:solidFill>
                  <a:schemeClr val="bg1"/>
                </a:solidFill>
              </a:rPr>
              <a:t>Write how weak campaigns sink clients daily now.</a:t>
            </a:r>
          </a:p>
          <a:p>
            <a:pPr marL="182880" indent="-182880">
              <a:lnSpc>
                <a:spcPct val="130000"/>
              </a:lnSpc>
              <a:spcBef>
                <a:spcPts val="600"/>
              </a:spcBef>
            </a:pPr>
            <a:r>
              <a:rPr lang="en-US" sz="1100">
                <a:solidFill>
                  <a:schemeClr val="bg1"/>
                </a:solidFill>
              </a:rPr>
              <a:t>Add why it’s a costly flaw in crowded markets.</a:t>
            </a:r>
          </a:p>
          <a:p>
            <a:pPr marL="182880" indent="-182880">
              <a:lnSpc>
                <a:spcPct val="130000"/>
              </a:lnSpc>
              <a:spcBef>
                <a:spcPts val="600"/>
              </a:spcBef>
            </a:pPr>
            <a:r>
              <a:rPr lang="en-US" sz="1100">
                <a:solidFill>
                  <a:schemeClr val="bg1"/>
                </a:solidFill>
              </a:rPr>
              <a:t>Explain how it dims brands against bold rivals fast.</a:t>
            </a:r>
          </a:p>
        </p:txBody>
      </p:sp>
      <p:sp>
        <p:nvSpPr>
          <p:cNvPr id="18" name="Google Shape;437;p14">
            <a:extLst>
              <a:ext uri="{FF2B5EF4-FFF2-40B4-BE49-F238E27FC236}">
                <a16:creationId xmlns:a16="http://schemas.microsoft.com/office/drawing/2014/main" id="{7420A83B-5EF1-2FE6-08F5-586F3C1E9A08}"/>
              </a:ext>
            </a:extLst>
          </p:cNvPr>
          <p:cNvSpPr txBox="1"/>
          <p:nvPr/>
        </p:nvSpPr>
        <p:spPr>
          <a:xfrm>
            <a:off x="9379570" y="2199502"/>
            <a:ext cx="1983524" cy="4924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770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</a:pPr>
            <a:r>
              <a:rPr lang="en-GB" sz="3200" b="1">
                <a:ln w="12700">
                  <a:solidFill>
                    <a:schemeClr val="bg1"/>
                  </a:solidFill>
                </a:ln>
                <a:noFill/>
                <a:latin typeface="+mj-lt"/>
                <a:ea typeface="Montserrat"/>
                <a:cs typeface="Montserrat"/>
                <a:sym typeface="Montserrat"/>
              </a:rPr>
              <a:t>04.</a:t>
            </a:r>
            <a:endParaRPr lang="en-GB" sz="3200" b="0" i="0" u="none" strike="noStrike" cap="none">
              <a:ln w="12700">
                <a:solidFill>
                  <a:schemeClr val="bg1"/>
                </a:solidFill>
              </a:ln>
              <a:noFill/>
              <a:latin typeface="+mj-lt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912769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C8A386B-5699-E25D-4EF0-2736A56AA01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399C3436-5C55-9660-EC16-3FA65B629A06}"/>
              </a:ext>
            </a:extLst>
          </p:cNvPr>
          <p:cNvSpPr/>
          <p:nvPr/>
        </p:nvSpPr>
        <p:spPr bwMode="auto">
          <a:xfrm>
            <a:off x="571499" y="1742768"/>
            <a:ext cx="2551114" cy="4082845"/>
          </a:xfrm>
          <a:prstGeom prst="roundRect">
            <a:avLst>
              <a:gd name="adj" fmla="val 11464"/>
            </a:avLst>
          </a:prstGeom>
          <a:gradFill>
            <a:gsLst>
              <a:gs pos="100000">
                <a:schemeClr val="bg1">
                  <a:alpha val="20000"/>
                </a:schemeClr>
              </a:gs>
              <a:gs pos="20000">
                <a:schemeClr val="bg1"/>
              </a:gs>
            </a:gsLst>
            <a:lin ang="5400000" scaled="1"/>
          </a:gra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spcBef>
                <a:spcPct val="0"/>
              </a:spcBef>
              <a:spcAft>
                <a:spcPct val="0"/>
              </a:spcAft>
            </a:pPr>
            <a:endParaRPr lang="en-US" sz="3200" b="1" dirty="0" err="1">
              <a:solidFill>
                <a:schemeClr val="tx2"/>
              </a:solidFill>
              <a:cs typeface="Segoe UI" pitchFamily="34" charset="0"/>
            </a:endParaRPr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C1811129-8F42-C946-1FF3-440BF90C8AFE}"/>
              </a:ext>
            </a:extLst>
          </p:cNvPr>
          <p:cNvSpPr/>
          <p:nvPr/>
        </p:nvSpPr>
        <p:spPr bwMode="auto">
          <a:xfrm>
            <a:off x="3413125" y="1742768"/>
            <a:ext cx="2551114" cy="4082845"/>
          </a:xfrm>
          <a:prstGeom prst="roundRect">
            <a:avLst>
              <a:gd name="adj" fmla="val 11464"/>
            </a:avLst>
          </a:prstGeom>
          <a:gradFill>
            <a:gsLst>
              <a:gs pos="0">
                <a:schemeClr val="bg1">
                  <a:alpha val="20000"/>
                </a:schemeClr>
              </a:gs>
              <a:gs pos="80000">
                <a:schemeClr val="bg1"/>
              </a:gs>
            </a:gsLst>
            <a:lin ang="5400000" scaled="1"/>
          </a:gra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spcBef>
                <a:spcPct val="0"/>
              </a:spcBef>
              <a:spcAft>
                <a:spcPct val="0"/>
              </a:spcAft>
            </a:pPr>
            <a:endParaRPr lang="en-US" sz="3200" b="1" dirty="0" err="1">
              <a:solidFill>
                <a:schemeClr val="tx2"/>
              </a:solidFill>
              <a:cs typeface="Segoe UI" pitchFamily="34" charset="0"/>
            </a:endParaRPr>
          </a:p>
        </p:txBody>
      </p: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D17EFBD0-7642-DBE7-A2AA-E265AA0CEEA9}"/>
              </a:ext>
            </a:extLst>
          </p:cNvPr>
          <p:cNvSpPr/>
          <p:nvPr/>
        </p:nvSpPr>
        <p:spPr bwMode="auto">
          <a:xfrm>
            <a:off x="6254751" y="1742768"/>
            <a:ext cx="2551114" cy="4082845"/>
          </a:xfrm>
          <a:prstGeom prst="roundRect">
            <a:avLst>
              <a:gd name="adj" fmla="val 11464"/>
            </a:avLst>
          </a:prstGeom>
          <a:gradFill>
            <a:gsLst>
              <a:gs pos="100000">
                <a:schemeClr val="bg1">
                  <a:alpha val="20000"/>
                </a:schemeClr>
              </a:gs>
              <a:gs pos="20000">
                <a:schemeClr val="bg1"/>
              </a:gs>
            </a:gsLst>
            <a:lin ang="5400000" scaled="1"/>
          </a:gra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spcBef>
                <a:spcPct val="0"/>
              </a:spcBef>
              <a:spcAft>
                <a:spcPct val="0"/>
              </a:spcAft>
            </a:pPr>
            <a:endParaRPr lang="en-US" sz="3200" b="1" dirty="0" err="1">
              <a:solidFill>
                <a:schemeClr val="tx2"/>
              </a:solidFill>
              <a:cs typeface="Segoe UI" pitchFamily="34" charset="0"/>
            </a:endParaRPr>
          </a:p>
        </p:txBody>
      </p:sp>
      <p:sp>
        <p:nvSpPr>
          <p:cNvPr id="25" name="Rectangle: Rounded Corners 24">
            <a:extLst>
              <a:ext uri="{FF2B5EF4-FFF2-40B4-BE49-F238E27FC236}">
                <a16:creationId xmlns:a16="http://schemas.microsoft.com/office/drawing/2014/main" id="{DACEAEF5-DC0F-1A95-4AB6-DA0B09131474}"/>
              </a:ext>
            </a:extLst>
          </p:cNvPr>
          <p:cNvSpPr/>
          <p:nvPr/>
        </p:nvSpPr>
        <p:spPr bwMode="auto">
          <a:xfrm>
            <a:off x="9069386" y="1742768"/>
            <a:ext cx="2551114" cy="4082845"/>
          </a:xfrm>
          <a:prstGeom prst="roundRect">
            <a:avLst>
              <a:gd name="adj" fmla="val 11464"/>
            </a:avLst>
          </a:prstGeom>
          <a:gradFill>
            <a:gsLst>
              <a:gs pos="0">
                <a:schemeClr val="bg1">
                  <a:alpha val="20000"/>
                </a:schemeClr>
              </a:gs>
              <a:gs pos="79000">
                <a:schemeClr val="bg1"/>
              </a:gs>
            </a:gsLst>
            <a:lin ang="5400000" scaled="1"/>
          </a:gra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spcBef>
                <a:spcPct val="0"/>
              </a:spcBef>
              <a:spcAft>
                <a:spcPct val="0"/>
              </a:spcAft>
            </a:pPr>
            <a:endParaRPr lang="en-US" sz="3200" b="1" dirty="0" err="1">
              <a:solidFill>
                <a:schemeClr val="tx2"/>
              </a:solidFill>
              <a:cs typeface="Segoe UI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9BCF5D6-E7C5-62A1-A942-408977139C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Our Solutions</a:t>
            </a:r>
          </a:p>
        </p:txBody>
      </p:sp>
      <p:sp>
        <p:nvSpPr>
          <p:cNvPr id="37" name="Picture Placeholder 36">
            <a:extLst>
              <a:ext uri="{FF2B5EF4-FFF2-40B4-BE49-F238E27FC236}">
                <a16:creationId xmlns:a16="http://schemas.microsoft.com/office/drawing/2014/main" id="{4E611F7C-AFC9-A244-6E39-9C2EE939D7B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8" name="Picture Placeholder 37">
            <a:extLst>
              <a:ext uri="{FF2B5EF4-FFF2-40B4-BE49-F238E27FC236}">
                <a16:creationId xmlns:a16="http://schemas.microsoft.com/office/drawing/2014/main" id="{4C311A11-7F21-5DFD-A484-67033DB7DABD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39" name="Picture Placeholder 38">
            <a:extLst>
              <a:ext uri="{FF2B5EF4-FFF2-40B4-BE49-F238E27FC236}">
                <a16:creationId xmlns:a16="http://schemas.microsoft.com/office/drawing/2014/main" id="{CF4FCC10-70BC-358B-A8FF-34DA8E28F7E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40" name="Picture Placeholder 39">
            <a:extLst>
              <a:ext uri="{FF2B5EF4-FFF2-40B4-BE49-F238E27FC236}">
                <a16:creationId xmlns:a16="http://schemas.microsoft.com/office/drawing/2014/main" id="{9C38D0B3-C039-D4B7-05A5-E43F47B0425D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5A592B46-1EFD-F7EF-AA3E-3115E565C51D}"/>
              </a:ext>
            </a:extLst>
          </p:cNvPr>
          <p:cNvSpPr/>
          <p:nvPr/>
        </p:nvSpPr>
        <p:spPr bwMode="auto">
          <a:xfrm>
            <a:off x="1497041" y="5475599"/>
            <a:ext cx="700030" cy="700028"/>
          </a:xfrm>
          <a:prstGeom prst="ellipse">
            <a:avLst/>
          </a:prstGeom>
          <a:solidFill>
            <a:schemeClr val="bg1"/>
          </a:solidFill>
          <a:ln w="63500">
            <a:solidFill>
              <a:srgbClr val="EEEEEE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spcBef>
                <a:spcPct val="0"/>
              </a:spcBef>
              <a:spcAft>
                <a:spcPct val="0"/>
              </a:spcAft>
            </a:pPr>
            <a:r>
              <a:rPr lang="en-US" sz="1200" b="1">
                <a:solidFill>
                  <a:schemeClr val="tx2"/>
                </a:solidFill>
                <a:latin typeface="+mj-lt"/>
                <a:ea typeface="Segoe UI" pitchFamily="34" charset="0"/>
                <a:cs typeface="Segoe UI" pitchFamily="34" charset="0"/>
              </a:rPr>
              <a:t>01</a:t>
            </a:r>
            <a:endParaRPr lang="en-US" sz="1200" b="1" dirty="0" err="1">
              <a:solidFill>
                <a:schemeClr val="tx2"/>
              </a:solidFill>
              <a:latin typeface="+mj-lt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9" name="Google Shape;437;p14">
            <a:extLst>
              <a:ext uri="{FF2B5EF4-FFF2-40B4-BE49-F238E27FC236}">
                <a16:creationId xmlns:a16="http://schemas.microsoft.com/office/drawing/2014/main" id="{B6CC3829-A56F-84B4-E54A-D867872175EE}"/>
              </a:ext>
            </a:extLst>
          </p:cNvPr>
          <p:cNvSpPr txBox="1"/>
          <p:nvPr/>
        </p:nvSpPr>
        <p:spPr>
          <a:xfrm>
            <a:off x="770516" y="3952803"/>
            <a:ext cx="2153081" cy="2462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770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</a:pPr>
            <a:r>
              <a:rPr lang="en-GB" sz="1600" b="1">
                <a:solidFill>
                  <a:schemeClr val="tx2"/>
                </a:solidFill>
                <a:latin typeface="+mj-lt"/>
                <a:ea typeface="Montserrat"/>
                <a:cs typeface="Montserrat"/>
                <a:sym typeface="Montserrat"/>
              </a:rPr>
              <a:t>Solution Name</a:t>
            </a:r>
            <a:endParaRPr lang="en-GB" sz="1600" b="0" i="0" u="none" strike="noStrike" cap="none">
              <a:solidFill>
                <a:schemeClr val="tx2"/>
              </a:solidFill>
              <a:latin typeface="+mj-lt"/>
              <a:ea typeface="Arial"/>
              <a:cs typeface="Arial"/>
              <a:sym typeface="Arial"/>
            </a:endParaRPr>
          </a:p>
        </p:txBody>
      </p:sp>
      <p:sp>
        <p:nvSpPr>
          <p:cNvPr id="10" name="Google Shape;436;p14">
            <a:extLst>
              <a:ext uri="{FF2B5EF4-FFF2-40B4-BE49-F238E27FC236}">
                <a16:creationId xmlns:a16="http://schemas.microsoft.com/office/drawing/2014/main" id="{96B405A5-EDC3-734A-1FFC-26A3FE5C1481}"/>
              </a:ext>
            </a:extLst>
          </p:cNvPr>
          <p:cNvSpPr txBox="1"/>
          <p:nvPr/>
        </p:nvSpPr>
        <p:spPr>
          <a:xfrm>
            <a:off x="769209" y="4351955"/>
            <a:ext cx="2155694" cy="86555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 algn="ctr">
              <a:lnSpc>
                <a:spcPct val="130000"/>
              </a:lnSpc>
              <a:spcBef>
                <a:spcPts val="600"/>
              </a:spcBef>
              <a:buClr>
                <a:schemeClr val="accent1"/>
              </a:buClr>
              <a:buNone/>
            </a:pPr>
            <a:r>
              <a:rPr lang="en-US" sz="1100"/>
              <a:t>Write what your agency delivers and its standout jolt. Highlight how it pulls clients out of the mire now.</a:t>
            </a: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616760AB-F54F-468C-EE83-537714971F13}"/>
              </a:ext>
            </a:extLst>
          </p:cNvPr>
          <p:cNvSpPr/>
          <p:nvPr/>
        </p:nvSpPr>
        <p:spPr bwMode="auto">
          <a:xfrm>
            <a:off x="4338667" y="1392755"/>
            <a:ext cx="700030" cy="700028"/>
          </a:xfrm>
          <a:prstGeom prst="ellipse">
            <a:avLst/>
          </a:prstGeom>
          <a:solidFill>
            <a:schemeClr val="bg1"/>
          </a:solidFill>
          <a:ln w="63500">
            <a:solidFill>
              <a:srgbClr val="EEEEEE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spcBef>
                <a:spcPct val="0"/>
              </a:spcBef>
              <a:spcAft>
                <a:spcPct val="0"/>
              </a:spcAft>
            </a:pPr>
            <a:r>
              <a:rPr lang="en-US" sz="1200" b="1">
                <a:solidFill>
                  <a:schemeClr val="tx2"/>
                </a:solidFill>
                <a:latin typeface="+mj-lt"/>
                <a:ea typeface="Segoe UI" pitchFamily="34" charset="0"/>
                <a:cs typeface="Segoe UI" pitchFamily="34" charset="0"/>
              </a:rPr>
              <a:t>02</a:t>
            </a:r>
            <a:endParaRPr lang="en-US" sz="1200" b="1" dirty="0" err="1">
              <a:solidFill>
                <a:schemeClr val="tx2"/>
              </a:solidFill>
              <a:latin typeface="+mj-lt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9EF43F11-F365-586F-0467-7FAF11AFDA66}"/>
              </a:ext>
            </a:extLst>
          </p:cNvPr>
          <p:cNvSpPr/>
          <p:nvPr/>
        </p:nvSpPr>
        <p:spPr bwMode="auto">
          <a:xfrm>
            <a:off x="7180293" y="5475599"/>
            <a:ext cx="700030" cy="700028"/>
          </a:xfrm>
          <a:prstGeom prst="ellipse">
            <a:avLst/>
          </a:prstGeom>
          <a:solidFill>
            <a:schemeClr val="bg1"/>
          </a:solidFill>
          <a:ln w="63500">
            <a:solidFill>
              <a:srgbClr val="EEEEEE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spcBef>
                <a:spcPct val="0"/>
              </a:spcBef>
              <a:spcAft>
                <a:spcPct val="0"/>
              </a:spcAft>
            </a:pPr>
            <a:r>
              <a:rPr lang="en-US" sz="1200" b="1">
                <a:solidFill>
                  <a:schemeClr val="tx2"/>
                </a:solidFill>
                <a:latin typeface="+mj-lt"/>
                <a:ea typeface="Segoe UI" pitchFamily="34" charset="0"/>
                <a:cs typeface="Segoe UI" pitchFamily="34" charset="0"/>
              </a:rPr>
              <a:t>03</a:t>
            </a:r>
            <a:endParaRPr lang="en-US" sz="1200" b="1" dirty="0" err="1">
              <a:solidFill>
                <a:schemeClr val="tx2"/>
              </a:solidFill>
              <a:latin typeface="+mj-lt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22" name="Google Shape;437;p14">
            <a:extLst>
              <a:ext uri="{FF2B5EF4-FFF2-40B4-BE49-F238E27FC236}">
                <a16:creationId xmlns:a16="http://schemas.microsoft.com/office/drawing/2014/main" id="{5DE99C3D-2DCD-C6DD-8FFB-4FC9179911EB}"/>
              </a:ext>
            </a:extLst>
          </p:cNvPr>
          <p:cNvSpPr txBox="1"/>
          <p:nvPr/>
        </p:nvSpPr>
        <p:spPr>
          <a:xfrm>
            <a:off x="6453768" y="3952803"/>
            <a:ext cx="2153081" cy="2462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770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</a:pPr>
            <a:r>
              <a:rPr lang="en-GB" sz="1600" b="1">
                <a:solidFill>
                  <a:schemeClr val="tx2"/>
                </a:solidFill>
                <a:latin typeface="+mj-lt"/>
                <a:ea typeface="Montserrat"/>
                <a:cs typeface="Montserrat"/>
                <a:sym typeface="Montserrat"/>
              </a:rPr>
              <a:t>Solution Name</a:t>
            </a:r>
            <a:endParaRPr lang="en-GB" sz="1600" b="0" i="0" u="none" strike="noStrike" cap="none">
              <a:solidFill>
                <a:schemeClr val="tx2"/>
              </a:solidFill>
              <a:latin typeface="+mj-lt"/>
              <a:ea typeface="Arial"/>
              <a:cs typeface="Arial"/>
              <a:sym typeface="Arial"/>
            </a:endParaRPr>
          </a:p>
        </p:txBody>
      </p:sp>
      <p:sp>
        <p:nvSpPr>
          <p:cNvPr id="23" name="Google Shape;436;p14">
            <a:extLst>
              <a:ext uri="{FF2B5EF4-FFF2-40B4-BE49-F238E27FC236}">
                <a16:creationId xmlns:a16="http://schemas.microsoft.com/office/drawing/2014/main" id="{D5E5F77B-811B-DF66-438E-15E21DAF9AF9}"/>
              </a:ext>
            </a:extLst>
          </p:cNvPr>
          <p:cNvSpPr txBox="1"/>
          <p:nvPr/>
        </p:nvSpPr>
        <p:spPr>
          <a:xfrm>
            <a:off x="6452461" y="4351955"/>
            <a:ext cx="2155694" cy="86555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 algn="ctr">
              <a:lnSpc>
                <a:spcPct val="130000"/>
              </a:lnSpc>
              <a:spcBef>
                <a:spcPts val="600"/>
              </a:spcBef>
              <a:buClr>
                <a:schemeClr val="accent1"/>
              </a:buClr>
              <a:buNone/>
            </a:pPr>
            <a:r>
              <a:rPr lang="en-US" sz="1100"/>
              <a:t>Write what your agency delivers and its standout jolt. Highlight how it pulls clients out of the mire now.</a:t>
            </a:r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10EA5BE7-60D1-1F42-AD5C-8E97E609C8F9}"/>
              </a:ext>
            </a:extLst>
          </p:cNvPr>
          <p:cNvSpPr/>
          <p:nvPr/>
        </p:nvSpPr>
        <p:spPr bwMode="auto">
          <a:xfrm>
            <a:off x="9994928" y="1392755"/>
            <a:ext cx="700030" cy="700028"/>
          </a:xfrm>
          <a:prstGeom prst="ellipse">
            <a:avLst/>
          </a:prstGeom>
          <a:solidFill>
            <a:schemeClr val="bg1"/>
          </a:solidFill>
          <a:ln w="63500">
            <a:solidFill>
              <a:srgbClr val="EEEEEE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spcBef>
                <a:spcPct val="0"/>
              </a:spcBef>
              <a:spcAft>
                <a:spcPct val="0"/>
              </a:spcAft>
            </a:pPr>
            <a:r>
              <a:rPr lang="en-US" sz="1200" b="1">
                <a:solidFill>
                  <a:schemeClr val="tx2"/>
                </a:solidFill>
                <a:latin typeface="+mj-lt"/>
                <a:ea typeface="Segoe UI" pitchFamily="34" charset="0"/>
                <a:cs typeface="Segoe UI" pitchFamily="34" charset="0"/>
              </a:rPr>
              <a:t>04</a:t>
            </a:r>
            <a:endParaRPr lang="en-US" sz="1200" b="1" dirty="0" err="1">
              <a:solidFill>
                <a:schemeClr val="tx2"/>
              </a:solidFill>
              <a:latin typeface="+mj-lt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16" name="Google Shape;437;p14">
            <a:extLst>
              <a:ext uri="{FF2B5EF4-FFF2-40B4-BE49-F238E27FC236}">
                <a16:creationId xmlns:a16="http://schemas.microsoft.com/office/drawing/2014/main" id="{28A0932C-4168-316D-123B-0D9E088116F1}"/>
              </a:ext>
            </a:extLst>
          </p:cNvPr>
          <p:cNvSpPr txBox="1"/>
          <p:nvPr/>
        </p:nvSpPr>
        <p:spPr>
          <a:xfrm>
            <a:off x="3612142" y="2350868"/>
            <a:ext cx="2153081" cy="2462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770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</a:pPr>
            <a:r>
              <a:rPr lang="en-GB" sz="1600" b="1">
                <a:solidFill>
                  <a:schemeClr val="tx2"/>
                </a:solidFill>
                <a:latin typeface="+mj-lt"/>
                <a:ea typeface="Montserrat"/>
                <a:cs typeface="Montserrat"/>
                <a:sym typeface="Montserrat"/>
              </a:rPr>
              <a:t>Solution Name</a:t>
            </a:r>
            <a:endParaRPr lang="en-GB" sz="1600" b="0" i="0" u="none" strike="noStrike" cap="none">
              <a:solidFill>
                <a:schemeClr val="tx2"/>
              </a:solidFill>
              <a:latin typeface="+mj-lt"/>
              <a:ea typeface="Arial"/>
              <a:cs typeface="Arial"/>
              <a:sym typeface="Arial"/>
            </a:endParaRPr>
          </a:p>
        </p:txBody>
      </p:sp>
      <p:sp>
        <p:nvSpPr>
          <p:cNvPr id="17" name="Google Shape;436;p14">
            <a:extLst>
              <a:ext uri="{FF2B5EF4-FFF2-40B4-BE49-F238E27FC236}">
                <a16:creationId xmlns:a16="http://schemas.microsoft.com/office/drawing/2014/main" id="{6FB53542-A476-A6C5-FE49-CC052275EED7}"/>
              </a:ext>
            </a:extLst>
          </p:cNvPr>
          <p:cNvSpPr txBox="1"/>
          <p:nvPr/>
        </p:nvSpPr>
        <p:spPr>
          <a:xfrm>
            <a:off x="3610835" y="2750020"/>
            <a:ext cx="2155694" cy="86555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 algn="ctr">
              <a:lnSpc>
                <a:spcPct val="130000"/>
              </a:lnSpc>
              <a:spcBef>
                <a:spcPts val="600"/>
              </a:spcBef>
              <a:buClr>
                <a:schemeClr val="accent1"/>
              </a:buClr>
              <a:buNone/>
            </a:pPr>
            <a:r>
              <a:rPr lang="en-US" sz="1100"/>
              <a:t>Write what your agency delivers and its standout jolt. Highlight how it pulls clients out of the mire now.</a:t>
            </a:r>
          </a:p>
        </p:txBody>
      </p:sp>
      <p:sp>
        <p:nvSpPr>
          <p:cNvPr id="28" name="Google Shape;437;p14">
            <a:extLst>
              <a:ext uri="{FF2B5EF4-FFF2-40B4-BE49-F238E27FC236}">
                <a16:creationId xmlns:a16="http://schemas.microsoft.com/office/drawing/2014/main" id="{46C82DBA-2AE9-F9B5-E678-FD40B6AE79FD}"/>
              </a:ext>
            </a:extLst>
          </p:cNvPr>
          <p:cNvSpPr txBox="1"/>
          <p:nvPr/>
        </p:nvSpPr>
        <p:spPr>
          <a:xfrm>
            <a:off x="9268403" y="2350868"/>
            <a:ext cx="2153081" cy="2462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770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</a:pPr>
            <a:r>
              <a:rPr lang="en-GB" sz="1600" b="1">
                <a:solidFill>
                  <a:schemeClr val="tx2"/>
                </a:solidFill>
                <a:latin typeface="+mj-lt"/>
                <a:ea typeface="Montserrat"/>
                <a:cs typeface="Montserrat"/>
                <a:sym typeface="Montserrat"/>
              </a:rPr>
              <a:t>Solution Name</a:t>
            </a:r>
            <a:endParaRPr lang="en-GB" sz="1600" b="0" i="0" u="none" strike="noStrike" cap="none">
              <a:solidFill>
                <a:schemeClr val="tx2"/>
              </a:solidFill>
              <a:latin typeface="+mj-lt"/>
              <a:ea typeface="Arial"/>
              <a:cs typeface="Arial"/>
              <a:sym typeface="Arial"/>
            </a:endParaRPr>
          </a:p>
        </p:txBody>
      </p:sp>
      <p:sp>
        <p:nvSpPr>
          <p:cNvPr id="29" name="Google Shape;436;p14">
            <a:extLst>
              <a:ext uri="{FF2B5EF4-FFF2-40B4-BE49-F238E27FC236}">
                <a16:creationId xmlns:a16="http://schemas.microsoft.com/office/drawing/2014/main" id="{DCB2C61C-8D08-6C46-F67B-8D38ACEB946A}"/>
              </a:ext>
            </a:extLst>
          </p:cNvPr>
          <p:cNvSpPr txBox="1"/>
          <p:nvPr/>
        </p:nvSpPr>
        <p:spPr>
          <a:xfrm>
            <a:off x="9267096" y="2750020"/>
            <a:ext cx="2155694" cy="86555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 algn="ctr">
              <a:lnSpc>
                <a:spcPct val="130000"/>
              </a:lnSpc>
              <a:spcBef>
                <a:spcPts val="600"/>
              </a:spcBef>
              <a:buClr>
                <a:schemeClr val="accent1"/>
              </a:buClr>
              <a:buNone/>
            </a:pPr>
            <a:r>
              <a:rPr lang="en-US" sz="1100"/>
              <a:t>Write what your agency delivers and its standout jolt. Highlight how it pulls clients out of the mire now.</a:t>
            </a:r>
          </a:p>
        </p:txBody>
      </p:sp>
    </p:spTree>
    <p:extLst>
      <p:ext uri="{BB962C8B-B14F-4D97-AF65-F5344CB8AC3E}">
        <p14:creationId xmlns:p14="http://schemas.microsoft.com/office/powerpoint/2010/main" val="17251217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F27CD76-FF01-29D3-D075-5F8AD0B8260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0A5F67-EF95-06FB-5041-BA35652855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Market Opportunity</a:t>
            </a: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61EDB82B-6442-CCA1-4CD6-956D6E895CCB}"/>
              </a:ext>
            </a:extLst>
          </p:cNvPr>
          <p:cNvSpPr/>
          <p:nvPr/>
        </p:nvSpPr>
        <p:spPr bwMode="auto">
          <a:xfrm>
            <a:off x="5150120" y="2017713"/>
            <a:ext cx="1891760" cy="1891760"/>
          </a:xfrm>
          <a:prstGeom prst="ellipse">
            <a:avLst/>
          </a:prstGeom>
          <a:gradFill>
            <a:gsLst>
              <a:gs pos="100000">
                <a:schemeClr val="bg1">
                  <a:alpha val="0"/>
                </a:schemeClr>
              </a:gs>
              <a:gs pos="0">
                <a:schemeClr val="bg1"/>
              </a:gs>
            </a:gsLst>
            <a:lin ang="5400000" scaled="1"/>
          </a:gra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spcBef>
                <a:spcPct val="0"/>
              </a:spcBef>
              <a:spcAft>
                <a:spcPct val="0"/>
              </a:spcAft>
            </a:pPr>
            <a:r>
              <a:rPr lang="en-US" sz="3200" b="1">
                <a:solidFill>
                  <a:schemeClr val="tx2"/>
                </a:solidFill>
                <a:cs typeface="Segoe UI" pitchFamily="34" charset="0"/>
              </a:rPr>
              <a:t>$Y</a:t>
            </a:r>
            <a:endParaRPr lang="en-US" sz="3200" b="1" dirty="0" err="1">
              <a:solidFill>
                <a:schemeClr val="tx2"/>
              </a:solidFill>
              <a:cs typeface="Segoe UI" pitchFamily="34" charset="0"/>
            </a:endParaRPr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17BDFC5B-132E-C0C8-979F-3ED798F3536F}"/>
              </a:ext>
            </a:extLst>
          </p:cNvPr>
          <p:cNvSpPr/>
          <p:nvPr/>
        </p:nvSpPr>
        <p:spPr bwMode="auto">
          <a:xfrm>
            <a:off x="1705420" y="2017713"/>
            <a:ext cx="1891760" cy="1891760"/>
          </a:xfrm>
          <a:prstGeom prst="ellipse">
            <a:avLst/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5400000" scaled="1"/>
          </a:gra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spcBef>
                <a:spcPct val="0"/>
              </a:spcBef>
              <a:spcAft>
                <a:spcPct val="0"/>
              </a:spcAft>
            </a:pPr>
            <a:r>
              <a:rPr lang="en-US" sz="3200" b="1">
                <a:solidFill>
                  <a:schemeClr val="tx2"/>
                </a:solidFill>
                <a:cs typeface="Segoe UI" pitchFamily="34" charset="0"/>
              </a:rPr>
              <a:t>X</a:t>
            </a:r>
            <a:endParaRPr lang="en-US" sz="3200" b="1" dirty="0" err="1">
              <a:solidFill>
                <a:schemeClr val="tx2"/>
              </a:solidFill>
              <a:cs typeface="Segoe UI" pitchFamily="34" charset="0"/>
            </a:endParaRPr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372D9971-62C1-ED8F-4435-7970693D442B}"/>
              </a:ext>
            </a:extLst>
          </p:cNvPr>
          <p:cNvSpPr/>
          <p:nvPr/>
        </p:nvSpPr>
        <p:spPr bwMode="auto">
          <a:xfrm>
            <a:off x="8593407" y="2017713"/>
            <a:ext cx="1891760" cy="1891760"/>
          </a:xfrm>
          <a:prstGeom prst="ellipse">
            <a:avLst/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5400000" scaled="1"/>
          </a:gra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spcBef>
                <a:spcPct val="0"/>
              </a:spcBef>
              <a:spcAft>
                <a:spcPct val="0"/>
              </a:spcAft>
            </a:pPr>
            <a:r>
              <a:rPr lang="en-US" sz="3200" b="1">
                <a:solidFill>
                  <a:schemeClr val="tx2"/>
                </a:solidFill>
                <a:cs typeface="Segoe UI" pitchFamily="34" charset="0"/>
              </a:rPr>
              <a:t>Z%</a:t>
            </a:r>
            <a:endParaRPr lang="en-US" sz="3200" b="1" dirty="0" err="1">
              <a:solidFill>
                <a:schemeClr val="tx2"/>
              </a:solidFill>
              <a:cs typeface="Segoe UI" pitchFamily="34" charset="0"/>
            </a:endParaRPr>
          </a:p>
        </p:txBody>
      </p:sp>
      <p:sp>
        <p:nvSpPr>
          <p:cNvPr id="25" name="Google Shape;437;p14">
            <a:extLst>
              <a:ext uri="{FF2B5EF4-FFF2-40B4-BE49-F238E27FC236}">
                <a16:creationId xmlns:a16="http://schemas.microsoft.com/office/drawing/2014/main" id="{C315064C-183E-B424-AB91-E0E5C7BC27A3}"/>
              </a:ext>
            </a:extLst>
          </p:cNvPr>
          <p:cNvSpPr txBox="1"/>
          <p:nvPr/>
        </p:nvSpPr>
        <p:spPr>
          <a:xfrm>
            <a:off x="4683252" y="4647389"/>
            <a:ext cx="2825496" cy="2462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770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</a:pPr>
            <a:r>
              <a:rPr lang="en-GB" sz="1600" b="1">
                <a:solidFill>
                  <a:schemeClr val="tx2"/>
                </a:solidFill>
                <a:latin typeface="+mj-lt"/>
                <a:ea typeface="Montserrat"/>
                <a:cs typeface="Montserrat"/>
                <a:sym typeface="Montserrat"/>
              </a:rPr>
              <a:t>$Y Market</a:t>
            </a:r>
            <a:endParaRPr lang="en-GB" sz="1600" b="0" i="0" u="none" strike="noStrike" cap="none">
              <a:solidFill>
                <a:schemeClr val="tx2"/>
              </a:solidFill>
              <a:latin typeface="+mj-lt"/>
              <a:ea typeface="Arial"/>
              <a:cs typeface="Arial"/>
              <a:sym typeface="Arial"/>
            </a:endParaRPr>
          </a:p>
        </p:txBody>
      </p:sp>
      <p:sp>
        <p:nvSpPr>
          <p:cNvPr id="26" name="Google Shape;436;p14">
            <a:extLst>
              <a:ext uri="{FF2B5EF4-FFF2-40B4-BE49-F238E27FC236}">
                <a16:creationId xmlns:a16="http://schemas.microsoft.com/office/drawing/2014/main" id="{D47943D2-482A-822F-A01E-7F9C9FDF4744}"/>
              </a:ext>
            </a:extLst>
          </p:cNvPr>
          <p:cNvSpPr txBox="1"/>
          <p:nvPr/>
        </p:nvSpPr>
        <p:spPr>
          <a:xfrm>
            <a:off x="4681537" y="4971417"/>
            <a:ext cx="2828926" cy="64415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 algn="ctr">
              <a:lnSpc>
                <a:spcPct val="130000"/>
              </a:lnSpc>
              <a:spcBef>
                <a:spcPts val="600"/>
              </a:spcBef>
              <a:buClr>
                <a:schemeClr val="accent1"/>
              </a:buClr>
              <a:buNone/>
            </a:pPr>
            <a:r>
              <a:rPr lang="en-US" sz="1100"/>
              <a:t>Write the total market value your solution plans to capture over the next decade as demand rises.</a:t>
            </a:r>
          </a:p>
        </p:txBody>
      </p:sp>
      <p:sp>
        <p:nvSpPr>
          <p:cNvPr id="29" name="Google Shape;437;p14">
            <a:extLst>
              <a:ext uri="{FF2B5EF4-FFF2-40B4-BE49-F238E27FC236}">
                <a16:creationId xmlns:a16="http://schemas.microsoft.com/office/drawing/2014/main" id="{4AA4F18B-9F9B-8A86-9CEC-D7F9E8CEC7D5}"/>
              </a:ext>
            </a:extLst>
          </p:cNvPr>
          <p:cNvSpPr txBox="1"/>
          <p:nvPr/>
        </p:nvSpPr>
        <p:spPr>
          <a:xfrm>
            <a:off x="8126539" y="4647389"/>
            <a:ext cx="2825496" cy="2462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770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</a:pPr>
            <a:r>
              <a:rPr lang="en-GB" sz="1600" b="1">
                <a:solidFill>
                  <a:schemeClr val="tx2"/>
                </a:solidFill>
                <a:latin typeface="+mj-lt"/>
                <a:ea typeface="Montserrat"/>
                <a:cs typeface="Montserrat"/>
                <a:sym typeface="Montserrat"/>
              </a:rPr>
              <a:t>Z% Growth</a:t>
            </a:r>
            <a:endParaRPr lang="en-GB" sz="1600" b="0" i="0" u="none" strike="noStrike" cap="none">
              <a:solidFill>
                <a:schemeClr val="tx2"/>
              </a:solidFill>
              <a:latin typeface="+mj-lt"/>
              <a:ea typeface="Arial"/>
              <a:cs typeface="Arial"/>
              <a:sym typeface="Arial"/>
            </a:endParaRPr>
          </a:p>
        </p:txBody>
      </p:sp>
      <p:sp>
        <p:nvSpPr>
          <p:cNvPr id="30" name="Google Shape;436;p14">
            <a:extLst>
              <a:ext uri="{FF2B5EF4-FFF2-40B4-BE49-F238E27FC236}">
                <a16:creationId xmlns:a16="http://schemas.microsoft.com/office/drawing/2014/main" id="{1532E6BB-BBA8-2930-5B0B-AFDE58EDB46D}"/>
              </a:ext>
            </a:extLst>
          </p:cNvPr>
          <p:cNvSpPr txBox="1"/>
          <p:nvPr/>
        </p:nvSpPr>
        <p:spPr>
          <a:xfrm>
            <a:off x="8124824" y="4971417"/>
            <a:ext cx="2828926" cy="64415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 algn="ctr">
              <a:lnSpc>
                <a:spcPct val="130000"/>
              </a:lnSpc>
              <a:spcBef>
                <a:spcPts val="600"/>
              </a:spcBef>
              <a:buClr>
                <a:schemeClr val="accent1"/>
              </a:buClr>
              <a:buNone/>
            </a:pPr>
            <a:r>
              <a:rPr lang="en-US" sz="1100"/>
              <a:t>Write the annual growth rate proving your market’s vast potential over the next decade for investors.</a:t>
            </a:r>
          </a:p>
        </p:txBody>
      </p:sp>
      <p:sp>
        <p:nvSpPr>
          <p:cNvPr id="35" name="Google Shape;437;p14">
            <a:extLst>
              <a:ext uri="{FF2B5EF4-FFF2-40B4-BE49-F238E27FC236}">
                <a16:creationId xmlns:a16="http://schemas.microsoft.com/office/drawing/2014/main" id="{9223609A-3286-FF43-B59C-57C544E9AC9C}"/>
              </a:ext>
            </a:extLst>
          </p:cNvPr>
          <p:cNvSpPr txBox="1"/>
          <p:nvPr/>
        </p:nvSpPr>
        <p:spPr>
          <a:xfrm>
            <a:off x="1238377" y="4647389"/>
            <a:ext cx="2825496" cy="2462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770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</a:pPr>
            <a:r>
              <a:rPr lang="en-GB" sz="1600" b="1">
                <a:solidFill>
                  <a:schemeClr val="tx2"/>
                </a:solidFill>
                <a:latin typeface="+mj-lt"/>
                <a:ea typeface="Montserrat"/>
                <a:cs typeface="Montserrat"/>
                <a:sym typeface="Montserrat"/>
              </a:rPr>
              <a:t>X Users</a:t>
            </a:r>
            <a:endParaRPr lang="en-GB" sz="1600" b="0" i="0" u="none" strike="noStrike" cap="none">
              <a:solidFill>
                <a:schemeClr val="tx2"/>
              </a:solidFill>
              <a:latin typeface="+mj-lt"/>
              <a:ea typeface="Arial"/>
              <a:cs typeface="Arial"/>
              <a:sym typeface="Arial"/>
            </a:endParaRPr>
          </a:p>
        </p:txBody>
      </p:sp>
      <p:sp>
        <p:nvSpPr>
          <p:cNvPr id="36" name="Google Shape;436;p14">
            <a:extLst>
              <a:ext uri="{FF2B5EF4-FFF2-40B4-BE49-F238E27FC236}">
                <a16:creationId xmlns:a16="http://schemas.microsoft.com/office/drawing/2014/main" id="{6AAC26FD-927D-AC36-C62E-FB6199C7AB41}"/>
              </a:ext>
            </a:extLst>
          </p:cNvPr>
          <p:cNvSpPr txBox="1"/>
          <p:nvPr/>
        </p:nvSpPr>
        <p:spPr>
          <a:xfrm>
            <a:off x="1236662" y="4971417"/>
            <a:ext cx="2828926" cy="64415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 algn="ctr">
              <a:lnSpc>
                <a:spcPct val="130000"/>
              </a:lnSpc>
              <a:spcBef>
                <a:spcPts val="600"/>
              </a:spcBef>
              <a:buClr>
                <a:schemeClr val="accent1"/>
              </a:buClr>
              <a:buNone/>
            </a:pPr>
            <a:r>
              <a:rPr lang="en-US" sz="1100"/>
              <a:t>Write how many users your solution targets in this growing market daily with rising demand now.</a:t>
            </a:r>
          </a:p>
        </p:txBody>
      </p:sp>
    </p:spTree>
    <p:extLst>
      <p:ext uri="{BB962C8B-B14F-4D97-AF65-F5344CB8AC3E}">
        <p14:creationId xmlns:p14="http://schemas.microsoft.com/office/powerpoint/2010/main" val="24395718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3C21BC0-8950-6EB8-80DD-1C389BA778E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1A611B-F179-98C6-B205-E10A240FF6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Business Model</a:t>
            </a:r>
          </a:p>
        </p:txBody>
      </p:sp>
      <p:grpSp>
        <p:nvGrpSpPr>
          <p:cNvPr id="37" name="Group 36">
            <a:extLst>
              <a:ext uri="{FF2B5EF4-FFF2-40B4-BE49-F238E27FC236}">
                <a16:creationId xmlns:a16="http://schemas.microsoft.com/office/drawing/2014/main" id="{175CE3F1-202C-D52B-C1A9-7A55C774C7CC}"/>
              </a:ext>
            </a:extLst>
          </p:cNvPr>
          <p:cNvGrpSpPr/>
          <p:nvPr/>
        </p:nvGrpSpPr>
        <p:grpSpPr>
          <a:xfrm>
            <a:off x="571500" y="1527657"/>
            <a:ext cx="2267921" cy="1833971"/>
            <a:chOff x="571500" y="1527657"/>
            <a:chExt cx="2267921" cy="1833971"/>
          </a:xfrm>
        </p:grpSpPr>
        <p:sp>
          <p:nvSpPr>
            <p:cNvPr id="6" name="Google Shape;437;p14">
              <a:extLst>
                <a:ext uri="{FF2B5EF4-FFF2-40B4-BE49-F238E27FC236}">
                  <a16:creationId xmlns:a16="http://schemas.microsoft.com/office/drawing/2014/main" id="{0D47D2F2-26FF-C9F2-E276-2AF6033AF256}"/>
                </a:ext>
              </a:extLst>
            </p:cNvPr>
            <p:cNvSpPr txBox="1"/>
            <p:nvPr/>
          </p:nvSpPr>
          <p:spPr>
            <a:xfrm>
              <a:off x="571501" y="2120317"/>
              <a:ext cx="1983524" cy="492443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sp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7701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1325"/>
                </a:buClr>
                <a:buSzPts val="1400"/>
                <a:buFont typeface="Montserrat"/>
                <a:buNone/>
              </a:pPr>
              <a:r>
                <a:rPr lang="en-GB" sz="1600" b="1">
                  <a:solidFill>
                    <a:schemeClr val="tx2"/>
                  </a:solidFill>
                  <a:latin typeface="+mj-lt"/>
                  <a:ea typeface="Montserrat"/>
                  <a:cs typeface="Montserrat"/>
                  <a:sym typeface="Montserrat"/>
                </a:rPr>
                <a:t>Revenue Stream 1</a:t>
              </a:r>
              <a:endParaRPr lang="en-GB" sz="1600" b="0" i="0" u="none" strike="noStrike" cap="none">
                <a:solidFill>
                  <a:schemeClr val="tx2"/>
                </a:solidFill>
                <a:latin typeface="+mj-lt"/>
                <a:ea typeface="Arial"/>
                <a:cs typeface="Arial"/>
                <a:sym typeface="Arial"/>
              </a:endParaRPr>
            </a:p>
          </p:txBody>
        </p:sp>
        <p:sp>
          <p:nvSpPr>
            <p:cNvPr id="7" name="Google Shape;436;p14">
              <a:extLst>
                <a:ext uri="{FF2B5EF4-FFF2-40B4-BE49-F238E27FC236}">
                  <a16:creationId xmlns:a16="http://schemas.microsoft.com/office/drawing/2014/main" id="{ABA5993C-CFA4-B9A2-2D90-175C6B8B405A}"/>
                </a:ext>
              </a:extLst>
            </p:cNvPr>
            <p:cNvSpPr txBox="1"/>
            <p:nvPr/>
          </p:nvSpPr>
          <p:spPr>
            <a:xfrm>
              <a:off x="571500" y="2716130"/>
              <a:ext cx="2267921" cy="64549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en-US"/>
              </a:defPPr>
              <a:lvl1pPr marL="285750" indent="-285750">
                <a:lnSpc>
                  <a:spcPct val="120000"/>
                </a:lnSpc>
                <a:buFont typeface="Arial" panose="020B0604020202020204" pitchFamily="34" charset="0"/>
                <a:buChar char="•"/>
                <a:defRPr sz="1400">
                  <a:solidFill>
                    <a:schemeClr val="tx2"/>
                  </a:solidFill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indent="0">
                <a:lnSpc>
                  <a:spcPct val="130000"/>
                </a:lnSpc>
                <a:spcBef>
                  <a:spcPts val="600"/>
                </a:spcBef>
                <a:buNone/>
              </a:pPr>
              <a:r>
                <a:rPr lang="en-US" sz="1100"/>
                <a:t>Write how this stream fuels cash through your agency consistently every month now.</a:t>
              </a:r>
            </a:p>
          </p:txBody>
        </p:sp>
        <p:sp>
          <p:nvSpPr>
            <p:cNvPr id="8" name="Google Shape;437;p14">
              <a:extLst>
                <a:ext uri="{FF2B5EF4-FFF2-40B4-BE49-F238E27FC236}">
                  <a16:creationId xmlns:a16="http://schemas.microsoft.com/office/drawing/2014/main" id="{3A585B0E-9936-3452-2CB7-F0FDBC434BA7}"/>
                </a:ext>
              </a:extLst>
            </p:cNvPr>
            <p:cNvSpPr txBox="1"/>
            <p:nvPr/>
          </p:nvSpPr>
          <p:spPr>
            <a:xfrm>
              <a:off x="571501" y="1527657"/>
              <a:ext cx="1983524" cy="492443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sp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7701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1325"/>
                </a:buClr>
                <a:buSzPts val="1400"/>
                <a:buFont typeface="Montserrat"/>
                <a:buNone/>
              </a:pPr>
              <a:r>
                <a:rPr lang="en-GB" sz="3200" b="1">
                  <a:ln w="12700">
                    <a:solidFill>
                      <a:schemeClr val="tx2"/>
                    </a:solidFill>
                  </a:ln>
                  <a:noFill/>
                  <a:latin typeface="+mj-lt"/>
                  <a:ea typeface="Montserrat"/>
                  <a:cs typeface="Montserrat"/>
                  <a:sym typeface="Montserrat"/>
                </a:rPr>
                <a:t>01.</a:t>
              </a:r>
              <a:endParaRPr lang="en-GB" sz="3200" b="0" i="0" u="none" strike="noStrike" cap="none">
                <a:ln w="12700">
                  <a:solidFill>
                    <a:schemeClr val="tx2"/>
                  </a:solidFill>
                </a:ln>
                <a:noFill/>
                <a:latin typeface="+mj-lt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583FE16A-E296-AF05-0166-FABBE87D8918}"/>
              </a:ext>
            </a:extLst>
          </p:cNvPr>
          <p:cNvGrpSpPr/>
          <p:nvPr/>
        </p:nvGrpSpPr>
        <p:grpSpPr>
          <a:xfrm flipH="1">
            <a:off x="9352579" y="1527657"/>
            <a:ext cx="2267921" cy="1833971"/>
            <a:chOff x="9352579" y="1595029"/>
            <a:chExt cx="2267921" cy="1833971"/>
          </a:xfrm>
        </p:grpSpPr>
        <p:sp>
          <p:nvSpPr>
            <p:cNvPr id="9" name="Google Shape;437;p14">
              <a:extLst>
                <a:ext uri="{FF2B5EF4-FFF2-40B4-BE49-F238E27FC236}">
                  <a16:creationId xmlns:a16="http://schemas.microsoft.com/office/drawing/2014/main" id="{BC976718-1DEC-19BA-323E-CC2EC63E73BC}"/>
                </a:ext>
              </a:extLst>
            </p:cNvPr>
            <p:cNvSpPr txBox="1"/>
            <p:nvPr/>
          </p:nvSpPr>
          <p:spPr>
            <a:xfrm>
              <a:off x="9352580" y="2187689"/>
              <a:ext cx="1983524" cy="492443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sp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7701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1325"/>
                </a:buClr>
                <a:buSzPts val="1400"/>
                <a:buFont typeface="Montserrat"/>
                <a:buNone/>
              </a:pPr>
              <a:r>
                <a:rPr lang="en-GB" sz="1600" b="1">
                  <a:solidFill>
                    <a:schemeClr val="tx2"/>
                  </a:solidFill>
                  <a:latin typeface="+mj-lt"/>
                  <a:ea typeface="Montserrat"/>
                  <a:cs typeface="Montserrat"/>
                  <a:sym typeface="Montserrat"/>
                </a:rPr>
                <a:t>Revenue Stream 2</a:t>
              </a:r>
              <a:endParaRPr lang="en-GB" sz="1600" b="0" i="0" u="none" strike="noStrike" cap="none">
                <a:solidFill>
                  <a:schemeClr val="tx2"/>
                </a:solidFill>
                <a:latin typeface="+mj-lt"/>
                <a:ea typeface="Arial"/>
                <a:cs typeface="Arial"/>
                <a:sym typeface="Arial"/>
              </a:endParaRPr>
            </a:p>
          </p:txBody>
        </p:sp>
        <p:sp>
          <p:nvSpPr>
            <p:cNvPr id="10" name="Google Shape;436;p14">
              <a:extLst>
                <a:ext uri="{FF2B5EF4-FFF2-40B4-BE49-F238E27FC236}">
                  <a16:creationId xmlns:a16="http://schemas.microsoft.com/office/drawing/2014/main" id="{549E3543-527C-FED2-386B-C399CEC95EC9}"/>
                </a:ext>
              </a:extLst>
            </p:cNvPr>
            <p:cNvSpPr txBox="1"/>
            <p:nvPr/>
          </p:nvSpPr>
          <p:spPr>
            <a:xfrm>
              <a:off x="9352579" y="2783502"/>
              <a:ext cx="2267921" cy="64549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en-US"/>
              </a:defPPr>
              <a:lvl1pPr marL="285750" indent="-285750">
                <a:lnSpc>
                  <a:spcPct val="120000"/>
                </a:lnSpc>
                <a:buFont typeface="Arial" panose="020B0604020202020204" pitchFamily="34" charset="0"/>
                <a:buChar char="•"/>
                <a:defRPr sz="1400">
                  <a:solidFill>
                    <a:schemeClr val="tx2"/>
                  </a:solidFill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indent="0" algn="r">
                <a:lnSpc>
                  <a:spcPct val="130000"/>
                </a:lnSpc>
                <a:spcBef>
                  <a:spcPts val="600"/>
                </a:spcBef>
                <a:buNone/>
              </a:pPr>
              <a:r>
                <a:rPr lang="en-US" sz="1100"/>
                <a:t>Write how this stream fuels cash through your agency consistently every month now.</a:t>
              </a:r>
            </a:p>
          </p:txBody>
        </p:sp>
        <p:sp>
          <p:nvSpPr>
            <p:cNvPr id="11" name="Google Shape;437;p14">
              <a:extLst>
                <a:ext uri="{FF2B5EF4-FFF2-40B4-BE49-F238E27FC236}">
                  <a16:creationId xmlns:a16="http://schemas.microsoft.com/office/drawing/2014/main" id="{B5F4AA44-FB73-6AFF-04EB-7B0442450C8C}"/>
                </a:ext>
              </a:extLst>
            </p:cNvPr>
            <p:cNvSpPr txBox="1"/>
            <p:nvPr/>
          </p:nvSpPr>
          <p:spPr>
            <a:xfrm>
              <a:off x="9352580" y="1595029"/>
              <a:ext cx="1983524" cy="492443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sp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7701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1325"/>
                </a:buClr>
                <a:buSzPts val="1400"/>
                <a:buFont typeface="Montserrat"/>
                <a:buNone/>
              </a:pPr>
              <a:r>
                <a:rPr lang="en-GB" sz="3200" b="1">
                  <a:ln w="12700">
                    <a:solidFill>
                      <a:schemeClr val="tx2"/>
                    </a:solidFill>
                  </a:ln>
                  <a:noFill/>
                  <a:latin typeface="+mj-lt"/>
                  <a:ea typeface="Montserrat"/>
                  <a:cs typeface="Montserrat"/>
                  <a:sym typeface="Montserrat"/>
                </a:rPr>
                <a:t>02.</a:t>
              </a:r>
              <a:endParaRPr lang="en-GB" sz="3200" b="0" i="0" u="none" strike="noStrike" cap="none">
                <a:ln w="12700">
                  <a:solidFill>
                    <a:schemeClr val="tx2"/>
                  </a:solidFill>
                </a:ln>
                <a:noFill/>
                <a:latin typeface="+mj-lt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262E76F5-1522-3D1B-D3AF-4CBFCC4EE582}"/>
              </a:ext>
            </a:extLst>
          </p:cNvPr>
          <p:cNvGrpSpPr/>
          <p:nvPr/>
        </p:nvGrpSpPr>
        <p:grpSpPr>
          <a:xfrm>
            <a:off x="571500" y="4039779"/>
            <a:ext cx="2267921" cy="1833971"/>
            <a:chOff x="571500" y="4039779"/>
            <a:chExt cx="2267921" cy="1833971"/>
          </a:xfrm>
        </p:grpSpPr>
        <p:sp>
          <p:nvSpPr>
            <p:cNvPr id="13" name="Google Shape;437;p14">
              <a:extLst>
                <a:ext uri="{FF2B5EF4-FFF2-40B4-BE49-F238E27FC236}">
                  <a16:creationId xmlns:a16="http://schemas.microsoft.com/office/drawing/2014/main" id="{754338A7-4A7D-F072-BE46-97DA30D7D4E2}"/>
                </a:ext>
              </a:extLst>
            </p:cNvPr>
            <p:cNvSpPr txBox="1"/>
            <p:nvPr/>
          </p:nvSpPr>
          <p:spPr>
            <a:xfrm>
              <a:off x="571501" y="4632439"/>
              <a:ext cx="1983524" cy="492443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sp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7701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1325"/>
                </a:buClr>
                <a:buSzPts val="1400"/>
                <a:buFont typeface="Montserrat"/>
                <a:buNone/>
              </a:pPr>
              <a:r>
                <a:rPr lang="en-GB" sz="1600" b="1">
                  <a:solidFill>
                    <a:schemeClr val="tx2"/>
                  </a:solidFill>
                  <a:latin typeface="+mj-lt"/>
                  <a:ea typeface="Montserrat"/>
                  <a:cs typeface="Montserrat"/>
                  <a:sym typeface="Montserrat"/>
                </a:rPr>
                <a:t>Revenue Stream 3</a:t>
              </a:r>
              <a:endParaRPr lang="en-GB" sz="1600" b="0" i="0" u="none" strike="noStrike" cap="none">
                <a:solidFill>
                  <a:schemeClr val="tx2"/>
                </a:solidFill>
                <a:latin typeface="+mj-lt"/>
                <a:ea typeface="Arial"/>
                <a:cs typeface="Arial"/>
                <a:sym typeface="Arial"/>
              </a:endParaRPr>
            </a:p>
          </p:txBody>
        </p:sp>
        <p:sp>
          <p:nvSpPr>
            <p:cNvPr id="14" name="Google Shape;436;p14">
              <a:extLst>
                <a:ext uri="{FF2B5EF4-FFF2-40B4-BE49-F238E27FC236}">
                  <a16:creationId xmlns:a16="http://schemas.microsoft.com/office/drawing/2014/main" id="{2D5890F6-382F-4D2E-5E05-D0047AAB7493}"/>
                </a:ext>
              </a:extLst>
            </p:cNvPr>
            <p:cNvSpPr txBox="1"/>
            <p:nvPr/>
          </p:nvSpPr>
          <p:spPr>
            <a:xfrm>
              <a:off x="571500" y="5228252"/>
              <a:ext cx="2267921" cy="64549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en-US"/>
              </a:defPPr>
              <a:lvl1pPr marL="285750" indent="-285750">
                <a:lnSpc>
                  <a:spcPct val="120000"/>
                </a:lnSpc>
                <a:buFont typeface="Arial" panose="020B0604020202020204" pitchFamily="34" charset="0"/>
                <a:buChar char="•"/>
                <a:defRPr sz="1400">
                  <a:solidFill>
                    <a:schemeClr val="tx2"/>
                  </a:solidFill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indent="0">
                <a:lnSpc>
                  <a:spcPct val="130000"/>
                </a:lnSpc>
                <a:spcBef>
                  <a:spcPts val="600"/>
                </a:spcBef>
                <a:buNone/>
              </a:pPr>
              <a:r>
                <a:rPr lang="en-US" sz="1100"/>
                <a:t>Write how this stream fuels cash through your agency consistently every month now.</a:t>
              </a:r>
            </a:p>
          </p:txBody>
        </p:sp>
        <p:sp>
          <p:nvSpPr>
            <p:cNvPr id="15" name="Google Shape;437;p14">
              <a:extLst>
                <a:ext uri="{FF2B5EF4-FFF2-40B4-BE49-F238E27FC236}">
                  <a16:creationId xmlns:a16="http://schemas.microsoft.com/office/drawing/2014/main" id="{2E0566C6-2D2A-7821-4916-3AE28989B1D8}"/>
                </a:ext>
              </a:extLst>
            </p:cNvPr>
            <p:cNvSpPr txBox="1"/>
            <p:nvPr/>
          </p:nvSpPr>
          <p:spPr>
            <a:xfrm>
              <a:off x="571501" y="4039779"/>
              <a:ext cx="1983524" cy="492443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sp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7701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1325"/>
                </a:buClr>
                <a:buSzPts val="1400"/>
                <a:buFont typeface="Montserrat"/>
                <a:buNone/>
              </a:pPr>
              <a:r>
                <a:rPr lang="en-GB" sz="3200" b="1">
                  <a:ln w="12700">
                    <a:solidFill>
                      <a:schemeClr val="tx2"/>
                    </a:solidFill>
                  </a:ln>
                  <a:noFill/>
                  <a:latin typeface="+mj-lt"/>
                  <a:ea typeface="Montserrat"/>
                  <a:cs typeface="Montserrat"/>
                  <a:sym typeface="Montserrat"/>
                </a:rPr>
                <a:t>03.</a:t>
              </a:r>
              <a:endParaRPr lang="en-GB" sz="3200" b="0" i="0" u="none" strike="noStrike" cap="none">
                <a:ln w="12700">
                  <a:solidFill>
                    <a:schemeClr val="tx2"/>
                  </a:solidFill>
                </a:ln>
                <a:noFill/>
                <a:latin typeface="+mj-lt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DD9BAAD3-AD6F-3DE9-E012-856937796AC3}"/>
              </a:ext>
            </a:extLst>
          </p:cNvPr>
          <p:cNvGrpSpPr/>
          <p:nvPr/>
        </p:nvGrpSpPr>
        <p:grpSpPr>
          <a:xfrm flipH="1">
            <a:off x="9352579" y="4039779"/>
            <a:ext cx="2267921" cy="1833971"/>
            <a:chOff x="9352579" y="1595029"/>
            <a:chExt cx="2267921" cy="1833971"/>
          </a:xfrm>
        </p:grpSpPr>
        <p:sp>
          <p:nvSpPr>
            <p:cNvPr id="17" name="Google Shape;437;p14">
              <a:extLst>
                <a:ext uri="{FF2B5EF4-FFF2-40B4-BE49-F238E27FC236}">
                  <a16:creationId xmlns:a16="http://schemas.microsoft.com/office/drawing/2014/main" id="{1F093DE3-10CE-5DD5-BAC1-89A57DD16A9F}"/>
                </a:ext>
              </a:extLst>
            </p:cNvPr>
            <p:cNvSpPr txBox="1"/>
            <p:nvPr/>
          </p:nvSpPr>
          <p:spPr>
            <a:xfrm>
              <a:off x="9352580" y="2187689"/>
              <a:ext cx="1983524" cy="492443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sp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7701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1325"/>
                </a:buClr>
                <a:buSzPts val="1400"/>
                <a:buFont typeface="Montserrat"/>
                <a:buNone/>
              </a:pPr>
              <a:r>
                <a:rPr lang="en-GB" sz="1600" b="1">
                  <a:solidFill>
                    <a:schemeClr val="tx2"/>
                  </a:solidFill>
                  <a:latin typeface="+mj-lt"/>
                  <a:ea typeface="Montserrat"/>
                  <a:cs typeface="Montserrat"/>
                  <a:sym typeface="Montserrat"/>
                </a:rPr>
                <a:t>Revenue Stream 4</a:t>
              </a:r>
              <a:endParaRPr lang="en-GB" sz="1600" b="0" i="0" u="none" strike="noStrike" cap="none">
                <a:solidFill>
                  <a:schemeClr val="tx2"/>
                </a:solidFill>
                <a:latin typeface="+mj-lt"/>
                <a:ea typeface="Arial"/>
                <a:cs typeface="Arial"/>
                <a:sym typeface="Arial"/>
              </a:endParaRPr>
            </a:p>
          </p:txBody>
        </p:sp>
        <p:sp>
          <p:nvSpPr>
            <p:cNvPr id="18" name="Google Shape;436;p14">
              <a:extLst>
                <a:ext uri="{FF2B5EF4-FFF2-40B4-BE49-F238E27FC236}">
                  <a16:creationId xmlns:a16="http://schemas.microsoft.com/office/drawing/2014/main" id="{C89A3ADA-C5F2-7768-6E7A-60BCFF7DA6EA}"/>
                </a:ext>
              </a:extLst>
            </p:cNvPr>
            <p:cNvSpPr txBox="1"/>
            <p:nvPr/>
          </p:nvSpPr>
          <p:spPr>
            <a:xfrm>
              <a:off x="9352579" y="2783502"/>
              <a:ext cx="2267921" cy="64549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en-US"/>
              </a:defPPr>
              <a:lvl1pPr marL="285750" indent="-285750">
                <a:lnSpc>
                  <a:spcPct val="120000"/>
                </a:lnSpc>
                <a:buFont typeface="Arial" panose="020B0604020202020204" pitchFamily="34" charset="0"/>
                <a:buChar char="•"/>
                <a:defRPr sz="1400">
                  <a:solidFill>
                    <a:schemeClr val="tx2"/>
                  </a:solidFill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indent="0" algn="r">
                <a:lnSpc>
                  <a:spcPct val="130000"/>
                </a:lnSpc>
                <a:spcBef>
                  <a:spcPts val="600"/>
                </a:spcBef>
                <a:buNone/>
              </a:pPr>
              <a:r>
                <a:rPr lang="en-US" sz="1100"/>
                <a:t>Write how this stream fuels cash through your agency consistently every month now.</a:t>
              </a:r>
            </a:p>
          </p:txBody>
        </p:sp>
        <p:sp>
          <p:nvSpPr>
            <p:cNvPr id="19" name="Google Shape;437;p14">
              <a:extLst>
                <a:ext uri="{FF2B5EF4-FFF2-40B4-BE49-F238E27FC236}">
                  <a16:creationId xmlns:a16="http://schemas.microsoft.com/office/drawing/2014/main" id="{6C24DB4B-180B-4738-DB1A-E8F356C376E2}"/>
                </a:ext>
              </a:extLst>
            </p:cNvPr>
            <p:cNvSpPr txBox="1"/>
            <p:nvPr/>
          </p:nvSpPr>
          <p:spPr>
            <a:xfrm>
              <a:off x="9352580" y="1595029"/>
              <a:ext cx="1983524" cy="492443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sp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7701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1325"/>
                </a:buClr>
                <a:buSzPts val="1400"/>
                <a:buFont typeface="Montserrat"/>
                <a:buNone/>
              </a:pPr>
              <a:r>
                <a:rPr lang="en-GB" sz="3200" b="1">
                  <a:ln w="12700">
                    <a:solidFill>
                      <a:schemeClr val="tx2"/>
                    </a:solidFill>
                  </a:ln>
                  <a:noFill/>
                  <a:latin typeface="+mj-lt"/>
                  <a:ea typeface="Montserrat"/>
                  <a:cs typeface="Montserrat"/>
                  <a:sym typeface="Montserrat"/>
                </a:rPr>
                <a:t>04.</a:t>
              </a:r>
              <a:endParaRPr lang="en-GB" sz="3200" b="0" i="0" u="none" strike="noStrike" cap="none">
                <a:ln w="12700">
                  <a:solidFill>
                    <a:schemeClr val="tx2"/>
                  </a:solidFill>
                </a:ln>
                <a:noFill/>
                <a:latin typeface="+mj-lt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43" name="Freeform: Shape 42">
            <a:extLst>
              <a:ext uri="{FF2B5EF4-FFF2-40B4-BE49-F238E27FC236}">
                <a16:creationId xmlns:a16="http://schemas.microsoft.com/office/drawing/2014/main" id="{14F9BEC7-9387-B023-EC0F-42C9C60BB409}"/>
              </a:ext>
            </a:extLst>
          </p:cNvPr>
          <p:cNvSpPr/>
          <p:nvPr/>
        </p:nvSpPr>
        <p:spPr>
          <a:xfrm>
            <a:off x="5490115" y="3251386"/>
            <a:ext cx="1211768" cy="1211758"/>
          </a:xfrm>
          <a:custGeom>
            <a:avLst/>
            <a:gdLst>
              <a:gd name="connsiteX0" fmla="*/ 215042 w 430083"/>
              <a:gd name="connsiteY0" fmla="*/ 430082 h 430082"/>
              <a:gd name="connsiteX1" fmla="*/ 215042 w 430083"/>
              <a:gd name="connsiteY1" fmla="*/ 430082 h 430082"/>
              <a:gd name="connsiteX2" fmla="*/ 0 w 430083"/>
              <a:gd name="connsiteY2" fmla="*/ 215041 h 430082"/>
              <a:gd name="connsiteX3" fmla="*/ 0 w 430083"/>
              <a:gd name="connsiteY3" fmla="*/ 215041 h 430082"/>
              <a:gd name="connsiteX4" fmla="*/ 215042 w 430083"/>
              <a:gd name="connsiteY4" fmla="*/ 0 h 430082"/>
              <a:gd name="connsiteX5" fmla="*/ 215042 w 430083"/>
              <a:gd name="connsiteY5" fmla="*/ 0 h 430082"/>
              <a:gd name="connsiteX6" fmla="*/ 430083 w 430083"/>
              <a:gd name="connsiteY6" fmla="*/ 215041 h 430082"/>
              <a:gd name="connsiteX7" fmla="*/ 430083 w 430083"/>
              <a:gd name="connsiteY7" fmla="*/ 215041 h 430082"/>
              <a:gd name="connsiteX8" fmla="*/ 215042 w 430083"/>
              <a:gd name="connsiteY8" fmla="*/ 430082 h 4300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30083" h="430082">
                <a:moveTo>
                  <a:pt x="215042" y="430082"/>
                </a:moveTo>
                <a:lnTo>
                  <a:pt x="215042" y="430082"/>
                </a:lnTo>
                <a:cubicBezTo>
                  <a:pt x="96298" y="430082"/>
                  <a:pt x="0" y="333784"/>
                  <a:pt x="0" y="215041"/>
                </a:cubicBezTo>
                <a:lnTo>
                  <a:pt x="0" y="215041"/>
                </a:lnTo>
                <a:cubicBezTo>
                  <a:pt x="0" y="96298"/>
                  <a:pt x="96298" y="0"/>
                  <a:pt x="215042" y="0"/>
                </a:cubicBezTo>
                <a:lnTo>
                  <a:pt x="215042" y="0"/>
                </a:lnTo>
                <a:cubicBezTo>
                  <a:pt x="333785" y="0"/>
                  <a:pt x="430083" y="96298"/>
                  <a:pt x="430083" y="215041"/>
                </a:cubicBezTo>
                <a:lnTo>
                  <a:pt x="430083" y="215041"/>
                </a:lnTo>
                <a:cubicBezTo>
                  <a:pt x="430083" y="333784"/>
                  <a:pt x="333785" y="430082"/>
                  <a:pt x="215042" y="430082"/>
                </a:cubicBezTo>
                <a:close/>
              </a:path>
            </a:pathLst>
          </a:custGeom>
          <a:solidFill>
            <a:schemeClr val="tx2"/>
          </a:solidFill>
          <a:ln w="670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44" name="Graphic 43">
            <a:extLst>
              <a:ext uri="{FF2B5EF4-FFF2-40B4-BE49-F238E27FC236}">
                <a16:creationId xmlns:a16="http://schemas.microsoft.com/office/drawing/2014/main" id="{4F72B838-BC6B-4A8F-9A6D-12464EDDEE6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719945" y="3481215"/>
            <a:ext cx="752103" cy="752100"/>
          </a:xfrm>
          <a:prstGeom prst="rect">
            <a:avLst/>
          </a:prstGeom>
        </p:spPr>
      </p:pic>
      <p:sp>
        <p:nvSpPr>
          <p:cNvPr id="47" name="Picture Placeholder 46">
            <a:extLst>
              <a:ext uri="{FF2B5EF4-FFF2-40B4-BE49-F238E27FC236}">
                <a16:creationId xmlns:a16="http://schemas.microsoft.com/office/drawing/2014/main" id="{67EBEFB2-E3EC-CEA9-BA04-29421640533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168351299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6D28CEF-71F8-BAC0-75FA-B87B615F124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729708-261E-E689-DA5D-32F24FF886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The Traction</a:t>
            </a:r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80FFD849-71F8-E59A-8330-04EB63FD0777}"/>
              </a:ext>
            </a:extLst>
          </p:cNvPr>
          <p:cNvSpPr/>
          <p:nvPr/>
        </p:nvSpPr>
        <p:spPr bwMode="auto">
          <a:xfrm>
            <a:off x="8128000" y="1447800"/>
            <a:ext cx="3492500" cy="4591493"/>
          </a:xfrm>
          <a:prstGeom prst="roundRect">
            <a:avLst>
              <a:gd name="adj" fmla="val 7038"/>
            </a:avLst>
          </a:prstGeom>
          <a:solidFill>
            <a:schemeClr val="bg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graphicFrame>
        <p:nvGraphicFramePr>
          <p:cNvPr id="6" name="Chart 5">
            <a:extLst>
              <a:ext uri="{FF2B5EF4-FFF2-40B4-BE49-F238E27FC236}">
                <a16:creationId xmlns:a16="http://schemas.microsoft.com/office/drawing/2014/main" id="{0E9ACC91-90C8-3D04-ECA4-7F226A0D0F8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49935023"/>
              </p:ext>
            </p:extLst>
          </p:nvPr>
        </p:nvGraphicFramePr>
        <p:xfrm>
          <a:off x="571500" y="1678939"/>
          <a:ext cx="6843453" cy="42297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12" name="Group 11">
            <a:extLst>
              <a:ext uri="{FF2B5EF4-FFF2-40B4-BE49-F238E27FC236}">
                <a16:creationId xmlns:a16="http://schemas.microsoft.com/office/drawing/2014/main" id="{76A8020A-7E11-9E89-78C1-C9CC7F7F186B}"/>
              </a:ext>
            </a:extLst>
          </p:cNvPr>
          <p:cNvGrpSpPr/>
          <p:nvPr/>
        </p:nvGrpSpPr>
        <p:grpSpPr>
          <a:xfrm>
            <a:off x="4493982" y="1845397"/>
            <a:ext cx="2315031" cy="776177"/>
            <a:chOff x="4336828" y="2017713"/>
            <a:chExt cx="2315031" cy="776177"/>
          </a:xfrm>
        </p:grpSpPr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78640C88-8BD7-C5E3-E4B8-65CF7BD44ABD}"/>
                </a:ext>
              </a:extLst>
            </p:cNvPr>
            <p:cNvGrpSpPr/>
            <p:nvPr/>
          </p:nvGrpSpPr>
          <p:grpSpPr>
            <a:xfrm>
              <a:off x="4353575" y="2017713"/>
              <a:ext cx="2298284" cy="776177"/>
              <a:chOff x="4362724" y="2017713"/>
              <a:chExt cx="2298284" cy="776177"/>
            </a:xfrm>
          </p:grpSpPr>
          <p:sp>
            <p:nvSpPr>
              <p:cNvPr id="7" name="Rectangle: Rounded Corners 6">
                <a:extLst>
                  <a:ext uri="{FF2B5EF4-FFF2-40B4-BE49-F238E27FC236}">
                    <a16:creationId xmlns:a16="http://schemas.microsoft.com/office/drawing/2014/main" id="{479F05D1-8573-B1FA-47D5-B786856D1F5B}"/>
                  </a:ext>
                </a:extLst>
              </p:cNvPr>
              <p:cNvSpPr/>
              <p:nvPr/>
            </p:nvSpPr>
            <p:spPr bwMode="auto">
              <a:xfrm>
                <a:off x="4362724" y="2017713"/>
                <a:ext cx="2129798" cy="776177"/>
              </a:xfrm>
              <a:prstGeom prst="roundRect">
                <a:avLst>
                  <a:gd name="adj" fmla="val 11754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 defTabSz="932472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000" dirty="0" err="1">
                  <a:solidFill>
                    <a:srgbClr val="FFFFFF"/>
                  </a:solidFill>
                  <a:ea typeface="Segoe UI" pitchFamily="34" charset="0"/>
                  <a:cs typeface="Segoe UI" pitchFamily="34" charset="0"/>
                </a:endParaRPr>
              </a:p>
            </p:txBody>
          </p:sp>
          <p:sp>
            <p:nvSpPr>
              <p:cNvPr id="10" name="Right Triangle 9">
                <a:extLst>
                  <a:ext uri="{FF2B5EF4-FFF2-40B4-BE49-F238E27FC236}">
                    <a16:creationId xmlns:a16="http://schemas.microsoft.com/office/drawing/2014/main" id="{4617B4D4-4D63-0538-F925-D3B9BCA6E63D}"/>
                  </a:ext>
                </a:extLst>
              </p:cNvPr>
              <p:cNvSpPr/>
              <p:nvPr/>
            </p:nvSpPr>
            <p:spPr bwMode="auto">
              <a:xfrm>
                <a:off x="6252389" y="2519190"/>
                <a:ext cx="408619" cy="274700"/>
              </a:xfrm>
              <a:prstGeom prst="rt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 defTabSz="932472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000" dirty="0" err="1">
                  <a:solidFill>
                    <a:srgbClr val="FFFFFF"/>
                  </a:solidFill>
                  <a:ea typeface="Segoe UI" pitchFamily="34" charset="0"/>
                  <a:cs typeface="Segoe UI" pitchFamily="34" charset="0"/>
                </a:endParaRPr>
              </a:p>
            </p:txBody>
          </p:sp>
        </p:grpSp>
        <p:sp>
          <p:nvSpPr>
            <p:cNvPr id="8" name="Google Shape;437;p14">
              <a:extLst>
                <a:ext uri="{FF2B5EF4-FFF2-40B4-BE49-F238E27FC236}">
                  <a16:creationId xmlns:a16="http://schemas.microsoft.com/office/drawing/2014/main" id="{3C02A370-7AF7-DB95-EEF8-4E72EE49C8FA}"/>
                </a:ext>
              </a:extLst>
            </p:cNvPr>
            <p:cNvSpPr txBox="1"/>
            <p:nvPr/>
          </p:nvSpPr>
          <p:spPr>
            <a:xfrm>
              <a:off x="4338135" y="2197656"/>
              <a:ext cx="2153081" cy="24622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sp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7701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1325"/>
                </a:buClr>
                <a:buSzPts val="1400"/>
                <a:buFont typeface="Montserrat"/>
                <a:buNone/>
              </a:pPr>
              <a:r>
                <a:rPr lang="en-GB" sz="1600" b="1">
                  <a:solidFill>
                    <a:schemeClr val="tx2"/>
                  </a:solidFill>
                  <a:latin typeface="+mj-lt"/>
                  <a:ea typeface="Montserrat"/>
                  <a:cs typeface="Montserrat"/>
                  <a:sym typeface="Montserrat"/>
                </a:rPr>
                <a:t>$2,100,000</a:t>
              </a:r>
              <a:endParaRPr lang="en-GB" sz="1600" b="0" i="0" u="none" strike="noStrike" cap="none">
                <a:solidFill>
                  <a:schemeClr val="tx2"/>
                </a:solidFill>
                <a:latin typeface="+mj-lt"/>
                <a:ea typeface="Arial"/>
                <a:cs typeface="Arial"/>
                <a:sym typeface="Arial"/>
              </a:endParaRPr>
            </a:p>
          </p:txBody>
        </p:sp>
        <p:sp>
          <p:nvSpPr>
            <p:cNvPr id="9" name="Google Shape;436;p14">
              <a:extLst>
                <a:ext uri="{FF2B5EF4-FFF2-40B4-BE49-F238E27FC236}">
                  <a16:creationId xmlns:a16="http://schemas.microsoft.com/office/drawing/2014/main" id="{45C16099-0B5E-D300-BB48-F923367D22A1}"/>
                </a:ext>
              </a:extLst>
            </p:cNvPr>
            <p:cNvSpPr txBox="1"/>
            <p:nvPr/>
          </p:nvSpPr>
          <p:spPr>
            <a:xfrm>
              <a:off x="4336828" y="2443877"/>
              <a:ext cx="2155694" cy="20537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en-US"/>
              </a:defPPr>
              <a:lvl1pPr marL="285750" indent="-285750">
                <a:lnSpc>
                  <a:spcPct val="120000"/>
                </a:lnSpc>
                <a:buFont typeface="Arial" panose="020B0604020202020204" pitchFamily="34" charset="0"/>
                <a:buChar char="•"/>
                <a:defRPr sz="1400">
                  <a:solidFill>
                    <a:schemeClr val="tx2"/>
                  </a:solidFill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indent="0" algn="ctr">
                <a:lnSpc>
                  <a:spcPct val="130000"/>
                </a:lnSpc>
                <a:spcBef>
                  <a:spcPts val="600"/>
                </a:spcBef>
                <a:buClr>
                  <a:schemeClr val="accent1"/>
                </a:buClr>
                <a:buNone/>
              </a:pPr>
              <a:r>
                <a:rPr lang="en-US" sz="1100"/>
                <a:t>About this Number</a:t>
              </a:r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04E20912-DE40-65C4-9D51-5FDB6DEA3A5A}"/>
              </a:ext>
            </a:extLst>
          </p:cNvPr>
          <p:cNvGrpSpPr/>
          <p:nvPr/>
        </p:nvGrpSpPr>
        <p:grpSpPr>
          <a:xfrm>
            <a:off x="1281818" y="4196553"/>
            <a:ext cx="2155694" cy="980486"/>
            <a:chOff x="4336828" y="2017713"/>
            <a:chExt cx="2155694" cy="980486"/>
          </a:xfrm>
        </p:grpSpPr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CC7ADB59-5856-787F-2284-34BD73D2A2C9}"/>
                </a:ext>
              </a:extLst>
            </p:cNvPr>
            <p:cNvGrpSpPr/>
            <p:nvPr/>
          </p:nvGrpSpPr>
          <p:grpSpPr>
            <a:xfrm>
              <a:off x="4353575" y="2017713"/>
              <a:ext cx="2129798" cy="980486"/>
              <a:chOff x="4362724" y="2017713"/>
              <a:chExt cx="2129798" cy="980486"/>
            </a:xfrm>
          </p:grpSpPr>
          <p:sp>
            <p:nvSpPr>
              <p:cNvPr id="17" name="Rectangle: Rounded Corners 16">
                <a:extLst>
                  <a:ext uri="{FF2B5EF4-FFF2-40B4-BE49-F238E27FC236}">
                    <a16:creationId xmlns:a16="http://schemas.microsoft.com/office/drawing/2014/main" id="{2212917C-22DC-C9CC-7925-3D8A57BEDAE6}"/>
                  </a:ext>
                </a:extLst>
              </p:cNvPr>
              <p:cNvSpPr/>
              <p:nvPr/>
            </p:nvSpPr>
            <p:spPr bwMode="auto">
              <a:xfrm>
                <a:off x="4362724" y="2017713"/>
                <a:ext cx="2129798" cy="776177"/>
              </a:xfrm>
              <a:prstGeom prst="roundRect">
                <a:avLst>
                  <a:gd name="adj" fmla="val 11754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 defTabSz="932472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000" dirty="0" err="1">
                  <a:solidFill>
                    <a:srgbClr val="FFFFFF"/>
                  </a:solidFill>
                  <a:ea typeface="Segoe UI" pitchFamily="34" charset="0"/>
                  <a:cs typeface="Segoe UI" pitchFamily="34" charset="0"/>
                </a:endParaRPr>
              </a:p>
            </p:txBody>
          </p:sp>
          <p:sp>
            <p:nvSpPr>
              <p:cNvPr id="18" name="Right Triangle 17">
                <a:extLst>
                  <a:ext uri="{FF2B5EF4-FFF2-40B4-BE49-F238E27FC236}">
                    <a16:creationId xmlns:a16="http://schemas.microsoft.com/office/drawing/2014/main" id="{E0856EF2-2733-7D38-A0FA-80600B5810C9}"/>
                  </a:ext>
                </a:extLst>
              </p:cNvPr>
              <p:cNvSpPr/>
              <p:nvPr/>
            </p:nvSpPr>
            <p:spPr bwMode="auto">
              <a:xfrm rot="5400000">
                <a:off x="4295764" y="2656540"/>
                <a:ext cx="408619" cy="274700"/>
              </a:xfrm>
              <a:prstGeom prst="rt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 defTabSz="932472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000" dirty="0" err="1">
                  <a:solidFill>
                    <a:srgbClr val="FFFFFF"/>
                  </a:solidFill>
                  <a:ea typeface="Segoe UI" pitchFamily="34" charset="0"/>
                  <a:cs typeface="Segoe UI" pitchFamily="34" charset="0"/>
                </a:endParaRPr>
              </a:p>
            </p:txBody>
          </p:sp>
        </p:grpSp>
        <p:sp>
          <p:nvSpPr>
            <p:cNvPr id="15" name="Google Shape;437;p14">
              <a:extLst>
                <a:ext uri="{FF2B5EF4-FFF2-40B4-BE49-F238E27FC236}">
                  <a16:creationId xmlns:a16="http://schemas.microsoft.com/office/drawing/2014/main" id="{3233866F-86C0-13AE-3ACE-18FEFF1FF096}"/>
                </a:ext>
              </a:extLst>
            </p:cNvPr>
            <p:cNvSpPr txBox="1"/>
            <p:nvPr/>
          </p:nvSpPr>
          <p:spPr>
            <a:xfrm>
              <a:off x="4338135" y="2197656"/>
              <a:ext cx="2153081" cy="24622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sp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7701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1325"/>
                </a:buClr>
                <a:buSzPts val="1400"/>
                <a:buFont typeface="Montserrat"/>
                <a:buNone/>
              </a:pPr>
              <a:r>
                <a:rPr lang="en-GB" sz="1600" b="1">
                  <a:solidFill>
                    <a:schemeClr val="tx2"/>
                  </a:solidFill>
                  <a:latin typeface="+mj-lt"/>
                  <a:ea typeface="Montserrat"/>
                  <a:cs typeface="Montserrat"/>
                  <a:sym typeface="Montserrat"/>
                </a:rPr>
                <a:t>$120,000</a:t>
              </a:r>
              <a:endParaRPr lang="en-GB" sz="1600" b="0" i="0" u="none" strike="noStrike" cap="none">
                <a:solidFill>
                  <a:schemeClr val="tx2"/>
                </a:solidFill>
                <a:latin typeface="+mj-lt"/>
                <a:ea typeface="Arial"/>
                <a:cs typeface="Arial"/>
                <a:sym typeface="Arial"/>
              </a:endParaRPr>
            </a:p>
          </p:txBody>
        </p:sp>
        <p:sp>
          <p:nvSpPr>
            <p:cNvPr id="16" name="Google Shape;436;p14">
              <a:extLst>
                <a:ext uri="{FF2B5EF4-FFF2-40B4-BE49-F238E27FC236}">
                  <a16:creationId xmlns:a16="http://schemas.microsoft.com/office/drawing/2014/main" id="{48D1FB37-64E4-22FB-3E0A-8FF6426B026A}"/>
                </a:ext>
              </a:extLst>
            </p:cNvPr>
            <p:cNvSpPr txBox="1"/>
            <p:nvPr/>
          </p:nvSpPr>
          <p:spPr>
            <a:xfrm>
              <a:off x="4336828" y="2443877"/>
              <a:ext cx="2155694" cy="20537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en-US"/>
              </a:defPPr>
              <a:lvl1pPr marL="285750" indent="-285750">
                <a:lnSpc>
                  <a:spcPct val="120000"/>
                </a:lnSpc>
                <a:buFont typeface="Arial" panose="020B0604020202020204" pitchFamily="34" charset="0"/>
                <a:buChar char="•"/>
                <a:defRPr sz="1400">
                  <a:solidFill>
                    <a:schemeClr val="tx2"/>
                  </a:solidFill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indent="0" algn="ctr">
                <a:lnSpc>
                  <a:spcPct val="130000"/>
                </a:lnSpc>
                <a:spcBef>
                  <a:spcPts val="600"/>
                </a:spcBef>
                <a:buClr>
                  <a:schemeClr val="accent1"/>
                </a:buClr>
                <a:buNone/>
              </a:pPr>
              <a:r>
                <a:rPr lang="en-US" sz="1100"/>
                <a:t>About this Number</a:t>
              </a:r>
            </a:p>
          </p:txBody>
        </p: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5FBA3A8B-E3BB-FB30-7806-A1F55854533D}"/>
              </a:ext>
            </a:extLst>
          </p:cNvPr>
          <p:cNvGrpSpPr/>
          <p:nvPr/>
        </p:nvGrpSpPr>
        <p:grpSpPr>
          <a:xfrm>
            <a:off x="8571789" y="1998254"/>
            <a:ext cx="2661071" cy="3481430"/>
            <a:chOff x="8571789" y="1998254"/>
            <a:chExt cx="2661071" cy="3481430"/>
          </a:xfrm>
        </p:grpSpPr>
        <p:sp>
          <p:nvSpPr>
            <p:cNvPr id="37" name="Google Shape;437;p14">
              <a:extLst>
                <a:ext uri="{FF2B5EF4-FFF2-40B4-BE49-F238E27FC236}">
                  <a16:creationId xmlns:a16="http://schemas.microsoft.com/office/drawing/2014/main" id="{F7D7B828-2302-C2D1-85CC-35350CEB9C2B}"/>
                </a:ext>
              </a:extLst>
            </p:cNvPr>
            <p:cNvSpPr txBox="1"/>
            <p:nvPr/>
          </p:nvSpPr>
          <p:spPr>
            <a:xfrm>
              <a:off x="9045762" y="3452933"/>
              <a:ext cx="2187098" cy="21544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sp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770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1325"/>
                </a:buClr>
                <a:buSzPts val="1400"/>
                <a:buFont typeface="Montserrat"/>
                <a:buNone/>
              </a:pPr>
              <a:r>
                <a:rPr lang="en-GB" sz="1400" b="1" i="0" u="none" strike="noStrike" cap="none">
                  <a:solidFill>
                    <a:schemeClr val="tx2"/>
                  </a:solidFill>
                  <a:latin typeface="+mj-lt"/>
                  <a:ea typeface="Montserrat"/>
                  <a:cs typeface="Montserrat"/>
                  <a:sym typeface="Montserrat"/>
                </a:rPr>
                <a:t>Win 1</a:t>
              </a:r>
              <a:endParaRPr lang="en-GB" sz="1400" b="0" i="0" u="none" strike="noStrike" cap="none">
                <a:solidFill>
                  <a:schemeClr val="tx2"/>
                </a:solidFill>
                <a:latin typeface="+mj-lt"/>
                <a:ea typeface="Arial"/>
                <a:cs typeface="Arial"/>
                <a:sym typeface="Arial"/>
              </a:endParaRPr>
            </a:p>
          </p:txBody>
        </p:sp>
        <p:sp>
          <p:nvSpPr>
            <p:cNvPr id="38" name="Google Shape;436;p14">
              <a:extLst>
                <a:ext uri="{FF2B5EF4-FFF2-40B4-BE49-F238E27FC236}">
                  <a16:creationId xmlns:a16="http://schemas.microsoft.com/office/drawing/2014/main" id="{2B348CA5-3DCA-13B1-5A2E-6718AC69A277}"/>
                </a:ext>
              </a:extLst>
            </p:cNvPr>
            <p:cNvSpPr txBox="1"/>
            <p:nvPr/>
          </p:nvSpPr>
          <p:spPr>
            <a:xfrm>
              <a:off x="9045762" y="3720007"/>
              <a:ext cx="2187098" cy="2092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en-US"/>
              </a:defPPr>
              <a:lvl1pPr marL="285750" indent="-285750">
                <a:lnSpc>
                  <a:spcPct val="120000"/>
                </a:lnSpc>
                <a:buFont typeface="Arial" panose="020B0604020202020204" pitchFamily="34" charset="0"/>
                <a:buChar char="•"/>
                <a:defRPr sz="1400">
                  <a:solidFill>
                    <a:schemeClr val="tx2"/>
                  </a:solidFill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indent="0">
                <a:spcBef>
                  <a:spcPts val="600"/>
                </a:spcBef>
                <a:buClr>
                  <a:schemeClr val="accent1"/>
                </a:buClr>
                <a:buNone/>
              </a:pPr>
              <a:r>
                <a:rPr lang="en-US" sz="1200">
                  <a:solidFill>
                    <a:schemeClr val="tx1"/>
                  </a:solidFill>
                </a:rPr>
                <a:t>Write your quick win here.</a:t>
              </a:r>
              <a:endParaRPr lang="en-US" sz="1200" b="1">
                <a:solidFill>
                  <a:schemeClr val="tx1"/>
                </a:solidFill>
              </a:endParaRPr>
            </a:p>
          </p:txBody>
        </p:sp>
        <p:sp>
          <p:nvSpPr>
            <p:cNvPr id="32" name="Google Shape;437;p14">
              <a:extLst>
                <a:ext uri="{FF2B5EF4-FFF2-40B4-BE49-F238E27FC236}">
                  <a16:creationId xmlns:a16="http://schemas.microsoft.com/office/drawing/2014/main" id="{FD309F29-6F23-3D0F-7069-9960AFFEBF09}"/>
                </a:ext>
              </a:extLst>
            </p:cNvPr>
            <p:cNvSpPr txBox="1"/>
            <p:nvPr/>
          </p:nvSpPr>
          <p:spPr>
            <a:xfrm>
              <a:off x="9045762" y="4228128"/>
              <a:ext cx="2187098" cy="21544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sp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770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1325"/>
                </a:buClr>
                <a:buSzPts val="1400"/>
                <a:buFont typeface="Montserrat"/>
                <a:buNone/>
              </a:pPr>
              <a:r>
                <a:rPr lang="en-GB" sz="1400" b="1" i="0" u="none" strike="noStrike" cap="none">
                  <a:solidFill>
                    <a:schemeClr val="tx2"/>
                  </a:solidFill>
                  <a:latin typeface="+mj-lt"/>
                  <a:ea typeface="Montserrat"/>
                  <a:cs typeface="Montserrat"/>
                  <a:sym typeface="Montserrat"/>
                </a:rPr>
                <a:t>Win 2</a:t>
              </a:r>
              <a:endParaRPr lang="en-GB" sz="1400" b="0" i="0" u="none" strike="noStrike" cap="none">
                <a:solidFill>
                  <a:schemeClr val="tx2"/>
                </a:solidFill>
                <a:latin typeface="+mj-lt"/>
                <a:ea typeface="Arial"/>
                <a:cs typeface="Arial"/>
                <a:sym typeface="Arial"/>
              </a:endParaRPr>
            </a:p>
          </p:txBody>
        </p:sp>
        <p:sp>
          <p:nvSpPr>
            <p:cNvPr id="33" name="Google Shape;436;p14">
              <a:extLst>
                <a:ext uri="{FF2B5EF4-FFF2-40B4-BE49-F238E27FC236}">
                  <a16:creationId xmlns:a16="http://schemas.microsoft.com/office/drawing/2014/main" id="{AD4077FE-5BE2-1E99-56A1-0BE3D3B3BF6F}"/>
                </a:ext>
              </a:extLst>
            </p:cNvPr>
            <p:cNvSpPr txBox="1"/>
            <p:nvPr/>
          </p:nvSpPr>
          <p:spPr>
            <a:xfrm>
              <a:off x="9045762" y="4495202"/>
              <a:ext cx="2187098" cy="2092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en-US"/>
              </a:defPPr>
              <a:lvl1pPr marL="285750" indent="-285750">
                <a:lnSpc>
                  <a:spcPct val="120000"/>
                </a:lnSpc>
                <a:buFont typeface="Arial" panose="020B0604020202020204" pitchFamily="34" charset="0"/>
                <a:buChar char="•"/>
                <a:defRPr sz="1400">
                  <a:solidFill>
                    <a:schemeClr val="tx2"/>
                  </a:solidFill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indent="0">
                <a:spcBef>
                  <a:spcPts val="600"/>
                </a:spcBef>
                <a:buClr>
                  <a:schemeClr val="accent1"/>
                </a:buClr>
                <a:buNone/>
              </a:pPr>
              <a:r>
                <a:rPr lang="en-US" sz="1200">
                  <a:solidFill>
                    <a:schemeClr val="tx1"/>
                  </a:solidFill>
                </a:rPr>
                <a:t>Write your quick win here.</a:t>
              </a:r>
              <a:endParaRPr lang="en-US" sz="1200" b="1">
                <a:solidFill>
                  <a:schemeClr val="tx1"/>
                </a:solidFill>
              </a:endParaRPr>
            </a:p>
          </p:txBody>
        </p:sp>
        <p:sp>
          <p:nvSpPr>
            <p:cNvPr id="29" name="Google Shape;437;p14">
              <a:extLst>
                <a:ext uri="{FF2B5EF4-FFF2-40B4-BE49-F238E27FC236}">
                  <a16:creationId xmlns:a16="http://schemas.microsoft.com/office/drawing/2014/main" id="{5EF79E2D-0A00-945C-9A04-A3FE4F0FCFE5}"/>
                </a:ext>
              </a:extLst>
            </p:cNvPr>
            <p:cNvSpPr txBox="1"/>
            <p:nvPr/>
          </p:nvSpPr>
          <p:spPr>
            <a:xfrm>
              <a:off x="9045762" y="5003322"/>
              <a:ext cx="2187098" cy="21544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sp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770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1325"/>
                </a:buClr>
                <a:buSzPts val="1400"/>
                <a:buFont typeface="Montserrat"/>
                <a:buNone/>
              </a:pPr>
              <a:r>
                <a:rPr lang="en-GB" sz="1400" b="1" i="0" u="none" strike="noStrike" cap="none">
                  <a:solidFill>
                    <a:schemeClr val="tx2"/>
                  </a:solidFill>
                  <a:latin typeface="+mj-lt"/>
                  <a:ea typeface="Montserrat"/>
                  <a:cs typeface="Montserrat"/>
                  <a:sym typeface="Montserrat"/>
                </a:rPr>
                <a:t>Win 3</a:t>
              </a:r>
              <a:endParaRPr lang="en-GB" sz="1400" b="0" i="0" u="none" strike="noStrike" cap="none">
                <a:solidFill>
                  <a:schemeClr val="tx2"/>
                </a:solidFill>
                <a:latin typeface="+mj-lt"/>
                <a:ea typeface="Arial"/>
                <a:cs typeface="Arial"/>
                <a:sym typeface="Arial"/>
              </a:endParaRPr>
            </a:p>
          </p:txBody>
        </p:sp>
        <p:sp>
          <p:nvSpPr>
            <p:cNvPr id="30" name="Google Shape;436;p14">
              <a:extLst>
                <a:ext uri="{FF2B5EF4-FFF2-40B4-BE49-F238E27FC236}">
                  <a16:creationId xmlns:a16="http://schemas.microsoft.com/office/drawing/2014/main" id="{4EAA2035-CDC7-5D6E-AC7C-DDB5B8D78192}"/>
                </a:ext>
              </a:extLst>
            </p:cNvPr>
            <p:cNvSpPr txBox="1"/>
            <p:nvPr/>
          </p:nvSpPr>
          <p:spPr>
            <a:xfrm>
              <a:off x="9045762" y="5270396"/>
              <a:ext cx="2187098" cy="2092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en-US"/>
              </a:defPPr>
              <a:lvl1pPr marL="285750" indent="-285750">
                <a:lnSpc>
                  <a:spcPct val="120000"/>
                </a:lnSpc>
                <a:buFont typeface="Arial" panose="020B0604020202020204" pitchFamily="34" charset="0"/>
                <a:buChar char="•"/>
                <a:defRPr sz="1400">
                  <a:solidFill>
                    <a:schemeClr val="tx2"/>
                  </a:solidFill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indent="0">
                <a:spcBef>
                  <a:spcPts val="600"/>
                </a:spcBef>
                <a:buClr>
                  <a:schemeClr val="accent1"/>
                </a:buClr>
                <a:buNone/>
              </a:pPr>
              <a:r>
                <a:rPr lang="en-US" sz="1200">
                  <a:solidFill>
                    <a:schemeClr val="tx1"/>
                  </a:solidFill>
                </a:rPr>
                <a:t>Write your quick win here.</a:t>
              </a:r>
              <a:endParaRPr lang="en-US" sz="1200" b="1">
                <a:solidFill>
                  <a:schemeClr val="tx1"/>
                </a:solidFill>
              </a:endParaRPr>
            </a:p>
          </p:txBody>
        </p:sp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45CEF361-110B-709A-04AF-3900B622C175}"/>
                </a:ext>
              </a:extLst>
            </p:cNvPr>
            <p:cNvGrpSpPr/>
            <p:nvPr/>
          </p:nvGrpSpPr>
          <p:grpSpPr>
            <a:xfrm>
              <a:off x="8571790" y="1998254"/>
              <a:ext cx="2661070" cy="977838"/>
              <a:chOff x="8484108" y="1926040"/>
              <a:chExt cx="2851358" cy="977838"/>
            </a:xfrm>
          </p:grpSpPr>
          <p:sp>
            <p:nvSpPr>
              <p:cNvPr id="25" name="Google Shape;436;p14">
                <a:extLst>
                  <a:ext uri="{FF2B5EF4-FFF2-40B4-BE49-F238E27FC236}">
                    <a16:creationId xmlns:a16="http://schemas.microsoft.com/office/drawing/2014/main" id="{85219614-0E1D-0DCD-B309-E3206A60C7A7}"/>
                  </a:ext>
                </a:extLst>
              </p:cNvPr>
              <p:cNvSpPr txBox="1"/>
              <p:nvPr/>
            </p:nvSpPr>
            <p:spPr>
              <a:xfrm>
                <a:off x="8484108" y="2251968"/>
                <a:ext cx="2851358" cy="651910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>
                <a:defPPr>
                  <a:defRPr lang="en-US"/>
                </a:defPPr>
                <a:lvl1pPr marL="285750" indent="-285750">
                  <a:lnSpc>
                    <a:spcPct val="120000"/>
                  </a:lnSpc>
                  <a:buFont typeface="Arial" panose="020B0604020202020204" pitchFamily="34" charset="0"/>
                  <a:buChar char="•"/>
                  <a:defRPr sz="1400">
                    <a:solidFill>
                      <a:schemeClr val="tx2"/>
                    </a:solidFill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indent="0">
                  <a:spcBef>
                    <a:spcPts val="300"/>
                  </a:spcBef>
                  <a:buClr>
                    <a:schemeClr val="accent1"/>
                  </a:buClr>
                  <a:buNone/>
                </a:pPr>
                <a:r>
                  <a:rPr lang="en-US" sz="1200">
                    <a:solidFill>
                      <a:schemeClr val="tx1"/>
                    </a:solidFill>
                  </a:rPr>
                  <a:t>Write how your agency’s fast client wins or revenue bursts prove wild demand and creative fire now.</a:t>
                </a:r>
              </a:p>
            </p:txBody>
          </p:sp>
          <p:sp>
            <p:nvSpPr>
              <p:cNvPr id="26" name="Google Shape;437;p14">
                <a:extLst>
                  <a:ext uri="{FF2B5EF4-FFF2-40B4-BE49-F238E27FC236}">
                    <a16:creationId xmlns:a16="http://schemas.microsoft.com/office/drawing/2014/main" id="{B905B69F-D2EC-D621-5FA2-4E40516A5856}"/>
                  </a:ext>
                </a:extLst>
              </p:cNvPr>
              <p:cNvSpPr txBox="1"/>
              <p:nvPr/>
            </p:nvSpPr>
            <p:spPr>
              <a:xfrm>
                <a:off x="8484108" y="1926040"/>
                <a:ext cx="2851358" cy="24622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0" tIns="0" rIns="0" bIns="0" anchor="t" anchorCtr="0">
                <a:sp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marR="0" lvl="0" indent="770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1325"/>
                  </a:buClr>
                  <a:buSzPts val="1400"/>
                  <a:buFont typeface="Montserrat"/>
                  <a:buNone/>
                </a:pPr>
                <a:r>
                  <a:rPr lang="en-GB" sz="1600" b="1" i="0" u="none" strike="noStrike" cap="none">
                    <a:solidFill>
                      <a:schemeClr val="tx2"/>
                    </a:solidFill>
                    <a:latin typeface="+mj-lt"/>
                    <a:ea typeface="Montserrat"/>
                    <a:cs typeface="Montserrat"/>
                    <a:sym typeface="Montserrat"/>
                  </a:rPr>
                  <a:t>Growth Snapshot</a:t>
                </a:r>
                <a:endParaRPr lang="en-GB" sz="1600" b="0" i="0" u="none" strike="noStrike" cap="none">
                  <a:solidFill>
                    <a:schemeClr val="tx2"/>
                  </a:solidFill>
                  <a:latin typeface="+mj-lt"/>
                  <a:ea typeface="Arial"/>
                  <a:cs typeface="Arial"/>
                  <a:sym typeface="Arial"/>
                </a:endParaRPr>
              </a:p>
            </p:txBody>
          </p:sp>
        </p:grpSp>
        <p:sp>
          <p:nvSpPr>
            <p:cNvPr id="41" name="Graphic 44">
              <a:extLst>
                <a:ext uri="{FF2B5EF4-FFF2-40B4-BE49-F238E27FC236}">
                  <a16:creationId xmlns:a16="http://schemas.microsoft.com/office/drawing/2014/main" id="{EE758D90-7F5B-A4D3-8142-92B2237A0B3E}"/>
                </a:ext>
              </a:extLst>
            </p:cNvPr>
            <p:cNvSpPr/>
            <p:nvPr/>
          </p:nvSpPr>
          <p:spPr>
            <a:xfrm>
              <a:off x="8571789" y="3483974"/>
              <a:ext cx="223997" cy="178248"/>
            </a:xfrm>
            <a:custGeom>
              <a:avLst/>
              <a:gdLst>
                <a:gd name="connsiteX0" fmla="*/ 30956 w 85344"/>
                <a:gd name="connsiteY0" fmla="*/ 67913 h 67913"/>
                <a:gd name="connsiteX1" fmla="*/ 0 w 85344"/>
                <a:gd name="connsiteY1" fmla="*/ 39624 h 67913"/>
                <a:gd name="connsiteX2" fmla="*/ 12859 w 85344"/>
                <a:gd name="connsiteY2" fmla="*/ 25622 h 67913"/>
                <a:gd name="connsiteX3" fmla="*/ 30385 w 85344"/>
                <a:gd name="connsiteY3" fmla="*/ 41529 h 67913"/>
                <a:gd name="connsiteX4" fmla="*/ 71914 w 85344"/>
                <a:gd name="connsiteY4" fmla="*/ 0 h 67913"/>
                <a:gd name="connsiteX5" fmla="*/ 85344 w 85344"/>
                <a:gd name="connsiteY5" fmla="*/ 13430 h 67913"/>
                <a:gd name="connsiteX6" fmla="*/ 30956 w 85344"/>
                <a:gd name="connsiteY6" fmla="*/ 67913 h 67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5344" h="67913">
                  <a:moveTo>
                    <a:pt x="30956" y="67913"/>
                  </a:moveTo>
                  <a:lnTo>
                    <a:pt x="0" y="39624"/>
                  </a:lnTo>
                  <a:lnTo>
                    <a:pt x="12859" y="25622"/>
                  </a:lnTo>
                  <a:lnTo>
                    <a:pt x="30385" y="41529"/>
                  </a:lnTo>
                  <a:lnTo>
                    <a:pt x="71914" y="0"/>
                  </a:lnTo>
                  <a:lnTo>
                    <a:pt x="85344" y="13430"/>
                  </a:lnTo>
                  <a:lnTo>
                    <a:pt x="30956" y="67913"/>
                  </a:lnTo>
                  <a:close/>
                </a:path>
              </a:pathLst>
            </a:custGeom>
            <a:solidFill>
              <a:schemeClr val="tx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2" name="Graphic 44">
              <a:extLst>
                <a:ext uri="{FF2B5EF4-FFF2-40B4-BE49-F238E27FC236}">
                  <a16:creationId xmlns:a16="http://schemas.microsoft.com/office/drawing/2014/main" id="{C3CCE305-A456-44BC-7187-772FB92DE8B4}"/>
                </a:ext>
              </a:extLst>
            </p:cNvPr>
            <p:cNvSpPr/>
            <p:nvPr/>
          </p:nvSpPr>
          <p:spPr>
            <a:xfrm>
              <a:off x="8571789" y="4259169"/>
              <a:ext cx="223997" cy="178248"/>
            </a:xfrm>
            <a:custGeom>
              <a:avLst/>
              <a:gdLst>
                <a:gd name="connsiteX0" fmla="*/ 30956 w 85344"/>
                <a:gd name="connsiteY0" fmla="*/ 67913 h 67913"/>
                <a:gd name="connsiteX1" fmla="*/ 0 w 85344"/>
                <a:gd name="connsiteY1" fmla="*/ 39624 h 67913"/>
                <a:gd name="connsiteX2" fmla="*/ 12859 w 85344"/>
                <a:gd name="connsiteY2" fmla="*/ 25622 h 67913"/>
                <a:gd name="connsiteX3" fmla="*/ 30385 w 85344"/>
                <a:gd name="connsiteY3" fmla="*/ 41529 h 67913"/>
                <a:gd name="connsiteX4" fmla="*/ 71914 w 85344"/>
                <a:gd name="connsiteY4" fmla="*/ 0 h 67913"/>
                <a:gd name="connsiteX5" fmla="*/ 85344 w 85344"/>
                <a:gd name="connsiteY5" fmla="*/ 13430 h 67913"/>
                <a:gd name="connsiteX6" fmla="*/ 30956 w 85344"/>
                <a:gd name="connsiteY6" fmla="*/ 67913 h 67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5344" h="67913">
                  <a:moveTo>
                    <a:pt x="30956" y="67913"/>
                  </a:moveTo>
                  <a:lnTo>
                    <a:pt x="0" y="39624"/>
                  </a:lnTo>
                  <a:lnTo>
                    <a:pt x="12859" y="25622"/>
                  </a:lnTo>
                  <a:lnTo>
                    <a:pt x="30385" y="41529"/>
                  </a:lnTo>
                  <a:lnTo>
                    <a:pt x="71914" y="0"/>
                  </a:lnTo>
                  <a:lnTo>
                    <a:pt x="85344" y="13430"/>
                  </a:lnTo>
                  <a:lnTo>
                    <a:pt x="30956" y="67913"/>
                  </a:lnTo>
                  <a:close/>
                </a:path>
              </a:pathLst>
            </a:custGeom>
            <a:solidFill>
              <a:schemeClr val="tx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3" name="Graphic 44">
              <a:extLst>
                <a:ext uri="{FF2B5EF4-FFF2-40B4-BE49-F238E27FC236}">
                  <a16:creationId xmlns:a16="http://schemas.microsoft.com/office/drawing/2014/main" id="{14E58B09-8BEC-56E2-6855-956FA101EFEC}"/>
                </a:ext>
              </a:extLst>
            </p:cNvPr>
            <p:cNvSpPr/>
            <p:nvPr/>
          </p:nvSpPr>
          <p:spPr>
            <a:xfrm>
              <a:off x="8571789" y="5034364"/>
              <a:ext cx="223997" cy="178248"/>
            </a:xfrm>
            <a:custGeom>
              <a:avLst/>
              <a:gdLst>
                <a:gd name="connsiteX0" fmla="*/ 30956 w 85344"/>
                <a:gd name="connsiteY0" fmla="*/ 67913 h 67913"/>
                <a:gd name="connsiteX1" fmla="*/ 0 w 85344"/>
                <a:gd name="connsiteY1" fmla="*/ 39624 h 67913"/>
                <a:gd name="connsiteX2" fmla="*/ 12859 w 85344"/>
                <a:gd name="connsiteY2" fmla="*/ 25622 h 67913"/>
                <a:gd name="connsiteX3" fmla="*/ 30385 w 85344"/>
                <a:gd name="connsiteY3" fmla="*/ 41529 h 67913"/>
                <a:gd name="connsiteX4" fmla="*/ 71914 w 85344"/>
                <a:gd name="connsiteY4" fmla="*/ 0 h 67913"/>
                <a:gd name="connsiteX5" fmla="*/ 85344 w 85344"/>
                <a:gd name="connsiteY5" fmla="*/ 13430 h 67913"/>
                <a:gd name="connsiteX6" fmla="*/ 30956 w 85344"/>
                <a:gd name="connsiteY6" fmla="*/ 67913 h 67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5344" h="67913">
                  <a:moveTo>
                    <a:pt x="30956" y="67913"/>
                  </a:moveTo>
                  <a:lnTo>
                    <a:pt x="0" y="39624"/>
                  </a:lnTo>
                  <a:lnTo>
                    <a:pt x="12859" y="25622"/>
                  </a:lnTo>
                  <a:lnTo>
                    <a:pt x="30385" y="41529"/>
                  </a:lnTo>
                  <a:lnTo>
                    <a:pt x="71914" y="0"/>
                  </a:lnTo>
                  <a:lnTo>
                    <a:pt x="85344" y="13430"/>
                  </a:lnTo>
                  <a:lnTo>
                    <a:pt x="30956" y="67913"/>
                  </a:lnTo>
                  <a:close/>
                </a:path>
              </a:pathLst>
            </a:custGeom>
            <a:solidFill>
              <a:schemeClr val="tx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98307887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9B769BE-8C97-8326-40A5-6D9A080AE2F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039693B1-EAED-FA67-32EA-266334A8A540}"/>
              </a:ext>
            </a:extLst>
          </p:cNvPr>
          <p:cNvSpPr/>
          <p:nvPr/>
        </p:nvSpPr>
        <p:spPr bwMode="auto">
          <a:xfrm>
            <a:off x="571499" y="1447801"/>
            <a:ext cx="2551114" cy="4611806"/>
          </a:xfrm>
          <a:prstGeom prst="roundRect">
            <a:avLst>
              <a:gd name="adj" fmla="val 11464"/>
            </a:avLst>
          </a:prstGeom>
          <a:solidFill>
            <a:srgbClr val="1A1A1A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chemeClr val="bg1"/>
              </a:soli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467E0EE9-DF9D-4D7F-DCD7-216025615485}"/>
              </a:ext>
            </a:extLst>
          </p:cNvPr>
          <p:cNvSpPr/>
          <p:nvPr/>
        </p:nvSpPr>
        <p:spPr bwMode="auto">
          <a:xfrm>
            <a:off x="3400424" y="1447801"/>
            <a:ext cx="2551114" cy="4611806"/>
          </a:xfrm>
          <a:prstGeom prst="roundRect">
            <a:avLst>
              <a:gd name="adj" fmla="val 11464"/>
            </a:avLst>
          </a:prstGeom>
          <a:solidFill>
            <a:srgbClr val="1A1A1A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chemeClr val="bg1"/>
              </a:soli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B311476D-9150-62AD-673B-45C5C1C38B64}"/>
              </a:ext>
            </a:extLst>
          </p:cNvPr>
          <p:cNvSpPr/>
          <p:nvPr/>
        </p:nvSpPr>
        <p:spPr bwMode="auto">
          <a:xfrm>
            <a:off x="6229349" y="1447801"/>
            <a:ext cx="2551114" cy="4611806"/>
          </a:xfrm>
          <a:prstGeom prst="roundRect">
            <a:avLst>
              <a:gd name="adj" fmla="val 11464"/>
            </a:avLst>
          </a:prstGeom>
          <a:solidFill>
            <a:srgbClr val="1A1A1A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chemeClr val="bg1"/>
              </a:soli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6ED85002-D49E-0496-7A10-82AB2F896405}"/>
              </a:ext>
            </a:extLst>
          </p:cNvPr>
          <p:cNvSpPr/>
          <p:nvPr/>
        </p:nvSpPr>
        <p:spPr bwMode="auto">
          <a:xfrm>
            <a:off x="9058274" y="1447801"/>
            <a:ext cx="2551114" cy="4611806"/>
          </a:xfrm>
          <a:prstGeom prst="roundRect">
            <a:avLst>
              <a:gd name="adj" fmla="val 11464"/>
            </a:avLst>
          </a:prstGeom>
          <a:solidFill>
            <a:srgbClr val="1A1A1A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chemeClr val="bg1"/>
              </a:soli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0DAD842-0655-3B76-369F-D5706223F7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chemeClr val="bg1"/>
                </a:solidFill>
              </a:rPr>
              <a:t>Meet Our Team</a:t>
            </a:r>
          </a:p>
        </p:txBody>
      </p:sp>
      <p:sp>
        <p:nvSpPr>
          <p:cNvPr id="46" name="Picture Placeholder 45">
            <a:extLst>
              <a:ext uri="{FF2B5EF4-FFF2-40B4-BE49-F238E27FC236}">
                <a16:creationId xmlns:a16="http://schemas.microsoft.com/office/drawing/2014/main" id="{702FBE50-E5E0-0E1B-242A-D5F8E5623BE7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47" name="Picture Placeholder 46">
            <a:extLst>
              <a:ext uri="{FF2B5EF4-FFF2-40B4-BE49-F238E27FC236}">
                <a16:creationId xmlns:a16="http://schemas.microsoft.com/office/drawing/2014/main" id="{AC8908E1-F6DE-317C-2718-BC1809D3875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48" name="Picture Placeholder 47">
            <a:extLst>
              <a:ext uri="{FF2B5EF4-FFF2-40B4-BE49-F238E27FC236}">
                <a16:creationId xmlns:a16="http://schemas.microsoft.com/office/drawing/2014/main" id="{98404CA3-275F-1B77-86D4-286E4123556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49" name="Picture Placeholder 48">
            <a:extLst>
              <a:ext uri="{FF2B5EF4-FFF2-40B4-BE49-F238E27FC236}">
                <a16:creationId xmlns:a16="http://schemas.microsoft.com/office/drawing/2014/main" id="{0C0376BB-DADA-B5CD-9DFC-70E80EA85F8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9" name="Google Shape;436;p14">
            <a:extLst>
              <a:ext uri="{FF2B5EF4-FFF2-40B4-BE49-F238E27FC236}">
                <a16:creationId xmlns:a16="http://schemas.microsoft.com/office/drawing/2014/main" id="{1F2884F4-EECB-B8AA-ECC8-C49B1505CD3B}"/>
              </a:ext>
            </a:extLst>
          </p:cNvPr>
          <p:cNvSpPr txBox="1"/>
          <p:nvPr/>
        </p:nvSpPr>
        <p:spPr>
          <a:xfrm>
            <a:off x="773933" y="4809631"/>
            <a:ext cx="2146248" cy="87902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182880" indent="-182880" algn="ctr">
              <a:spcBef>
                <a:spcPts val="600"/>
              </a:spcBef>
            </a:pPr>
            <a:r>
              <a:rPr lang="en-US" sz="1100">
                <a:solidFill>
                  <a:schemeClr val="bg1"/>
                </a:solidFill>
              </a:rPr>
              <a:t>Add wild skills or wins to hype them now. </a:t>
            </a:r>
          </a:p>
          <a:p>
            <a:pPr marL="182880" indent="-182880" algn="ctr">
              <a:spcBef>
                <a:spcPts val="600"/>
              </a:spcBef>
            </a:pPr>
            <a:r>
              <a:rPr lang="en-US" sz="1100">
                <a:solidFill>
                  <a:schemeClr val="bg1"/>
                </a:solidFill>
              </a:rPr>
              <a:t>Include a big hit to lock their cred tight.</a:t>
            </a:r>
          </a:p>
        </p:txBody>
      </p:sp>
      <p:sp>
        <p:nvSpPr>
          <p:cNvPr id="10" name="Google Shape;436;p14">
            <a:extLst>
              <a:ext uri="{FF2B5EF4-FFF2-40B4-BE49-F238E27FC236}">
                <a16:creationId xmlns:a16="http://schemas.microsoft.com/office/drawing/2014/main" id="{78040571-B1F3-7CA0-71B5-FE71F201D4C8}"/>
              </a:ext>
            </a:extLst>
          </p:cNvPr>
          <p:cNvSpPr txBox="1"/>
          <p:nvPr/>
        </p:nvSpPr>
        <p:spPr>
          <a:xfrm>
            <a:off x="773933" y="4412865"/>
            <a:ext cx="2146248" cy="19133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 algn="ctr">
              <a:spcBef>
                <a:spcPts val="300"/>
              </a:spcBef>
              <a:buClr>
                <a:schemeClr val="accent1"/>
              </a:buClr>
              <a:buNone/>
            </a:pPr>
            <a:r>
              <a:rPr lang="en-US" sz="1100" i="1">
                <a:solidFill>
                  <a:schemeClr val="bg1"/>
                </a:solidFill>
              </a:rPr>
              <a:t>CEO, Founder</a:t>
            </a:r>
          </a:p>
        </p:txBody>
      </p:sp>
      <p:sp>
        <p:nvSpPr>
          <p:cNvPr id="11" name="Google Shape;437;p14">
            <a:extLst>
              <a:ext uri="{FF2B5EF4-FFF2-40B4-BE49-F238E27FC236}">
                <a16:creationId xmlns:a16="http://schemas.microsoft.com/office/drawing/2014/main" id="{EC2B2EDC-91A7-EFE3-6221-24C3BA57B6F9}"/>
              </a:ext>
            </a:extLst>
          </p:cNvPr>
          <p:cNvSpPr txBox="1"/>
          <p:nvPr/>
        </p:nvSpPr>
        <p:spPr>
          <a:xfrm>
            <a:off x="1316623" y="4178566"/>
            <a:ext cx="1060868" cy="215444"/>
          </a:xfrm>
          <a:prstGeom prst="rect">
            <a:avLst/>
          </a:prstGeom>
          <a:noFill/>
          <a:ln>
            <a:noFill/>
          </a:ln>
        </p:spPr>
        <p:txBody>
          <a:bodyPr spcFirstLastPara="1" wrap="non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770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</a:pPr>
            <a:r>
              <a:rPr lang="en-GB" sz="1400" b="1" i="0" u="none" strike="noStrike" cap="none">
                <a:solidFill>
                  <a:schemeClr val="bg1"/>
                </a:solidFill>
                <a:latin typeface="+mj-lt"/>
                <a:ea typeface="Montserrat"/>
                <a:cs typeface="Montserrat"/>
                <a:sym typeface="Montserrat"/>
              </a:rPr>
              <a:t>John Doe</a:t>
            </a:r>
            <a:endParaRPr lang="en-GB" sz="1400" b="0" i="0" u="none" strike="noStrike" cap="none">
              <a:solidFill>
                <a:schemeClr val="bg1"/>
              </a:solidFill>
              <a:latin typeface="+mj-lt"/>
              <a:ea typeface="Arial"/>
              <a:cs typeface="Arial"/>
              <a:sym typeface="Arial"/>
            </a:endParaRPr>
          </a:p>
        </p:txBody>
      </p:sp>
      <p:sp>
        <p:nvSpPr>
          <p:cNvPr id="14" name="Google Shape;436;p14">
            <a:extLst>
              <a:ext uri="{FF2B5EF4-FFF2-40B4-BE49-F238E27FC236}">
                <a16:creationId xmlns:a16="http://schemas.microsoft.com/office/drawing/2014/main" id="{795FA5EA-6CED-505F-3569-BAB9A2D22040}"/>
              </a:ext>
            </a:extLst>
          </p:cNvPr>
          <p:cNvSpPr txBox="1"/>
          <p:nvPr/>
        </p:nvSpPr>
        <p:spPr>
          <a:xfrm>
            <a:off x="3602858" y="4809631"/>
            <a:ext cx="2146248" cy="87902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182880" indent="-182880" algn="ctr">
              <a:spcBef>
                <a:spcPts val="600"/>
              </a:spcBef>
            </a:pPr>
            <a:r>
              <a:rPr lang="en-US" sz="1100">
                <a:solidFill>
                  <a:schemeClr val="bg1"/>
                </a:solidFill>
              </a:rPr>
              <a:t>Add wild skills or wins to hype them now. </a:t>
            </a:r>
          </a:p>
          <a:p>
            <a:pPr marL="182880" indent="-182880" algn="ctr">
              <a:spcBef>
                <a:spcPts val="600"/>
              </a:spcBef>
            </a:pPr>
            <a:r>
              <a:rPr lang="en-US" sz="1100">
                <a:solidFill>
                  <a:schemeClr val="bg1"/>
                </a:solidFill>
              </a:rPr>
              <a:t>Include a big hit to lock their cred tight.</a:t>
            </a:r>
          </a:p>
        </p:txBody>
      </p:sp>
      <p:sp>
        <p:nvSpPr>
          <p:cNvPr id="15" name="Google Shape;436;p14">
            <a:extLst>
              <a:ext uri="{FF2B5EF4-FFF2-40B4-BE49-F238E27FC236}">
                <a16:creationId xmlns:a16="http://schemas.microsoft.com/office/drawing/2014/main" id="{CA17D803-71D1-AF89-9D18-672B7E216B04}"/>
              </a:ext>
            </a:extLst>
          </p:cNvPr>
          <p:cNvSpPr txBox="1"/>
          <p:nvPr/>
        </p:nvSpPr>
        <p:spPr>
          <a:xfrm>
            <a:off x="3602858" y="4412865"/>
            <a:ext cx="2146248" cy="19133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 algn="ctr">
              <a:spcBef>
                <a:spcPts val="300"/>
              </a:spcBef>
              <a:buClr>
                <a:schemeClr val="accent1"/>
              </a:buClr>
              <a:buNone/>
            </a:pPr>
            <a:r>
              <a:rPr lang="en-US" sz="1100" i="1">
                <a:solidFill>
                  <a:schemeClr val="bg1"/>
                </a:solidFill>
              </a:rPr>
              <a:t>Member role</a:t>
            </a:r>
          </a:p>
        </p:txBody>
      </p:sp>
      <p:sp>
        <p:nvSpPr>
          <p:cNvPr id="16" name="Google Shape;437;p14">
            <a:extLst>
              <a:ext uri="{FF2B5EF4-FFF2-40B4-BE49-F238E27FC236}">
                <a16:creationId xmlns:a16="http://schemas.microsoft.com/office/drawing/2014/main" id="{45A1BA0A-2AF0-93D5-D659-547720C085A6}"/>
              </a:ext>
            </a:extLst>
          </p:cNvPr>
          <p:cNvSpPr txBox="1"/>
          <p:nvPr/>
        </p:nvSpPr>
        <p:spPr>
          <a:xfrm>
            <a:off x="4145548" y="4178566"/>
            <a:ext cx="1060868" cy="215444"/>
          </a:xfrm>
          <a:prstGeom prst="rect">
            <a:avLst/>
          </a:prstGeom>
          <a:noFill/>
          <a:ln>
            <a:noFill/>
          </a:ln>
        </p:spPr>
        <p:txBody>
          <a:bodyPr spcFirstLastPara="1" wrap="non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770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</a:pPr>
            <a:r>
              <a:rPr lang="en-GB" sz="1400" b="1" i="0" u="none" strike="noStrike" cap="none">
                <a:solidFill>
                  <a:schemeClr val="bg1"/>
                </a:solidFill>
                <a:latin typeface="+mj-lt"/>
                <a:ea typeface="Montserrat"/>
                <a:cs typeface="Montserrat"/>
                <a:sym typeface="Montserrat"/>
              </a:rPr>
              <a:t>John Doe</a:t>
            </a:r>
            <a:endParaRPr lang="en-GB" sz="1400" b="0" i="0" u="none" strike="noStrike" cap="none">
              <a:solidFill>
                <a:schemeClr val="bg1"/>
              </a:solidFill>
              <a:latin typeface="+mj-lt"/>
              <a:ea typeface="Arial"/>
              <a:cs typeface="Arial"/>
              <a:sym typeface="Arial"/>
            </a:endParaRPr>
          </a:p>
        </p:txBody>
      </p:sp>
      <p:sp>
        <p:nvSpPr>
          <p:cNvPr id="19" name="Google Shape;436;p14">
            <a:extLst>
              <a:ext uri="{FF2B5EF4-FFF2-40B4-BE49-F238E27FC236}">
                <a16:creationId xmlns:a16="http://schemas.microsoft.com/office/drawing/2014/main" id="{28CBB7E2-31E4-D84D-40C3-9C17DDE30CAC}"/>
              </a:ext>
            </a:extLst>
          </p:cNvPr>
          <p:cNvSpPr txBox="1"/>
          <p:nvPr/>
        </p:nvSpPr>
        <p:spPr>
          <a:xfrm>
            <a:off x="6431783" y="4809631"/>
            <a:ext cx="2146248" cy="87902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182880" indent="-182880" algn="ctr">
              <a:spcBef>
                <a:spcPts val="600"/>
              </a:spcBef>
            </a:pPr>
            <a:r>
              <a:rPr lang="en-US" sz="1100">
                <a:solidFill>
                  <a:schemeClr val="bg1"/>
                </a:solidFill>
              </a:rPr>
              <a:t>Add wild skills or wins to hype them now. </a:t>
            </a:r>
          </a:p>
          <a:p>
            <a:pPr marL="182880" indent="-182880" algn="ctr">
              <a:spcBef>
                <a:spcPts val="600"/>
              </a:spcBef>
            </a:pPr>
            <a:r>
              <a:rPr lang="en-US" sz="1100">
                <a:solidFill>
                  <a:schemeClr val="bg1"/>
                </a:solidFill>
              </a:rPr>
              <a:t>Include a big hit to lock their cred tight.</a:t>
            </a:r>
          </a:p>
        </p:txBody>
      </p:sp>
      <p:sp>
        <p:nvSpPr>
          <p:cNvPr id="20" name="Google Shape;436;p14">
            <a:extLst>
              <a:ext uri="{FF2B5EF4-FFF2-40B4-BE49-F238E27FC236}">
                <a16:creationId xmlns:a16="http://schemas.microsoft.com/office/drawing/2014/main" id="{A634CF1A-E4F9-36F7-972F-4091E824DE49}"/>
              </a:ext>
            </a:extLst>
          </p:cNvPr>
          <p:cNvSpPr txBox="1"/>
          <p:nvPr/>
        </p:nvSpPr>
        <p:spPr>
          <a:xfrm>
            <a:off x="6431783" y="4412865"/>
            <a:ext cx="2146248" cy="19133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 algn="ctr">
              <a:spcBef>
                <a:spcPts val="300"/>
              </a:spcBef>
              <a:buClr>
                <a:schemeClr val="accent1"/>
              </a:buClr>
              <a:buNone/>
            </a:pPr>
            <a:r>
              <a:rPr lang="en-US" sz="1100" i="1">
                <a:solidFill>
                  <a:schemeClr val="bg1"/>
                </a:solidFill>
              </a:rPr>
              <a:t>Member role</a:t>
            </a:r>
          </a:p>
        </p:txBody>
      </p:sp>
      <p:sp>
        <p:nvSpPr>
          <p:cNvPr id="21" name="Google Shape;437;p14">
            <a:extLst>
              <a:ext uri="{FF2B5EF4-FFF2-40B4-BE49-F238E27FC236}">
                <a16:creationId xmlns:a16="http://schemas.microsoft.com/office/drawing/2014/main" id="{BFCEE7D0-3367-FEC6-EB6B-6D6D73C275AD}"/>
              </a:ext>
            </a:extLst>
          </p:cNvPr>
          <p:cNvSpPr txBox="1"/>
          <p:nvPr/>
        </p:nvSpPr>
        <p:spPr>
          <a:xfrm>
            <a:off x="6974473" y="4178566"/>
            <a:ext cx="1060868" cy="215444"/>
          </a:xfrm>
          <a:prstGeom prst="rect">
            <a:avLst/>
          </a:prstGeom>
          <a:noFill/>
          <a:ln>
            <a:noFill/>
          </a:ln>
        </p:spPr>
        <p:txBody>
          <a:bodyPr spcFirstLastPara="1" wrap="non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770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</a:pPr>
            <a:r>
              <a:rPr lang="en-GB" sz="1400" b="1" i="0" u="none" strike="noStrike" cap="none">
                <a:solidFill>
                  <a:schemeClr val="bg1"/>
                </a:solidFill>
                <a:latin typeface="+mj-lt"/>
                <a:ea typeface="Montserrat"/>
                <a:cs typeface="Montserrat"/>
                <a:sym typeface="Montserrat"/>
              </a:rPr>
              <a:t>John Doe</a:t>
            </a:r>
            <a:endParaRPr lang="en-GB" sz="1400" b="0" i="0" u="none" strike="noStrike" cap="none">
              <a:solidFill>
                <a:schemeClr val="bg1"/>
              </a:solidFill>
              <a:latin typeface="+mj-lt"/>
              <a:ea typeface="Arial"/>
              <a:cs typeface="Arial"/>
              <a:sym typeface="Arial"/>
            </a:endParaRPr>
          </a:p>
        </p:txBody>
      </p:sp>
      <p:sp>
        <p:nvSpPr>
          <p:cNvPr id="24" name="Google Shape;436;p14">
            <a:extLst>
              <a:ext uri="{FF2B5EF4-FFF2-40B4-BE49-F238E27FC236}">
                <a16:creationId xmlns:a16="http://schemas.microsoft.com/office/drawing/2014/main" id="{018D02DC-17E3-6339-CC38-610CB6BA3C4F}"/>
              </a:ext>
            </a:extLst>
          </p:cNvPr>
          <p:cNvSpPr txBox="1"/>
          <p:nvPr/>
        </p:nvSpPr>
        <p:spPr>
          <a:xfrm>
            <a:off x="9260708" y="4809631"/>
            <a:ext cx="2146248" cy="87902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182880" indent="-182880" algn="ctr">
              <a:spcBef>
                <a:spcPts val="600"/>
              </a:spcBef>
            </a:pPr>
            <a:r>
              <a:rPr lang="en-US" sz="1100">
                <a:solidFill>
                  <a:schemeClr val="bg1"/>
                </a:solidFill>
              </a:rPr>
              <a:t>Add wild skills or wins to hype them now. </a:t>
            </a:r>
          </a:p>
          <a:p>
            <a:pPr marL="182880" indent="-182880" algn="ctr">
              <a:spcBef>
                <a:spcPts val="600"/>
              </a:spcBef>
            </a:pPr>
            <a:r>
              <a:rPr lang="en-US" sz="1100">
                <a:solidFill>
                  <a:schemeClr val="bg1"/>
                </a:solidFill>
              </a:rPr>
              <a:t>Include a big hit to lock their cred tight.</a:t>
            </a:r>
          </a:p>
        </p:txBody>
      </p:sp>
      <p:sp>
        <p:nvSpPr>
          <p:cNvPr id="25" name="Google Shape;436;p14">
            <a:extLst>
              <a:ext uri="{FF2B5EF4-FFF2-40B4-BE49-F238E27FC236}">
                <a16:creationId xmlns:a16="http://schemas.microsoft.com/office/drawing/2014/main" id="{A5909D5A-2A85-5523-7C7C-BDD4BBEBB1AE}"/>
              </a:ext>
            </a:extLst>
          </p:cNvPr>
          <p:cNvSpPr txBox="1"/>
          <p:nvPr/>
        </p:nvSpPr>
        <p:spPr>
          <a:xfrm>
            <a:off x="9260708" y="4412865"/>
            <a:ext cx="2146248" cy="19133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 algn="ctr">
              <a:spcBef>
                <a:spcPts val="300"/>
              </a:spcBef>
              <a:buClr>
                <a:schemeClr val="accent1"/>
              </a:buClr>
              <a:buNone/>
            </a:pPr>
            <a:r>
              <a:rPr lang="en-US" sz="1100" i="1">
                <a:solidFill>
                  <a:schemeClr val="bg1"/>
                </a:solidFill>
              </a:rPr>
              <a:t>Member role</a:t>
            </a:r>
          </a:p>
        </p:txBody>
      </p:sp>
      <p:sp>
        <p:nvSpPr>
          <p:cNvPr id="26" name="Google Shape;437;p14">
            <a:extLst>
              <a:ext uri="{FF2B5EF4-FFF2-40B4-BE49-F238E27FC236}">
                <a16:creationId xmlns:a16="http://schemas.microsoft.com/office/drawing/2014/main" id="{DAE02B2B-BDE9-B1F6-91B1-1BFB0659E7DB}"/>
              </a:ext>
            </a:extLst>
          </p:cNvPr>
          <p:cNvSpPr txBox="1"/>
          <p:nvPr/>
        </p:nvSpPr>
        <p:spPr>
          <a:xfrm>
            <a:off x="9803398" y="4178566"/>
            <a:ext cx="1060868" cy="215444"/>
          </a:xfrm>
          <a:prstGeom prst="rect">
            <a:avLst/>
          </a:prstGeom>
          <a:noFill/>
          <a:ln>
            <a:noFill/>
          </a:ln>
        </p:spPr>
        <p:txBody>
          <a:bodyPr spcFirstLastPara="1" wrap="non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770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</a:pPr>
            <a:r>
              <a:rPr lang="en-GB" sz="1400" b="1" i="0" u="none" strike="noStrike" cap="none">
                <a:solidFill>
                  <a:schemeClr val="bg1"/>
                </a:solidFill>
                <a:latin typeface="+mj-lt"/>
                <a:ea typeface="Montserrat"/>
                <a:cs typeface="Montserrat"/>
                <a:sym typeface="Montserrat"/>
              </a:rPr>
              <a:t>John Doe</a:t>
            </a:r>
            <a:endParaRPr lang="en-GB" sz="1400" b="0" i="0" u="none" strike="noStrike" cap="none">
              <a:solidFill>
                <a:schemeClr val="bg1"/>
              </a:solidFill>
              <a:latin typeface="+mj-lt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38736967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490E11A-01B8-3621-CBF7-AA162C23A29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D43D0E-965F-45F0-5B69-6FDE656FA1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Join Our Creative Wave</a:t>
            </a:r>
          </a:p>
        </p:txBody>
      </p:sp>
      <p:sp>
        <p:nvSpPr>
          <p:cNvPr id="39" name="Picture Placeholder 38">
            <a:extLst>
              <a:ext uri="{FF2B5EF4-FFF2-40B4-BE49-F238E27FC236}">
                <a16:creationId xmlns:a16="http://schemas.microsoft.com/office/drawing/2014/main" id="{F073E2A7-124B-26FC-2EAF-36C53146866E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grpSp>
        <p:nvGrpSpPr>
          <p:cNvPr id="38" name="Group 37">
            <a:extLst>
              <a:ext uri="{FF2B5EF4-FFF2-40B4-BE49-F238E27FC236}">
                <a16:creationId xmlns:a16="http://schemas.microsoft.com/office/drawing/2014/main" id="{4E6CD368-A2D1-3AF1-8A23-F064972344A6}"/>
              </a:ext>
            </a:extLst>
          </p:cNvPr>
          <p:cNvGrpSpPr/>
          <p:nvPr/>
        </p:nvGrpSpPr>
        <p:grpSpPr>
          <a:xfrm>
            <a:off x="556301" y="3162555"/>
            <a:ext cx="2685633" cy="2727478"/>
            <a:chOff x="556301" y="3191107"/>
            <a:chExt cx="2685633" cy="2727478"/>
          </a:xfrm>
        </p:grpSpPr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4A99E891-0553-4703-E7DD-D8F98C6DEAB1}"/>
                </a:ext>
              </a:extLst>
            </p:cNvPr>
            <p:cNvGrpSpPr/>
            <p:nvPr/>
          </p:nvGrpSpPr>
          <p:grpSpPr>
            <a:xfrm>
              <a:off x="1117341" y="4691658"/>
              <a:ext cx="2124593" cy="476362"/>
              <a:chOff x="1424585" y="1541351"/>
              <a:chExt cx="3710798" cy="476362"/>
            </a:xfrm>
          </p:grpSpPr>
          <p:sp>
            <p:nvSpPr>
              <p:cNvPr id="14" name="Google Shape;437;p14">
                <a:extLst>
                  <a:ext uri="{FF2B5EF4-FFF2-40B4-BE49-F238E27FC236}">
                    <a16:creationId xmlns:a16="http://schemas.microsoft.com/office/drawing/2014/main" id="{8CD08DEC-BA13-5D72-8D3E-9BBE3916B13A}"/>
                  </a:ext>
                </a:extLst>
              </p:cNvPr>
              <p:cNvSpPr txBox="1"/>
              <p:nvPr/>
            </p:nvSpPr>
            <p:spPr>
              <a:xfrm>
                <a:off x="1424585" y="1541351"/>
                <a:ext cx="3710798" cy="21544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0" tIns="0" rIns="0" bIns="0" anchor="t" anchorCtr="0">
                <a:sp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marR="0" lvl="0" indent="770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1325"/>
                  </a:buClr>
                  <a:buSzPts val="1400"/>
                  <a:buFont typeface="Montserrat"/>
                  <a:buNone/>
                </a:pPr>
                <a:r>
                  <a:rPr lang="en-GB" sz="1400" b="1">
                    <a:solidFill>
                      <a:schemeClr val="tx2"/>
                    </a:solidFill>
                    <a:latin typeface="+mj-lt"/>
                    <a:sym typeface="Montserrat"/>
                  </a:rPr>
                  <a:t>Email</a:t>
                </a:r>
                <a:endParaRPr lang="en-GB" sz="1400" b="0" i="0" u="none" strike="noStrike" cap="none">
                  <a:solidFill>
                    <a:schemeClr val="tx2"/>
                  </a:solidFill>
                  <a:latin typeface="+mj-lt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" name="Google Shape;436;p14">
                <a:extLst>
                  <a:ext uri="{FF2B5EF4-FFF2-40B4-BE49-F238E27FC236}">
                    <a16:creationId xmlns:a16="http://schemas.microsoft.com/office/drawing/2014/main" id="{58771EB7-3F7F-881A-0561-37185DB6C1F7}"/>
                  </a:ext>
                </a:extLst>
              </p:cNvPr>
              <p:cNvSpPr txBox="1"/>
              <p:nvPr/>
            </p:nvSpPr>
            <p:spPr>
              <a:xfrm>
                <a:off x="1424585" y="1808425"/>
                <a:ext cx="3710798" cy="209288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>
                <a:defPPr>
                  <a:defRPr lang="en-US"/>
                </a:defPPr>
                <a:lvl1pPr marL="285750" indent="-285750">
                  <a:lnSpc>
                    <a:spcPct val="120000"/>
                  </a:lnSpc>
                  <a:buFont typeface="Arial" panose="020B0604020202020204" pitchFamily="34" charset="0"/>
                  <a:buChar char="•"/>
                  <a:defRPr sz="1400">
                    <a:solidFill>
                      <a:schemeClr val="tx2"/>
                    </a:solidFill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indent="0">
                  <a:spcBef>
                    <a:spcPts val="600"/>
                  </a:spcBef>
                  <a:buClr>
                    <a:schemeClr val="accent1"/>
                  </a:buClr>
                  <a:buNone/>
                </a:pPr>
                <a:r>
                  <a:rPr lang="en-US" sz="1200"/>
                  <a:t>contact@ocvembor.com</a:t>
                </a:r>
              </a:p>
            </p:txBody>
          </p:sp>
        </p:grpSp>
        <p:pic>
          <p:nvPicPr>
            <p:cNvPr id="16" name="Graphic 15">
              <a:extLst>
                <a:ext uri="{FF2B5EF4-FFF2-40B4-BE49-F238E27FC236}">
                  <a16:creationId xmlns:a16="http://schemas.microsoft.com/office/drawing/2014/main" id="{A2C2A463-D04C-FDB3-E1EE-FEC43679AED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569251" y="4725525"/>
              <a:ext cx="271624" cy="271624"/>
            </a:xfrm>
            <a:prstGeom prst="rect">
              <a:avLst/>
            </a:prstGeom>
          </p:spPr>
        </p:pic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06CC127C-6C81-741A-5BF9-20BF2AB1C5CE}"/>
                </a:ext>
              </a:extLst>
            </p:cNvPr>
            <p:cNvGrpSpPr/>
            <p:nvPr/>
          </p:nvGrpSpPr>
          <p:grpSpPr>
            <a:xfrm>
              <a:off x="1117341" y="3941094"/>
              <a:ext cx="2124593" cy="476362"/>
              <a:chOff x="8300339" y="3175371"/>
              <a:chExt cx="2124593" cy="476362"/>
            </a:xfrm>
          </p:grpSpPr>
          <p:sp>
            <p:nvSpPr>
              <p:cNvPr id="18" name="Google Shape;437;p14">
                <a:extLst>
                  <a:ext uri="{FF2B5EF4-FFF2-40B4-BE49-F238E27FC236}">
                    <a16:creationId xmlns:a16="http://schemas.microsoft.com/office/drawing/2014/main" id="{948EFA28-369B-C56C-CADB-779D8681E660}"/>
                  </a:ext>
                </a:extLst>
              </p:cNvPr>
              <p:cNvSpPr txBox="1"/>
              <p:nvPr/>
            </p:nvSpPr>
            <p:spPr>
              <a:xfrm>
                <a:off x="8300339" y="3175371"/>
                <a:ext cx="2124593" cy="21544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0" tIns="0" rIns="0" bIns="0" anchor="t" anchorCtr="0">
                <a:sp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marR="0" lvl="0" indent="770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1325"/>
                  </a:buClr>
                  <a:buSzPts val="1400"/>
                  <a:buFont typeface="Montserrat"/>
                  <a:buNone/>
                </a:pPr>
                <a:r>
                  <a:rPr lang="en-GB" sz="1400" b="1" i="0" u="none" strike="noStrike" cap="none">
                    <a:solidFill>
                      <a:schemeClr val="tx2"/>
                    </a:solidFill>
                    <a:latin typeface="+mj-lt"/>
                    <a:ea typeface="Arial"/>
                    <a:cs typeface="Arial"/>
                    <a:sym typeface="Montserrat"/>
                  </a:rPr>
                  <a:t>Website</a:t>
                </a:r>
                <a:endParaRPr lang="en-GB" sz="1400" b="0" i="0" u="none" strike="noStrike" cap="none">
                  <a:solidFill>
                    <a:schemeClr val="tx2"/>
                  </a:solidFill>
                  <a:latin typeface="+mj-lt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9" name="Google Shape;436;p14">
                <a:extLst>
                  <a:ext uri="{FF2B5EF4-FFF2-40B4-BE49-F238E27FC236}">
                    <a16:creationId xmlns:a16="http://schemas.microsoft.com/office/drawing/2014/main" id="{9D2631A9-BAC8-4E0D-6D73-A2851818DD23}"/>
                  </a:ext>
                </a:extLst>
              </p:cNvPr>
              <p:cNvSpPr txBox="1"/>
              <p:nvPr/>
            </p:nvSpPr>
            <p:spPr>
              <a:xfrm>
                <a:off x="8300339" y="3442445"/>
                <a:ext cx="2124593" cy="209288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>
                <a:defPPr>
                  <a:defRPr lang="en-US"/>
                </a:defPPr>
                <a:lvl1pPr marL="285750" indent="-285750">
                  <a:lnSpc>
                    <a:spcPct val="120000"/>
                  </a:lnSpc>
                  <a:buFont typeface="Arial" panose="020B0604020202020204" pitchFamily="34" charset="0"/>
                  <a:buChar char="•"/>
                  <a:defRPr sz="1400">
                    <a:solidFill>
                      <a:schemeClr val="tx2"/>
                    </a:solidFill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indent="0">
                  <a:spcBef>
                    <a:spcPts val="600"/>
                  </a:spcBef>
                  <a:buClr>
                    <a:schemeClr val="accent1"/>
                  </a:buClr>
                  <a:buNone/>
                </a:pPr>
                <a:r>
                  <a:rPr lang="en-US" sz="1200"/>
                  <a:t>https://ocvembor.com</a:t>
                </a:r>
              </a:p>
            </p:txBody>
          </p:sp>
        </p:grpSp>
        <p:pic>
          <p:nvPicPr>
            <p:cNvPr id="20" name="Graphic 19">
              <a:extLst>
                <a:ext uri="{FF2B5EF4-FFF2-40B4-BE49-F238E27FC236}">
                  <a16:creationId xmlns:a16="http://schemas.microsoft.com/office/drawing/2014/main" id="{1692BF98-825C-6D7C-6133-A2B83AAFAE5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569251" y="3974961"/>
              <a:ext cx="271624" cy="271624"/>
            </a:xfrm>
            <a:prstGeom prst="rect">
              <a:avLst/>
            </a:prstGeom>
          </p:spPr>
        </p:pic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4BB6AD05-4DF5-9BD0-84D6-5108C7454424}"/>
                </a:ext>
              </a:extLst>
            </p:cNvPr>
            <p:cNvGrpSpPr/>
            <p:nvPr/>
          </p:nvGrpSpPr>
          <p:grpSpPr>
            <a:xfrm>
              <a:off x="1117341" y="5442223"/>
              <a:ext cx="2124593" cy="476362"/>
              <a:chOff x="1424585" y="1541351"/>
              <a:chExt cx="3710798" cy="476362"/>
            </a:xfrm>
          </p:grpSpPr>
          <p:sp>
            <p:nvSpPr>
              <p:cNvPr id="22" name="Google Shape;437;p14">
                <a:extLst>
                  <a:ext uri="{FF2B5EF4-FFF2-40B4-BE49-F238E27FC236}">
                    <a16:creationId xmlns:a16="http://schemas.microsoft.com/office/drawing/2014/main" id="{AC4B6D6B-C11E-94E6-0462-7582B0000BD2}"/>
                  </a:ext>
                </a:extLst>
              </p:cNvPr>
              <p:cNvSpPr txBox="1"/>
              <p:nvPr/>
            </p:nvSpPr>
            <p:spPr>
              <a:xfrm>
                <a:off x="1424585" y="1541351"/>
                <a:ext cx="3710798" cy="21544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0" tIns="0" rIns="0" bIns="0" anchor="t" anchorCtr="0">
                <a:sp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marR="0" lvl="0" indent="770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1325"/>
                  </a:buClr>
                  <a:buSzPts val="1400"/>
                  <a:buFont typeface="Montserrat"/>
                  <a:buNone/>
                </a:pPr>
                <a:r>
                  <a:rPr lang="en-GB" sz="1400" b="1">
                    <a:solidFill>
                      <a:schemeClr val="tx2"/>
                    </a:solidFill>
                    <a:latin typeface="+mj-lt"/>
                    <a:sym typeface="Montserrat"/>
                  </a:rPr>
                  <a:t>Number</a:t>
                </a:r>
                <a:endParaRPr lang="en-GB" sz="1400" b="0" i="0" u="none" strike="noStrike" cap="none">
                  <a:solidFill>
                    <a:schemeClr val="tx2"/>
                  </a:solidFill>
                  <a:latin typeface="+mj-lt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3" name="Google Shape;436;p14">
                <a:extLst>
                  <a:ext uri="{FF2B5EF4-FFF2-40B4-BE49-F238E27FC236}">
                    <a16:creationId xmlns:a16="http://schemas.microsoft.com/office/drawing/2014/main" id="{A459A8AB-78D7-8E0D-68E2-8B3746D80CD6}"/>
                  </a:ext>
                </a:extLst>
              </p:cNvPr>
              <p:cNvSpPr txBox="1"/>
              <p:nvPr/>
            </p:nvSpPr>
            <p:spPr>
              <a:xfrm>
                <a:off x="1424585" y="1808425"/>
                <a:ext cx="3710798" cy="209288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>
                <a:defPPr>
                  <a:defRPr lang="en-US"/>
                </a:defPPr>
                <a:lvl1pPr marL="285750" indent="-285750">
                  <a:lnSpc>
                    <a:spcPct val="120000"/>
                  </a:lnSpc>
                  <a:buFont typeface="Arial" panose="020B0604020202020204" pitchFamily="34" charset="0"/>
                  <a:buChar char="•"/>
                  <a:defRPr sz="1400">
                    <a:solidFill>
                      <a:schemeClr val="tx2"/>
                    </a:solidFill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indent="0">
                  <a:spcBef>
                    <a:spcPts val="600"/>
                  </a:spcBef>
                  <a:buClr>
                    <a:schemeClr val="accent1"/>
                  </a:buClr>
                  <a:buNone/>
                </a:pPr>
                <a:r>
                  <a:rPr lang="en-US" sz="1200"/>
                  <a:t>+1 234-567-8910</a:t>
                </a:r>
              </a:p>
            </p:txBody>
          </p:sp>
        </p:grpSp>
        <p:pic>
          <p:nvPicPr>
            <p:cNvPr id="24" name="Graphic 23">
              <a:extLst>
                <a:ext uri="{FF2B5EF4-FFF2-40B4-BE49-F238E27FC236}">
                  <a16:creationId xmlns:a16="http://schemas.microsoft.com/office/drawing/2014/main" id="{8A430C6D-E2EA-EAC9-3945-8BE2EDD54C5A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569251" y="5476090"/>
              <a:ext cx="271624" cy="271624"/>
            </a:xfrm>
            <a:prstGeom prst="rect">
              <a:avLst/>
            </a:prstGeom>
          </p:spPr>
        </p:pic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10931760-4550-8C83-BC20-D32C19B7E716}"/>
                </a:ext>
              </a:extLst>
            </p:cNvPr>
            <p:cNvGrpSpPr/>
            <p:nvPr/>
          </p:nvGrpSpPr>
          <p:grpSpPr>
            <a:xfrm>
              <a:off x="1117341" y="3191107"/>
              <a:ext cx="2124593" cy="475785"/>
              <a:chOff x="8457094" y="2562499"/>
              <a:chExt cx="2124593" cy="475785"/>
            </a:xfrm>
          </p:grpSpPr>
          <p:sp>
            <p:nvSpPr>
              <p:cNvPr id="26" name="Google Shape;437;p14">
                <a:extLst>
                  <a:ext uri="{FF2B5EF4-FFF2-40B4-BE49-F238E27FC236}">
                    <a16:creationId xmlns:a16="http://schemas.microsoft.com/office/drawing/2014/main" id="{4E3A5A48-9446-5DA3-7F6D-42AB0CB3D562}"/>
                  </a:ext>
                </a:extLst>
              </p:cNvPr>
              <p:cNvSpPr txBox="1"/>
              <p:nvPr/>
            </p:nvSpPr>
            <p:spPr>
              <a:xfrm>
                <a:off x="8457094" y="2562499"/>
                <a:ext cx="2124593" cy="21544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0" tIns="0" rIns="0" bIns="0" anchor="t" anchorCtr="0">
                <a:sp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marR="0" lvl="0" indent="770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1325"/>
                  </a:buClr>
                  <a:buSzPts val="1400"/>
                  <a:buFont typeface="Montserrat"/>
                  <a:buNone/>
                </a:pPr>
                <a:r>
                  <a:rPr lang="en-GB" sz="1400" b="1" i="0" u="none" strike="noStrike" cap="none">
                    <a:solidFill>
                      <a:schemeClr val="tx2"/>
                    </a:solidFill>
                    <a:latin typeface="+mj-lt"/>
                    <a:ea typeface="Arial"/>
                    <a:cs typeface="Arial"/>
                    <a:sym typeface="Montserrat"/>
                  </a:rPr>
                  <a:t>Address</a:t>
                </a:r>
                <a:endParaRPr lang="en-GB" sz="1400" b="0" i="0" u="none" strike="noStrike" cap="none">
                  <a:solidFill>
                    <a:schemeClr val="tx2"/>
                  </a:solidFill>
                  <a:latin typeface="+mj-lt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7" name="Google Shape;436;p14">
                <a:extLst>
                  <a:ext uri="{FF2B5EF4-FFF2-40B4-BE49-F238E27FC236}">
                    <a16:creationId xmlns:a16="http://schemas.microsoft.com/office/drawing/2014/main" id="{A7CC4A2E-705D-427B-B00B-CD0A04612B1A}"/>
                  </a:ext>
                </a:extLst>
              </p:cNvPr>
              <p:cNvSpPr txBox="1"/>
              <p:nvPr/>
            </p:nvSpPr>
            <p:spPr>
              <a:xfrm>
                <a:off x="8457094" y="2829573"/>
                <a:ext cx="2124593" cy="208711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>
                <a:defPPr>
                  <a:defRPr lang="en-US"/>
                </a:defPPr>
                <a:lvl1pPr marL="285750" indent="-285750">
                  <a:lnSpc>
                    <a:spcPct val="120000"/>
                  </a:lnSpc>
                  <a:buFont typeface="Arial" panose="020B0604020202020204" pitchFamily="34" charset="0"/>
                  <a:buChar char="•"/>
                  <a:defRPr sz="1400">
                    <a:solidFill>
                      <a:schemeClr val="tx2"/>
                    </a:solidFill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indent="0">
                  <a:spcBef>
                    <a:spcPts val="600"/>
                  </a:spcBef>
                  <a:buClr>
                    <a:schemeClr val="accent1"/>
                  </a:buClr>
                  <a:buNone/>
                </a:pPr>
                <a:r>
                  <a:rPr lang="en-US" sz="1200"/>
                  <a:t>1 Nuzum Court Buffalo, NY</a:t>
                </a:r>
              </a:p>
            </p:txBody>
          </p:sp>
        </p:grpSp>
        <p:pic>
          <p:nvPicPr>
            <p:cNvPr id="28" name="Graphic 27">
              <a:extLst>
                <a:ext uri="{FF2B5EF4-FFF2-40B4-BE49-F238E27FC236}">
                  <a16:creationId xmlns:a16="http://schemas.microsoft.com/office/drawing/2014/main" id="{53C78FB4-4BBA-6D54-12FF-46EC72803F05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p:blipFill>
          <p:spPr>
            <a:xfrm>
              <a:off x="556301" y="3224974"/>
              <a:ext cx="297524" cy="297524"/>
            </a:xfrm>
            <a:prstGeom prst="rect">
              <a:avLst/>
            </a:prstGeom>
          </p:spPr>
        </p:pic>
      </p:grpSp>
      <p:sp>
        <p:nvSpPr>
          <p:cNvPr id="29" name="Google Shape;436;p14">
            <a:extLst>
              <a:ext uri="{FF2B5EF4-FFF2-40B4-BE49-F238E27FC236}">
                <a16:creationId xmlns:a16="http://schemas.microsoft.com/office/drawing/2014/main" id="{2E5BCE15-0E56-32F8-0883-1F2128E8F53F}"/>
              </a:ext>
            </a:extLst>
          </p:cNvPr>
          <p:cNvSpPr txBox="1"/>
          <p:nvPr/>
        </p:nvSpPr>
        <p:spPr>
          <a:xfrm>
            <a:off x="571501" y="1520460"/>
            <a:ext cx="3771900" cy="110581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173736" indent="-173736">
              <a:spcBef>
                <a:spcPts val="600"/>
              </a:spcBef>
            </a:pPr>
            <a:r>
              <a:rPr lang="en-US" sz="1200" b="1"/>
              <a:t>Write your bold agency vision to light them up.</a:t>
            </a:r>
          </a:p>
          <a:p>
            <a:pPr marL="173736" indent="-173736">
              <a:spcBef>
                <a:spcPts val="600"/>
              </a:spcBef>
            </a:pPr>
            <a:r>
              <a:rPr lang="en-US" sz="1200" b="1"/>
              <a:t>Explain why now’s the pulse to dive in fast.</a:t>
            </a:r>
          </a:p>
          <a:p>
            <a:pPr marL="173736" indent="-173736">
              <a:spcBef>
                <a:spcPts val="600"/>
              </a:spcBef>
            </a:pPr>
            <a:r>
              <a:rPr lang="en-US" sz="1200"/>
              <a:t>Add a quick step to connect today now.</a:t>
            </a:r>
          </a:p>
          <a:p>
            <a:pPr marL="173736" indent="-173736">
              <a:spcBef>
                <a:spcPts val="600"/>
              </a:spcBef>
            </a:pPr>
            <a:r>
              <a:rPr lang="en-US" sz="1200"/>
              <a:t>Include a final kick to act right away.</a:t>
            </a:r>
          </a:p>
        </p:txBody>
      </p:sp>
    </p:spTree>
    <p:extLst>
      <p:ext uri="{BB962C8B-B14F-4D97-AF65-F5344CB8AC3E}">
        <p14:creationId xmlns:p14="http://schemas.microsoft.com/office/powerpoint/2010/main" val="290215918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>
            <a:extLst>
              <a:ext uri="{FF2B5EF4-FFF2-40B4-BE49-F238E27FC236}">
                <a16:creationId xmlns:a16="http://schemas.microsoft.com/office/drawing/2014/main" id="{44657131-9BED-331B-CFB9-AAB6B270CC9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926" t="11736" r="23924" b="44269"/>
          <a:stretch/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27D2B0CC-1F44-D23C-F4E2-886215AF2216}"/>
              </a:ext>
            </a:extLst>
          </p:cNvPr>
          <p:cNvSpPr/>
          <p:nvPr/>
        </p:nvSpPr>
        <p:spPr bwMode="auto">
          <a:xfrm>
            <a:off x="0" y="0"/>
            <a:ext cx="12192000" cy="6858000"/>
          </a:xfrm>
          <a:prstGeom prst="rect">
            <a:avLst/>
          </a:prstGeom>
          <a:solidFill>
            <a:srgbClr val="060419">
              <a:alpha val="30000"/>
            </a:srgbClr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pic>
        <p:nvPicPr>
          <p:cNvPr id="1028" name="Picture 4">
            <a:extLst>
              <a:ext uri="{FF2B5EF4-FFF2-40B4-BE49-F238E27FC236}">
                <a16:creationId xmlns:a16="http://schemas.microsoft.com/office/drawing/2014/main" id="{D8A01ACA-DEF7-3680-7549-3C549C5AFF2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8563" y="1944340"/>
            <a:ext cx="2176462" cy="3191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26D84338-DB8E-0EE0-77C7-7ACDFE605604}"/>
              </a:ext>
            </a:extLst>
          </p:cNvPr>
          <p:cNvSpPr txBox="1"/>
          <p:nvPr/>
        </p:nvSpPr>
        <p:spPr>
          <a:xfrm>
            <a:off x="2510847" y="2942217"/>
            <a:ext cx="7196176" cy="1009727"/>
          </a:xfrm>
          <a:custGeom>
            <a:avLst/>
            <a:gdLst/>
            <a:ahLst/>
            <a:cxnLst/>
            <a:rect l="l" t="t" r="r" b="b"/>
            <a:pathLst>
              <a:path w="7196176" h="1009727">
                <a:moveTo>
                  <a:pt x="5145253" y="927431"/>
                </a:moveTo>
                <a:lnTo>
                  <a:pt x="5231206" y="927431"/>
                </a:lnTo>
                <a:lnTo>
                  <a:pt x="5231206" y="1001040"/>
                </a:lnTo>
                <a:lnTo>
                  <a:pt x="5145253" y="1001040"/>
                </a:lnTo>
                <a:close/>
                <a:moveTo>
                  <a:pt x="3521337" y="728548"/>
                </a:moveTo>
                <a:lnTo>
                  <a:pt x="3480609" y="856107"/>
                </a:lnTo>
                <a:lnTo>
                  <a:pt x="3579823" y="856107"/>
                </a:lnTo>
                <a:lnTo>
                  <a:pt x="3538061" y="728548"/>
                </a:lnTo>
                <a:close/>
                <a:moveTo>
                  <a:pt x="2474595" y="727177"/>
                </a:moveTo>
                <a:cubicBezTo>
                  <a:pt x="2458746" y="727177"/>
                  <a:pt x="2444572" y="729768"/>
                  <a:pt x="2432076" y="734949"/>
                </a:cubicBezTo>
                <a:cubicBezTo>
                  <a:pt x="2419579" y="740131"/>
                  <a:pt x="2408835" y="747522"/>
                  <a:pt x="2399843" y="757123"/>
                </a:cubicBezTo>
                <a:cubicBezTo>
                  <a:pt x="2390851" y="766725"/>
                  <a:pt x="2384070" y="778002"/>
                  <a:pt x="2379498" y="790956"/>
                </a:cubicBezTo>
                <a:cubicBezTo>
                  <a:pt x="2374926" y="803910"/>
                  <a:pt x="2372639" y="818160"/>
                  <a:pt x="2372639" y="833704"/>
                </a:cubicBezTo>
                <a:cubicBezTo>
                  <a:pt x="2372639" y="848335"/>
                  <a:pt x="2374926" y="862051"/>
                  <a:pt x="2379498" y="874852"/>
                </a:cubicBezTo>
                <a:cubicBezTo>
                  <a:pt x="2384070" y="887654"/>
                  <a:pt x="2390851" y="898932"/>
                  <a:pt x="2399843" y="908685"/>
                </a:cubicBezTo>
                <a:cubicBezTo>
                  <a:pt x="2408835" y="918439"/>
                  <a:pt x="2419579" y="926059"/>
                  <a:pt x="2432076" y="931545"/>
                </a:cubicBezTo>
                <a:cubicBezTo>
                  <a:pt x="2444572" y="937032"/>
                  <a:pt x="2458746" y="939775"/>
                  <a:pt x="2474595" y="939775"/>
                </a:cubicBezTo>
                <a:cubicBezTo>
                  <a:pt x="2490445" y="939775"/>
                  <a:pt x="2504694" y="937032"/>
                  <a:pt x="2517343" y="931545"/>
                </a:cubicBezTo>
                <a:cubicBezTo>
                  <a:pt x="2529993" y="926059"/>
                  <a:pt x="2540813" y="918439"/>
                  <a:pt x="2549805" y="908685"/>
                </a:cubicBezTo>
                <a:cubicBezTo>
                  <a:pt x="2558796" y="898932"/>
                  <a:pt x="2565578" y="887654"/>
                  <a:pt x="2570150" y="874852"/>
                </a:cubicBezTo>
                <a:cubicBezTo>
                  <a:pt x="2574722" y="862051"/>
                  <a:pt x="2577008" y="848335"/>
                  <a:pt x="2577008" y="833704"/>
                </a:cubicBezTo>
                <a:cubicBezTo>
                  <a:pt x="2577008" y="818160"/>
                  <a:pt x="2574646" y="803910"/>
                  <a:pt x="2569921" y="790956"/>
                </a:cubicBezTo>
                <a:cubicBezTo>
                  <a:pt x="2565197" y="778002"/>
                  <a:pt x="2558339" y="766725"/>
                  <a:pt x="2549347" y="757123"/>
                </a:cubicBezTo>
                <a:cubicBezTo>
                  <a:pt x="2540356" y="747522"/>
                  <a:pt x="2529612" y="740131"/>
                  <a:pt x="2517115" y="734949"/>
                </a:cubicBezTo>
                <a:cubicBezTo>
                  <a:pt x="2504618" y="729768"/>
                  <a:pt x="2490445" y="727177"/>
                  <a:pt x="2474595" y="727177"/>
                </a:cubicBezTo>
                <a:close/>
                <a:moveTo>
                  <a:pt x="5150739" y="667284"/>
                </a:moveTo>
                <a:lnTo>
                  <a:pt x="5225720" y="667284"/>
                </a:lnTo>
                <a:lnTo>
                  <a:pt x="5225720" y="888111"/>
                </a:lnTo>
                <a:lnTo>
                  <a:pt x="5150739" y="888111"/>
                </a:lnTo>
                <a:close/>
                <a:moveTo>
                  <a:pt x="4489399" y="667284"/>
                </a:moveTo>
                <a:lnTo>
                  <a:pt x="4564380" y="667284"/>
                </a:lnTo>
                <a:lnTo>
                  <a:pt x="4564380" y="867994"/>
                </a:lnTo>
                <a:cubicBezTo>
                  <a:pt x="4564380" y="882625"/>
                  <a:pt x="4567200" y="895350"/>
                  <a:pt x="4572838" y="906171"/>
                </a:cubicBezTo>
                <a:cubicBezTo>
                  <a:pt x="4578477" y="916991"/>
                  <a:pt x="4586554" y="925297"/>
                  <a:pt x="4597070" y="931088"/>
                </a:cubicBezTo>
                <a:cubicBezTo>
                  <a:pt x="4607586" y="936879"/>
                  <a:pt x="4620463" y="939775"/>
                  <a:pt x="4635703" y="939775"/>
                </a:cubicBezTo>
                <a:cubicBezTo>
                  <a:pt x="4651248" y="939775"/>
                  <a:pt x="4664278" y="936879"/>
                  <a:pt x="4674794" y="931088"/>
                </a:cubicBezTo>
                <a:cubicBezTo>
                  <a:pt x="4685309" y="925297"/>
                  <a:pt x="4693311" y="917067"/>
                  <a:pt x="4698797" y="906399"/>
                </a:cubicBezTo>
                <a:cubicBezTo>
                  <a:pt x="4704283" y="895731"/>
                  <a:pt x="4707027" y="882930"/>
                  <a:pt x="4707027" y="867994"/>
                </a:cubicBezTo>
                <a:lnTo>
                  <a:pt x="4707027" y="667284"/>
                </a:lnTo>
                <a:lnTo>
                  <a:pt x="4782008" y="667284"/>
                </a:lnTo>
                <a:lnTo>
                  <a:pt x="4782008" y="865251"/>
                </a:lnTo>
                <a:cubicBezTo>
                  <a:pt x="4782008" y="894817"/>
                  <a:pt x="4776368" y="920420"/>
                  <a:pt x="4765091" y="942061"/>
                </a:cubicBezTo>
                <a:cubicBezTo>
                  <a:pt x="4753813" y="963702"/>
                  <a:pt x="4737354" y="980389"/>
                  <a:pt x="4715713" y="992124"/>
                </a:cubicBezTo>
                <a:cubicBezTo>
                  <a:pt x="4694072" y="1003859"/>
                  <a:pt x="4667402" y="1009727"/>
                  <a:pt x="4635703" y="1009727"/>
                </a:cubicBezTo>
                <a:cubicBezTo>
                  <a:pt x="4604309" y="1009727"/>
                  <a:pt x="4577715" y="1003859"/>
                  <a:pt x="4555922" y="992124"/>
                </a:cubicBezTo>
                <a:cubicBezTo>
                  <a:pt x="4534129" y="980389"/>
                  <a:pt x="4517593" y="963702"/>
                  <a:pt x="4506316" y="942061"/>
                </a:cubicBezTo>
                <a:cubicBezTo>
                  <a:pt x="4495038" y="920420"/>
                  <a:pt x="4489399" y="894817"/>
                  <a:pt x="4489399" y="865251"/>
                </a:cubicBezTo>
                <a:close/>
                <a:moveTo>
                  <a:pt x="4087368" y="667284"/>
                </a:moveTo>
                <a:lnTo>
                  <a:pt x="4350258" y="667284"/>
                </a:lnTo>
                <a:lnTo>
                  <a:pt x="4350258" y="732663"/>
                </a:lnTo>
                <a:lnTo>
                  <a:pt x="4256075" y="732663"/>
                </a:lnTo>
                <a:lnTo>
                  <a:pt x="4256075" y="1001040"/>
                </a:lnTo>
                <a:lnTo>
                  <a:pt x="4181094" y="1001040"/>
                </a:lnTo>
                <a:lnTo>
                  <a:pt x="4181094" y="732663"/>
                </a:lnTo>
                <a:lnTo>
                  <a:pt x="4087368" y="732663"/>
                </a:lnTo>
                <a:close/>
                <a:moveTo>
                  <a:pt x="3469539" y="667284"/>
                </a:moveTo>
                <a:lnTo>
                  <a:pt x="3590697" y="667284"/>
                </a:lnTo>
                <a:lnTo>
                  <a:pt x="3704997" y="1001040"/>
                </a:lnTo>
                <a:lnTo>
                  <a:pt x="3627273" y="1001040"/>
                </a:lnTo>
                <a:lnTo>
                  <a:pt x="3600180" y="918287"/>
                </a:lnTo>
                <a:lnTo>
                  <a:pt x="3460756" y="918287"/>
                </a:lnTo>
                <a:lnTo>
                  <a:pt x="3434334" y="1001040"/>
                </a:lnTo>
                <a:lnTo>
                  <a:pt x="3359353" y="1001040"/>
                </a:lnTo>
                <a:close/>
                <a:moveTo>
                  <a:pt x="3077718" y="667284"/>
                </a:moveTo>
                <a:lnTo>
                  <a:pt x="3340608" y="667284"/>
                </a:lnTo>
                <a:lnTo>
                  <a:pt x="3340608" y="732663"/>
                </a:lnTo>
                <a:lnTo>
                  <a:pt x="3246425" y="732663"/>
                </a:lnTo>
                <a:lnTo>
                  <a:pt x="3246425" y="1001040"/>
                </a:lnTo>
                <a:lnTo>
                  <a:pt x="3171444" y="1001040"/>
                </a:lnTo>
                <a:lnTo>
                  <a:pt x="3171444" y="732663"/>
                </a:lnTo>
                <a:lnTo>
                  <a:pt x="3077718" y="732663"/>
                </a:lnTo>
                <a:close/>
                <a:moveTo>
                  <a:pt x="2705100" y="667284"/>
                </a:moveTo>
                <a:lnTo>
                  <a:pt x="2828087" y="667284"/>
                </a:lnTo>
                <a:lnTo>
                  <a:pt x="2953817" y="940232"/>
                </a:lnTo>
                <a:lnTo>
                  <a:pt x="2960218" y="940232"/>
                </a:lnTo>
                <a:lnTo>
                  <a:pt x="2960218" y="667284"/>
                </a:lnTo>
                <a:lnTo>
                  <a:pt x="3030627" y="667284"/>
                </a:lnTo>
                <a:lnTo>
                  <a:pt x="3030627" y="1001040"/>
                </a:lnTo>
                <a:lnTo>
                  <a:pt x="2906725" y="1001040"/>
                </a:lnTo>
                <a:lnTo>
                  <a:pt x="2780995" y="728091"/>
                </a:lnTo>
                <a:lnTo>
                  <a:pt x="2774595" y="728091"/>
                </a:lnTo>
                <a:lnTo>
                  <a:pt x="2774595" y="1001040"/>
                </a:lnTo>
                <a:lnTo>
                  <a:pt x="2705100" y="1001040"/>
                </a:lnTo>
                <a:close/>
                <a:moveTo>
                  <a:pt x="4958868" y="657225"/>
                </a:moveTo>
                <a:cubicBezTo>
                  <a:pt x="4985080" y="657225"/>
                  <a:pt x="5007559" y="661721"/>
                  <a:pt x="5026305" y="670713"/>
                </a:cubicBezTo>
                <a:cubicBezTo>
                  <a:pt x="5045050" y="679704"/>
                  <a:pt x="5059452" y="692353"/>
                  <a:pt x="5069510" y="708660"/>
                </a:cubicBezTo>
                <a:cubicBezTo>
                  <a:pt x="5079568" y="724967"/>
                  <a:pt x="5084598" y="744093"/>
                  <a:pt x="5084598" y="766039"/>
                </a:cubicBezTo>
                <a:lnTo>
                  <a:pt x="5011446" y="766039"/>
                </a:lnTo>
                <a:cubicBezTo>
                  <a:pt x="5011446" y="757809"/>
                  <a:pt x="5009465" y="750265"/>
                  <a:pt x="5005502" y="743407"/>
                </a:cubicBezTo>
                <a:cubicBezTo>
                  <a:pt x="5001539" y="736549"/>
                  <a:pt x="4995672" y="730987"/>
                  <a:pt x="4987900" y="726720"/>
                </a:cubicBezTo>
                <a:cubicBezTo>
                  <a:pt x="4980127" y="722452"/>
                  <a:pt x="4970450" y="720319"/>
                  <a:pt x="4958868" y="720319"/>
                </a:cubicBezTo>
                <a:cubicBezTo>
                  <a:pt x="4947894" y="720319"/>
                  <a:pt x="4938675" y="722148"/>
                  <a:pt x="4931207" y="725805"/>
                </a:cubicBezTo>
                <a:cubicBezTo>
                  <a:pt x="4923740" y="729463"/>
                  <a:pt x="4918177" y="734416"/>
                  <a:pt x="4914519" y="740664"/>
                </a:cubicBezTo>
                <a:cubicBezTo>
                  <a:pt x="4910861" y="746913"/>
                  <a:pt x="4909033" y="753694"/>
                  <a:pt x="4909033" y="761010"/>
                </a:cubicBezTo>
                <a:cubicBezTo>
                  <a:pt x="4909033" y="770458"/>
                  <a:pt x="4912386" y="778688"/>
                  <a:pt x="4919091" y="785698"/>
                </a:cubicBezTo>
                <a:cubicBezTo>
                  <a:pt x="4925796" y="792709"/>
                  <a:pt x="4936770" y="796824"/>
                  <a:pt x="4952009" y="798043"/>
                </a:cubicBezTo>
                <a:lnTo>
                  <a:pt x="4977613" y="800329"/>
                </a:lnTo>
                <a:cubicBezTo>
                  <a:pt x="5001996" y="802462"/>
                  <a:pt x="5023485" y="807720"/>
                  <a:pt x="5042078" y="816102"/>
                </a:cubicBezTo>
                <a:cubicBezTo>
                  <a:pt x="5060671" y="824484"/>
                  <a:pt x="5075225" y="835914"/>
                  <a:pt x="5085741" y="850392"/>
                </a:cubicBezTo>
                <a:cubicBezTo>
                  <a:pt x="5096256" y="864870"/>
                  <a:pt x="5101514" y="882472"/>
                  <a:pt x="5101514" y="903199"/>
                </a:cubicBezTo>
                <a:cubicBezTo>
                  <a:pt x="5101514" y="924535"/>
                  <a:pt x="5095951" y="943204"/>
                  <a:pt x="5084826" y="959206"/>
                </a:cubicBezTo>
                <a:cubicBezTo>
                  <a:pt x="5073701" y="975208"/>
                  <a:pt x="5057927" y="987629"/>
                  <a:pt x="5037506" y="996468"/>
                </a:cubicBezTo>
                <a:cubicBezTo>
                  <a:pt x="5017084" y="1005307"/>
                  <a:pt x="4992700" y="1009727"/>
                  <a:pt x="4964354" y="1009727"/>
                </a:cubicBezTo>
                <a:cubicBezTo>
                  <a:pt x="4934179" y="1009727"/>
                  <a:pt x="4908728" y="1004926"/>
                  <a:pt x="4888002" y="995325"/>
                </a:cubicBezTo>
                <a:cubicBezTo>
                  <a:pt x="4867275" y="985723"/>
                  <a:pt x="4851578" y="972617"/>
                  <a:pt x="4840910" y="956006"/>
                </a:cubicBezTo>
                <a:cubicBezTo>
                  <a:pt x="4830242" y="939394"/>
                  <a:pt x="4824908" y="920268"/>
                  <a:pt x="4824908" y="898627"/>
                </a:cubicBezTo>
                <a:lnTo>
                  <a:pt x="4897603" y="898627"/>
                </a:lnTo>
                <a:cubicBezTo>
                  <a:pt x="4897603" y="907161"/>
                  <a:pt x="4899965" y="915086"/>
                  <a:pt x="4904690" y="922401"/>
                </a:cubicBezTo>
                <a:cubicBezTo>
                  <a:pt x="4909414" y="929716"/>
                  <a:pt x="4916653" y="935584"/>
                  <a:pt x="4926406" y="940004"/>
                </a:cubicBezTo>
                <a:cubicBezTo>
                  <a:pt x="4936160" y="944423"/>
                  <a:pt x="4948809" y="946633"/>
                  <a:pt x="4964354" y="946633"/>
                </a:cubicBezTo>
                <a:cubicBezTo>
                  <a:pt x="4978375" y="946633"/>
                  <a:pt x="4990109" y="944804"/>
                  <a:pt x="4999558" y="941146"/>
                </a:cubicBezTo>
                <a:cubicBezTo>
                  <a:pt x="5009007" y="937489"/>
                  <a:pt x="5016170" y="932383"/>
                  <a:pt x="5021047" y="925830"/>
                </a:cubicBezTo>
                <a:cubicBezTo>
                  <a:pt x="5025923" y="919277"/>
                  <a:pt x="5028362" y="911733"/>
                  <a:pt x="5028362" y="903199"/>
                </a:cubicBezTo>
                <a:cubicBezTo>
                  <a:pt x="5028362" y="892531"/>
                  <a:pt x="5023790" y="884073"/>
                  <a:pt x="5014646" y="877824"/>
                </a:cubicBezTo>
                <a:cubicBezTo>
                  <a:pt x="5005502" y="871576"/>
                  <a:pt x="4990719" y="867537"/>
                  <a:pt x="4970298" y="865708"/>
                </a:cubicBezTo>
                <a:lnTo>
                  <a:pt x="4945152" y="863422"/>
                </a:lnTo>
                <a:cubicBezTo>
                  <a:pt x="4911928" y="860679"/>
                  <a:pt x="4885411" y="850316"/>
                  <a:pt x="4865599" y="832333"/>
                </a:cubicBezTo>
                <a:cubicBezTo>
                  <a:pt x="4845787" y="814350"/>
                  <a:pt x="4835881" y="790575"/>
                  <a:pt x="4835881" y="761010"/>
                </a:cubicBezTo>
                <a:cubicBezTo>
                  <a:pt x="4835881" y="739674"/>
                  <a:pt x="4840986" y="721233"/>
                  <a:pt x="4851197" y="705688"/>
                </a:cubicBezTo>
                <a:cubicBezTo>
                  <a:pt x="4861408" y="690144"/>
                  <a:pt x="4875657" y="678180"/>
                  <a:pt x="4893945" y="669798"/>
                </a:cubicBezTo>
                <a:cubicBezTo>
                  <a:pt x="4912233" y="661416"/>
                  <a:pt x="4933874" y="657225"/>
                  <a:pt x="4958868" y="657225"/>
                </a:cubicBezTo>
                <a:close/>
                <a:moveTo>
                  <a:pt x="3903726" y="657225"/>
                </a:moveTo>
                <a:cubicBezTo>
                  <a:pt x="3933901" y="657225"/>
                  <a:pt x="3960572" y="662864"/>
                  <a:pt x="3983736" y="674142"/>
                </a:cubicBezTo>
                <a:cubicBezTo>
                  <a:pt x="4006901" y="685419"/>
                  <a:pt x="4025418" y="701040"/>
                  <a:pt x="4039286" y="721005"/>
                </a:cubicBezTo>
                <a:cubicBezTo>
                  <a:pt x="4053154" y="740969"/>
                  <a:pt x="4061308" y="764362"/>
                  <a:pt x="4063746" y="791185"/>
                </a:cubicBezTo>
                <a:lnTo>
                  <a:pt x="3988308" y="791185"/>
                </a:lnTo>
                <a:cubicBezTo>
                  <a:pt x="3986175" y="777774"/>
                  <a:pt x="3981298" y="766344"/>
                  <a:pt x="3973678" y="756895"/>
                </a:cubicBezTo>
                <a:cubicBezTo>
                  <a:pt x="3966058" y="747446"/>
                  <a:pt x="3956228" y="740131"/>
                  <a:pt x="3944188" y="734949"/>
                </a:cubicBezTo>
                <a:cubicBezTo>
                  <a:pt x="3932149" y="729768"/>
                  <a:pt x="3918661" y="727177"/>
                  <a:pt x="3903726" y="727177"/>
                </a:cubicBezTo>
                <a:cubicBezTo>
                  <a:pt x="3888791" y="727177"/>
                  <a:pt x="3875532" y="729768"/>
                  <a:pt x="3863950" y="734949"/>
                </a:cubicBezTo>
                <a:cubicBezTo>
                  <a:pt x="3852367" y="740131"/>
                  <a:pt x="3842690" y="747446"/>
                  <a:pt x="3834918" y="756895"/>
                </a:cubicBezTo>
                <a:cubicBezTo>
                  <a:pt x="3827145" y="766344"/>
                  <a:pt x="3821202" y="777545"/>
                  <a:pt x="3817087" y="790499"/>
                </a:cubicBezTo>
                <a:cubicBezTo>
                  <a:pt x="3812972" y="803453"/>
                  <a:pt x="3810914" y="817855"/>
                  <a:pt x="3810914" y="833704"/>
                </a:cubicBezTo>
                <a:cubicBezTo>
                  <a:pt x="3810914" y="849249"/>
                  <a:pt x="3812972" y="863499"/>
                  <a:pt x="3817087" y="876453"/>
                </a:cubicBezTo>
                <a:cubicBezTo>
                  <a:pt x="3821202" y="889407"/>
                  <a:pt x="3827298" y="900684"/>
                  <a:pt x="3835375" y="910285"/>
                </a:cubicBezTo>
                <a:cubicBezTo>
                  <a:pt x="3843452" y="919887"/>
                  <a:pt x="3853434" y="927202"/>
                  <a:pt x="3865322" y="932231"/>
                </a:cubicBezTo>
                <a:cubicBezTo>
                  <a:pt x="3877209" y="937260"/>
                  <a:pt x="3890772" y="939775"/>
                  <a:pt x="3906012" y="939775"/>
                </a:cubicBezTo>
                <a:cubicBezTo>
                  <a:pt x="3929177" y="939775"/>
                  <a:pt x="3948760" y="934136"/>
                  <a:pt x="3964763" y="922858"/>
                </a:cubicBezTo>
                <a:cubicBezTo>
                  <a:pt x="3980765" y="911581"/>
                  <a:pt x="3990442" y="896036"/>
                  <a:pt x="3993795" y="876224"/>
                </a:cubicBezTo>
                <a:lnTo>
                  <a:pt x="4068775" y="876224"/>
                </a:lnTo>
                <a:cubicBezTo>
                  <a:pt x="4066032" y="900608"/>
                  <a:pt x="4057878" y="922935"/>
                  <a:pt x="4044315" y="943204"/>
                </a:cubicBezTo>
                <a:cubicBezTo>
                  <a:pt x="4030752" y="963473"/>
                  <a:pt x="4012311" y="979627"/>
                  <a:pt x="3988994" y="991667"/>
                </a:cubicBezTo>
                <a:cubicBezTo>
                  <a:pt x="3965677" y="1003707"/>
                  <a:pt x="3938016" y="1009727"/>
                  <a:pt x="3906012" y="1009727"/>
                </a:cubicBezTo>
                <a:cubicBezTo>
                  <a:pt x="3875837" y="1009727"/>
                  <a:pt x="3849929" y="1004469"/>
                  <a:pt x="3828288" y="993953"/>
                </a:cubicBezTo>
                <a:cubicBezTo>
                  <a:pt x="3806647" y="983437"/>
                  <a:pt x="3788969" y="969569"/>
                  <a:pt x="3775253" y="952348"/>
                </a:cubicBezTo>
                <a:cubicBezTo>
                  <a:pt x="3761537" y="935127"/>
                  <a:pt x="3751402" y="916534"/>
                  <a:pt x="3744849" y="896569"/>
                </a:cubicBezTo>
                <a:cubicBezTo>
                  <a:pt x="3738296" y="876605"/>
                  <a:pt x="3735019" y="857174"/>
                  <a:pt x="3735019" y="838276"/>
                </a:cubicBezTo>
                <a:lnTo>
                  <a:pt x="3735019" y="828218"/>
                </a:lnTo>
                <a:cubicBezTo>
                  <a:pt x="3735019" y="807492"/>
                  <a:pt x="3738372" y="786994"/>
                  <a:pt x="3745078" y="766725"/>
                </a:cubicBezTo>
                <a:cubicBezTo>
                  <a:pt x="3751783" y="746455"/>
                  <a:pt x="3762070" y="728091"/>
                  <a:pt x="3775939" y="711632"/>
                </a:cubicBezTo>
                <a:cubicBezTo>
                  <a:pt x="3789807" y="695173"/>
                  <a:pt x="3807333" y="681990"/>
                  <a:pt x="3828517" y="672084"/>
                </a:cubicBezTo>
                <a:cubicBezTo>
                  <a:pt x="3849700" y="662178"/>
                  <a:pt x="3874770" y="657225"/>
                  <a:pt x="3903726" y="657225"/>
                </a:cubicBezTo>
                <a:close/>
                <a:moveTo>
                  <a:pt x="2474595" y="657225"/>
                </a:moveTo>
                <a:cubicBezTo>
                  <a:pt x="2503856" y="657225"/>
                  <a:pt x="2529612" y="662178"/>
                  <a:pt x="2551862" y="672084"/>
                </a:cubicBezTo>
                <a:cubicBezTo>
                  <a:pt x="2574112" y="681990"/>
                  <a:pt x="2592705" y="695173"/>
                  <a:pt x="2607640" y="711632"/>
                </a:cubicBezTo>
                <a:cubicBezTo>
                  <a:pt x="2622576" y="728091"/>
                  <a:pt x="2633853" y="746455"/>
                  <a:pt x="2641473" y="766725"/>
                </a:cubicBezTo>
                <a:cubicBezTo>
                  <a:pt x="2649093" y="786994"/>
                  <a:pt x="2652903" y="807492"/>
                  <a:pt x="2652903" y="828218"/>
                </a:cubicBezTo>
                <a:lnTo>
                  <a:pt x="2652903" y="838276"/>
                </a:lnTo>
                <a:cubicBezTo>
                  <a:pt x="2652903" y="856869"/>
                  <a:pt x="2649246" y="876224"/>
                  <a:pt x="2641930" y="896341"/>
                </a:cubicBezTo>
                <a:cubicBezTo>
                  <a:pt x="2634615" y="916458"/>
                  <a:pt x="2623642" y="935127"/>
                  <a:pt x="2609012" y="952348"/>
                </a:cubicBezTo>
                <a:cubicBezTo>
                  <a:pt x="2594381" y="969569"/>
                  <a:pt x="2575865" y="983437"/>
                  <a:pt x="2553462" y="993953"/>
                </a:cubicBezTo>
                <a:cubicBezTo>
                  <a:pt x="2531059" y="1004469"/>
                  <a:pt x="2504770" y="1009727"/>
                  <a:pt x="2474595" y="1009727"/>
                </a:cubicBezTo>
                <a:cubicBezTo>
                  <a:pt x="2444420" y="1009727"/>
                  <a:pt x="2418131" y="1004469"/>
                  <a:pt x="2395728" y="993953"/>
                </a:cubicBezTo>
                <a:cubicBezTo>
                  <a:pt x="2373325" y="983437"/>
                  <a:pt x="2354809" y="969569"/>
                  <a:pt x="2340178" y="952348"/>
                </a:cubicBezTo>
                <a:cubicBezTo>
                  <a:pt x="2325548" y="935127"/>
                  <a:pt x="2314651" y="916458"/>
                  <a:pt x="2307489" y="896341"/>
                </a:cubicBezTo>
                <a:cubicBezTo>
                  <a:pt x="2300326" y="876224"/>
                  <a:pt x="2296744" y="856869"/>
                  <a:pt x="2296744" y="838276"/>
                </a:cubicBezTo>
                <a:lnTo>
                  <a:pt x="2296744" y="828218"/>
                </a:lnTo>
                <a:cubicBezTo>
                  <a:pt x="2296744" y="807492"/>
                  <a:pt x="2300478" y="786994"/>
                  <a:pt x="2307946" y="766725"/>
                </a:cubicBezTo>
                <a:cubicBezTo>
                  <a:pt x="2315413" y="746455"/>
                  <a:pt x="2326615" y="728091"/>
                  <a:pt x="2341550" y="711632"/>
                </a:cubicBezTo>
                <a:cubicBezTo>
                  <a:pt x="2356485" y="695173"/>
                  <a:pt x="2375078" y="681990"/>
                  <a:pt x="2397328" y="672084"/>
                </a:cubicBezTo>
                <a:cubicBezTo>
                  <a:pt x="2419579" y="662178"/>
                  <a:pt x="2445334" y="657225"/>
                  <a:pt x="2474595" y="657225"/>
                </a:cubicBezTo>
                <a:close/>
                <a:moveTo>
                  <a:pt x="2103501" y="657225"/>
                </a:moveTo>
                <a:cubicBezTo>
                  <a:pt x="2133676" y="657225"/>
                  <a:pt x="2160346" y="662864"/>
                  <a:pt x="2183511" y="674142"/>
                </a:cubicBezTo>
                <a:cubicBezTo>
                  <a:pt x="2206676" y="685419"/>
                  <a:pt x="2225193" y="701040"/>
                  <a:pt x="2239061" y="721005"/>
                </a:cubicBezTo>
                <a:cubicBezTo>
                  <a:pt x="2252929" y="740969"/>
                  <a:pt x="2261083" y="764362"/>
                  <a:pt x="2263521" y="791185"/>
                </a:cubicBezTo>
                <a:lnTo>
                  <a:pt x="2188083" y="791185"/>
                </a:lnTo>
                <a:cubicBezTo>
                  <a:pt x="2185950" y="777774"/>
                  <a:pt x="2181073" y="766344"/>
                  <a:pt x="2173453" y="756895"/>
                </a:cubicBezTo>
                <a:cubicBezTo>
                  <a:pt x="2165833" y="747446"/>
                  <a:pt x="2156003" y="740131"/>
                  <a:pt x="2143963" y="734949"/>
                </a:cubicBezTo>
                <a:cubicBezTo>
                  <a:pt x="2131924" y="729768"/>
                  <a:pt x="2118436" y="727177"/>
                  <a:pt x="2103501" y="727177"/>
                </a:cubicBezTo>
                <a:cubicBezTo>
                  <a:pt x="2088566" y="727177"/>
                  <a:pt x="2075307" y="729768"/>
                  <a:pt x="2063725" y="734949"/>
                </a:cubicBezTo>
                <a:cubicBezTo>
                  <a:pt x="2052142" y="740131"/>
                  <a:pt x="2042465" y="747446"/>
                  <a:pt x="2034693" y="756895"/>
                </a:cubicBezTo>
                <a:cubicBezTo>
                  <a:pt x="2026920" y="766344"/>
                  <a:pt x="2020977" y="777545"/>
                  <a:pt x="2016862" y="790499"/>
                </a:cubicBezTo>
                <a:cubicBezTo>
                  <a:pt x="2012747" y="803453"/>
                  <a:pt x="2010689" y="817855"/>
                  <a:pt x="2010689" y="833704"/>
                </a:cubicBezTo>
                <a:cubicBezTo>
                  <a:pt x="2010689" y="849249"/>
                  <a:pt x="2012747" y="863499"/>
                  <a:pt x="2016862" y="876453"/>
                </a:cubicBezTo>
                <a:cubicBezTo>
                  <a:pt x="2020977" y="889407"/>
                  <a:pt x="2027072" y="900684"/>
                  <a:pt x="2035150" y="910285"/>
                </a:cubicBezTo>
                <a:cubicBezTo>
                  <a:pt x="2043227" y="919887"/>
                  <a:pt x="2053209" y="927202"/>
                  <a:pt x="2065096" y="932231"/>
                </a:cubicBezTo>
                <a:cubicBezTo>
                  <a:pt x="2076984" y="937260"/>
                  <a:pt x="2090547" y="939775"/>
                  <a:pt x="2105787" y="939775"/>
                </a:cubicBezTo>
                <a:cubicBezTo>
                  <a:pt x="2128952" y="939775"/>
                  <a:pt x="2148535" y="934136"/>
                  <a:pt x="2164537" y="922858"/>
                </a:cubicBezTo>
                <a:cubicBezTo>
                  <a:pt x="2180539" y="911581"/>
                  <a:pt x="2190217" y="896036"/>
                  <a:pt x="2193569" y="876224"/>
                </a:cubicBezTo>
                <a:lnTo>
                  <a:pt x="2268550" y="876224"/>
                </a:lnTo>
                <a:cubicBezTo>
                  <a:pt x="2265807" y="900608"/>
                  <a:pt x="2257654" y="922935"/>
                  <a:pt x="2244090" y="943204"/>
                </a:cubicBezTo>
                <a:cubicBezTo>
                  <a:pt x="2230527" y="963473"/>
                  <a:pt x="2212086" y="979627"/>
                  <a:pt x="2188769" y="991667"/>
                </a:cubicBezTo>
                <a:cubicBezTo>
                  <a:pt x="2165452" y="1003707"/>
                  <a:pt x="2137791" y="1009727"/>
                  <a:pt x="2105787" y="1009727"/>
                </a:cubicBezTo>
                <a:cubicBezTo>
                  <a:pt x="2075612" y="1009727"/>
                  <a:pt x="2049704" y="1004469"/>
                  <a:pt x="2028063" y="993953"/>
                </a:cubicBezTo>
                <a:cubicBezTo>
                  <a:pt x="2006422" y="983437"/>
                  <a:pt x="1988744" y="969569"/>
                  <a:pt x="1975028" y="952348"/>
                </a:cubicBezTo>
                <a:cubicBezTo>
                  <a:pt x="1961312" y="935127"/>
                  <a:pt x="1951177" y="916534"/>
                  <a:pt x="1944624" y="896569"/>
                </a:cubicBezTo>
                <a:cubicBezTo>
                  <a:pt x="1938071" y="876605"/>
                  <a:pt x="1934794" y="857174"/>
                  <a:pt x="1934794" y="838276"/>
                </a:cubicBezTo>
                <a:lnTo>
                  <a:pt x="1934794" y="828218"/>
                </a:lnTo>
                <a:cubicBezTo>
                  <a:pt x="1934794" y="807492"/>
                  <a:pt x="1938147" y="786994"/>
                  <a:pt x="1944853" y="766725"/>
                </a:cubicBezTo>
                <a:cubicBezTo>
                  <a:pt x="1951558" y="746455"/>
                  <a:pt x="1961845" y="728091"/>
                  <a:pt x="1975714" y="711632"/>
                </a:cubicBezTo>
                <a:cubicBezTo>
                  <a:pt x="1989582" y="695173"/>
                  <a:pt x="2007108" y="681990"/>
                  <a:pt x="2028292" y="672084"/>
                </a:cubicBezTo>
                <a:cubicBezTo>
                  <a:pt x="2049475" y="662178"/>
                  <a:pt x="2074545" y="657225"/>
                  <a:pt x="2103501" y="657225"/>
                </a:cubicBezTo>
                <a:close/>
                <a:moveTo>
                  <a:pt x="7029755" y="270205"/>
                </a:moveTo>
                <a:lnTo>
                  <a:pt x="7112966" y="270205"/>
                </a:lnTo>
                <a:lnTo>
                  <a:pt x="7112966" y="343815"/>
                </a:lnTo>
                <a:lnTo>
                  <a:pt x="7029755" y="343815"/>
                </a:lnTo>
                <a:close/>
                <a:moveTo>
                  <a:pt x="5732831" y="77267"/>
                </a:moveTo>
                <a:lnTo>
                  <a:pt x="5732831" y="275692"/>
                </a:lnTo>
                <a:lnTo>
                  <a:pt x="5785866" y="275692"/>
                </a:lnTo>
                <a:cubicBezTo>
                  <a:pt x="5801411" y="275692"/>
                  <a:pt x="5815432" y="273330"/>
                  <a:pt x="5827929" y="268605"/>
                </a:cubicBezTo>
                <a:cubicBezTo>
                  <a:pt x="5840425" y="263881"/>
                  <a:pt x="5851093" y="257175"/>
                  <a:pt x="5859932" y="248488"/>
                </a:cubicBezTo>
                <a:cubicBezTo>
                  <a:pt x="5868771" y="239802"/>
                  <a:pt x="5875477" y="229286"/>
                  <a:pt x="5880049" y="216942"/>
                </a:cubicBezTo>
                <a:cubicBezTo>
                  <a:pt x="5884621" y="204597"/>
                  <a:pt x="5886907" y="190957"/>
                  <a:pt x="5886907" y="176022"/>
                </a:cubicBezTo>
                <a:cubicBezTo>
                  <a:pt x="5886907" y="160477"/>
                  <a:pt x="5884621" y="146609"/>
                  <a:pt x="5880049" y="134417"/>
                </a:cubicBezTo>
                <a:cubicBezTo>
                  <a:pt x="5875477" y="122225"/>
                  <a:pt x="5868771" y="111862"/>
                  <a:pt x="5859932" y="103327"/>
                </a:cubicBezTo>
                <a:cubicBezTo>
                  <a:pt x="5851093" y="94793"/>
                  <a:pt x="5840425" y="88316"/>
                  <a:pt x="5827929" y="83896"/>
                </a:cubicBezTo>
                <a:cubicBezTo>
                  <a:pt x="5815432" y="79477"/>
                  <a:pt x="5801411" y="77267"/>
                  <a:pt x="5785866" y="77267"/>
                </a:cubicBezTo>
                <a:close/>
                <a:moveTo>
                  <a:pt x="1027481" y="77267"/>
                </a:moveTo>
                <a:lnTo>
                  <a:pt x="1027481" y="275692"/>
                </a:lnTo>
                <a:lnTo>
                  <a:pt x="1080516" y="275692"/>
                </a:lnTo>
                <a:cubicBezTo>
                  <a:pt x="1096061" y="275692"/>
                  <a:pt x="1110082" y="273330"/>
                  <a:pt x="1122578" y="268605"/>
                </a:cubicBezTo>
                <a:cubicBezTo>
                  <a:pt x="1135075" y="263881"/>
                  <a:pt x="1145743" y="257175"/>
                  <a:pt x="1154582" y="248488"/>
                </a:cubicBezTo>
                <a:cubicBezTo>
                  <a:pt x="1163422" y="239802"/>
                  <a:pt x="1170127" y="229286"/>
                  <a:pt x="1174699" y="216942"/>
                </a:cubicBezTo>
                <a:cubicBezTo>
                  <a:pt x="1179271" y="204597"/>
                  <a:pt x="1181557" y="190957"/>
                  <a:pt x="1181557" y="176022"/>
                </a:cubicBezTo>
                <a:cubicBezTo>
                  <a:pt x="1181557" y="160477"/>
                  <a:pt x="1179271" y="146609"/>
                  <a:pt x="1174699" y="134417"/>
                </a:cubicBezTo>
                <a:cubicBezTo>
                  <a:pt x="1170127" y="122225"/>
                  <a:pt x="1163422" y="111862"/>
                  <a:pt x="1154582" y="103327"/>
                </a:cubicBezTo>
                <a:cubicBezTo>
                  <a:pt x="1145743" y="94793"/>
                  <a:pt x="1135075" y="88316"/>
                  <a:pt x="1122578" y="83896"/>
                </a:cubicBezTo>
                <a:cubicBezTo>
                  <a:pt x="1110082" y="79477"/>
                  <a:pt x="1096061" y="77267"/>
                  <a:pt x="1080516" y="77267"/>
                </a:cubicBezTo>
                <a:close/>
                <a:moveTo>
                  <a:pt x="4161206" y="72238"/>
                </a:moveTo>
                <a:lnTo>
                  <a:pt x="4161206" y="183337"/>
                </a:lnTo>
                <a:lnTo>
                  <a:pt x="4211955" y="183337"/>
                </a:lnTo>
                <a:cubicBezTo>
                  <a:pt x="4223538" y="183337"/>
                  <a:pt x="4233520" y="181051"/>
                  <a:pt x="4241902" y="176479"/>
                </a:cubicBezTo>
                <a:cubicBezTo>
                  <a:pt x="4250284" y="171907"/>
                  <a:pt x="4256761" y="165430"/>
                  <a:pt x="4261333" y="157048"/>
                </a:cubicBezTo>
                <a:cubicBezTo>
                  <a:pt x="4265905" y="148666"/>
                  <a:pt x="4268191" y="138989"/>
                  <a:pt x="4268191" y="128016"/>
                </a:cubicBezTo>
                <a:cubicBezTo>
                  <a:pt x="4268191" y="116434"/>
                  <a:pt x="4265905" y="106452"/>
                  <a:pt x="4261333" y="98070"/>
                </a:cubicBezTo>
                <a:cubicBezTo>
                  <a:pt x="4256761" y="89688"/>
                  <a:pt x="4250284" y="83287"/>
                  <a:pt x="4241902" y="78867"/>
                </a:cubicBezTo>
                <a:cubicBezTo>
                  <a:pt x="4233520" y="74448"/>
                  <a:pt x="4223538" y="72238"/>
                  <a:pt x="4211955" y="72238"/>
                </a:cubicBezTo>
                <a:close/>
                <a:moveTo>
                  <a:pt x="1521087" y="71323"/>
                </a:moveTo>
                <a:lnTo>
                  <a:pt x="1480359" y="198882"/>
                </a:lnTo>
                <a:lnTo>
                  <a:pt x="1579573" y="198882"/>
                </a:lnTo>
                <a:lnTo>
                  <a:pt x="1537812" y="71323"/>
                </a:lnTo>
                <a:close/>
                <a:moveTo>
                  <a:pt x="3312795" y="69952"/>
                </a:moveTo>
                <a:cubicBezTo>
                  <a:pt x="3296945" y="69952"/>
                  <a:pt x="3282772" y="72543"/>
                  <a:pt x="3270275" y="77724"/>
                </a:cubicBezTo>
                <a:cubicBezTo>
                  <a:pt x="3257778" y="82906"/>
                  <a:pt x="3247034" y="90297"/>
                  <a:pt x="3238043" y="99898"/>
                </a:cubicBezTo>
                <a:cubicBezTo>
                  <a:pt x="3229051" y="109500"/>
                  <a:pt x="3222270" y="120777"/>
                  <a:pt x="3217698" y="133731"/>
                </a:cubicBezTo>
                <a:cubicBezTo>
                  <a:pt x="3213125" y="146685"/>
                  <a:pt x="3210839" y="160935"/>
                  <a:pt x="3210839" y="176479"/>
                </a:cubicBezTo>
                <a:cubicBezTo>
                  <a:pt x="3210839" y="191110"/>
                  <a:pt x="3213125" y="204826"/>
                  <a:pt x="3217698" y="217627"/>
                </a:cubicBezTo>
                <a:cubicBezTo>
                  <a:pt x="3222270" y="230429"/>
                  <a:pt x="3229051" y="241707"/>
                  <a:pt x="3238043" y="251460"/>
                </a:cubicBezTo>
                <a:cubicBezTo>
                  <a:pt x="3247034" y="261214"/>
                  <a:pt x="3257778" y="268834"/>
                  <a:pt x="3270275" y="274320"/>
                </a:cubicBezTo>
                <a:cubicBezTo>
                  <a:pt x="3282772" y="279807"/>
                  <a:pt x="3296945" y="282550"/>
                  <a:pt x="3312795" y="282550"/>
                </a:cubicBezTo>
                <a:cubicBezTo>
                  <a:pt x="3328645" y="282550"/>
                  <a:pt x="3342894" y="279807"/>
                  <a:pt x="3355543" y="274320"/>
                </a:cubicBezTo>
                <a:cubicBezTo>
                  <a:pt x="3368193" y="268834"/>
                  <a:pt x="3379013" y="261214"/>
                  <a:pt x="3388005" y="251460"/>
                </a:cubicBezTo>
                <a:cubicBezTo>
                  <a:pt x="3396996" y="241707"/>
                  <a:pt x="3403778" y="230429"/>
                  <a:pt x="3408350" y="217627"/>
                </a:cubicBezTo>
                <a:cubicBezTo>
                  <a:pt x="3412922" y="204826"/>
                  <a:pt x="3415208" y="191110"/>
                  <a:pt x="3415208" y="176479"/>
                </a:cubicBezTo>
                <a:cubicBezTo>
                  <a:pt x="3415208" y="160935"/>
                  <a:pt x="3412846" y="146685"/>
                  <a:pt x="3408122" y="133731"/>
                </a:cubicBezTo>
                <a:cubicBezTo>
                  <a:pt x="3403397" y="120777"/>
                  <a:pt x="3396539" y="109500"/>
                  <a:pt x="3387547" y="99898"/>
                </a:cubicBezTo>
                <a:cubicBezTo>
                  <a:pt x="3378555" y="90297"/>
                  <a:pt x="3367812" y="82906"/>
                  <a:pt x="3355315" y="77724"/>
                </a:cubicBezTo>
                <a:cubicBezTo>
                  <a:pt x="3342818" y="72543"/>
                  <a:pt x="3328645" y="69952"/>
                  <a:pt x="3312795" y="69952"/>
                </a:cubicBezTo>
                <a:close/>
                <a:moveTo>
                  <a:pt x="6648450" y="10059"/>
                </a:moveTo>
                <a:lnTo>
                  <a:pt x="6723431" y="10059"/>
                </a:lnTo>
                <a:lnTo>
                  <a:pt x="6723431" y="166405"/>
                </a:lnTo>
                <a:lnTo>
                  <a:pt x="6846418" y="10059"/>
                </a:lnTo>
                <a:lnTo>
                  <a:pt x="6932371" y="10059"/>
                </a:lnTo>
                <a:lnTo>
                  <a:pt x="6818548" y="154511"/>
                </a:lnTo>
                <a:lnTo>
                  <a:pt x="6958432" y="343815"/>
                </a:lnTo>
                <a:lnTo>
                  <a:pt x="6867906" y="343815"/>
                </a:lnTo>
                <a:lnTo>
                  <a:pt x="6752692" y="187909"/>
                </a:lnTo>
                <a:lnTo>
                  <a:pt x="6723431" y="187909"/>
                </a:lnTo>
                <a:lnTo>
                  <a:pt x="6723431" y="343815"/>
                </a:lnTo>
                <a:lnTo>
                  <a:pt x="6648450" y="343815"/>
                </a:lnTo>
                <a:close/>
                <a:moveTo>
                  <a:pt x="6010275" y="10059"/>
                </a:moveTo>
                <a:lnTo>
                  <a:pt x="6074283" y="10059"/>
                </a:lnTo>
                <a:lnTo>
                  <a:pt x="6083427" y="10059"/>
                </a:lnTo>
                <a:lnTo>
                  <a:pt x="6216929" y="10059"/>
                </a:lnTo>
                <a:lnTo>
                  <a:pt x="6216929" y="72238"/>
                </a:lnTo>
                <a:lnTo>
                  <a:pt x="6083427" y="72238"/>
                </a:lnTo>
                <a:lnTo>
                  <a:pt x="6083427" y="143104"/>
                </a:lnTo>
                <a:lnTo>
                  <a:pt x="6209615" y="143104"/>
                </a:lnTo>
                <a:lnTo>
                  <a:pt x="6209615" y="205283"/>
                </a:lnTo>
                <a:lnTo>
                  <a:pt x="6083427" y="205283"/>
                </a:lnTo>
                <a:lnTo>
                  <a:pt x="6083427" y="281635"/>
                </a:lnTo>
                <a:lnTo>
                  <a:pt x="6220129" y="281635"/>
                </a:lnTo>
                <a:lnTo>
                  <a:pt x="6220129" y="343815"/>
                </a:lnTo>
                <a:lnTo>
                  <a:pt x="6083427" y="343815"/>
                </a:lnTo>
                <a:lnTo>
                  <a:pt x="6074283" y="343815"/>
                </a:lnTo>
                <a:lnTo>
                  <a:pt x="6010275" y="343815"/>
                </a:lnTo>
                <a:close/>
                <a:moveTo>
                  <a:pt x="5191126" y="10059"/>
                </a:moveTo>
                <a:lnTo>
                  <a:pt x="5266106" y="10059"/>
                </a:lnTo>
                <a:lnTo>
                  <a:pt x="5266106" y="143104"/>
                </a:lnTo>
                <a:lnTo>
                  <a:pt x="5406924" y="143104"/>
                </a:lnTo>
                <a:lnTo>
                  <a:pt x="5406924" y="10059"/>
                </a:lnTo>
                <a:lnTo>
                  <a:pt x="5481904" y="10059"/>
                </a:lnTo>
                <a:lnTo>
                  <a:pt x="5481904" y="343815"/>
                </a:lnTo>
                <a:lnTo>
                  <a:pt x="5406924" y="343815"/>
                </a:lnTo>
                <a:lnTo>
                  <a:pt x="5406924" y="208941"/>
                </a:lnTo>
                <a:lnTo>
                  <a:pt x="5266106" y="208941"/>
                </a:lnTo>
                <a:lnTo>
                  <a:pt x="5266106" y="343815"/>
                </a:lnTo>
                <a:lnTo>
                  <a:pt x="5191126" y="343815"/>
                </a:lnTo>
                <a:close/>
                <a:moveTo>
                  <a:pt x="4515993" y="10059"/>
                </a:moveTo>
                <a:lnTo>
                  <a:pt x="4778883" y="10059"/>
                </a:lnTo>
                <a:lnTo>
                  <a:pt x="4778883" y="75438"/>
                </a:lnTo>
                <a:lnTo>
                  <a:pt x="4684700" y="75438"/>
                </a:lnTo>
                <a:lnTo>
                  <a:pt x="4684700" y="343815"/>
                </a:lnTo>
                <a:lnTo>
                  <a:pt x="4609719" y="343815"/>
                </a:lnTo>
                <a:lnTo>
                  <a:pt x="4609719" y="75438"/>
                </a:lnTo>
                <a:lnTo>
                  <a:pt x="4515993" y="75438"/>
                </a:lnTo>
                <a:close/>
                <a:moveTo>
                  <a:pt x="4391939" y="10059"/>
                </a:moveTo>
                <a:lnTo>
                  <a:pt x="4466920" y="10059"/>
                </a:lnTo>
                <a:lnTo>
                  <a:pt x="4466920" y="343815"/>
                </a:lnTo>
                <a:lnTo>
                  <a:pt x="4391939" y="343815"/>
                </a:lnTo>
                <a:close/>
                <a:moveTo>
                  <a:pt x="3543300" y="10059"/>
                </a:moveTo>
                <a:lnTo>
                  <a:pt x="3646627" y="10059"/>
                </a:lnTo>
                <a:lnTo>
                  <a:pt x="3722980" y="197511"/>
                </a:lnTo>
                <a:lnTo>
                  <a:pt x="3731666" y="197511"/>
                </a:lnTo>
                <a:lnTo>
                  <a:pt x="3807104" y="10059"/>
                </a:lnTo>
                <a:lnTo>
                  <a:pt x="3912261" y="10059"/>
                </a:lnTo>
                <a:lnTo>
                  <a:pt x="3912261" y="343815"/>
                </a:lnTo>
                <a:lnTo>
                  <a:pt x="3838194" y="343815"/>
                </a:lnTo>
                <a:lnTo>
                  <a:pt x="3838194" y="85665"/>
                </a:lnTo>
                <a:lnTo>
                  <a:pt x="3760470" y="276149"/>
                </a:lnTo>
                <a:lnTo>
                  <a:pt x="3689147" y="276149"/>
                </a:lnTo>
                <a:lnTo>
                  <a:pt x="3611880" y="87761"/>
                </a:lnTo>
                <a:lnTo>
                  <a:pt x="3611880" y="343815"/>
                </a:lnTo>
                <a:lnTo>
                  <a:pt x="3543300" y="343815"/>
                </a:lnTo>
                <a:close/>
                <a:moveTo>
                  <a:pt x="2839593" y="10059"/>
                </a:moveTo>
                <a:lnTo>
                  <a:pt x="3102483" y="10059"/>
                </a:lnTo>
                <a:lnTo>
                  <a:pt x="3102483" y="75438"/>
                </a:lnTo>
                <a:lnTo>
                  <a:pt x="3008300" y="75438"/>
                </a:lnTo>
                <a:lnTo>
                  <a:pt x="3008300" y="343815"/>
                </a:lnTo>
                <a:lnTo>
                  <a:pt x="2933319" y="343815"/>
                </a:lnTo>
                <a:lnTo>
                  <a:pt x="2933319" y="75438"/>
                </a:lnTo>
                <a:lnTo>
                  <a:pt x="2839593" y="75438"/>
                </a:lnTo>
                <a:close/>
                <a:moveTo>
                  <a:pt x="2203399" y="10059"/>
                </a:moveTo>
                <a:lnTo>
                  <a:pt x="2278380" y="10059"/>
                </a:lnTo>
                <a:lnTo>
                  <a:pt x="2278380" y="210769"/>
                </a:lnTo>
                <a:cubicBezTo>
                  <a:pt x="2278380" y="225400"/>
                  <a:pt x="2281200" y="238125"/>
                  <a:pt x="2286838" y="248946"/>
                </a:cubicBezTo>
                <a:cubicBezTo>
                  <a:pt x="2292477" y="259766"/>
                  <a:pt x="2300555" y="268072"/>
                  <a:pt x="2311070" y="273863"/>
                </a:cubicBezTo>
                <a:cubicBezTo>
                  <a:pt x="2321586" y="279654"/>
                  <a:pt x="2334463" y="282550"/>
                  <a:pt x="2349704" y="282550"/>
                </a:cubicBezTo>
                <a:cubicBezTo>
                  <a:pt x="2365248" y="282550"/>
                  <a:pt x="2378278" y="279654"/>
                  <a:pt x="2388794" y="273863"/>
                </a:cubicBezTo>
                <a:cubicBezTo>
                  <a:pt x="2399310" y="268072"/>
                  <a:pt x="2407311" y="259842"/>
                  <a:pt x="2412797" y="249174"/>
                </a:cubicBezTo>
                <a:cubicBezTo>
                  <a:pt x="2418283" y="238506"/>
                  <a:pt x="2421027" y="225705"/>
                  <a:pt x="2421027" y="210769"/>
                </a:cubicBezTo>
                <a:lnTo>
                  <a:pt x="2421027" y="10059"/>
                </a:lnTo>
                <a:lnTo>
                  <a:pt x="2496008" y="10059"/>
                </a:lnTo>
                <a:lnTo>
                  <a:pt x="2496008" y="208026"/>
                </a:lnTo>
                <a:cubicBezTo>
                  <a:pt x="2496008" y="237592"/>
                  <a:pt x="2490369" y="263195"/>
                  <a:pt x="2479091" y="284836"/>
                </a:cubicBezTo>
                <a:cubicBezTo>
                  <a:pt x="2467813" y="306477"/>
                  <a:pt x="2451354" y="323164"/>
                  <a:pt x="2429714" y="334899"/>
                </a:cubicBezTo>
                <a:cubicBezTo>
                  <a:pt x="2408073" y="346634"/>
                  <a:pt x="2381403" y="352501"/>
                  <a:pt x="2349704" y="352501"/>
                </a:cubicBezTo>
                <a:cubicBezTo>
                  <a:pt x="2318309" y="352501"/>
                  <a:pt x="2291715" y="346634"/>
                  <a:pt x="2269922" y="334899"/>
                </a:cubicBezTo>
                <a:cubicBezTo>
                  <a:pt x="2248129" y="323164"/>
                  <a:pt x="2231593" y="306477"/>
                  <a:pt x="2220316" y="284836"/>
                </a:cubicBezTo>
                <a:cubicBezTo>
                  <a:pt x="2209038" y="263195"/>
                  <a:pt x="2203399" y="237592"/>
                  <a:pt x="2203399" y="208026"/>
                </a:cubicBezTo>
                <a:close/>
                <a:moveTo>
                  <a:pt x="1469289" y="10059"/>
                </a:moveTo>
                <a:lnTo>
                  <a:pt x="1590447" y="10059"/>
                </a:lnTo>
                <a:lnTo>
                  <a:pt x="1704747" y="343815"/>
                </a:lnTo>
                <a:lnTo>
                  <a:pt x="1627023" y="343815"/>
                </a:lnTo>
                <a:lnTo>
                  <a:pt x="1599930" y="261061"/>
                </a:lnTo>
                <a:lnTo>
                  <a:pt x="1460506" y="261061"/>
                </a:lnTo>
                <a:lnTo>
                  <a:pt x="1434084" y="343815"/>
                </a:lnTo>
                <a:lnTo>
                  <a:pt x="1359103" y="343815"/>
                </a:lnTo>
                <a:close/>
                <a:moveTo>
                  <a:pt x="676275" y="10059"/>
                </a:moveTo>
                <a:lnTo>
                  <a:pt x="740283" y="10059"/>
                </a:lnTo>
                <a:lnTo>
                  <a:pt x="749427" y="10059"/>
                </a:lnTo>
                <a:lnTo>
                  <a:pt x="882930" y="10059"/>
                </a:lnTo>
                <a:lnTo>
                  <a:pt x="882930" y="72238"/>
                </a:lnTo>
                <a:lnTo>
                  <a:pt x="749427" y="72238"/>
                </a:lnTo>
                <a:lnTo>
                  <a:pt x="749427" y="143104"/>
                </a:lnTo>
                <a:lnTo>
                  <a:pt x="875615" y="143104"/>
                </a:lnTo>
                <a:lnTo>
                  <a:pt x="875615" y="205283"/>
                </a:lnTo>
                <a:lnTo>
                  <a:pt x="749427" y="205283"/>
                </a:lnTo>
                <a:lnTo>
                  <a:pt x="749427" y="281635"/>
                </a:lnTo>
                <a:lnTo>
                  <a:pt x="886130" y="281635"/>
                </a:lnTo>
                <a:lnTo>
                  <a:pt x="886130" y="343815"/>
                </a:lnTo>
                <a:lnTo>
                  <a:pt x="749427" y="343815"/>
                </a:lnTo>
                <a:lnTo>
                  <a:pt x="740283" y="343815"/>
                </a:lnTo>
                <a:lnTo>
                  <a:pt x="676275" y="343815"/>
                </a:lnTo>
                <a:close/>
                <a:moveTo>
                  <a:pt x="400050" y="10059"/>
                </a:moveTo>
                <a:lnTo>
                  <a:pt x="464058" y="10059"/>
                </a:lnTo>
                <a:lnTo>
                  <a:pt x="473202" y="10059"/>
                </a:lnTo>
                <a:lnTo>
                  <a:pt x="606705" y="10059"/>
                </a:lnTo>
                <a:lnTo>
                  <a:pt x="606705" y="72238"/>
                </a:lnTo>
                <a:lnTo>
                  <a:pt x="473202" y="72238"/>
                </a:lnTo>
                <a:lnTo>
                  <a:pt x="473202" y="143104"/>
                </a:lnTo>
                <a:lnTo>
                  <a:pt x="599390" y="143104"/>
                </a:lnTo>
                <a:lnTo>
                  <a:pt x="599390" y="205283"/>
                </a:lnTo>
                <a:lnTo>
                  <a:pt x="473202" y="205283"/>
                </a:lnTo>
                <a:lnTo>
                  <a:pt x="473202" y="281635"/>
                </a:lnTo>
                <a:lnTo>
                  <a:pt x="609905" y="281635"/>
                </a:lnTo>
                <a:lnTo>
                  <a:pt x="609905" y="343815"/>
                </a:lnTo>
                <a:lnTo>
                  <a:pt x="473202" y="343815"/>
                </a:lnTo>
                <a:lnTo>
                  <a:pt x="464058" y="343815"/>
                </a:lnTo>
                <a:lnTo>
                  <a:pt x="400050" y="343815"/>
                </a:lnTo>
                <a:close/>
                <a:moveTo>
                  <a:pt x="0" y="10059"/>
                </a:moveTo>
                <a:lnTo>
                  <a:pt x="122987" y="10059"/>
                </a:lnTo>
                <a:lnTo>
                  <a:pt x="248717" y="283007"/>
                </a:lnTo>
                <a:lnTo>
                  <a:pt x="255118" y="283007"/>
                </a:lnTo>
                <a:lnTo>
                  <a:pt x="255118" y="10059"/>
                </a:lnTo>
                <a:lnTo>
                  <a:pt x="325527" y="10059"/>
                </a:lnTo>
                <a:lnTo>
                  <a:pt x="325527" y="343815"/>
                </a:lnTo>
                <a:lnTo>
                  <a:pt x="201626" y="343815"/>
                </a:lnTo>
                <a:lnTo>
                  <a:pt x="75896" y="70866"/>
                </a:lnTo>
                <a:lnTo>
                  <a:pt x="69495" y="70866"/>
                </a:lnTo>
                <a:lnTo>
                  <a:pt x="69495" y="343815"/>
                </a:lnTo>
                <a:lnTo>
                  <a:pt x="0" y="343815"/>
                </a:lnTo>
                <a:close/>
                <a:moveTo>
                  <a:pt x="5657850" y="7315"/>
                </a:moveTo>
                <a:lnTo>
                  <a:pt x="5723687" y="7315"/>
                </a:lnTo>
                <a:lnTo>
                  <a:pt x="5732831" y="7315"/>
                </a:lnTo>
                <a:lnTo>
                  <a:pt x="5781751" y="7315"/>
                </a:lnTo>
                <a:cubicBezTo>
                  <a:pt x="5811927" y="7315"/>
                  <a:pt x="5838292" y="11735"/>
                  <a:pt x="5860847" y="20574"/>
                </a:cubicBezTo>
                <a:cubicBezTo>
                  <a:pt x="5883401" y="29413"/>
                  <a:pt x="5902300" y="41453"/>
                  <a:pt x="5917539" y="56693"/>
                </a:cubicBezTo>
                <a:cubicBezTo>
                  <a:pt x="5932779" y="71933"/>
                  <a:pt x="5944133" y="89383"/>
                  <a:pt x="5951601" y="109042"/>
                </a:cubicBezTo>
                <a:cubicBezTo>
                  <a:pt x="5959069" y="128702"/>
                  <a:pt x="5962803" y="149352"/>
                  <a:pt x="5962803" y="170993"/>
                </a:cubicBezTo>
                <a:lnTo>
                  <a:pt x="5962803" y="181051"/>
                </a:lnTo>
                <a:cubicBezTo>
                  <a:pt x="5962803" y="201168"/>
                  <a:pt x="5959069" y="221056"/>
                  <a:pt x="5951601" y="240716"/>
                </a:cubicBezTo>
                <a:cubicBezTo>
                  <a:pt x="5944133" y="260376"/>
                  <a:pt x="5932779" y="278054"/>
                  <a:pt x="5917539" y="293751"/>
                </a:cubicBezTo>
                <a:cubicBezTo>
                  <a:pt x="5902300" y="309448"/>
                  <a:pt x="5883401" y="322021"/>
                  <a:pt x="5860847" y="331470"/>
                </a:cubicBezTo>
                <a:cubicBezTo>
                  <a:pt x="5838292" y="340919"/>
                  <a:pt x="5811927" y="345643"/>
                  <a:pt x="5781751" y="345643"/>
                </a:cubicBezTo>
                <a:lnTo>
                  <a:pt x="5732831" y="345643"/>
                </a:lnTo>
                <a:lnTo>
                  <a:pt x="5723687" y="345643"/>
                </a:lnTo>
                <a:lnTo>
                  <a:pt x="5657850" y="345643"/>
                </a:lnTo>
                <a:close/>
                <a:moveTo>
                  <a:pt x="4086225" y="7315"/>
                </a:moveTo>
                <a:lnTo>
                  <a:pt x="4152062" y="7315"/>
                </a:lnTo>
                <a:lnTo>
                  <a:pt x="4161206" y="7315"/>
                </a:lnTo>
                <a:lnTo>
                  <a:pt x="4208298" y="7315"/>
                </a:lnTo>
                <a:cubicBezTo>
                  <a:pt x="4236644" y="7315"/>
                  <a:pt x="4260952" y="12040"/>
                  <a:pt x="4281221" y="21489"/>
                </a:cubicBezTo>
                <a:cubicBezTo>
                  <a:pt x="4301490" y="30937"/>
                  <a:pt x="4317035" y="44349"/>
                  <a:pt x="4327855" y="61722"/>
                </a:cubicBezTo>
                <a:cubicBezTo>
                  <a:pt x="4338676" y="79096"/>
                  <a:pt x="4344086" y="99975"/>
                  <a:pt x="4344086" y="124359"/>
                </a:cubicBezTo>
                <a:lnTo>
                  <a:pt x="4344086" y="131674"/>
                </a:lnTo>
                <a:cubicBezTo>
                  <a:pt x="4344086" y="155448"/>
                  <a:pt x="4338676" y="176098"/>
                  <a:pt x="4327855" y="193624"/>
                </a:cubicBezTo>
                <a:cubicBezTo>
                  <a:pt x="4317035" y="211150"/>
                  <a:pt x="4301490" y="224638"/>
                  <a:pt x="4281221" y="234087"/>
                </a:cubicBezTo>
                <a:cubicBezTo>
                  <a:pt x="4260952" y="243535"/>
                  <a:pt x="4236644" y="248260"/>
                  <a:pt x="4208298" y="248260"/>
                </a:cubicBezTo>
                <a:lnTo>
                  <a:pt x="4161206" y="248260"/>
                </a:lnTo>
                <a:lnTo>
                  <a:pt x="4161206" y="343815"/>
                </a:lnTo>
                <a:lnTo>
                  <a:pt x="4086225" y="343815"/>
                </a:lnTo>
                <a:close/>
                <a:moveTo>
                  <a:pt x="952500" y="7315"/>
                </a:moveTo>
                <a:lnTo>
                  <a:pt x="1018337" y="7315"/>
                </a:lnTo>
                <a:lnTo>
                  <a:pt x="1027481" y="7315"/>
                </a:lnTo>
                <a:lnTo>
                  <a:pt x="1076402" y="7315"/>
                </a:lnTo>
                <a:cubicBezTo>
                  <a:pt x="1106577" y="7315"/>
                  <a:pt x="1132942" y="11735"/>
                  <a:pt x="1155497" y="20574"/>
                </a:cubicBezTo>
                <a:cubicBezTo>
                  <a:pt x="1178052" y="29413"/>
                  <a:pt x="1196950" y="41453"/>
                  <a:pt x="1212190" y="56693"/>
                </a:cubicBezTo>
                <a:cubicBezTo>
                  <a:pt x="1227430" y="71933"/>
                  <a:pt x="1238784" y="89383"/>
                  <a:pt x="1246251" y="109042"/>
                </a:cubicBezTo>
                <a:cubicBezTo>
                  <a:pt x="1253719" y="128702"/>
                  <a:pt x="1257452" y="149352"/>
                  <a:pt x="1257452" y="170993"/>
                </a:cubicBezTo>
                <a:lnTo>
                  <a:pt x="1257452" y="181051"/>
                </a:lnTo>
                <a:cubicBezTo>
                  <a:pt x="1257452" y="201168"/>
                  <a:pt x="1253719" y="221056"/>
                  <a:pt x="1246251" y="240716"/>
                </a:cubicBezTo>
                <a:cubicBezTo>
                  <a:pt x="1238784" y="260376"/>
                  <a:pt x="1227430" y="278054"/>
                  <a:pt x="1212190" y="293751"/>
                </a:cubicBezTo>
                <a:cubicBezTo>
                  <a:pt x="1196950" y="309448"/>
                  <a:pt x="1178052" y="322021"/>
                  <a:pt x="1155497" y="331470"/>
                </a:cubicBezTo>
                <a:cubicBezTo>
                  <a:pt x="1132942" y="340919"/>
                  <a:pt x="1106577" y="345643"/>
                  <a:pt x="1076402" y="345643"/>
                </a:cubicBezTo>
                <a:lnTo>
                  <a:pt x="1027481" y="345643"/>
                </a:lnTo>
                <a:lnTo>
                  <a:pt x="1018337" y="345643"/>
                </a:lnTo>
                <a:lnTo>
                  <a:pt x="952500" y="345643"/>
                </a:lnTo>
                <a:close/>
                <a:moveTo>
                  <a:pt x="7083705" y="0"/>
                </a:moveTo>
                <a:cubicBezTo>
                  <a:pt x="7106869" y="0"/>
                  <a:pt x="7126833" y="4344"/>
                  <a:pt x="7143598" y="13030"/>
                </a:cubicBezTo>
                <a:cubicBezTo>
                  <a:pt x="7160362" y="21717"/>
                  <a:pt x="7173316" y="33681"/>
                  <a:pt x="7182460" y="48921"/>
                </a:cubicBezTo>
                <a:cubicBezTo>
                  <a:pt x="7191604" y="64161"/>
                  <a:pt x="7196176" y="81687"/>
                  <a:pt x="7196176" y="101499"/>
                </a:cubicBezTo>
                <a:lnTo>
                  <a:pt x="7196176" y="106985"/>
                </a:lnTo>
                <a:cubicBezTo>
                  <a:pt x="7196176" y="126492"/>
                  <a:pt x="7191528" y="143637"/>
                  <a:pt x="7182231" y="158420"/>
                </a:cubicBezTo>
                <a:cubicBezTo>
                  <a:pt x="7172935" y="173203"/>
                  <a:pt x="7159447" y="184785"/>
                  <a:pt x="7141769" y="193167"/>
                </a:cubicBezTo>
                <a:cubicBezTo>
                  <a:pt x="7132929" y="197358"/>
                  <a:pt x="7123138" y="200578"/>
                  <a:pt x="7112394" y="202826"/>
                </a:cubicBezTo>
                <a:lnTo>
                  <a:pt x="7108455" y="203255"/>
                </a:lnTo>
                <a:lnTo>
                  <a:pt x="7107936" y="231801"/>
                </a:lnTo>
                <a:lnTo>
                  <a:pt x="7035241" y="231801"/>
                </a:lnTo>
                <a:lnTo>
                  <a:pt x="7035241" y="152248"/>
                </a:lnTo>
                <a:lnTo>
                  <a:pt x="7077761" y="152248"/>
                </a:lnTo>
                <a:cubicBezTo>
                  <a:pt x="7093915" y="152248"/>
                  <a:pt x="7105954" y="147904"/>
                  <a:pt x="7113879" y="139218"/>
                </a:cubicBezTo>
                <a:cubicBezTo>
                  <a:pt x="7121805" y="130531"/>
                  <a:pt x="7125767" y="119939"/>
                  <a:pt x="7125767" y="107442"/>
                </a:cubicBezTo>
                <a:cubicBezTo>
                  <a:pt x="7125767" y="98603"/>
                  <a:pt x="7124014" y="90907"/>
                  <a:pt x="7120509" y="84354"/>
                </a:cubicBezTo>
                <a:cubicBezTo>
                  <a:pt x="7117004" y="77800"/>
                  <a:pt x="7111974" y="72619"/>
                  <a:pt x="7105421" y="68809"/>
                </a:cubicBezTo>
                <a:cubicBezTo>
                  <a:pt x="7098868" y="64999"/>
                  <a:pt x="7091020" y="63094"/>
                  <a:pt x="7081876" y="63094"/>
                </a:cubicBezTo>
                <a:cubicBezTo>
                  <a:pt x="7072122" y="63094"/>
                  <a:pt x="7063892" y="65151"/>
                  <a:pt x="7057187" y="69266"/>
                </a:cubicBezTo>
                <a:cubicBezTo>
                  <a:pt x="7050481" y="73381"/>
                  <a:pt x="7045300" y="78791"/>
                  <a:pt x="7041642" y="85497"/>
                </a:cubicBezTo>
                <a:cubicBezTo>
                  <a:pt x="7037985" y="92202"/>
                  <a:pt x="7036156" y="99822"/>
                  <a:pt x="7036156" y="108357"/>
                </a:cubicBezTo>
                <a:lnTo>
                  <a:pt x="6966204" y="108357"/>
                </a:lnTo>
                <a:cubicBezTo>
                  <a:pt x="6966204" y="88240"/>
                  <a:pt x="6970700" y="70028"/>
                  <a:pt x="6979692" y="53721"/>
                </a:cubicBezTo>
                <a:cubicBezTo>
                  <a:pt x="6988683" y="37414"/>
                  <a:pt x="7002018" y="24384"/>
                  <a:pt x="7019696" y="14631"/>
                </a:cubicBezTo>
                <a:cubicBezTo>
                  <a:pt x="7037375" y="4877"/>
                  <a:pt x="7058711" y="0"/>
                  <a:pt x="7083705" y="0"/>
                </a:cubicBezTo>
                <a:close/>
                <a:moveTo>
                  <a:pt x="6437376" y="0"/>
                </a:moveTo>
                <a:cubicBezTo>
                  <a:pt x="6467551" y="0"/>
                  <a:pt x="6494221" y="5639"/>
                  <a:pt x="6517386" y="16917"/>
                </a:cubicBezTo>
                <a:cubicBezTo>
                  <a:pt x="6540551" y="28194"/>
                  <a:pt x="6559067" y="43815"/>
                  <a:pt x="6572936" y="63780"/>
                </a:cubicBezTo>
                <a:cubicBezTo>
                  <a:pt x="6586804" y="83744"/>
                  <a:pt x="6594958" y="107137"/>
                  <a:pt x="6597396" y="133960"/>
                </a:cubicBezTo>
                <a:lnTo>
                  <a:pt x="6521958" y="133960"/>
                </a:lnTo>
                <a:cubicBezTo>
                  <a:pt x="6519824" y="120549"/>
                  <a:pt x="6514948" y="109119"/>
                  <a:pt x="6507328" y="99670"/>
                </a:cubicBezTo>
                <a:cubicBezTo>
                  <a:pt x="6499708" y="90221"/>
                  <a:pt x="6489877" y="82906"/>
                  <a:pt x="6477838" y="77724"/>
                </a:cubicBezTo>
                <a:cubicBezTo>
                  <a:pt x="6465799" y="72543"/>
                  <a:pt x="6452311" y="69952"/>
                  <a:pt x="6437376" y="69952"/>
                </a:cubicBezTo>
                <a:cubicBezTo>
                  <a:pt x="6422441" y="69952"/>
                  <a:pt x="6409182" y="72543"/>
                  <a:pt x="6397599" y="77724"/>
                </a:cubicBezTo>
                <a:cubicBezTo>
                  <a:pt x="6386017" y="82906"/>
                  <a:pt x="6376339" y="90221"/>
                  <a:pt x="6368567" y="99670"/>
                </a:cubicBezTo>
                <a:cubicBezTo>
                  <a:pt x="6360795" y="109119"/>
                  <a:pt x="6354851" y="120320"/>
                  <a:pt x="6350737" y="133274"/>
                </a:cubicBezTo>
                <a:cubicBezTo>
                  <a:pt x="6346621" y="146228"/>
                  <a:pt x="6344564" y="160630"/>
                  <a:pt x="6344564" y="176479"/>
                </a:cubicBezTo>
                <a:cubicBezTo>
                  <a:pt x="6344564" y="192024"/>
                  <a:pt x="6346621" y="206274"/>
                  <a:pt x="6350737" y="219228"/>
                </a:cubicBezTo>
                <a:cubicBezTo>
                  <a:pt x="6354851" y="232182"/>
                  <a:pt x="6360947" y="243459"/>
                  <a:pt x="6369025" y="253060"/>
                </a:cubicBezTo>
                <a:cubicBezTo>
                  <a:pt x="6377102" y="262662"/>
                  <a:pt x="6387083" y="269977"/>
                  <a:pt x="6398971" y="275006"/>
                </a:cubicBezTo>
                <a:cubicBezTo>
                  <a:pt x="6410859" y="280035"/>
                  <a:pt x="6424422" y="282550"/>
                  <a:pt x="6439662" y="282550"/>
                </a:cubicBezTo>
                <a:cubicBezTo>
                  <a:pt x="6462827" y="282550"/>
                  <a:pt x="6482410" y="276911"/>
                  <a:pt x="6498412" y="265633"/>
                </a:cubicBezTo>
                <a:cubicBezTo>
                  <a:pt x="6514414" y="254356"/>
                  <a:pt x="6524092" y="238811"/>
                  <a:pt x="6527444" y="218999"/>
                </a:cubicBezTo>
                <a:lnTo>
                  <a:pt x="6602425" y="218999"/>
                </a:lnTo>
                <a:cubicBezTo>
                  <a:pt x="6599682" y="243383"/>
                  <a:pt x="6591529" y="265710"/>
                  <a:pt x="6577965" y="285979"/>
                </a:cubicBezTo>
                <a:cubicBezTo>
                  <a:pt x="6564401" y="306248"/>
                  <a:pt x="6545961" y="322402"/>
                  <a:pt x="6522644" y="334442"/>
                </a:cubicBezTo>
                <a:cubicBezTo>
                  <a:pt x="6499327" y="346482"/>
                  <a:pt x="6471666" y="352501"/>
                  <a:pt x="6439662" y="352501"/>
                </a:cubicBezTo>
                <a:cubicBezTo>
                  <a:pt x="6409487" y="352501"/>
                  <a:pt x="6383579" y="347244"/>
                  <a:pt x="6361938" y="336728"/>
                </a:cubicBezTo>
                <a:cubicBezTo>
                  <a:pt x="6340297" y="326212"/>
                  <a:pt x="6322619" y="312344"/>
                  <a:pt x="6308903" y="295123"/>
                </a:cubicBezTo>
                <a:cubicBezTo>
                  <a:pt x="6295187" y="277902"/>
                  <a:pt x="6285052" y="259309"/>
                  <a:pt x="6278499" y="239344"/>
                </a:cubicBezTo>
                <a:cubicBezTo>
                  <a:pt x="6271946" y="219380"/>
                  <a:pt x="6268669" y="199949"/>
                  <a:pt x="6268669" y="181051"/>
                </a:cubicBezTo>
                <a:lnTo>
                  <a:pt x="6268669" y="170993"/>
                </a:lnTo>
                <a:cubicBezTo>
                  <a:pt x="6268669" y="150267"/>
                  <a:pt x="6272021" y="129769"/>
                  <a:pt x="6278727" y="109500"/>
                </a:cubicBezTo>
                <a:cubicBezTo>
                  <a:pt x="6285433" y="89230"/>
                  <a:pt x="6295720" y="70866"/>
                  <a:pt x="6309589" y="54407"/>
                </a:cubicBezTo>
                <a:cubicBezTo>
                  <a:pt x="6323457" y="37948"/>
                  <a:pt x="6340983" y="24765"/>
                  <a:pt x="6362167" y="14859"/>
                </a:cubicBezTo>
                <a:cubicBezTo>
                  <a:pt x="6383350" y="4953"/>
                  <a:pt x="6408420" y="0"/>
                  <a:pt x="6437376" y="0"/>
                </a:cubicBezTo>
                <a:close/>
                <a:moveTo>
                  <a:pt x="4980051" y="0"/>
                </a:moveTo>
                <a:cubicBezTo>
                  <a:pt x="5010226" y="0"/>
                  <a:pt x="5036896" y="5639"/>
                  <a:pt x="5060061" y="16917"/>
                </a:cubicBezTo>
                <a:cubicBezTo>
                  <a:pt x="5083226" y="28194"/>
                  <a:pt x="5101743" y="43815"/>
                  <a:pt x="5115611" y="63780"/>
                </a:cubicBezTo>
                <a:cubicBezTo>
                  <a:pt x="5129479" y="83744"/>
                  <a:pt x="5137633" y="107137"/>
                  <a:pt x="5140071" y="133960"/>
                </a:cubicBezTo>
                <a:lnTo>
                  <a:pt x="5064633" y="133960"/>
                </a:lnTo>
                <a:cubicBezTo>
                  <a:pt x="5062500" y="120549"/>
                  <a:pt x="5057623" y="109119"/>
                  <a:pt x="5050003" y="99670"/>
                </a:cubicBezTo>
                <a:cubicBezTo>
                  <a:pt x="5042383" y="90221"/>
                  <a:pt x="5032553" y="82906"/>
                  <a:pt x="5020513" y="77724"/>
                </a:cubicBezTo>
                <a:cubicBezTo>
                  <a:pt x="5008474" y="72543"/>
                  <a:pt x="4994986" y="69952"/>
                  <a:pt x="4980051" y="69952"/>
                </a:cubicBezTo>
                <a:cubicBezTo>
                  <a:pt x="4965116" y="69952"/>
                  <a:pt x="4951857" y="72543"/>
                  <a:pt x="4940275" y="77724"/>
                </a:cubicBezTo>
                <a:cubicBezTo>
                  <a:pt x="4928693" y="82906"/>
                  <a:pt x="4919015" y="90221"/>
                  <a:pt x="4911243" y="99670"/>
                </a:cubicBezTo>
                <a:cubicBezTo>
                  <a:pt x="4903470" y="109119"/>
                  <a:pt x="4897527" y="120320"/>
                  <a:pt x="4893412" y="133274"/>
                </a:cubicBezTo>
                <a:cubicBezTo>
                  <a:pt x="4889297" y="146228"/>
                  <a:pt x="4887239" y="160630"/>
                  <a:pt x="4887239" y="176479"/>
                </a:cubicBezTo>
                <a:cubicBezTo>
                  <a:pt x="4887239" y="192024"/>
                  <a:pt x="4889297" y="206274"/>
                  <a:pt x="4893412" y="219228"/>
                </a:cubicBezTo>
                <a:cubicBezTo>
                  <a:pt x="4897527" y="232182"/>
                  <a:pt x="4903623" y="243459"/>
                  <a:pt x="4911700" y="253060"/>
                </a:cubicBezTo>
                <a:cubicBezTo>
                  <a:pt x="4919777" y="262662"/>
                  <a:pt x="4929759" y="269977"/>
                  <a:pt x="4941647" y="275006"/>
                </a:cubicBezTo>
                <a:cubicBezTo>
                  <a:pt x="4953534" y="280035"/>
                  <a:pt x="4967097" y="282550"/>
                  <a:pt x="4982337" y="282550"/>
                </a:cubicBezTo>
                <a:cubicBezTo>
                  <a:pt x="5005502" y="282550"/>
                  <a:pt x="5025086" y="276911"/>
                  <a:pt x="5041088" y="265633"/>
                </a:cubicBezTo>
                <a:cubicBezTo>
                  <a:pt x="5057090" y="254356"/>
                  <a:pt x="5066767" y="238811"/>
                  <a:pt x="5070120" y="218999"/>
                </a:cubicBezTo>
                <a:lnTo>
                  <a:pt x="5145100" y="218999"/>
                </a:lnTo>
                <a:cubicBezTo>
                  <a:pt x="5142357" y="243383"/>
                  <a:pt x="5134204" y="265710"/>
                  <a:pt x="5120640" y="285979"/>
                </a:cubicBezTo>
                <a:cubicBezTo>
                  <a:pt x="5107077" y="306248"/>
                  <a:pt x="5088636" y="322402"/>
                  <a:pt x="5065319" y="334442"/>
                </a:cubicBezTo>
                <a:cubicBezTo>
                  <a:pt x="5042002" y="346482"/>
                  <a:pt x="5014341" y="352501"/>
                  <a:pt x="4982337" y="352501"/>
                </a:cubicBezTo>
                <a:cubicBezTo>
                  <a:pt x="4952162" y="352501"/>
                  <a:pt x="4926254" y="347244"/>
                  <a:pt x="4904613" y="336728"/>
                </a:cubicBezTo>
                <a:cubicBezTo>
                  <a:pt x="4882973" y="326212"/>
                  <a:pt x="4865294" y="312344"/>
                  <a:pt x="4851578" y="295123"/>
                </a:cubicBezTo>
                <a:cubicBezTo>
                  <a:pt x="4837862" y="277902"/>
                  <a:pt x="4827727" y="259309"/>
                  <a:pt x="4821174" y="239344"/>
                </a:cubicBezTo>
                <a:cubicBezTo>
                  <a:pt x="4814621" y="219380"/>
                  <a:pt x="4811344" y="199949"/>
                  <a:pt x="4811344" y="181051"/>
                </a:cubicBezTo>
                <a:lnTo>
                  <a:pt x="4811344" y="170993"/>
                </a:lnTo>
                <a:cubicBezTo>
                  <a:pt x="4811344" y="150267"/>
                  <a:pt x="4814697" y="129769"/>
                  <a:pt x="4821403" y="109500"/>
                </a:cubicBezTo>
                <a:cubicBezTo>
                  <a:pt x="4828108" y="89230"/>
                  <a:pt x="4838395" y="70866"/>
                  <a:pt x="4852264" y="54407"/>
                </a:cubicBezTo>
                <a:cubicBezTo>
                  <a:pt x="4866132" y="37948"/>
                  <a:pt x="4883658" y="24765"/>
                  <a:pt x="4904842" y="14859"/>
                </a:cubicBezTo>
                <a:cubicBezTo>
                  <a:pt x="4926025" y="4953"/>
                  <a:pt x="4951095" y="0"/>
                  <a:pt x="4980051" y="0"/>
                </a:cubicBezTo>
                <a:close/>
                <a:moveTo>
                  <a:pt x="3312795" y="0"/>
                </a:moveTo>
                <a:cubicBezTo>
                  <a:pt x="3342056" y="0"/>
                  <a:pt x="3367812" y="4953"/>
                  <a:pt x="3390062" y="14859"/>
                </a:cubicBezTo>
                <a:cubicBezTo>
                  <a:pt x="3412312" y="24765"/>
                  <a:pt x="3430905" y="37948"/>
                  <a:pt x="3445840" y="54407"/>
                </a:cubicBezTo>
                <a:cubicBezTo>
                  <a:pt x="3460775" y="70866"/>
                  <a:pt x="3472053" y="89230"/>
                  <a:pt x="3479673" y="109500"/>
                </a:cubicBezTo>
                <a:cubicBezTo>
                  <a:pt x="3487293" y="129769"/>
                  <a:pt x="3491103" y="150267"/>
                  <a:pt x="3491103" y="170993"/>
                </a:cubicBezTo>
                <a:lnTo>
                  <a:pt x="3491103" y="181051"/>
                </a:lnTo>
                <a:cubicBezTo>
                  <a:pt x="3491103" y="199644"/>
                  <a:pt x="3487446" y="218999"/>
                  <a:pt x="3480131" y="239116"/>
                </a:cubicBezTo>
                <a:cubicBezTo>
                  <a:pt x="3472815" y="259233"/>
                  <a:pt x="3461842" y="277902"/>
                  <a:pt x="3447212" y="295123"/>
                </a:cubicBezTo>
                <a:cubicBezTo>
                  <a:pt x="3432582" y="312344"/>
                  <a:pt x="3414065" y="326212"/>
                  <a:pt x="3391662" y="336728"/>
                </a:cubicBezTo>
                <a:cubicBezTo>
                  <a:pt x="3369259" y="347244"/>
                  <a:pt x="3342970" y="352501"/>
                  <a:pt x="3312795" y="352501"/>
                </a:cubicBezTo>
                <a:cubicBezTo>
                  <a:pt x="3282620" y="352501"/>
                  <a:pt x="3256331" y="347244"/>
                  <a:pt x="3233928" y="336728"/>
                </a:cubicBezTo>
                <a:cubicBezTo>
                  <a:pt x="3211525" y="326212"/>
                  <a:pt x="3193009" y="312344"/>
                  <a:pt x="3178378" y="295123"/>
                </a:cubicBezTo>
                <a:cubicBezTo>
                  <a:pt x="3163748" y="277902"/>
                  <a:pt x="3152851" y="259233"/>
                  <a:pt x="3145689" y="239116"/>
                </a:cubicBezTo>
                <a:cubicBezTo>
                  <a:pt x="3138526" y="218999"/>
                  <a:pt x="3134944" y="199644"/>
                  <a:pt x="3134944" y="181051"/>
                </a:cubicBezTo>
                <a:lnTo>
                  <a:pt x="3134944" y="170993"/>
                </a:lnTo>
                <a:cubicBezTo>
                  <a:pt x="3134944" y="150267"/>
                  <a:pt x="3138678" y="129769"/>
                  <a:pt x="3146146" y="109500"/>
                </a:cubicBezTo>
                <a:cubicBezTo>
                  <a:pt x="3153613" y="89230"/>
                  <a:pt x="3164814" y="70866"/>
                  <a:pt x="3179750" y="54407"/>
                </a:cubicBezTo>
                <a:cubicBezTo>
                  <a:pt x="3194685" y="37948"/>
                  <a:pt x="3213278" y="24765"/>
                  <a:pt x="3235529" y="14859"/>
                </a:cubicBezTo>
                <a:cubicBezTo>
                  <a:pt x="3257778" y="4953"/>
                  <a:pt x="3283534" y="0"/>
                  <a:pt x="3312795" y="0"/>
                </a:cubicBezTo>
                <a:close/>
                <a:moveTo>
                  <a:pt x="2672868" y="0"/>
                </a:moveTo>
                <a:cubicBezTo>
                  <a:pt x="2699080" y="0"/>
                  <a:pt x="2721559" y="4496"/>
                  <a:pt x="2740305" y="13488"/>
                </a:cubicBezTo>
                <a:cubicBezTo>
                  <a:pt x="2759050" y="22479"/>
                  <a:pt x="2773452" y="35128"/>
                  <a:pt x="2783510" y="51435"/>
                </a:cubicBezTo>
                <a:cubicBezTo>
                  <a:pt x="2793568" y="67742"/>
                  <a:pt x="2798597" y="86868"/>
                  <a:pt x="2798597" y="108814"/>
                </a:cubicBezTo>
                <a:lnTo>
                  <a:pt x="2725446" y="108814"/>
                </a:lnTo>
                <a:cubicBezTo>
                  <a:pt x="2725446" y="100584"/>
                  <a:pt x="2723465" y="93040"/>
                  <a:pt x="2719502" y="86182"/>
                </a:cubicBezTo>
                <a:cubicBezTo>
                  <a:pt x="2715540" y="79324"/>
                  <a:pt x="2709672" y="73762"/>
                  <a:pt x="2701900" y="69495"/>
                </a:cubicBezTo>
                <a:cubicBezTo>
                  <a:pt x="2694127" y="65227"/>
                  <a:pt x="2684450" y="63094"/>
                  <a:pt x="2672868" y="63094"/>
                </a:cubicBezTo>
                <a:cubicBezTo>
                  <a:pt x="2661895" y="63094"/>
                  <a:pt x="2652675" y="64923"/>
                  <a:pt x="2645207" y="68580"/>
                </a:cubicBezTo>
                <a:cubicBezTo>
                  <a:pt x="2637740" y="72238"/>
                  <a:pt x="2632177" y="77191"/>
                  <a:pt x="2628519" y="83439"/>
                </a:cubicBezTo>
                <a:cubicBezTo>
                  <a:pt x="2624862" y="89688"/>
                  <a:pt x="2623033" y="96469"/>
                  <a:pt x="2623033" y="103785"/>
                </a:cubicBezTo>
                <a:cubicBezTo>
                  <a:pt x="2623033" y="113233"/>
                  <a:pt x="2626386" y="121463"/>
                  <a:pt x="2633091" y="128473"/>
                </a:cubicBezTo>
                <a:cubicBezTo>
                  <a:pt x="2639797" y="135484"/>
                  <a:pt x="2650770" y="139599"/>
                  <a:pt x="2666010" y="140818"/>
                </a:cubicBezTo>
                <a:lnTo>
                  <a:pt x="2691613" y="143104"/>
                </a:lnTo>
                <a:cubicBezTo>
                  <a:pt x="2715997" y="145237"/>
                  <a:pt x="2737485" y="150495"/>
                  <a:pt x="2756078" y="158877"/>
                </a:cubicBezTo>
                <a:cubicBezTo>
                  <a:pt x="2774671" y="167259"/>
                  <a:pt x="2789225" y="178689"/>
                  <a:pt x="2799740" y="193167"/>
                </a:cubicBezTo>
                <a:cubicBezTo>
                  <a:pt x="2810256" y="207645"/>
                  <a:pt x="2815514" y="225247"/>
                  <a:pt x="2815514" y="245974"/>
                </a:cubicBezTo>
                <a:cubicBezTo>
                  <a:pt x="2815514" y="267310"/>
                  <a:pt x="2809951" y="285979"/>
                  <a:pt x="2798827" y="301981"/>
                </a:cubicBezTo>
                <a:cubicBezTo>
                  <a:pt x="2787701" y="317983"/>
                  <a:pt x="2771928" y="330403"/>
                  <a:pt x="2751506" y="339243"/>
                </a:cubicBezTo>
                <a:cubicBezTo>
                  <a:pt x="2731084" y="348082"/>
                  <a:pt x="2706700" y="352501"/>
                  <a:pt x="2678354" y="352501"/>
                </a:cubicBezTo>
                <a:cubicBezTo>
                  <a:pt x="2648179" y="352501"/>
                  <a:pt x="2622728" y="347701"/>
                  <a:pt x="2602002" y="338100"/>
                </a:cubicBezTo>
                <a:cubicBezTo>
                  <a:pt x="2581275" y="328498"/>
                  <a:pt x="2565578" y="315392"/>
                  <a:pt x="2554910" y="298780"/>
                </a:cubicBezTo>
                <a:cubicBezTo>
                  <a:pt x="2544242" y="282169"/>
                  <a:pt x="2538908" y="263043"/>
                  <a:pt x="2538908" y="241402"/>
                </a:cubicBezTo>
                <a:lnTo>
                  <a:pt x="2611603" y="241402"/>
                </a:lnTo>
                <a:cubicBezTo>
                  <a:pt x="2611603" y="249936"/>
                  <a:pt x="2613965" y="257861"/>
                  <a:pt x="2618689" y="265176"/>
                </a:cubicBezTo>
                <a:cubicBezTo>
                  <a:pt x="2623414" y="272491"/>
                  <a:pt x="2630653" y="278359"/>
                  <a:pt x="2640407" y="282778"/>
                </a:cubicBezTo>
                <a:cubicBezTo>
                  <a:pt x="2650160" y="287198"/>
                  <a:pt x="2662810" y="289408"/>
                  <a:pt x="2678354" y="289408"/>
                </a:cubicBezTo>
                <a:cubicBezTo>
                  <a:pt x="2692375" y="289408"/>
                  <a:pt x="2704110" y="287579"/>
                  <a:pt x="2713558" y="283921"/>
                </a:cubicBezTo>
                <a:cubicBezTo>
                  <a:pt x="2723007" y="280264"/>
                  <a:pt x="2730170" y="275158"/>
                  <a:pt x="2735047" y="268605"/>
                </a:cubicBezTo>
                <a:cubicBezTo>
                  <a:pt x="2739924" y="262052"/>
                  <a:pt x="2742362" y="254508"/>
                  <a:pt x="2742362" y="245974"/>
                </a:cubicBezTo>
                <a:cubicBezTo>
                  <a:pt x="2742362" y="235306"/>
                  <a:pt x="2737790" y="226848"/>
                  <a:pt x="2728646" y="220599"/>
                </a:cubicBezTo>
                <a:cubicBezTo>
                  <a:pt x="2719502" y="214351"/>
                  <a:pt x="2704719" y="210312"/>
                  <a:pt x="2684297" y="208483"/>
                </a:cubicBezTo>
                <a:lnTo>
                  <a:pt x="2659152" y="206197"/>
                </a:lnTo>
                <a:cubicBezTo>
                  <a:pt x="2625928" y="203454"/>
                  <a:pt x="2599411" y="193091"/>
                  <a:pt x="2579599" y="175108"/>
                </a:cubicBezTo>
                <a:cubicBezTo>
                  <a:pt x="2559787" y="157125"/>
                  <a:pt x="2549881" y="133350"/>
                  <a:pt x="2549881" y="103785"/>
                </a:cubicBezTo>
                <a:cubicBezTo>
                  <a:pt x="2549881" y="82449"/>
                  <a:pt x="2554986" y="64008"/>
                  <a:pt x="2565197" y="48463"/>
                </a:cubicBezTo>
                <a:cubicBezTo>
                  <a:pt x="2575408" y="32919"/>
                  <a:pt x="2589657" y="20955"/>
                  <a:pt x="2607945" y="12573"/>
                </a:cubicBezTo>
                <a:cubicBezTo>
                  <a:pt x="2626233" y="4191"/>
                  <a:pt x="2647874" y="0"/>
                  <a:pt x="2672868" y="0"/>
                </a:cubicBezTo>
                <a:close/>
                <a:moveTo>
                  <a:pt x="1998726" y="0"/>
                </a:moveTo>
                <a:cubicBezTo>
                  <a:pt x="2028901" y="0"/>
                  <a:pt x="2055571" y="5639"/>
                  <a:pt x="2078736" y="16917"/>
                </a:cubicBezTo>
                <a:cubicBezTo>
                  <a:pt x="2101901" y="28194"/>
                  <a:pt x="2120418" y="43815"/>
                  <a:pt x="2134286" y="63780"/>
                </a:cubicBezTo>
                <a:cubicBezTo>
                  <a:pt x="2148155" y="83744"/>
                  <a:pt x="2156308" y="107137"/>
                  <a:pt x="2158746" y="133960"/>
                </a:cubicBezTo>
                <a:lnTo>
                  <a:pt x="2083308" y="133960"/>
                </a:lnTo>
                <a:cubicBezTo>
                  <a:pt x="2081175" y="120549"/>
                  <a:pt x="2076298" y="109119"/>
                  <a:pt x="2068678" y="99670"/>
                </a:cubicBezTo>
                <a:cubicBezTo>
                  <a:pt x="2061058" y="90221"/>
                  <a:pt x="2051228" y="82906"/>
                  <a:pt x="2039188" y="77724"/>
                </a:cubicBezTo>
                <a:cubicBezTo>
                  <a:pt x="2027149" y="72543"/>
                  <a:pt x="2013662" y="69952"/>
                  <a:pt x="1998726" y="69952"/>
                </a:cubicBezTo>
                <a:cubicBezTo>
                  <a:pt x="1983791" y="69952"/>
                  <a:pt x="1970532" y="72543"/>
                  <a:pt x="1958950" y="77724"/>
                </a:cubicBezTo>
                <a:cubicBezTo>
                  <a:pt x="1947367" y="82906"/>
                  <a:pt x="1937690" y="90221"/>
                  <a:pt x="1929918" y="99670"/>
                </a:cubicBezTo>
                <a:cubicBezTo>
                  <a:pt x="1922145" y="109119"/>
                  <a:pt x="1916202" y="120320"/>
                  <a:pt x="1912087" y="133274"/>
                </a:cubicBezTo>
                <a:cubicBezTo>
                  <a:pt x="1907972" y="146228"/>
                  <a:pt x="1905915" y="160630"/>
                  <a:pt x="1905915" y="176479"/>
                </a:cubicBezTo>
                <a:cubicBezTo>
                  <a:pt x="1905915" y="192024"/>
                  <a:pt x="1907972" y="206274"/>
                  <a:pt x="1912087" y="219228"/>
                </a:cubicBezTo>
                <a:cubicBezTo>
                  <a:pt x="1916202" y="232182"/>
                  <a:pt x="1922298" y="243459"/>
                  <a:pt x="1930375" y="253060"/>
                </a:cubicBezTo>
                <a:cubicBezTo>
                  <a:pt x="1938452" y="262662"/>
                  <a:pt x="1948434" y="269977"/>
                  <a:pt x="1960321" y="275006"/>
                </a:cubicBezTo>
                <a:cubicBezTo>
                  <a:pt x="1972208" y="280035"/>
                  <a:pt x="1985772" y="282550"/>
                  <a:pt x="2001012" y="282550"/>
                </a:cubicBezTo>
                <a:cubicBezTo>
                  <a:pt x="2024177" y="282550"/>
                  <a:pt x="2043760" y="276911"/>
                  <a:pt x="2059762" y="265633"/>
                </a:cubicBezTo>
                <a:cubicBezTo>
                  <a:pt x="2075764" y="254356"/>
                  <a:pt x="2085442" y="238811"/>
                  <a:pt x="2088794" y="218999"/>
                </a:cubicBezTo>
                <a:lnTo>
                  <a:pt x="2163775" y="218999"/>
                </a:lnTo>
                <a:cubicBezTo>
                  <a:pt x="2161032" y="243383"/>
                  <a:pt x="2152879" y="265710"/>
                  <a:pt x="2139315" y="285979"/>
                </a:cubicBezTo>
                <a:cubicBezTo>
                  <a:pt x="2125752" y="306248"/>
                  <a:pt x="2107311" y="322402"/>
                  <a:pt x="2083994" y="334442"/>
                </a:cubicBezTo>
                <a:cubicBezTo>
                  <a:pt x="2060677" y="346482"/>
                  <a:pt x="2033016" y="352501"/>
                  <a:pt x="2001012" y="352501"/>
                </a:cubicBezTo>
                <a:cubicBezTo>
                  <a:pt x="1970837" y="352501"/>
                  <a:pt x="1944929" y="347244"/>
                  <a:pt x="1923288" y="336728"/>
                </a:cubicBezTo>
                <a:cubicBezTo>
                  <a:pt x="1901647" y="326212"/>
                  <a:pt x="1883969" y="312344"/>
                  <a:pt x="1870253" y="295123"/>
                </a:cubicBezTo>
                <a:cubicBezTo>
                  <a:pt x="1856537" y="277902"/>
                  <a:pt x="1846402" y="259309"/>
                  <a:pt x="1839849" y="239344"/>
                </a:cubicBezTo>
                <a:cubicBezTo>
                  <a:pt x="1833296" y="219380"/>
                  <a:pt x="1830020" y="199949"/>
                  <a:pt x="1830020" y="181051"/>
                </a:cubicBezTo>
                <a:lnTo>
                  <a:pt x="1830020" y="170993"/>
                </a:lnTo>
                <a:cubicBezTo>
                  <a:pt x="1830020" y="150267"/>
                  <a:pt x="1833372" y="129769"/>
                  <a:pt x="1840078" y="109500"/>
                </a:cubicBezTo>
                <a:cubicBezTo>
                  <a:pt x="1846783" y="89230"/>
                  <a:pt x="1857071" y="70866"/>
                  <a:pt x="1870939" y="54407"/>
                </a:cubicBezTo>
                <a:cubicBezTo>
                  <a:pt x="1884807" y="37948"/>
                  <a:pt x="1902333" y="24765"/>
                  <a:pt x="1923517" y="14859"/>
                </a:cubicBezTo>
                <a:cubicBezTo>
                  <a:pt x="1944700" y="4953"/>
                  <a:pt x="1969770" y="0"/>
                  <a:pt x="1998726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20000"/>
              </a:lnSpc>
            </a:pPr>
            <a:endParaRPr lang="en-US" sz="3200" b="1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C85B857-DE26-3AF9-A824-D7A8B8703830}"/>
              </a:ext>
            </a:extLst>
          </p:cNvPr>
          <p:cNvSpPr txBox="1"/>
          <p:nvPr/>
        </p:nvSpPr>
        <p:spPr>
          <a:xfrm>
            <a:off x="4306816" y="4594533"/>
            <a:ext cx="998671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1400" spc="300">
                <a:solidFill>
                  <a:srgbClr val="00DC93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WEBSITE</a:t>
            </a:r>
            <a:endParaRPr lang="en-US" sz="1400" spc="300" dirty="0" err="1">
              <a:solidFill>
                <a:srgbClr val="00DC93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D6F9C54-954C-1474-2150-341D2AE4CE36}"/>
              </a:ext>
            </a:extLst>
          </p:cNvPr>
          <p:cNvSpPr txBox="1"/>
          <p:nvPr/>
        </p:nvSpPr>
        <p:spPr>
          <a:xfrm>
            <a:off x="5687234" y="4594533"/>
            <a:ext cx="817531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1400" spc="300">
                <a:solidFill>
                  <a:srgbClr val="00DC93"/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E-MAIL</a:t>
            </a:r>
            <a:endParaRPr lang="en-US" sz="1400" spc="300" dirty="0" err="1">
              <a:solidFill>
                <a:srgbClr val="00DC93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2FB9847-42D7-77FB-57A8-04E723422386}"/>
              </a:ext>
            </a:extLst>
          </p:cNvPr>
          <p:cNvSpPr txBox="1"/>
          <p:nvPr/>
        </p:nvSpPr>
        <p:spPr>
          <a:xfrm>
            <a:off x="6892924" y="4594533"/>
            <a:ext cx="1349728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1400" spc="300">
                <a:solidFill>
                  <a:srgbClr val="00DC93"/>
                </a:solidFill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FACEBOOK</a:t>
            </a:r>
            <a:endParaRPr lang="en-US" sz="1400" spc="300" dirty="0" err="1">
              <a:solidFill>
                <a:srgbClr val="00DC93"/>
              </a:solidFill>
            </a:endParaRP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D1F6DFCC-98E2-7115-6C98-F63BEBF719B2}"/>
              </a:ext>
            </a:extLst>
          </p:cNvPr>
          <p:cNvSpPr/>
          <p:nvPr/>
        </p:nvSpPr>
        <p:spPr bwMode="auto">
          <a:xfrm>
            <a:off x="5469154" y="4677997"/>
            <a:ext cx="45719" cy="45719"/>
          </a:xfrm>
          <a:prstGeom prst="ellipse">
            <a:avLst/>
          </a:prstGeom>
          <a:solidFill>
            <a:srgbClr val="00DC93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14558685-4A60-F09F-F90B-96A44FA8C0E2}"/>
              </a:ext>
            </a:extLst>
          </p:cNvPr>
          <p:cNvSpPr/>
          <p:nvPr/>
        </p:nvSpPr>
        <p:spPr bwMode="auto">
          <a:xfrm>
            <a:off x="6675985" y="4677997"/>
            <a:ext cx="45719" cy="45719"/>
          </a:xfrm>
          <a:prstGeom prst="ellipse">
            <a:avLst/>
          </a:prstGeom>
          <a:solidFill>
            <a:srgbClr val="00DC93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00115972"/>
      </p:ext>
    </p:extLst>
  </p:cSld>
  <p:clrMapOvr>
    <a:masterClrMapping/>
  </p:clrMapOvr>
</p:sld>
</file>

<file path=ppt/theme/theme1.xml><?xml version="1.0" encoding="utf-8"?>
<a:theme xmlns:a="http://schemas.openxmlformats.org/drawingml/2006/main" name="16:9 Template Light">
  <a:themeElements>
    <a:clrScheme name="2 Pitch Deck Investor">
      <a:dk1>
        <a:srgbClr val="575757"/>
      </a:dk1>
      <a:lt1>
        <a:srgbClr val="FFFFFF"/>
      </a:lt1>
      <a:dk2>
        <a:srgbClr val="212121"/>
      </a:dk2>
      <a:lt2>
        <a:srgbClr val="FFFFFF"/>
      </a:lt2>
      <a:accent1>
        <a:srgbClr val="1C46F2"/>
      </a:accent1>
      <a:accent2>
        <a:srgbClr val="1C46F2"/>
      </a:accent2>
      <a:accent3>
        <a:srgbClr val="1C46F2"/>
      </a:accent3>
      <a:accent4>
        <a:srgbClr val="1C46F2"/>
      </a:accent4>
      <a:accent5>
        <a:srgbClr val="1C46F2"/>
      </a:accent5>
      <a:accent6>
        <a:srgbClr val="1C46F2"/>
      </a:accent6>
      <a:hlink>
        <a:srgbClr val="1C46F2"/>
      </a:hlink>
      <a:folHlink>
        <a:srgbClr val="C03BC4"/>
      </a:folHlink>
    </a:clrScheme>
    <a:fontScheme name="2 Pitch Deck Creative Agency">
      <a:majorFont>
        <a:latin typeface="Unbounded"/>
        <a:ea typeface=""/>
        <a:cs typeface=""/>
      </a:majorFont>
      <a:minorFont>
        <a:latin typeface="DM Sans"/>
        <a:ea typeface=""/>
        <a:cs typeface=""/>
      </a:minorFont>
    </a:fontScheme>
    <a:fmtScheme name="Coutur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2"/>
        </a:solidFill>
        <a:ln>
          <a:noFill/>
        </a:ln>
      </a:spPr>
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<a:prstTxWarp prst="textNoShape">
          <a:avLst/>
        </a:prstTxWarp>
        <a:noAutofit/>
      </a:bodyPr>
      <a:lstStyle>
        <a:defPPr algn="l" defTabSz="932472" fontAlgn="base">
          <a:spcBef>
            <a:spcPct val="0"/>
          </a:spcBef>
          <a:spcAft>
            <a:spcPct val="0"/>
          </a:spcAft>
          <a:defRPr sz="2000" dirty="0" err="1">
            <a:solidFill>
              <a:srgbClr val="FFFFFF"/>
            </a:solidFill>
            <a:ea typeface="Segoe UI" pitchFamily="34" charset="0"/>
            <a:cs typeface="Segoe UI" pitchFamily="34" charset="0"/>
          </a:defRPr>
        </a:def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>
          <a:schemeClr val="lt1"/>
        </a:fontRef>
      </a:style>
    </a:spDef>
    <a:lnDef>
      <a:spPr>
        <a:ln>
          <a:solidFill>
            <a:schemeClr val="tx2"/>
          </a:solidFill>
          <a:headEnd type="oval" w="med" len="med"/>
          <a:tailEnd type="oval" w="med" len="med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lIns="0" tIns="0" rIns="0" bIns="0" rtlCol="0">
        <a:spAutoFit/>
      </a:bodyPr>
      <a:lstStyle>
        <a:defPPr algn="l">
          <a:defRPr sz="1800" dirty="0" err="1" smtClean="0">
            <a:solidFill>
              <a:schemeClr val="tx2"/>
            </a:solidFill>
          </a:defRPr>
        </a:defPPr>
      </a:lstStyle>
    </a:txDef>
  </a:objectDefaults>
  <a:extraClrSchemeLst/>
  <a:custClrLst>
    <a:custClr name="Light Brown">
      <a:srgbClr val="E1D3C7"/>
    </a:custClr>
    <a:custClr name="Light Yellow">
      <a:srgbClr val="FFE399"/>
    </a:custClr>
    <a:custClr name="Light Orange">
      <a:srgbClr val="FFA38B"/>
    </a:custClr>
    <a:custClr name="Light Red">
      <a:srgbClr val="FFB3BB"/>
    </a:custClr>
    <a:custClr name="Light Magenta">
      <a:srgbClr val="D59ED7"/>
    </a:custClr>
    <a:custClr name="Light Purple">
      <a:srgbClr val="C5B4E3"/>
    </a:custClr>
    <a:custClr name="Light Blue">
      <a:srgbClr val="8DC8E8"/>
    </a:custClr>
    <a:custClr name="Light Teal">
      <a:srgbClr val="B9DCD2"/>
    </a:custClr>
    <a:custClr name="Light Green">
      <a:srgbClr val="D4EC8E"/>
    </a:custClr>
    <a:custClr name="Blue Black">
      <a:srgbClr val="091F2C"/>
    </a:custClr>
    <a:custClr name="Brown">
      <a:srgbClr val="BF9474"/>
    </a:custClr>
    <a:custClr name="Yellow">
      <a:srgbClr val="FFB900"/>
    </a:custClr>
    <a:custClr name="Orange">
      <a:srgbClr val="FF5C39"/>
    </a:custClr>
    <a:custClr name="Red">
      <a:srgbClr val="F4364C"/>
    </a:custClr>
    <a:custClr name="Magenta">
      <a:srgbClr val="C03BC4"/>
    </a:custClr>
    <a:custClr name="Purple">
      <a:srgbClr val="8661C5"/>
    </a:custClr>
    <a:custClr name="Blue">
      <a:srgbClr val="0078D4"/>
    </a:custClr>
    <a:custClr name="Teal">
      <a:srgbClr val="49C5B1"/>
    </a:custClr>
    <a:custClr name="Green">
      <a:srgbClr val="8DE971"/>
    </a:custClr>
    <a:custClr name="Rich Black">
      <a:srgbClr val="000000"/>
    </a:custClr>
    <a:custClr name="Dark Brown">
      <a:srgbClr val="5C4738"/>
    </a:custClr>
    <a:custClr name="Dark Yellow">
      <a:srgbClr val="7F5A1A"/>
    </a:custClr>
    <a:custClr name="Dark Orange">
      <a:srgbClr val="73391D"/>
    </a:custClr>
    <a:custClr name="Dark Red">
      <a:srgbClr val="73262F"/>
    </a:custClr>
    <a:custClr name="Dark Magenta">
      <a:srgbClr val="702573"/>
    </a:custClr>
    <a:custClr name="Dark Purple">
      <a:srgbClr val="463668"/>
    </a:custClr>
    <a:custClr name="Dark Blue">
      <a:srgbClr val="2A446F"/>
    </a:custClr>
    <a:custClr name="Dark Teal">
      <a:srgbClr val="225B62"/>
    </a:custClr>
    <a:custClr name="Dark Green">
      <a:srgbClr val="07641D"/>
    </a:custClr>
    <a:custClr name="Brown Black">
      <a:srgbClr val="291817"/>
    </a:custClr>
    <a:custClr name="Pure White">
      <a:srgbClr val="FFFFFF"/>
    </a:custClr>
    <a:custClr name="Off White">
      <a:srgbClr val="F4F3F5"/>
    </a:custClr>
    <a:custClr name="Warm White">
      <a:srgbClr val="FFF8F3"/>
    </a:custClr>
    <a:custClr name="Warm Light Gray">
      <a:srgbClr val="E8E6DF"/>
    </a:custClr>
    <a:custClr name="Mid Gray">
      <a:srgbClr val="D7D2CB"/>
    </a:custClr>
    <a:custClr name="Warm Gray">
      <a:srgbClr val="8C8279"/>
    </a:custClr>
    <a:custClr name="Light Gray">
      <a:srgbClr val="D9D9D6"/>
    </a:custClr>
    <a:custClr name="Cool Gray">
      <a:srgbClr val="B1B3B3"/>
    </a:custClr>
    <a:custClr name="Dark Gray">
      <a:srgbClr val="454142"/>
    </a:custClr>
    <a:custClr name="Pure White">
      <a:srgbClr val="FFFFFF"/>
    </a:custClr>
    <a:custClr name="Blank">
      <a:srgbClr val="F0F0F0"/>
    </a:custClr>
    <a:custClr name="Blank">
      <a:srgbClr val="F0F0F0"/>
    </a:custClr>
    <a:custClr name="Blank">
      <a:srgbClr val="F0F0F0"/>
    </a:custClr>
    <a:custClr name="Blank">
      <a:srgbClr val="F0F0F0"/>
    </a:custClr>
    <a:custClr name="Blank">
      <a:srgbClr val="F0F0F0"/>
    </a:custClr>
    <a:custClr name="Blank">
      <a:srgbClr val="F0F0F0"/>
    </a:custClr>
    <a:custClr name="Blank">
      <a:srgbClr val="F0F0F0"/>
    </a:custClr>
    <a:custClr name="Blank">
      <a:srgbClr val="F0F0F0"/>
    </a:custClr>
  </a:custClrLst>
  <a:extLst>
    <a:ext uri="{05A4C25C-085E-4340-85A3-A5531E510DB2}">
      <thm15:themeFamily xmlns:thm15="http://schemas.microsoft.com/office/thememl/2012/main" name="MS_Ignite2023_16-9 Event-template  -  Repaired" id="{7C1B257E-8A69-4FE1-A954-8710E0A8BDEF}" vid="{4C547056-086C-4BA7-A229-3B32236A8D71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hicccccccc</Template>
  <TotalTime>12894</TotalTime>
  <Words>607</Words>
  <Application>Microsoft Office PowerPoint</Application>
  <PresentationFormat>Widescreen</PresentationFormat>
  <Paragraphs>105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8" baseType="lpstr">
      <vt:lpstr>Arial</vt:lpstr>
      <vt:lpstr>Unbounded</vt:lpstr>
      <vt:lpstr>DM Sans</vt:lpstr>
      <vt:lpstr>Segoe UI</vt:lpstr>
      <vt:lpstr>Calibri</vt:lpstr>
      <vt:lpstr>Aptos</vt:lpstr>
      <vt:lpstr>Montserrat</vt:lpstr>
      <vt:lpstr>Wingdings</vt:lpstr>
      <vt:lpstr>16:9 Template Light</vt:lpstr>
      <vt:lpstr>PowerPoint Presentation</vt:lpstr>
      <vt:lpstr>The Problems</vt:lpstr>
      <vt:lpstr>Our Solutions</vt:lpstr>
      <vt:lpstr>Market Opportunity</vt:lpstr>
      <vt:lpstr>Business Model</vt:lpstr>
      <vt:lpstr>The Traction</vt:lpstr>
      <vt:lpstr>Meet Our Team</vt:lpstr>
      <vt:lpstr>Join Our Creative Wave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Ocvembor</dc:title>
  <dc:subject/>
  <dc:creator>Chung Nguyen</dc:creator>
  <cp:keywords/>
  <dc:description/>
  <cp:lastModifiedBy>Chung Nguyen</cp:lastModifiedBy>
  <cp:revision>429</cp:revision>
  <dcterms:created xsi:type="dcterms:W3CDTF">2024-04-04T18:01:04Z</dcterms:created>
  <dcterms:modified xsi:type="dcterms:W3CDTF">2025-05-22T08:11:02Z</dcterms:modified>
  <cp:category/>
</cp:coreProperties>
</file>