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53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DM Sans" pitchFamily="2" charset="0"/>
      <p:regular r:id="rId13"/>
      <p:bold r:id="rId14"/>
      <p:italic r:id="rId15"/>
      <p:boldItalic r:id="rId16"/>
    </p:embeddedFont>
    <p:embeddedFont>
      <p:font typeface="Marcellus" panose="020E0602050203020307" pitchFamily="34" charset="0"/>
      <p:regular r:id="rId17"/>
    </p:embeddedFont>
    <p:embeddedFont>
      <p:font typeface="Montserrat" panose="00000500000000000000" pitchFamily="2" charset="0"/>
      <p:regular r:id="rId18"/>
      <p:bold r:id="rId19"/>
      <p:italic r:id="rId20"/>
      <p:boldItalic r:id="rId21"/>
    </p:embeddedFont>
    <p:embeddedFont>
      <p:font typeface="Segoe UI" panose="020B0502040204020203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646"/>
    <a:srgbClr val="F6F2EE"/>
    <a:srgbClr val="AC845D"/>
    <a:srgbClr val="D1E3FA"/>
    <a:srgbClr val="E0D0C9"/>
    <a:srgbClr val="C9D2BD"/>
    <a:srgbClr val="DAD2E7"/>
    <a:srgbClr val="C7D0B9"/>
    <a:srgbClr val="D8D0E5"/>
    <a:srgbClr val="CEDF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8628369639336189E-2"/>
          <c:y val="2.5943023801863314E-2"/>
          <c:w val="0.81952438530776328"/>
          <c:h val="0.78694500035677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800</c:v>
                </c:pt>
                <c:pt idx="1">
                  <c:v>850</c:v>
                </c:pt>
                <c:pt idx="2">
                  <c:v>1200</c:v>
                </c:pt>
                <c:pt idx="3">
                  <c:v>600</c:v>
                </c:pt>
                <c:pt idx="4">
                  <c:v>800</c:v>
                </c:pt>
                <c:pt idx="5">
                  <c:v>1000</c:v>
                </c:pt>
                <c:pt idx="6">
                  <c:v>1200</c:v>
                </c:pt>
                <c:pt idx="7">
                  <c:v>1600</c:v>
                </c:pt>
                <c:pt idx="8">
                  <c:v>1300</c:v>
                </c:pt>
                <c:pt idx="9">
                  <c:v>1500</c:v>
                </c:pt>
                <c:pt idx="10">
                  <c:v>1800</c:v>
                </c:pt>
                <c:pt idx="11">
                  <c:v>2200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CA-4A1B-A2B8-59839558A85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</c:numCache>
            </c:numRef>
          </c:val>
          <c:extLst>
            <c:ext xmlns:c16="http://schemas.microsoft.com/office/drawing/2014/chart" uri="{C3380CC4-5D6E-409C-BE32-E72D297353CC}">
              <c16:uniqueId val="{00000001-D7CA-4A1B-A2B8-59839558A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6"/>
        <c:overlap val="100"/>
        <c:axId val="751047376"/>
        <c:axId val="751047856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2</c:v>
                </c:pt>
              </c:strCache>
            </c:strRef>
          </c:tx>
          <c:spPr>
            <a:ln w="12700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2"/>
              </a:solidFill>
              <a:ln w="9525"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2">
                        <a:lumMod val="90000"/>
                        <a:lumOff val="10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90</c:v>
                </c:pt>
                <c:pt idx="1">
                  <c:v>100</c:v>
                </c:pt>
                <c:pt idx="2">
                  <c:v>140</c:v>
                </c:pt>
                <c:pt idx="3">
                  <c:v>70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190</c:v>
                </c:pt>
                <c:pt idx="8">
                  <c:v>150</c:v>
                </c:pt>
                <c:pt idx="9">
                  <c:v>180</c:v>
                </c:pt>
                <c:pt idx="10">
                  <c:v>220</c:v>
                </c:pt>
                <c:pt idx="11">
                  <c:v>260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7CA-4A1B-A2B8-59839558A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51070896"/>
        <c:axId val="751078096"/>
      </c:lineChart>
      <c:catAx>
        <c:axId val="75104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856"/>
        <c:crosses val="autoZero"/>
        <c:auto val="1"/>
        <c:lblAlgn val="ctr"/>
        <c:lblOffset val="100"/>
        <c:noMultiLvlLbl val="0"/>
      </c:catAx>
      <c:valAx>
        <c:axId val="751047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47376"/>
        <c:crosses val="autoZero"/>
        <c:crossBetween val="between"/>
      </c:valAx>
      <c:valAx>
        <c:axId val="7510780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1070896"/>
        <c:crosses val="max"/>
        <c:crossBetween val="between"/>
      </c:valAx>
      <c:catAx>
        <c:axId val="751070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10780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33572858539527445"/>
          <c:y val="0.9315495180036264"/>
          <c:w val="0.32854266846147145"/>
          <c:h val="6.51470881623792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2">
                  <a:lumMod val="90000"/>
                  <a:lumOff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71718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7A4C7FE-996F-5357-9917-3E1C10A527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8276" y="3807989"/>
            <a:ext cx="3314500" cy="2222863"/>
          </a:xfrm>
          <a:custGeom>
            <a:avLst/>
            <a:gdLst>
              <a:gd name="connsiteX0" fmla="*/ 0 w 3314500"/>
              <a:gd name="connsiteY0" fmla="*/ 0 h 2222863"/>
              <a:gd name="connsiteX1" fmla="*/ 3314500 w 3314500"/>
              <a:gd name="connsiteY1" fmla="*/ 0 h 2222863"/>
              <a:gd name="connsiteX2" fmla="*/ 3314500 w 3314500"/>
              <a:gd name="connsiteY2" fmla="*/ 2222863 h 2222863"/>
              <a:gd name="connsiteX3" fmla="*/ 0 w 3314500"/>
              <a:gd name="connsiteY3" fmla="*/ 2222863 h 222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4500" h="2222863">
                <a:moveTo>
                  <a:pt x="0" y="0"/>
                </a:moveTo>
                <a:lnTo>
                  <a:pt x="3314500" y="0"/>
                </a:lnTo>
                <a:lnTo>
                  <a:pt x="3314500" y="2222863"/>
                </a:lnTo>
                <a:lnTo>
                  <a:pt x="0" y="222286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CE9A16C-7578-AA4E-292A-E7747B66EB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26320" y="666104"/>
            <a:ext cx="2463967" cy="1917438"/>
          </a:xfrm>
          <a:custGeom>
            <a:avLst/>
            <a:gdLst>
              <a:gd name="connsiteX0" fmla="*/ 0 w 2463967"/>
              <a:gd name="connsiteY0" fmla="*/ 0 h 1917438"/>
              <a:gd name="connsiteX1" fmla="*/ 2463967 w 2463967"/>
              <a:gd name="connsiteY1" fmla="*/ 0 h 1917438"/>
              <a:gd name="connsiteX2" fmla="*/ 2463967 w 2463967"/>
              <a:gd name="connsiteY2" fmla="*/ 1917438 h 1917438"/>
              <a:gd name="connsiteX3" fmla="*/ 0 w 2463967"/>
              <a:gd name="connsiteY3" fmla="*/ 1917438 h 191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967" h="1917438">
                <a:moveTo>
                  <a:pt x="0" y="0"/>
                </a:moveTo>
                <a:lnTo>
                  <a:pt x="2463967" y="0"/>
                </a:lnTo>
                <a:lnTo>
                  <a:pt x="2463967" y="1917438"/>
                </a:lnTo>
                <a:lnTo>
                  <a:pt x="0" y="191743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63EC3C-1080-FF20-1068-939EFE1448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5163" y="1905533"/>
            <a:ext cx="1195882" cy="1356018"/>
          </a:xfrm>
          <a:custGeom>
            <a:avLst/>
            <a:gdLst>
              <a:gd name="connsiteX0" fmla="*/ 0 w 1195882"/>
              <a:gd name="connsiteY0" fmla="*/ 0 h 1356018"/>
              <a:gd name="connsiteX1" fmla="*/ 1195882 w 1195882"/>
              <a:gd name="connsiteY1" fmla="*/ 0 h 1356018"/>
              <a:gd name="connsiteX2" fmla="*/ 1195882 w 1195882"/>
              <a:gd name="connsiteY2" fmla="*/ 1356018 h 1356018"/>
              <a:gd name="connsiteX3" fmla="*/ 0 w 1195882"/>
              <a:gd name="connsiteY3" fmla="*/ 1356018 h 135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5882" h="1356018">
                <a:moveTo>
                  <a:pt x="0" y="0"/>
                </a:moveTo>
                <a:lnTo>
                  <a:pt x="1195882" y="0"/>
                </a:lnTo>
                <a:lnTo>
                  <a:pt x="1195882" y="1356018"/>
                </a:lnTo>
                <a:lnTo>
                  <a:pt x="0" y="135601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893CB40-8692-1546-069D-0F2F42109D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999" y="827149"/>
            <a:ext cx="3759200" cy="2288346"/>
          </a:xfrm>
          <a:custGeom>
            <a:avLst/>
            <a:gdLst>
              <a:gd name="connsiteX0" fmla="*/ 0 w 3759200"/>
              <a:gd name="connsiteY0" fmla="*/ 0 h 2288346"/>
              <a:gd name="connsiteX1" fmla="*/ 3759200 w 3759200"/>
              <a:gd name="connsiteY1" fmla="*/ 0 h 2288346"/>
              <a:gd name="connsiteX2" fmla="*/ 3759200 w 3759200"/>
              <a:gd name="connsiteY2" fmla="*/ 2288346 h 2288346"/>
              <a:gd name="connsiteX3" fmla="*/ 0 w 3759200"/>
              <a:gd name="connsiteY3" fmla="*/ 2288346 h 228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200" h="2288346">
                <a:moveTo>
                  <a:pt x="0" y="0"/>
                </a:moveTo>
                <a:lnTo>
                  <a:pt x="3759200" y="0"/>
                </a:lnTo>
                <a:lnTo>
                  <a:pt x="3759200" y="2288346"/>
                </a:lnTo>
                <a:lnTo>
                  <a:pt x="0" y="2288346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5C8962-378B-A152-7097-A694DDBAD40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68737" y="4857204"/>
            <a:ext cx="2351101" cy="1334693"/>
          </a:xfrm>
          <a:custGeom>
            <a:avLst/>
            <a:gdLst>
              <a:gd name="connsiteX0" fmla="*/ 0 w 2351101"/>
              <a:gd name="connsiteY0" fmla="*/ 0 h 1334693"/>
              <a:gd name="connsiteX1" fmla="*/ 2351101 w 2351101"/>
              <a:gd name="connsiteY1" fmla="*/ 0 h 1334693"/>
              <a:gd name="connsiteX2" fmla="*/ 2351101 w 2351101"/>
              <a:gd name="connsiteY2" fmla="*/ 1334693 h 1334693"/>
              <a:gd name="connsiteX3" fmla="*/ 0 w 2351101"/>
              <a:gd name="connsiteY3" fmla="*/ 1334693 h 133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1101" h="1334693">
                <a:moveTo>
                  <a:pt x="0" y="0"/>
                </a:moveTo>
                <a:lnTo>
                  <a:pt x="2351101" y="0"/>
                </a:lnTo>
                <a:lnTo>
                  <a:pt x="2351101" y="1334693"/>
                </a:lnTo>
                <a:lnTo>
                  <a:pt x="0" y="1334693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103D305-0081-04C4-19D6-FA7D694F8D6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61671" y="3895967"/>
            <a:ext cx="1195882" cy="1356018"/>
          </a:xfrm>
          <a:custGeom>
            <a:avLst/>
            <a:gdLst>
              <a:gd name="connsiteX0" fmla="*/ 0 w 1195882"/>
              <a:gd name="connsiteY0" fmla="*/ 0 h 1356018"/>
              <a:gd name="connsiteX1" fmla="*/ 1195882 w 1195882"/>
              <a:gd name="connsiteY1" fmla="*/ 0 h 1356018"/>
              <a:gd name="connsiteX2" fmla="*/ 1195882 w 1195882"/>
              <a:gd name="connsiteY2" fmla="*/ 1356018 h 1356018"/>
              <a:gd name="connsiteX3" fmla="*/ 0 w 1195882"/>
              <a:gd name="connsiteY3" fmla="*/ 1356018 h 135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5882" h="1356018">
                <a:moveTo>
                  <a:pt x="0" y="0"/>
                </a:moveTo>
                <a:lnTo>
                  <a:pt x="1195882" y="0"/>
                </a:lnTo>
                <a:lnTo>
                  <a:pt x="1195882" y="1356018"/>
                </a:lnTo>
                <a:lnTo>
                  <a:pt x="0" y="1356018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16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4AD5ED4-0FEB-43EB-DA81-94736346014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556430" y="585789"/>
            <a:ext cx="4064071" cy="4518919"/>
          </a:xfrm>
          <a:custGeom>
            <a:avLst/>
            <a:gdLst>
              <a:gd name="connsiteX0" fmla="*/ 0 w 4064071"/>
              <a:gd name="connsiteY0" fmla="*/ 0 h 4518919"/>
              <a:gd name="connsiteX1" fmla="*/ 4064071 w 4064071"/>
              <a:gd name="connsiteY1" fmla="*/ 0 h 4518919"/>
              <a:gd name="connsiteX2" fmla="*/ 4064071 w 4064071"/>
              <a:gd name="connsiteY2" fmla="*/ 4518919 h 4518919"/>
              <a:gd name="connsiteX3" fmla="*/ 0 w 4064071"/>
              <a:gd name="connsiteY3" fmla="*/ 4518919 h 4518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71" h="4518919">
                <a:moveTo>
                  <a:pt x="0" y="0"/>
                </a:moveTo>
                <a:lnTo>
                  <a:pt x="4064071" y="0"/>
                </a:lnTo>
                <a:lnTo>
                  <a:pt x="4064071" y="4518919"/>
                </a:lnTo>
                <a:lnTo>
                  <a:pt x="0" y="4518919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5BE3F2-D127-E9D1-444F-939BE528D9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2516575"/>
            <a:ext cx="3755975" cy="3750044"/>
          </a:xfrm>
          <a:custGeom>
            <a:avLst/>
            <a:gdLst>
              <a:gd name="connsiteX0" fmla="*/ 0 w 3755975"/>
              <a:gd name="connsiteY0" fmla="*/ 0 h 3750044"/>
              <a:gd name="connsiteX1" fmla="*/ 3755975 w 3755975"/>
              <a:gd name="connsiteY1" fmla="*/ 0 h 3750044"/>
              <a:gd name="connsiteX2" fmla="*/ 3755975 w 3755975"/>
              <a:gd name="connsiteY2" fmla="*/ 3750044 h 3750044"/>
              <a:gd name="connsiteX3" fmla="*/ 0 w 3755975"/>
              <a:gd name="connsiteY3" fmla="*/ 3750044 h 375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5975" h="3750044">
                <a:moveTo>
                  <a:pt x="0" y="0"/>
                </a:moveTo>
                <a:lnTo>
                  <a:pt x="3755975" y="0"/>
                </a:lnTo>
                <a:lnTo>
                  <a:pt x="3755975" y="3750044"/>
                </a:lnTo>
                <a:lnTo>
                  <a:pt x="0" y="375004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564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9D5A9D-75AA-88A0-CB4D-9AAAB876AA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8158" y="1577665"/>
            <a:ext cx="3271101" cy="2111604"/>
          </a:xfrm>
          <a:custGeom>
            <a:avLst/>
            <a:gdLst>
              <a:gd name="connsiteX0" fmla="*/ 0 w 3271101"/>
              <a:gd name="connsiteY0" fmla="*/ 0 h 2111604"/>
              <a:gd name="connsiteX1" fmla="*/ 3271101 w 3271101"/>
              <a:gd name="connsiteY1" fmla="*/ 0 h 2111604"/>
              <a:gd name="connsiteX2" fmla="*/ 3271101 w 3271101"/>
              <a:gd name="connsiteY2" fmla="*/ 2111604 h 2111604"/>
              <a:gd name="connsiteX3" fmla="*/ 0 w 3271101"/>
              <a:gd name="connsiteY3" fmla="*/ 2111604 h 2111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101" h="2111604">
                <a:moveTo>
                  <a:pt x="0" y="0"/>
                </a:moveTo>
                <a:lnTo>
                  <a:pt x="3271101" y="0"/>
                </a:lnTo>
                <a:lnTo>
                  <a:pt x="3271101" y="2111604"/>
                </a:lnTo>
                <a:lnTo>
                  <a:pt x="0" y="211160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366B60-2355-18DB-D201-BC48D98C5B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60056" y="1577665"/>
            <a:ext cx="3271101" cy="2111604"/>
          </a:xfrm>
          <a:custGeom>
            <a:avLst/>
            <a:gdLst>
              <a:gd name="connsiteX0" fmla="*/ 0 w 3271101"/>
              <a:gd name="connsiteY0" fmla="*/ 0 h 2111604"/>
              <a:gd name="connsiteX1" fmla="*/ 3271101 w 3271101"/>
              <a:gd name="connsiteY1" fmla="*/ 0 h 2111604"/>
              <a:gd name="connsiteX2" fmla="*/ 3271101 w 3271101"/>
              <a:gd name="connsiteY2" fmla="*/ 2111604 h 2111604"/>
              <a:gd name="connsiteX3" fmla="*/ 0 w 3271101"/>
              <a:gd name="connsiteY3" fmla="*/ 2111604 h 2111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101" h="2111604">
                <a:moveTo>
                  <a:pt x="0" y="0"/>
                </a:moveTo>
                <a:lnTo>
                  <a:pt x="3271101" y="0"/>
                </a:lnTo>
                <a:lnTo>
                  <a:pt x="3271101" y="2111604"/>
                </a:lnTo>
                <a:lnTo>
                  <a:pt x="0" y="211160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4058BEE-2258-4AE6-AF5D-D97762BACF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31954" y="1577665"/>
            <a:ext cx="3271101" cy="2111604"/>
          </a:xfrm>
          <a:custGeom>
            <a:avLst/>
            <a:gdLst>
              <a:gd name="connsiteX0" fmla="*/ 0 w 3271101"/>
              <a:gd name="connsiteY0" fmla="*/ 0 h 2111604"/>
              <a:gd name="connsiteX1" fmla="*/ 3271101 w 3271101"/>
              <a:gd name="connsiteY1" fmla="*/ 0 h 2111604"/>
              <a:gd name="connsiteX2" fmla="*/ 3271101 w 3271101"/>
              <a:gd name="connsiteY2" fmla="*/ 2111604 h 2111604"/>
              <a:gd name="connsiteX3" fmla="*/ 0 w 3271101"/>
              <a:gd name="connsiteY3" fmla="*/ 2111604 h 2111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1101" h="2111604">
                <a:moveTo>
                  <a:pt x="0" y="0"/>
                </a:moveTo>
                <a:lnTo>
                  <a:pt x="3271101" y="0"/>
                </a:lnTo>
                <a:lnTo>
                  <a:pt x="3271101" y="2111604"/>
                </a:lnTo>
                <a:lnTo>
                  <a:pt x="0" y="2111604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370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961E11-1779-43D5-7D02-14A286606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8963" y="1819909"/>
            <a:ext cx="1392262" cy="1392262"/>
          </a:xfrm>
          <a:custGeom>
            <a:avLst/>
            <a:gdLst>
              <a:gd name="connsiteX0" fmla="*/ 0 w 1392262"/>
              <a:gd name="connsiteY0" fmla="*/ 0 h 1392262"/>
              <a:gd name="connsiteX1" fmla="*/ 1392262 w 1392262"/>
              <a:gd name="connsiteY1" fmla="*/ 0 h 1392262"/>
              <a:gd name="connsiteX2" fmla="*/ 1392262 w 1392262"/>
              <a:gd name="connsiteY2" fmla="*/ 1392262 h 1392262"/>
              <a:gd name="connsiteX3" fmla="*/ 0 w 1392262"/>
              <a:gd name="connsiteY3" fmla="*/ 1392262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2262" h="1392262">
                <a:moveTo>
                  <a:pt x="0" y="0"/>
                </a:moveTo>
                <a:lnTo>
                  <a:pt x="1392262" y="0"/>
                </a:lnTo>
                <a:lnTo>
                  <a:pt x="1392262" y="1392262"/>
                </a:lnTo>
                <a:lnTo>
                  <a:pt x="0" y="139226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7044B9-778E-F704-4871-5C176E479D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94416" y="1819909"/>
            <a:ext cx="1392262" cy="1392262"/>
          </a:xfrm>
          <a:custGeom>
            <a:avLst/>
            <a:gdLst>
              <a:gd name="connsiteX0" fmla="*/ 0 w 1392262"/>
              <a:gd name="connsiteY0" fmla="*/ 0 h 1392262"/>
              <a:gd name="connsiteX1" fmla="*/ 1392262 w 1392262"/>
              <a:gd name="connsiteY1" fmla="*/ 0 h 1392262"/>
              <a:gd name="connsiteX2" fmla="*/ 1392262 w 1392262"/>
              <a:gd name="connsiteY2" fmla="*/ 1392262 h 1392262"/>
              <a:gd name="connsiteX3" fmla="*/ 0 w 1392262"/>
              <a:gd name="connsiteY3" fmla="*/ 1392262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2262" h="1392262">
                <a:moveTo>
                  <a:pt x="0" y="0"/>
                </a:moveTo>
                <a:lnTo>
                  <a:pt x="1392262" y="0"/>
                </a:lnTo>
                <a:lnTo>
                  <a:pt x="1392262" y="1392262"/>
                </a:lnTo>
                <a:lnTo>
                  <a:pt x="0" y="139226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78C2214-B2FB-EE22-3D2B-7C9B7BB112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99869" y="1819909"/>
            <a:ext cx="1392262" cy="1392262"/>
          </a:xfrm>
          <a:custGeom>
            <a:avLst/>
            <a:gdLst>
              <a:gd name="connsiteX0" fmla="*/ 0 w 1392262"/>
              <a:gd name="connsiteY0" fmla="*/ 0 h 1392262"/>
              <a:gd name="connsiteX1" fmla="*/ 1392262 w 1392262"/>
              <a:gd name="connsiteY1" fmla="*/ 0 h 1392262"/>
              <a:gd name="connsiteX2" fmla="*/ 1392262 w 1392262"/>
              <a:gd name="connsiteY2" fmla="*/ 1392262 h 1392262"/>
              <a:gd name="connsiteX3" fmla="*/ 0 w 1392262"/>
              <a:gd name="connsiteY3" fmla="*/ 1392262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2262" h="1392262">
                <a:moveTo>
                  <a:pt x="0" y="0"/>
                </a:moveTo>
                <a:lnTo>
                  <a:pt x="1392262" y="0"/>
                </a:lnTo>
                <a:lnTo>
                  <a:pt x="1392262" y="1392262"/>
                </a:lnTo>
                <a:lnTo>
                  <a:pt x="0" y="139226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C009F9-8AB9-6445-8B7C-1639B184EA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05322" y="1819909"/>
            <a:ext cx="1392262" cy="1392262"/>
          </a:xfrm>
          <a:custGeom>
            <a:avLst/>
            <a:gdLst>
              <a:gd name="connsiteX0" fmla="*/ 0 w 1392262"/>
              <a:gd name="connsiteY0" fmla="*/ 0 h 1392262"/>
              <a:gd name="connsiteX1" fmla="*/ 1392262 w 1392262"/>
              <a:gd name="connsiteY1" fmla="*/ 0 h 1392262"/>
              <a:gd name="connsiteX2" fmla="*/ 1392262 w 1392262"/>
              <a:gd name="connsiteY2" fmla="*/ 1392262 h 1392262"/>
              <a:gd name="connsiteX3" fmla="*/ 0 w 1392262"/>
              <a:gd name="connsiteY3" fmla="*/ 1392262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2262" h="1392262">
                <a:moveTo>
                  <a:pt x="0" y="0"/>
                </a:moveTo>
                <a:lnTo>
                  <a:pt x="1392262" y="0"/>
                </a:lnTo>
                <a:lnTo>
                  <a:pt x="1392262" y="1392262"/>
                </a:lnTo>
                <a:lnTo>
                  <a:pt x="0" y="139226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C0F7525-D116-37FA-CEF1-9554C89ADC8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010775" y="1819909"/>
            <a:ext cx="1392262" cy="1392262"/>
          </a:xfrm>
          <a:custGeom>
            <a:avLst/>
            <a:gdLst>
              <a:gd name="connsiteX0" fmla="*/ 0 w 1392262"/>
              <a:gd name="connsiteY0" fmla="*/ 0 h 1392262"/>
              <a:gd name="connsiteX1" fmla="*/ 1392262 w 1392262"/>
              <a:gd name="connsiteY1" fmla="*/ 0 h 1392262"/>
              <a:gd name="connsiteX2" fmla="*/ 1392262 w 1392262"/>
              <a:gd name="connsiteY2" fmla="*/ 1392262 h 1392262"/>
              <a:gd name="connsiteX3" fmla="*/ 0 w 1392262"/>
              <a:gd name="connsiteY3" fmla="*/ 1392262 h 1392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2262" h="1392262">
                <a:moveTo>
                  <a:pt x="0" y="0"/>
                </a:moveTo>
                <a:lnTo>
                  <a:pt x="1392262" y="0"/>
                </a:lnTo>
                <a:lnTo>
                  <a:pt x="1392262" y="1392262"/>
                </a:lnTo>
                <a:lnTo>
                  <a:pt x="0" y="1392262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383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D488AE-E69D-BE3A-D428-14E3480605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88541" y="585788"/>
            <a:ext cx="2215026" cy="5683250"/>
          </a:xfrm>
          <a:custGeom>
            <a:avLst/>
            <a:gdLst>
              <a:gd name="connsiteX0" fmla="*/ 0 w 2215026"/>
              <a:gd name="connsiteY0" fmla="*/ 0 h 5683250"/>
              <a:gd name="connsiteX1" fmla="*/ 2215026 w 2215026"/>
              <a:gd name="connsiteY1" fmla="*/ 0 h 5683250"/>
              <a:gd name="connsiteX2" fmla="*/ 2215026 w 2215026"/>
              <a:gd name="connsiteY2" fmla="*/ 5683250 h 5683250"/>
              <a:gd name="connsiteX3" fmla="*/ 0 w 2215026"/>
              <a:gd name="connsiteY3" fmla="*/ 5683250 h 568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026" h="5683250">
                <a:moveTo>
                  <a:pt x="0" y="0"/>
                </a:moveTo>
                <a:lnTo>
                  <a:pt x="2215026" y="0"/>
                </a:lnTo>
                <a:lnTo>
                  <a:pt x="2215026" y="5683250"/>
                </a:lnTo>
                <a:lnTo>
                  <a:pt x="0" y="568325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A63D18-C07D-742C-12A6-E8FDA489FA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47007" y="585788"/>
            <a:ext cx="2215026" cy="5683250"/>
          </a:xfrm>
          <a:custGeom>
            <a:avLst/>
            <a:gdLst>
              <a:gd name="connsiteX0" fmla="*/ 0 w 2215026"/>
              <a:gd name="connsiteY0" fmla="*/ 0 h 5683250"/>
              <a:gd name="connsiteX1" fmla="*/ 2215026 w 2215026"/>
              <a:gd name="connsiteY1" fmla="*/ 0 h 5683250"/>
              <a:gd name="connsiteX2" fmla="*/ 2215026 w 2215026"/>
              <a:gd name="connsiteY2" fmla="*/ 5683250 h 5683250"/>
              <a:gd name="connsiteX3" fmla="*/ 0 w 2215026"/>
              <a:gd name="connsiteY3" fmla="*/ 5683250 h 568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026" h="5683250">
                <a:moveTo>
                  <a:pt x="0" y="0"/>
                </a:moveTo>
                <a:lnTo>
                  <a:pt x="2215026" y="0"/>
                </a:lnTo>
                <a:lnTo>
                  <a:pt x="2215026" y="5683250"/>
                </a:lnTo>
                <a:lnTo>
                  <a:pt x="0" y="568325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CF6691A-3E87-38E0-4520-E75D7F724B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405473" y="585788"/>
            <a:ext cx="2215026" cy="5683250"/>
          </a:xfrm>
          <a:custGeom>
            <a:avLst/>
            <a:gdLst>
              <a:gd name="connsiteX0" fmla="*/ 0 w 2215026"/>
              <a:gd name="connsiteY0" fmla="*/ 0 h 5683250"/>
              <a:gd name="connsiteX1" fmla="*/ 2215026 w 2215026"/>
              <a:gd name="connsiteY1" fmla="*/ 0 h 5683250"/>
              <a:gd name="connsiteX2" fmla="*/ 2215026 w 2215026"/>
              <a:gd name="connsiteY2" fmla="*/ 5683250 h 5683250"/>
              <a:gd name="connsiteX3" fmla="*/ 0 w 2215026"/>
              <a:gd name="connsiteY3" fmla="*/ 5683250 h 568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026" h="5683250">
                <a:moveTo>
                  <a:pt x="0" y="0"/>
                </a:moveTo>
                <a:lnTo>
                  <a:pt x="2215026" y="0"/>
                </a:lnTo>
                <a:lnTo>
                  <a:pt x="2215026" y="5683250"/>
                </a:lnTo>
                <a:lnTo>
                  <a:pt x="0" y="5683250"/>
                </a:ln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76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sv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1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>
                  <a:lumMod val="90000"/>
                  <a:lumOff val="10000"/>
                </a:schemeClr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>
                <a:solidFill>
                  <a:schemeClr val="tx2">
                    <a:lumMod val="90000"/>
                    <a:lumOff val="10000"/>
                  </a:schemeClr>
                </a:solidFill>
              </a:rPr>
              <a:t>Designed by</a:t>
            </a:r>
            <a:r>
              <a:rPr lang="en-US" sz="110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US" sz="1100" b="1">
                <a:solidFill>
                  <a:schemeClr val="tx2">
                    <a:lumMod val="90000"/>
                    <a:lumOff val="10000"/>
                  </a:schemeClr>
                </a:solidFill>
              </a:rPr>
              <a:t>Ocvembor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0FA1328-6DF4-3372-E3C5-7B15F5A3D11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1500" y="6434328"/>
            <a:ext cx="237745" cy="2377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D186C4-9DF8-2839-22C0-37F2FDB90E0F}"/>
              </a:ext>
            </a:extLst>
          </p:cNvPr>
          <p:cNvSpPr txBox="1"/>
          <p:nvPr userDrawn="1"/>
        </p:nvSpPr>
        <p:spPr>
          <a:xfrm>
            <a:off x="863492" y="6498408"/>
            <a:ext cx="910447" cy="137295"/>
          </a:xfrm>
          <a:custGeom>
            <a:avLst/>
            <a:gdLst/>
            <a:ahLst/>
            <a:cxnLst/>
            <a:rect l="l" t="t" r="r" b="b"/>
            <a:pathLst>
              <a:path w="1472989" h="222126">
                <a:moveTo>
                  <a:pt x="692237" y="97333"/>
                </a:moveTo>
                <a:cubicBezTo>
                  <a:pt x="685465" y="97408"/>
                  <a:pt x="678954" y="97798"/>
                  <a:pt x="672703" y="98505"/>
                </a:cubicBezTo>
                <a:cubicBezTo>
                  <a:pt x="666452" y="99212"/>
                  <a:pt x="660927" y="100682"/>
                  <a:pt x="656127" y="102914"/>
                </a:cubicBezTo>
                <a:cubicBezTo>
                  <a:pt x="651328" y="105147"/>
                  <a:pt x="647495" y="108328"/>
                  <a:pt x="644631" y="112458"/>
                </a:cubicBezTo>
                <a:cubicBezTo>
                  <a:pt x="641766" y="116588"/>
                  <a:pt x="640333" y="122076"/>
                  <a:pt x="640333" y="128922"/>
                </a:cubicBezTo>
                <a:cubicBezTo>
                  <a:pt x="640333" y="137703"/>
                  <a:pt x="642528" y="144400"/>
                  <a:pt x="646919" y="149014"/>
                </a:cubicBezTo>
                <a:cubicBezTo>
                  <a:pt x="651309" y="153628"/>
                  <a:pt x="657374" y="155934"/>
                  <a:pt x="665113" y="155934"/>
                </a:cubicBezTo>
                <a:cubicBezTo>
                  <a:pt x="668685" y="155934"/>
                  <a:pt x="671940" y="155432"/>
                  <a:pt x="674880" y="154427"/>
                </a:cubicBezTo>
                <a:cubicBezTo>
                  <a:pt x="677819" y="153423"/>
                  <a:pt x="680424" y="152158"/>
                  <a:pt x="682693" y="150632"/>
                </a:cubicBezTo>
                <a:cubicBezTo>
                  <a:pt x="684963" y="149107"/>
                  <a:pt x="686879" y="147433"/>
                  <a:pt x="688442" y="145609"/>
                </a:cubicBezTo>
                <a:cubicBezTo>
                  <a:pt x="690004" y="143786"/>
                  <a:pt x="691195" y="142019"/>
                  <a:pt x="692014" y="140307"/>
                </a:cubicBezTo>
                <a:cubicBezTo>
                  <a:pt x="692162" y="137480"/>
                  <a:pt x="692237" y="134336"/>
                  <a:pt x="692237" y="130875"/>
                </a:cubicBezTo>
                <a:cubicBezTo>
                  <a:pt x="692237" y="127415"/>
                  <a:pt x="692237" y="123490"/>
                  <a:pt x="692237" y="119099"/>
                </a:cubicBezTo>
                <a:close/>
                <a:moveTo>
                  <a:pt x="1409700" y="54582"/>
                </a:moveTo>
                <a:cubicBezTo>
                  <a:pt x="1404417" y="54582"/>
                  <a:pt x="1399580" y="55606"/>
                  <a:pt x="1395189" y="57652"/>
                </a:cubicBezTo>
                <a:cubicBezTo>
                  <a:pt x="1390799" y="59698"/>
                  <a:pt x="1386985" y="62656"/>
                  <a:pt x="1383748" y="66526"/>
                </a:cubicBezTo>
                <a:cubicBezTo>
                  <a:pt x="1380511" y="70395"/>
                  <a:pt x="1378000" y="75139"/>
                  <a:pt x="1376214" y="80758"/>
                </a:cubicBezTo>
                <a:cubicBezTo>
                  <a:pt x="1374428" y="86376"/>
                  <a:pt x="1373535" y="92757"/>
                  <a:pt x="1373535" y="99901"/>
                </a:cubicBezTo>
                <a:cubicBezTo>
                  <a:pt x="1373535" y="107937"/>
                  <a:pt x="1374409" y="115416"/>
                  <a:pt x="1376158" y="122336"/>
                </a:cubicBezTo>
                <a:cubicBezTo>
                  <a:pt x="1377907" y="129257"/>
                  <a:pt x="1380493" y="135266"/>
                  <a:pt x="1383916" y="140363"/>
                </a:cubicBezTo>
                <a:cubicBezTo>
                  <a:pt x="1387339" y="145461"/>
                  <a:pt x="1391599" y="149442"/>
                  <a:pt x="1396696" y="152307"/>
                </a:cubicBezTo>
                <a:cubicBezTo>
                  <a:pt x="1401794" y="155172"/>
                  <a:pt x="1407728" y="156604"/>
                  <a:pt x="1414500" y="156604"/>
                </a:cubicBezTo>
                <a:cubicBezTo>
                  <a:pt x="1419783" y="156604"/>
                  <a:pt x="1424639" y="155562"/>
                  <a:pt x="1429066" y="153479"/>
                </a:cubicBezTo>
                <a:cubicBezTo>
                  <a:pt x="1433494" y="151395"/>
                  <a:pt x="1437308" y="148381"/>
                  <a:pt x="1440508" y="144437"/>
                </a:cubicBezTo>
                <a:cubicBezTo>
                  <a:pt x="1443707" y="140493"/>
                  <a:pt x="1446200" y="135694"/>
                  <a:pt x="1447986" y="130038"/>
                </a:cubicBezTo>
                <a:cubicBezTo>
                  <a:pt x="1449772" y="124383"/>
                  <a:pt x="1450665" y="117983"/>
                  <a:pt x="1450665" y="110839"/>
                </a:cubicBezTo>
                <a:cubicBezTo>
                  <a:pt x="1450665" y="102803"/>
                  <a:pt x="1449809" y="95343"/>
                  <a:pt x="1448098" y="88459"/>
                </a:cubicBezTo>
                <a:cubicBezTo>
                  <a:pt x="1446386" y="81576"/>
                  <a:pt x="1443838" y="75623"/>
                  <a:pt x="1440452" y="70600"/>
                </a:cubicBezTo>
                <a:cubicBezTo>
                  <a:pt x="1437066" y="65577"/>
                  <a:pt x="1432806" y="61652"/>
                  <a:pt x="1427671" y="58824"/>
                </a:cubicBezTo>
                <a:cubicBezTo>
                  <a:pt x="1422537" y="55996"/>
                  <a:pt x="1416546" y="54582"/>
                  <a:pt x="1409700" y="54582"/>
                </a:cubicBezTo>
                <a:close/>
                <a:moveTo>
                  <a:pt x="1143000" y="54582"/>
                </a:moveTo>
                <a:cubicBezTo>
                  <a:pt x="1137717" y="54582"/>
                  <a:pt x="1132880" y="55606"/>
                  <a:pt x="1128489" y="57652"/>
                </a:cubicBezTo>
                <a:cubicBezTo>
                  <a:pt x="1124099" y="59698"/>
                  <a:pt x="1120285" y="62656"/>
                  <a:pt x="1117048" y="66526"/>
                </a:cubicBezTo>
                <a:cubicBezTo>
                  <a:pt x="1113811" y="70395"/>
                  <a:pt x="1111300" y="75139"/>
                  <a:pt x="1109514" y="80758"/>
                </a:cubicBezTo>
                <a:cubicBezTo>
                  <a:pt x="1107728" y="86376"/>
                  <a:pt x="1106835" y="92757"/>
                  <a:pt x="1106835" y="99901"/>
                </a:cubicBezTo>
                <a:cubicBezTo>
                  <a:pt x="1106835" y="107937"/>
                  <a:pt x="1107709" y="115416"/>
                  <a:pt x="1109458" y="122336"/>
                </a:cubicBezTo>
                <a:cubicBezTo>
                  <a:pt x="1111207" y="129257"/>
                  <a:pt x="1113793" y="135266"/>
                  <a:pt x="1117216" y="140363"/>
                </a:cubicBezTo>
                <a:cubicBezTo>
                  <a:pt x="1120639" y="145461"/>
                  <a:pt x="1124899" y="149442"/>
                  <a:pt x="1129996" y="152307"/>
                </a:cubicBezTo>
                <a:cubicBezTo>
                  <a:pt x="1135094" y="155172"/>
                  <a:pt x="1141028" y="156604"/>
                  <a:pt x="1147800" y="156604"/>
                </a:cubicBezTo>
                <a:cubicBezTo>
                  <a:pt x="1153083" y="156604"/>
                  <a:pt x="1157939" y="155562"/>
                  <a:pt x="1162366" y="153479"/>
                </a:cubicBezTo>
                <a:cubicBezTo>
                  <a:pt x="1166794" y="151395"/>
                  <a:pt x="1170608" y="148381"/>
                  <a:pt x="1173808" y="144437"/>
                </a:cubicBezTo>
                <a:cubicBezTo>
                  <a:pt x="1177007" y="140493"/>
                  <a:pt x="1179500" y="135694"/>
                  <a:pt x="1181286" y="130038"/>
                </a:cubicBezTo>
                <a:cubicBezTo>
                  <a:pt x="1183072" y="124383"/>
                  <a:pt x="1183965" y="117983"/>
                  <a:pt x="1183965" y="110839"/>
                </a:cubicBezTo>
                <a:cubicBezTo>
                  <a:pt x="1183965" y="102803"/>
                  <a:pt x="1183109" y="95343"/>
                  <a:pt x="1181398" y="88459"/>
                </a:cubicBezTo>
                <a:cubicBezTo>
                  <a:pt x="1179686" y="81576"/>
                  <a:pt x="1177138" y="75623"/>
                  <a:pt x="1173752" y="70600"/>
                </a:cubicBezTo>
                <a:cubicBezTo>
                  <a:pt x="1170366" y="65577"/>
                  <a:pt x="1166106" y="61652"/>
                  <a:pt x="1160971" y="58824"/>
                </a:cubicBezTo>
                <a:cubicBezTo>
                  <a:pt x="1155837" y="55996"/>
                  <a:pt x="1149846" y="54582"/>
                  <a:pt x="1143000" y="54582"/>
                </a:cubicBezTo>
                <a:close/>
                <a:moveTo>
                  <a:pt x="542925" y="54582"/>
                </a:moveTo>
                <a:cubicBezTo>
                  <a:pt x="540395" y="54582"/>
                  <a:pt x="537809" y="54899"/>
                  <a:pt x="535167" y="55531"/>
                </a:cubicBezTo>
                <a:cubicBezTo>
                  <a:pt x="532526" y="56164"/>
                  <a:pt x="529921" y="57057"/>
                  <a:pt x="527354" y="58210"/>
                </a:cubicBezTo>
                <a:cubicBezTo>
                  <a:pt x="524787" y="59364"/>
                  <a:pt x="522331" y="60815"/>
                  <a:pt x="519987" y="62563"/>
                </a:cubicBezTo>
                <a:cubicBezTo>
                  <a:pt x="517643" y="64312"/>
                  <a:pt x="515541" y="66303"/>
                  <a:pt x="513680" y="68535"/>
                </a:cubicBezTo>
                <a:cubicBezTo>
                  <a:pt x="513531" y="71363"/>
                  <a:pt x="513420" y="74563"/>
                  <a:pt x="513345" y="78134"/>
                </a:cubicBezTo>
                <a:cubicBezTo>
                  <a:pt x="513271" y="81706"/>
                  <a:pt x="513234" y="85613"/>
                  <a:pt x="513234" y="89855"/>
                </a:cubicBezTo>
                <a:lnTo>
                  <a:pt x="513234" y="148344"/>
                </a:lnTo>
                <a:cubicBezTo>
                  <a:pt x="514722" y="149460"/>
                  <a:pt x="516396" y="150502"/>
                  <a:pt x="518257" y="151470"/>
                </a:cubicBezTo>
                <a:cubicBezTo>
                  <a:pt x="520117" y="152437"/>
                  <a:pt x="522219" y="153311"/>
                  <a:pt x="524563" y="154093"/>
                </a:cubicBezTo>
                <a:cubicBezTo>
                  <a:pt x="526907" y="154874"/>
                  <a:pt x="529549" y="155488"/>
                  <a:pt x="532489" y="155934"/>
                </a:cubicBezTo>
                <a:cubicBezTo>
                  <a:pt x="535428" y="156381"/>
                  <a:pt x="538684" y="156604"/>
                  <a:pt x="542255" y="156604"/>
                </a:cubicBezTo>
                <a:cubicBezTo>
                  <a:pt x="548060" y="156604"/>
                  <a:pt x="553306" y="155562"/>
                  <a:pt x="557994" y="153479"/>
                </a:cubicBezTo>
                <a:cubicBezTo>
                  <a:pt x="562682" y="151395"/>
                  <a:pt x="566645" y="148381"/>
                  <a:pt x="569882" y="144437"/>
                </a:cubicBezTo>
                <a:cubicBezTo>
                  <a:pt x="573119" y="140493"/>
                  <a:pt x="575611" y="135694"/>
                  <a:pt x="577360" y="130038"/>
                </a:cubicBezTo>
                <a:cubicBezTo>
                  <a:pt x="579109" y="124383"/>
                  <a:pt x="579983" y="117983"/>
                  <a:pt x="579983" y="110839"/>
                </a:cubicBezTo>
                <a:cubicBezTo>
                  <a:pt x="579983" y="102803"/>
                  <a:pt x="579314" y="95343"/>
                  <a:pt x="577974" y="88459"/>
                </a:cubicBezTo>
                <a:cubicBezTo>
                  <a:pt x="576635" y="81576"/>
                  <a:pt x="574495" y="75623"/>
                  <a:pt x="571556" y="70600"/>
                </a:cubicBezTo>
                <a:cubicBezTo>
                  <a:pt x="568617" y="65577"/>
                  <a:pt x="564803" y="61652"/>
                  <a:pt x="560115" y="58824"/>
                </a:cubicBezTo>
                <a:cubicBezTo>
                  <a:pt x="555427" y="55996"/>
                  <a:pt x="549697" y="54582"/>
                  <a:pt x="542925" y="54582"/>
                </a:cubicBezTo>
                <a:close/>
                <a:moveTo>
                  <a:pt x="209550" y="54582"/>
                </a:moveTo>
                <a:cubicBezTo>
                  <a:pt x="204267" y="54582"/>
                  <a:pt x="199430" y="55606"/>
                  <a:pt x="195039" y="57652"/>
                </a:cubicBezTo>
                <a:cubicBezTo>
                  <a:pt x="190649" y="59698"/>
                  <a:pt x="186835" y="62656"/>
                  <a:pt x="183598" y="66526"/>
                </a:cubicBezTo>
                <a:cubicBezTo>
                  <a:pt x="180361" y="70395"/>
                  <a:pt x="177850" y="75139"/>
                  <a:pt x="176064" y="80758"/>
                </a:cubicBezTo>
                <a:cubicBezTo>
                  <a:pt x="174278" y="86376"/>
                  <a:pt x="173385" y="92757"/>
                  <a:pt x="173385" y="99901"/>
                </a:cubicBezTo>
                <a:cubicBezTo>
                  <a:pt x="173385" y="107937"/>
                  <a:pt x="174259" y="115416"/>
                  <a:pt x="176008" y="122336"/>
                </a:cubicBezTo>
                <a:cubicBezTo>
                  <a:pt x="177757" y="129257"/>
                  <a:pt x="180343" y="135266"/>
                  <a:pt x="183766" y="140363"/>
                </a:cubicBezTo>
                <a:cubicBezTo>
                  <a:pt x="187189" y="145461"/>
                  <a:pt x="191449" y="149442"/>
                  <a:pt x="196546" y="152307"/>
                </a:cubicBezTo>
                <a:cubicBezTo>
                  <a:pt x="201644" y="155172"/>
                  <a:pt x="207578" y="156604"/>
                  <a:pt x="214350" y="156604"/>
                </a:cubicBezTo>
                <a:cubicBezTo>
                  <a:pt x="219633" y="156604"/>
                  <a:pt x="224489" y="155562"/>
                  <a:pt x="228916" y="153479"/>
                </a:cubicBezTo>
                <a:cubicBezTo>
                  <a:pt x="233344" y="151395"/>
                  <a:pt x="237158" y="148381"/>
                  <a:pt x="240357" y="144437"/>
                </a:cubicBezTo>
                <a:cubicBezTo>
                  <a:pt x="243557" y="140493"/>
                  <a:pt x="246050" y="135694"/>
                  <a:pt x="247836" y="130038"/>
                </a:cubicBezTo>
                <a:cubicBezTo>
                  <a:pt x="249622" y="124383"/>
                  <a:pt x="250515" y="117983"/>
                  <a:pt x="250515" y="110839"/>
                </a:cubicBezTo>
                <a:cubicBezTo>
                  <a:pt x="250515" y="102803"/>
                  <a:pt x="249659" y="95343"/>
                  <a:pt x="247948" y="88459"/>
                </a:cubicBezTo>
                <a:cubicBezTo>
                  <a:pt x="246236" y="81576"/>
                  <a:pt x="243687" y="75623"/>
                  <a:pt x="240302" y="70600"/>
                </a:cubicBezTo>
                <a:cubicBezTo>
                  <a:pt x="236916" y="65577"/>
                  <a:pt x="232656" y="61652"/>
                  <a:pt x="227521" y="58824"/>
                </a:cubicBezTo>
                <a:cubicBezTo>
                  <a:pt x="222386" y="55996"/>
                  <a:pt x="216396" y="54582"/>
                  <a:pt x="209550" y="54582"/>
                </a:cubicBezTo>
                <a:close/>
                <a:moveTo>
                  <a:pt x="1276797" y="54359"/>
                </a:moveTo>
                <a:cubicBezTo>
                  <a:pt x="1271141" y="54359"/>
                  <a:pt x="1266044" y="55401"/>
                  <a:pt x="1261505" y="57485"/>
                </a:cubicBezTo>
                <a:cubicBezTo>
                  <a:pt x="1256965" y="59568"/>
                  <a:pt x="1253114" y="62563"/>
                  <a:pt x="1249952" y="66470"/>
                </a:cubicBezTo>
                <a:cubicBezTo>
                  <a:pt x="1246789" y="70377"/>
                  <a:pt x="1244371" y="75139"/>
                  <a:pt x="1242696" y="80758"/>
                </a:cubicBezTo>
                <a:cubicBezTo>
                  <a:pt x="1241022" y="86376"/>
                  <a:pt x="1240185" y="92757"/>
                  <a:pt x="1240185" y="99901"/>
                </a:cubicBezTo>
                <a:cubicBezTo>
                  <a:pt x="1240185" y="107937"/>
                  <a:pt x="1241078" y="115416"/>
                  <a:pt x="1242864" y="122336"/>
                </a:cubicBezTo>
                <a:cubicBezTo>
                  <a:pt x="1244650" y="129257"/>
                  <a:pt x="1247273" y="135266"/>
                  <a:pt x="1250733" y="140363"/>
                </a:cubicBezTo>
                <a:cubicBezTo>
                  <a:pt x="1254193" y="145461"/>
                  <a:pt x="1258491" y="149442"/>
                  <a:pt x="1263625" y="152307"/>
                </a:cubicBezTo>
                <a:cubicBezTo>
                  <a:pt x="1268760" y="155172"/>
                  <a:pt x="1274676" y="156604"/>
                  <a:pt x="1281373" y="156604"/>
                </a:cubicBezTo>
                <a:cubicBezTo>
                  <a:pt x="1286731" y="156604"/>
                  <a:pt x="1291586" y="155711"/>
                  <a:pt x="1295940" y="153925"/>
                </a:cubicBezTo>
                <a:cubicBezTo>
                  <a:pt x="1300293" y="152139"/>
                  <a:pt x="1303958" y="150056"/>
                  <a:pt x="1306934" y="147674"/>
                </a:cubicBezTo>
                <a:lnTo>
                  <a:pt x="1306934" y="92087"/>
                </a:lnTo>
                <a:cubicBezTo>
                  <a:pt x="1306934" y="87920"/>
                  <a:pt x="1306897" y="84143"/>
                  <a:pt x="1306823" y="80758"/>
                </a:cubicBezTo>
                <a:cubicBezTo>
                  <a:pt x="1306748" y="77372"/>
                  <a:pt x="1306711" y="74302"/>
                  <a:pt x="1306711" y="71549"/>
                </a:cubicBezTo>
                <a:cubicBezTo>
                  <a:pt x="1304925" y="68795"/>
                  <a:pt x="1302860" y="66358"/>
                  <a:pt x="1300516" y="64238"/>
                </a:cubicBezTo>
                <a:cubicBezTo>
                  <a:pt x="1298172" y="62117"/>
                  <a:pt x="1295679" y="60331"/>
                  <a:pt x="1293037" y="58880"/>
                </a:cubicBezTo>
                <a:cubicBezTo>
                  <a:pt x="1290396" y="57429"/>
                  <a:pt x="1287698" y="56313"/>
                  <a:pt x="1284945" y="55531"/>
                </a:cubicBezTo>
                <a:cubicBezTo>
                  <a:pt x="1282192" y="54750"/>
                  <a:pt x="1279476" y="54359"/>
                  <a:pt x="1276797" y="54359"/>
                </a:cubicBezTo>
                <a:close/>
                <a:moveTo>
                  <a:pt x="856059" y="48443"/>
                </a:moveTo>
                <a:lnTo>
                  <a:pt x="885304" y="48443"/>
                </a:lnTo>
                <a:lnTo>
                  <a:pt x="885304" y="48890"/>
                </a:lnTo>
                <a:cubicBezTo>
                  <a:pt x="885155" y="49262"/>
                  <a:pt x="885044" y="49820"/>
                  <a:pt x="884969" y="50564"/>
                </a:cubicBezTo>
                <a:cubicBezTo>
                  <a:pt x="884895" y="51308"/>
                  <a:pt x="884858" y="51978"/>
                  <a:pt x="884858" y="52573"/>
                </a:cubicBezTo>
                <a:cubicBezTo>
                  <a:pt x="884858" y="54880"/>
                  <a:pt x="885211" y="57429"/>
                  <a:pt x="885918" y="60219"/>
                </a:cubicBezTo>
                <a:cubicBezTo>
                  <a:pt x="886625" y="63010"/>
                  <a:pt x="887946" y="66489"/>
                  <a:pt x="889881" y="70656"/>
                </a:cubicBezTo>
                <a:lnTo>
                  <a:pt x="920688" y="137628"/>
                </a:lnTo>
                <a:lnTo>
                  <a:pt x="948817" y="71549"/>
                </a:lnTo>
                <a:cubicBezTo>
                  <a:pt x="950007" y="68795"/>
                  <a:pt x="951216" y="65782"/>
                  <a:pt x="952444" y="62508"/>
                </a:cubicBezTo>
                <a:cubicBezTo>
                  <a:pt x="953672" y="59233"/>
                  <a:pt x="954286" y="55922"/>
                  <a:pt x="954286" y="52573"/>
                </a:cubicBezTo>
                <a:cubicBezTo>
                  <a:pt x="954286" y="51606"/>
                  <a:pt x="954212" y="50806"/>
                  <a:pt x="954063" y="50173"/>
                </a:cubicBezTo>
                <a:cubicBezTo>
                  <a:pt x="953914" y="49541"/>
                  <a:pt x="953765" y="49113"/>
                  <a:pt x="953616" y="48890"/>
                </a:cubicBezTo>
                <a:lnTo>
                  <a:pt x="953616" y="48443"/>
                </a:lnTo>
                <a:lnTo>
                  <a:pt x="973708" y="48443"/>
                </a:lnTo>
                <a:lnTo>
                  <a:pt x="973708" y="48890"/>
                </a:lnTo>
                <a:cubicBezTo>
                  <a:pt x="972369" y="50304"/>
                  <a:pt x="970676" y="52815"/>
                  <a:pt x="968629" y="56424"/>
                </a:cubicBezTo>
                <a:cubicBezTo>
                  <a:pt x="966583" y="60033"/>
                  <a:pt x="964406" y="64554"/>
                  <a:pt x="962100" y="69986"/>
                </a:cubicBezTo>
                <a:lnTo>
                  <a:pt x="908856" y="196788"/>
                </a:lnTo>
                <a:cubicBezTo>
                  <a:pt x="907666" y="199541"/>
                  <a:pt x="906456" y="202555"/>
                  <a:pt x="905229" y="205829"/>
                </a:cubicBezTo>
                <a:cubicBezTo>
                  <a:pt x="904001" y="209103"/>
                  <a:pt x="903387" y="212415"/>
                  <a:pt x="903387" y="215763"/>
                </a:cubicBezTo>
                <a:cubicBezTo>
                  <a:pt x="903387" y="216731"/>
                  <a:pt x="903461" y="217531"/>
                  <a:pt x="903610" y="218163"/>
                </a:cubicBezTo>
                <a:cubicBezTo>
                  <a:pt x="903759" y="218796"/>
                  <a:pt x="903908" y="219224"/>
                  <a:pt x="904057" y="219447"/>
                </a:cubicBezTo>
                <a:lnTo>
                  <a:pt x="904057" y="219893"/>
                </a:lnTo>
                <a:lnTo>
                  <a:pt x="883183" y="219893"/>
                </a:lnTo>
                <a:lnTo>
                  <a:pt x="883183" y="219447"/>
                </a:lnTo>
                <a:cubicBezTo>
                  <a:pt x="884597" y="218033"/>
                  <a:pt x="886327" y="215559"/>
                  <a:pt x="888374" y="212024"/>
                </a:cubicBezTo>
                <a:cubicBezTo>
                  <a:pt x="890420" y="208489"/>
                  <a:pt x="892597" y="204043"/>
                  <a:pt x="894904" y="198685"/>
                </a:cubicBezTo>
                <a:lnTo>
                  <a:pt x="910642" y="161404"/>
                </a:lnTo>
                <a:lnTo>
                  <a:pt x="871352" y="75456"/>
                </a:lnTo>
                <a:cubicBezTo>
                  <a:pt x="869938" y="72181"/>
                  <a:pt x="868412" y="69037"/>
                  <a:pt x="866775" y="66024"/>
                </a:cubicBezTo>
                <a:cubicBezTo>
                  <a:pt x="865138" y="63010"/>
                  <a:pt x="863594" y="60312"/>
                  <a:pt x="862143" y="57931"/>
                </a:cubicBezTo>
                <a:cubicBezTo>
                  <a:pt x="860692" y="55550"/>
                  <a:pt x="859408" y="53559"/>
                  <a:pt x="858292" y="51959"/>
                </a:cubicBezTo>
                <a:cubicBezTo>
                  <a:pt x="857176" y="50359"/>
                  <a:pt x="856432" y="49336"/>
                  <a:pt x="856059" y="48890"/>
                </a:cubicBezTo>
                <a:close/>
                <a:moveTo>
                  <a:pt x="1412156" y="46434"/>
                </a:moveTo>
                <a:cubicBezTo>
                  <a:pt x="1420565" y="46434"/>
                  <a:pt x="1428471" y="47829"/>
                  <a:pt x="1435875" y="50620"/>
                </a:cubicBezTo>
                <a:cubicBezTo>
                  <a:pt x="1443279" y="53410"/>
                  <a:pt x="1449735" y="57373"/>
                  <a:pt x="1455242" y="62508"/>
                </a:cubicBezTo>
                <a:cubicBezTo>
                  <a:pt x="1460748" y="67642"/>
                  <a:pt x="1465083" y="73893"/>
                  <a:pt x="1468245" y="81260"/>
                </a:cubicBezTo>
                <a:cubicBezTo>
                  <a:pt x="1471408" y="88627"/>
                  <a:pt x="1472989" y="96887"/>
                  <a:pt x="1472989" y="106040"/>
                </a:cubicBezTo>
                <a:cubicBezTo>
                  <a:pt x="1472989" y="113704"/>
                  <a:pt x="1471650" y="121071"/>
                  <a:pt x="1468971" y="128141"/>
                </a:cubicBezTo>
                <a:cubicBezTo>
                  <a:pt x="1466292" y="135210"/>
                  <a:pt x="1462348" y="141461"/>
                  <a:pt x="1457139" y="146893"/>
                </a:cubicBezTo>
                <a:cubicBezTo>
                  <a:pt x="1451930" y="152325"/>
                  <a:pt x="1445549" y="156660"/>
                  <a:pt x="1437996" y="159897"/>
                </a:cubicBezTo>
                <a:cubicBezTo>
                  <a:pt x="1430443" y="163134"/>
                  <a:pt x="1421755" y="164752"/>
                  <a:pt x="1411933" y="164752"/>
                </a:cubicBezTo>
                <a:cubicBezTo>
                  <a:pt x="1403598" y="164752"/>
                  <a:pt x="1395747" y="163376"/>
                  <a:pt x="1388380" y="160622"/>
                </a:cubicBezTo>
                <a:cubicBezTo>
                  <a:pt x="1381013" y="157869"/>
                  <a:pt x="1374577" y="153925"/>
                  <a:pt x="1369070" y="148791"/>
                </a:cubicBezTo>
                <a:cubicBezTo>
                  <a:pt x="1363563" y="143656"/>
                  <a:pt x="1359210" y="137424"/>
                  <a:pt x="1356010" y="130094"/>
                </a:cubicBezTo>
                <a:cubicBezTo>
                  <a:pt x="1352811" y="122764"/>
                  <a:pt x="1351211" y="114523"/>
                  <a:pt x="1351211" y="105370"/>
                </a:cubicBezTo>
                <a:cubicBezTo>
                  <a:pt x="1351211" y="96961"/>
                  <a:pt x="1352773" y="89166"/>
                  <a:pt x="1355899" y="81985"/>
                </a:cubicBezTo>
                <a:cubicBezTo>
                  <a:pt x="1359024" y="74804"/>
                  <a:pt x="1363322" y="68572"/>
                  <a:pt x="1368791" y="63289"/>
                </a:cubicBezTo>
                <a:cubicBezTo>
                  <a:pt x="1374260" y="58005"/>
                  <a:pt x="1380716" y="53875"/>
                  <a:pt x="1388157" y="50899"/>
                </a:cubicBezTo>
                <a:cubicBezTo>
                  <a:pt x="1395599" y="47922"/>
                  <a:pt x="1403598" y="46434"/>
                  <a:pt x="1412156" y="46434"/>
                </a:cubicBezTo>
                <a:close/>
                <a:moveTo>
                  <a:pt x="1145456" y="46434"/>
                </a:moveTo>
                <a:cubicBezTo>
                  <a:pt x="1153865" y="46434"/>
                  <a:pt x="1161771" y="47829"/>
                  <a:pt x="1169175" y="50620"/>
                </a:cubicBezTo>
                <a:cubicBezTo>
                  <a:pt x="1176579" y="53410"/>
                  <a:pt x="1183035" y="57373"/>
                  <a:pt x="1188542" y="62508"/>
                </a:cubicBezTo>
                <a:cubicBezTo>
                  <a:pt x="1194048" y="67642"/>
                  <a:pt x="1198383" y="73893"/>
                  <a:pt x="1201545" y="81260"/>
                </a:cubicBezTo>
                <a:cubicBezTo>
                  <a:pt x="1204708" y="88627"/>
                  <a:pt x="1206289" y="96887"/>
                  <a:pt x="1206289" y="106040"/>
                </a:cubicBezTo>
                <a:cubicBezTo>
                  <a:pt x="1206289" y="113704"/>
                  <a:pt x="1204950" y="121071"/>
                  <a:pt x="1202271" y="128141"/>
                </a:cubicBezTo>
                <a:cubicBezTo>
                  <a:pt x="1199592" y="135210"/>
                  <a:pt x="1195648" y="141461"/>
                  <a:pt x="1190439" y="146893"/>
                </a:cubicBezTo>
                <a:cubicBezTo>
                  <a:pt x="1185230" y="152325"/>
                  <a:pt x="1178849" y="156660"/>
                  <a:pt x="1171296" y="159897"/>
                </a:cubicBezTo>
                <a:cubicBezTo>
                  <a:pt x="1163743" y="163134"/>
                  <a:pt x="1155055" y="164752"/>
                  <a:pt x="1145233" y="164752"/>
                </a:cubicBezTo>
                <a:cubicBezTo>
                  <a:pt x="1136898" y="164752"/>
                  <a:pt x="1129047" y="163376"/>
                  <a:pt x="1121680" y="160622"/>
                </a:cubicBezTo>
                <a:cubicBezTo>
                  <a:pt x="1114313" y="157869"/>
                  <a:pt x="1107877" y="153925"/>
                  <a:pt x="1102370" y="148791"/>
                </a:cubicBezTo>
                <a:cubicBezTo>
                  <a:pt x="1096863" y="143656"/>
                  <a:pt x="1092510" y="137424"/>
                  <a:pt x="1089310" y="130094"/>
                </a:cubicBezTo>
                <a:cubicBezTo>
                  <a:pt x="1086111" y="122764"/>
                  <a:pt x="1084511" y="114523"/>
                  <a:pt x="1084511" y="105370"/>
                </a:cubicBezTo>
                <a:cubicBezTo>
                  <a:pt x="1084511" y="96961"/>
                  <a:pt x="1086073" y="89166"/>
                  <a:pt x="1089199" y="81985"/>
                </a:cubicBezTo>
                <a:cubicBezTo>
                  <a:pt x="1092324" y="74804"/>
                  <a:pt x="1096622" y="68572"/>
                  <a:pt x="1102091" y="63289"/>
                </a:cubicBezTo>
                <a:cubicBezTo>
                  <a:pt x="1107560" y="58005"/>
                  <a:pt x="1114016" y="53875"/>
                  <a:pt x="1121457" y="50899"/>
                </a:cubicBezTo>
                <a:cubicBezTo>
                  <a:pt x="1128899" y="47922"/>
                  <a:pt x="1136898" y="46434"/>
                  <a:pt x="1145456" y="46434"/>
                </a:cubicBezTo>
                <a:close/>
                <a:moveTo>
                  <a:pt x="212006" y="46434"/>
                </a:moveTo>
                <a:cubicBezTo>
                  <a:pt x="220414" y="46434"/>
                  <a:pt x="228321" y="47829"/>
                  <a:pt x="235725" y="50620"/>
                </a:cubicBezTo>
                <a:cubicBezTo>
                  <a:pt x="243129" y="53410"/>
                  <a:pt x="249585" y="57373"/>
                  <a:pt x="255091" y="62508"/>
                </a:cubicBezTo>
                <a:cubicBezTo>
                  <a:pt x="260598" y="67642"/>
                  <a:pt x="264933" y="73893"/>
                  <a:pt x="268095" y="81260"/>
                </a:cubicBezTo>
                <a:cubicBezTo>
                  <a:pt x="271258" y="88627"/>
                  <a:pt x="272839" y="96887"/>
                  <a:pt x="272839" y="106040"/>
                </a:cubicBezTo>
                <a:cubicBezTo>
                  <a:pt x="272839" y="113704"/>
                  <a:pt x="271500" y="121071"/>
                  <a:pt x="268821" y="128141"/>
                </a:cubicBezTo>
                <a:cubicBezTo>
                  <a:pt x="266142" y="135210"/>
                  <a:pt x="262198" y="141461"/>
                  <a:pt x="256989" y="146893"/>
                </a:cubicBezTo>
                <a:cubicBezTo>
                  <a:pt x="251780" y="152325"/>
                  <a:pt x="245399" y="156660"/>
                  <a:pt x="237846" y="159897"/>
                </a:cubicBezTo>
                <a:cubicBezTo>
                  <a:pt x="230293" y="163134"/>
                  <a:pt x="221605" y="164752"/>
                  <a:pt x="211782" y="164752"/>
                </a:cubicBezTo>
                <a:cubicBezTo>
                  <a:pt x="203448" y="164752"/>
                  <a:pt x="195597" y="163376"/>
                  <a:pt x="188230" y="160622"/>
                </a:cubicBezTo>
                <a:cubicBezTo>
                  <a:pt x="180863" y="157869"/>
                  <a:pt x="174427" y="153925"/>
                  <a:pt x="168920" y="148791"/>
                </a:cubicBezTo>
                <a:cubicBezTo>
                  <a:pt x="163413" y="143656"/>
                  <a:pt x="159060" y="137424"/>
                  <a:pt x="155860" y="130094"/>
                </a:cubicBezTo>
                <a:cubicBezTo>
                  <a:pt x="152660" y="122764"/>
                  <a:pt x="151061" y="114523"/>
                  <a:pt x="151061" y="105370"/>
                </a:cubicBezTo>
                <a:cubicBezTo>
                  <a:pt x="151061" y="96961"/>
                  <a:pt x="152623" y="89166"/>
                  <a:pt x="155749" y="81985"/>
                </a:cubicBezTo>
                <a:cubicBezTo>
                  <a:pt x="158874" y="74804"/>
                  <a:pt x="163171" y="68572"/>
                  <a:pt x="168641" y="63289"/>
                </a:cubicBezTo>
                <a:cubicBezTo>
                  <a:pt x="174110" y="58005"/>
                  <a:pt x="180566" y="53875"/>
                  <a:pt x="188007" y="50899"/>
                </a:cubicBezTo>
                <a:cubicBezTo>
                  <a:pt x="195449" y="47922"/>
                  <a:pt x="203448" y="46434"/>
                  <a:pt x="212006" y="46434"/>
                </a:cubicBezTo>
                <a:close/>
                <a:moveTo>
                  <a:pt x="1274006" y="46211"/>
                </a:moveTo>
                <a:cubicBezTo>
                  <a:pt x="1277578" y="46211"/>
                  <a:pt x="1280852" y="46508"/>
                  <a:pt x="1283829" y="47104"/>
                </a:cubicBezTo>
                <a:cubicBezTo>
                  <a:pt x="1286805" y="47699"/>
                  <a:pt x="1289577" y="48499"/>
                  <a:pt x="1292145" y="49504"/>
                </a:cubicBezTo>
                <a:cubicBezTo>
                  <a:pt x="1294712" y="50508"/>
                  <a:pt x="1297130" y="51662"/>
                  <a:pt x="1299400" y="52964"/>
                </a:cubicBezTo>
                <a:cubicBezTo>
                  <a:pt x="1301670" y="54266"/>
                  <a:pt x="1303883" y="55661"/>
                  <a:pt x="1306041" y="57150"/>
                </a:cubicBezTo>
                <a:lnTo>
                  <a:pt x="1304925" y="48890"/>
                </a:lnTo>
                <a:lnTo>
                  <a:pt x="1304925" y="48443"/>
                </a:lnTo>
                <a:lnTo>
                  <a:pt x="1329593" y="48443"/>
                </a:lnTo>
                <a:lnTo>
                  <a:pt x="1329593" y="48890"/>
                </a:lnTo>
                <a:cubicBezTo>
                  <a:pt x="1329147" y="50452"/>
                  <a:pt x="1328719" y="52387"/>
                  <a:pt x="1328310" y="54694"/>
                </a:cubicBezTo>
                <a:cubicBezTo>
                  <a:pt x="1327900" y="57001"/>
                  <a:pt x="1327566" y="59866"/>
                  <a:pt x="1327305" y="63289"/>
                </a:cubicBezTo>
                <a:cubicBezTo>
                  <a:pt x="1327045" y="66712"/>
                  <a:pt x="1326821" y="70786"/>
                  <a:pt x="1326635" y="75511"/>
                </a:cubicBezTo>
                <a:cubicBezTo>
                  <a:pt x="1326449" y="80237"/>
                  <a:pt x="1326356" y="85762"/>
                  <a:pt x="1326356" y="92087"/>
                </a:cubicBezTo>
                <a:lnTo>
                  <a:pt x="1326356" y="167989"/>
                </a:lnTo>
                <a:cubicBezTo>
                  <a:pt x="1326356" y="174836"/>
                  <a:pt x="1325445" y="181514"/>
                  <a:pt x="1323622" y="188025"/>
                </a:cubicBezTo>
                <a:cubicBezTo>
                  <a:pt x="1321799" y="194537"/>
                  <a:pt x="1318710" y="200322"/>
                  <a:pt x="1314357" y="205382"/>
                </a:cubicBezTo>
                <a:cubicBezTo>
                  <a:pt x="1310004" y="210443"/>
                  <a:pt x="1304255" y="214498"/>
                  <a:pt x="1297112" y="217549"/>
                </a:cubicBezTo>
                <a:cubicBezTo>
                  <a:pt x="1289968" y="220600"/>
                  <a:pt x="1281075" y="222126"/>
                  <a:pt x="1270434" y="222126"/>
                </a:cubicBezTo>
                <a:cubicBezTo>
                  <a:pt x="1266713" y="222126"/>
                  <a:pt x="1262956" y="221772"/>
                  <a:pt x="1259160" y="221065"/>
                </a:cubicBezTo>
                <a:cubicBezTo>
                  <a:pt x="1255365" y="220358"/>
                  <a:pt x="1251756" y="219503"/>
                  <a:pt x="1248333" y="218498"/>
                </a:cubicBezTo>
                <a:cubicBezTo>
                  <a:pt x="1244910" y="217493"/>
                  <a:pt x="1241822" y="216396"/>
                  <a:pt x="1239069" y="215205"/>
                </a:cubicBezTo>
                <a:cubicBezTo>
                  <a:pt x="1236315" y="214015"/>
                  <a:pt x="1234120" y="212973"/>
                  <a:pt x="1232483" y="212080"/>
                </a:cubicBezTo>
                <a:lnTo>
                  <a:pt x="1229023" y="190649"/>
                </a:lnTo>
                <a:lnTo>
                  <a:pt x="1230809" y="190202"/>
                </a:lnTo>
                <a:cubicBezTo>
                  <a:pt x="1232595" y="194072"/>
                  <a:pt x="1235032" y="197476"/>
                  <a:pt x="1238120" y="200415"/>
                </a:cubicBezTo>
                <a:cubicBezTo>
                  <a:pt x="1241208" y="203355"/>
                  <a:pt x="1244575" y="205810"/>
                  <a:pt x="1248222" y="207782"/>
                </a:cubicBezTo>
                <a:cubicBezTo>
                  <a:pt x="1251868" y="209754"/>
                  <a:pt x="1255644" y="211243"/>
                  <a:pt x="1259551" y="212247"/>
                </a:cubicBezTo>
                <a:cubicBezTo>
                  <a:pt x="1263458" y="213252"/>
                  <a:pt x="1267086" y="213754"/>
                  <a:pt x="1270434" y="213754"/>
                </a:cubicBezTo>
                <a:cubicBezTo>
                  <a:pt x="1276462" y="213754"/>
                  <a:pt x="1281559" y="213103"/>
                  <a:pt x="1285726" y="211801"/>
                </a:cubicBezTo>
                <a:cubicBezTo>
                  <a:pt x="1289893" y="210498"/>
                  <a:pt x="1293335" y="208694"/>
                  <a:pt x="1296051" y="206387"/>
                </a:cubicBezTo>
                <a:cubicBezTo>
                  <a:pt x="1298767" y="204080"/>
                  <a:pt x="1300851" y="201308"/>
                  <a:pt x="1302302" y="198071"/>
                </a:cubicBezTo>
                <a:cubicBezTo>
                  <a:pt x="1303753" y="194834"/>
                  <a:pt x="1304832" y="191281"/>
                  <a:pt x="1305539" y="187412"/>
                </a:cubicBezTo>
                <a:cubicBezTo>
                  <a:pt x="1306246" y="183542"/>
                  <a:pt x="1306655" y="179412"/>
                  <a:pt x="1306767" y="175022"/>
                </a:cubicBezTo>
                <a:cubicBezTo>
                  <a:pt x="1306878" y="170631"/>
                  <a:pt x="1306934" y="166092"/>
                  <a:pt x="1306934" y="161404"/>
                </a:cubicBezTo>
                <a:lnTo>
                  <a:pt x="1306934" y="157720"/>
                </a:lnTo>
                <a:cubicBezTo>
                  <a:pt x="1303288" y="159655"/>
                  <a:pt x="1298898" y="161311"/>
                  <a:pt x="1293763" y="162687"/>
                </a:cubicBezTo>
                <a:cubicBezTo>
                  <a:pt x="1288628" y="164064"/>
                  <a:pt x="1282824" y="164752"/>
                  <a:pt x="1276350" y="164752"/>
                </a:cubicBezTo>
                <a:cubicBezTo>
                  <a:pt x="1267495" y="164752"/>
                  <a:pt x="1259458" y="163376"/>
                  <a:pt x="1252240" y="160622"/>
                </a:cubicBezTo>
                <a:cubicBezTo>
                  <a:pt x="1245022" y="157869"/>
                  <a:pt x="1238864" y="153925"/>
                  <a:pt x="1233767" y="148791"/>
                </a:cubicBezTo>
                <a:cubicBezTo>
                  <a:pt x="1228669" y="143656"/>
                  <a:pt x="1224744" y="137424"/>
                  <a:pt x="1221991" y="130094"/>
                </a:cubicBezTo>
                <a:cubicBezTo>
                  <a:pt x="1219237" y="122764"/>
                  <a:pt x="1217861" y="114523"/>
                  <a:pt x="1217861" y="105370"/>
                </a:cubicBezTo>
                <a:cubicBezTo>
                  <a:pt x="1217861" y="96961"/>
                  <a:pt x="1219219" y="89148"/>
                  <a:pt x="1221935" y="81930"/>
                </a:cubicBezTo>
                <a:cubicBezTo>
                  <a:pt x="1224651" y="74711"/>
                  <a:pt x="1228483" y="68461"/>
                  <a:pt x="1233432" y="63177"/>
                </a:cubicBezTo>
                <a:cubicBezTo>
                  <a:pt x="1238380" y="57894"/>
                  <a:pt x="1244296" y="53745"/>
                  <a:pt x="1251180" y="50731"/>
                </a:cubicBezTo>
                <a:cubicBezTo>
                  <a:pt x="1258063" y="47718"/>
                  <a:pt x="1265672" y="46211"/>
                  <a:pt x="1274006" y="46211"/>
                </a:cubicBezTo>
                <a:close/>
                <a:moveTo>
                  <a:pt x="805644" y="46211"/>
                </a:moveTo>
                <a:cubicBezTo>
                  <a:pt x="811448" y="46211"/>
                  <a:pt x="816378" y="47215"/>
                  <a:pt x="820434" y="49225"/>
                </a:cubicBezTo>
                <a:cubicBezTo>
                  <a:pt x="824489" y="51234"/>
                  <a:pt x="827801" y="53875"/>
                  <a:pt x="830368" y="57150"/>
                </a:cubicBezTo>
                <a:cubicBezTo>
                  <a:pt x="832935" y="60424"/>
                  <a:pt x="834796" y="64163"/>
                  <a:pt x="835949" y="68368"/>
                </a:cubicBezTo>
                <a:cubicBezTo>
                  <a:pt x="837102" y="72572"/>
                  <a:pt x="837679" y="76832"/>
                  <a:pt x="837679" y="81148"/>
                </a:cubicBezTo>
                <a:lnTo>
                  <a:pt x="837679" y="119099"/>
                </a:lnTo>
                <a:cubicBezTo>
                  <a:pt x="837679" y="125425"/>
                  <a:pt x="837754" y="130950"/>
                  <a:pt x="837902" y="135675"/>
                </a:cubicBezTo>
                <a:cubicBezTo>
                  <a:pt x="838051" y="140400"/>
                  <a:pt x="838275" y="144475"/>
                  <a:pt x="838572" y="147898"/>
                </a:cubicBezTo>
                <a:cubicBezTo>
                  <a:pt x="838870" y="151321"/>
                  <a:pt x="839205" y="154186"/>
                  <a:pt x="839577" y="156492"/>
                </a:cubicBezTo>
                <a:cubicBezTo>
                  <a:pt x="839949" y="158799"/>
                  <a:pt x="840358" y="160734"/>
                  <a:pt x="840805" y="162297"/>
                </a:cubicBezTo>
                <a:lnTo>
                  <a:pt x="840805" y="162743"/>
                </a:lnTo>
                <a:lnTo>
                  <a:pt x="815020" y="162743"/>
                </a:lnTo>
                <a:lnTo>
                  <a:pt x="815020" y="162297"/>
                </a:lnTo>
                <a:cubicBezTo>
                  <a:pt x="815467" y="160734"/>
                  <a:pt x="815894" y="158799"/>
                  <a:pt x="816304" y="156492"/>
                </a:cubicBezTo>
                <a:cubicBezTo>
                  <a:pt x="816713" y="154186"/>
                  <a:pt x="817048" y="151321"/>
                  <a:pt x="817308" y="147898"/>
                </a:cubicBezTo>
                <a:cubicBezTo>
                  <a:pt x="817569" y="144475"/>
                  <a:pt x="817792" y="140400"/>
                  <a:pt x="817978" y="135675"/>
                </a:cubicBezTo>
                <a:cubicBezTo>
                  <a:pt x="818164" y="130950"/>
                  <a:pt x="818257" y="125425"/>
                  <a:pt x="818257" y="119099"/>
                </a:cubicBezTo>
                <a:lnTo>
                  <a:pt x="818257" y="87511"/>
                </a:lnTo>
                <a:cubicBezTo>
                  <a:pt x="818257" y="77688"/>
                  <a:pt x="816285" y="70470"/>
                  <a:pt x="812341" y="65856"/>
                </a:cubicBezTo>
                <a:cubicBezTo>
                  <a:pt x="808397" y="61242"/>
                  <a:pt x="803114" y="58936"/>
                  <a:pt x="796491" y="58936"/>
                </a:cubicBezTo>
                <a:cubicBezTo>
                  <a:pt x="794110" y="58936"/>
                  <a:pt x="791431" y="59438"/>
                  <a:pt x="788454" y="60443"/>
                </a:cubicBezTo>
                <a:cubicBezTo>
                  <a:pt x="785478" y="61447"/>
                  <a:pt x="782427" y="62787"/>
                  <a:pt x="779301" y="64461"/>
                </a:cubicBezTo>
                <a:cubicBezTo>
                  <a:pt x="776176" y="66135"/>
                  <a:pt x="773051" y="68089"/>
                  <a:pt x="769925" y="70321"/>
                </a:cubicBezTo>
                <a:cubicBezTo>
                  <a:pt x="766800" y="72553"/>
                  <a:pt x="763860" y="74935"/>
                  <a:pt x="761107" y="77465"/>
                </a:cubicBezTo>
                <a:lnTo>
                  <a:pt x="760884" y="92087"/>
                </a:lnTo>
                <a:lnTo>
                  <a:pt x="760884" y="119099"/>
                </a:lnTo>
                <a:cubicBezTo>
                  <a:pt x="760884" y="125425"/>
                  <a:pt x="760958" y="130950"/>
                  <a:pt x="761107" y="135675"/>
                </a:cubicBezTo>
                <a:cubicBezTo>
                  <a:pt x="761256" y="140400"/>
                  <a:pt x="761479" y="144475"/>
                  <a:pt x="761777" y="147898"/>
                </a:cubicBezTo>
                <a:cubicBezTo>
                  <a:pt x="762075" y="151321"/>
                  <a:pt x="762409" y="154186"/>
                  <a:pt x="762781" y="156492"/>
                </a:cubicBezTo>
                <a:cubicBezTo>
                  <a:pt x="763154" y="158799"/>
                  <a:pt x="763563" y="160734"/>
                  <a:pt x="764009" y="162297"/>
                </a:cubicBezTo>
                <a:lnTo>
                  <a:pt x="764009" y="162743"/>
                </a:lnTo>
                <a:lnTo>
                  <a:pt x="738225" y="162743"/>
                </a:lnTo>
                <a:lnTo>
                  <a:pt x="738225" y="162297"/>
                </a:lnTo>
                <a:cubicBezTo>
                  <a:pt x="738671" y="160734"/>
                  <a:pt x="739099" y="158799"/>
                  <a:pt x="739508" y="156492"/>
                </a:cubicBezTo>
                <a:cubicBezTo>
                  <a:pt x="739918" y="154186"/>
                  <a:pt x="740253" y="151321"/>
                  <a:pt x="740513" y="147898"/>
                </a:cubicBezTo>
                <a:cubicBezTo>
                  <a:pt x="740773" y="144475"/>
                  <a:pt x="740997" y="140400"/>
                  <a:pt x="741183" y="135675"/>
                </a:cubicBezTo>
                <a:cubicBezTo>
                  <a:pt x="741369" y="130950"/>
                  <a:pt x="741462" y="125425"/>
                  <a:pt x="741462" y="119099"/>
                </a:cubicBezTo>
                <a:lnTo>
                  <a:pt x="741462" y="92087"/>
                </a:lnTo>
                <a:cubicBezTo>
                  <a:pt x="741462" y="85762"/>
                  <a:pt x="741369" y="80237"/>
                  <a:pt x="741183" y="75511"/>
                </a:cubicBezTo>
                <a:cubicBezTo>
                  <a:pt x="740997" y="70786"/>
                  <a:pt x="740773" y="66712"/>
                  <a:pt x="740513" y="63289"/>
                </a:cubicBezTo>
                <a:cubicBezTo>
                  <a:pt x="740253" y="59866"/>
                  <a:pt x="739918" y="57001"/>
                  <a:pt x="739508" y="54694"/>
                </a:cubicBezTo>
                <a:cubicBezTo>
                  <a:pt x="739099" y="52387"/>
                  <a:pt x="738671" y="50452"/>
                  <a:pt x="738225" y="48890"/>
                </a:cubicBezTo>
                <a:lnTo>
                  <a:pt x="738225" y="48443"/>
                </a:lnTo>
                <a:lnTo>
                  <a:pt x="764009" y="48443"/>
                </a:lnTo>
                <a:lnTo>
                  <a:pt x="764009" y="48890"/>
                </a:lnTo>
                <a:cubicBezTo>
                  <a:pt x="763414" y="50750"/>
                  <a:pt x="762949" y="53113"/>
                  <a:pt x="762614" y="55978"/>
                </a:cubicBezTo>
                <a:cubicBezTo>
                  <a:pt x="762279" y="58843"/>
                  <a:pt x="761926" y="62582"/>
                  <a:pt x="761554" y="67196"/>
                </a:cubicBezTo>
                <a:cubicBezTo>
                  <a:pt x="764605" y="64666"/>
                  <a:pt x="767897" y="62135"/>
                  <a:pt x="771432" y="59605"/>
                </a:cubicBezTo>
                <a:cubicBezTo>
                  <a:pt x="774967" y="57075"/>
                  <a:pt x="778632" y="54824"/>
                  <a:pt x="782427" y="52852"/>
                </a:cubicBezTo>
                <a:cubicBezTo>
                  <a:pt x="786222" y="50880"/>
                  <a:pt x="790091" y="49280"/>
                  <a:pt x="794035" y="48053"/>
                </a:cubicBezTo>
                <a:cubicBezTo>
                  <a:pt x="797979" y="46825"/>
                  <a:pt x="801849" y="46211"/>
                  <a:pt x="805644" y="46211"/>
                </a:cubicBezTo>
                <a:close/>
                <a:moveTo>
                  <a:pt x="667792" y="46211"/>
                </a:moveTo>
                <a:cubicBezTo>
                  <a:pt x="675605" y="46211"/>
                  <a:pt x="682284" y="47160"/>
                  <a:pt x="687828" y="49057"/>
                </a:cubicBezTo>
                <a:cubicBezTo>
                  <a:pt x="693372" y="50955"/>
                  <a:pt x="697911" y="53559"/>
                  <a:pt x="701446" y="56871"/>
                </a:cubicBezTo>
                <a:cubicBezTo>
                  <a:pt x="704980" y="60182"/>
                  <a:pt x="707566" y="64052"/>
                  <a:pt x="709203" y="68479"/>
                </a:cubicBezTo>
                <a:cubicBezTo>
                  <a:pt x="710840" y="72907"/>
                  <a:pt x="711659" y="77651"/>
                  <a:pt x="711659" y="82711"/>
                </a:cubicBezTo>
                <a:lnTo>
                  <a:pt x="711659" y="119099"/>
                </a:lnTo>
                <a:cubicBezTo>
                  <a:pt x="711659" y="125425"/>
                  <a:pt x="711752" y="130950"/>
                  <a:pt x="711938" y="135675"/>
                </a:cubicBezTo>
                <a:cubicBezTo>
                  <a:pt x="712124" y="140400"/>
                  <a:pt x="712347" y="144475"/>
                  <a:pt x="712608" y="147898"/>
                </a:cubicBezTo>
                <a:cubicBezTo>
                  <a:pt x="712868" y="151321"/>
                  <a:pt x="713203" y="154186"/>
                  <a:pt x="713612" y="156492"/>
                </a:cubicBezTo>
                <a:cubicBezTo>
                  <a:pt x="714022" y="158799"/>
                  <a:pt x="714450" y="160734"/>
                  <a:pt x="714896" y="162297"/>
                </a:cubicBezTo>
                <a:lnTo>
                  <a:pt x="714896" y="162743"/>
                </a:lnTo>
                <a:lnTo>
                  <a:pt x="690228" y="162743"/>
                </a:lnTo>
                <a:lnTo>
                  <a:pt x="690228" y="162297"/>
                </a:lnTo>
                <a:cubicBezTo>
                  <a:pt x="690600" y="161106"/>
                  <a:pt x="690879" y="159767"/>
                  <a:pt x="691065" y="158278"/>
                </a:cubicBezTo>
                <a:cubicBezTo>
                  <a:pt x="691251" y="156790"/>
                  <a:pt x="691418" y="155004"/>
                  <a:pt x="691567" y="152921"/>
                </a:cubicBezTo>
                <a:cubicBezTo>
                  <a:pt x="690004" y="154260"/>
                  <a:pt x="688163" y="155637"/>
                  <a:pt x="686042" y="157051"/>
                </a:cubicBezTo>
                <a:cubicBezTo>
                  <a:pt x="683921" y="158464"/>
                  <a:pt x="681503" y="159748"/>
                  <a:pt x="678787" y="160901"/>
                </a:cubicBezTo>
                <a:cubicBezTo>
                  <a:pt x="676070" y="162055"/>
                  <a:pt x="673057" y="162985"/>
                  <a:pt x="669745" y="163692"/>
                </a:cubicBezTo>
                <a:cubicBezTo>
                  <a:pt x="666434" y="164399"/>
                  <a:pt x="662806" y="164752"/>
                  <a:pt x="658862" y="164752"/>
                </a:cubicBezTo>
                <a:cubicBezTo>
                  <a:pt x="645914" y="164752"/>
                  <a:pt x="635905" y="161720"/>
                  <a:pt x="628836" y="155655"/>
                </a:cubicBezTo>
                <a:cubicBezTo>
                  <a:pt x="621767" y="149591"/>
                  <a:pt x="618232" y="140977"/>
                  <a:pt x="618232" y="129815"/>
                </a:cubicBezTo>
                <a:cubicBezTo>
                  <a:pt x="618232" y="123936"/>
                  <a:pt x="619441" y="118839"/>
                  <a:pt x="621860" y="114523"/>
                </a:cubicBezTo>
                <a:cubicBezTo>
                  <a:pt x="624278" y="110207"/>
                  <a:pt x="627497" y="106523"/>
                  <a:pt x="631515" y="103472"/>
                </a:cubicBezTo>
                <a:cubicBezTo>
                  <a:pt x="635533" y="100421"/>
                  <a:pt x="640110" y="97947"/>
                  <a:pt x="645244" y="96050"/>
                </a:cubicBezTo>
                <a:cubicBezTo>
                  <a:pt x="650379" y="94152"/>
                  <a:pt x="655700" y="92664"/>
                  <a:pt x="661206" y="91585"/>
                </a:cubicBezTo>
                <a:cubicBezTo>
                  <a:pt x="666713" y="90506"/>
                  <a:pt x="672145" y="89762"/>
                  <a:pt x="677503" y="89352"/>
                </a:cubicBezTo>
                <a:cubicBezTo>
                  <a:pt x="682861" y="88943"/>
                  <a:pt x="687772" y="88701"/>
                  <a:pt x="692237" y="88627"/>
                </a:cubicBezTo>
                <a:lnTo>
                  <a:pt x="692237" y="82934"/>
                </a:lnTo>
                <a:cubicBezTo>
                  <a:pt x="692237" y="78023"/>
                  <a:pt x="691604" y="73781"/>
                  <a:pt x="690339" y="70209"/>
                </a:cubicBezTo>
                <a:cubicBezTo>
                  <a:pt x="689074" y="66637"/>
                  <a:pt x="687288" y="63680"/>
                  <a:pt x="684982" y="61335"/>
                </a:cubicBezTo>
                <a:cubicBezTo>
                  <a:pt x="682675" y="58991"/>
                  <a:pt x="679903" y="57243"/>
                  <a:pt x="676666" y="56089"/>
                </a:cubicBezTo>
                <a:cubicBezTo>
                  <a:pt x="673429" y="54936"/>
                  <a:pt x="669875" y="54359"/>
                  <a:pt x="666006" y="54359"/>
                </a:cubicBezTo>
                <a:cubicBezTo>
                  <a:pt x="663327" y="54359"/>
                  <a:pt x="660685" y="54582"/>
                  <a:pt x="658081" y="55029"/>
                </a:cubicBezTo>
                <a:cubicBezTo>
                  <a:pt x="655476" y="55475"/>
                  <a:pt x="652779" y="56220"/>
                  <a:pt x="649988" y="57261"/>
                </a:cubicBezTo>
                <a:cubicBezTo>
                  <a:pt x="647198" y="58303"/>
                  <a:pt x="644258" y="59717"/>
                  <a:pt x="641170" y="61503"/>
                </a:cubicBezTo>
                <a:cubicBezTo>
                  <a:pt x="638082" y="63289"/>
                  <a:pt x="634752" y="65558"/>
                  <a:pt x="631180" y="68312"/>
                </a:cubicBezTo>
                <a:lnTo>
                  <a:pt x="630064" y="67642"/>
                </a:lnTo>
                <a:lnTo>
                  <a:pt x="637654" y="51903"/>
                </a:lnTo>
                <a:cubicBezTo>
                  <a:pt x="640110" y="50787"/>
                  <a:pt x="642528" y="49876"/>
                  <a:pt x="644910" y="49169"/>
                </a:cubicBezTo>
                <a:cubicBezTo>
                  <a:pt x="647291" y="48462"/>
                  <a:pt x="649709" y="47885"/>
                  <a:pt x="652165" y="47439"/>
                </a:cubicBezTo>
                <a:cubicBezTo>
                  <a:pt x="654621" y="46992"/>
                  <a:pt x="657132" y="46676"/>
                  <a:pt x="659699" y="46490"/>
                </a:cubicBezTo>
                <a:cubicBezTo>
                  <a:pt x="662267" y="46304"/>
                  <a:pt x="664964" y="46211"/>
                  <a:pt x="667792" y="46211"/>
                </a:cubicBezTo>
                <a:close/>
                <a:moveTo>
                  <a:pt x="490575" y="46211"/>
                </a:moveTo>
                <a:lnTo>
                  <a:pt x="516359" y="46211"/>
                </a:lnTo>
                <a:lnTo>
                  <a:pt x="516359" y="46657"/>
                </a:lnTo>
                <a:cubicBezTo>
                  <a:pt x="515987" y="47774"/>
                  <a:pt x="515652" y="49039"/>
                  <a:pt x="515355" y="50452"/>
                </a:cubicBezTo>
                <a:cubicBezTo>
                  <a:pt x="515057" y="51866"/>
                  <a:pt x="514797" y="53466"/>
                  <a:pt x="514573" y="55252"/>
                </a:cubicBezTo>
                <a:cubicBezTo>
                  <a:pt x="518964" y="52722"/>
                  <a:pt x="523819" y="50583"/>
                  <a:pt x="529140" y="48834"/>
                </a:cubicBezTo>
                <a:cubicBezTo>
                  <a:pt x="534461" y="47085"/>
                  <a:pt x="540358" y="46211"/>
                  <a:pt x="546832" y="46211"/>
                </a:cubicBezTo>
                <a:cubicBezTo>
                  <a:pt x="555092" y="46211"/>
                  <a:pt x="562626" y="47606"/>
                  <a:pt x="569435" y="50397"/>
                </a:cubicBezTo>
                <a:cubicBezTo>
                  <a:pt x="576244" y="53187"/>
                  <a:pt x="582086" y="57187"/>
                  <a:pt x="586960" y="62396"/>
                </a:cubicBezTo>
                <a:cubicBezTo>
                  <a:pt x="591834" y="67605"/>
                  <a:pt x="595610" y="73893"/>
                  <a:pt x="598289" y="81260"/>
                </a:cubicBezTo>
                <a:cubicBezTo>
                  <a:pt x="600968" y="88627"/>
                  <a:pt x="602308" y="96887"/>
                  <a:pt x="602308" y="106040"/>
                </a:cubicBezTo>
                <a:cubicBezTo>
                  <a:pt x="602308" y="113704"/>
                  <a:pt x="600987" y="121071"/>
                  <a:pt x="598345" y="128141"/>
                </a:cubicBezTo>
                <a:cubicBezTo>
                  <a:pt x="595703" y="135210"/>
                  <a:pt x="591834" y="141461"/>
                  <a:pt x="586736" y="146893"/>
                </a:cubicBezTo>
                <a:cubicBezTo>
                  <a:pt x="581639" y="152325"/>
                  <a:pt x="575370" y="156660"/>
                  <a:pt x="567928" y="159897"/>
                </a:cubicBezTo>
                <a:cubicBezTo>
                  <a:pt x="560487" y="163134"/>
                  <a:pt x="551929" y="164752"/>
                  <a:pt x="542255" y="164752"/>
                </a:cubicBezTo>
                <a:cubicBezTo>
                  <a:pt x="536451" y="164752"/>
                  <a:pt x="531168" y="164306"/>
                  <a:pt x="526405" y="163413"/>
                </a:cubicBezTo>
                <a:cubicBezTo>
                  <a:pt x="521643" y="162520"/>
                  <a:pt x="517252" y="161367"/>
                  <a:pt x="513234" y="159953"/>
                </a:cubicBezTo>
                <a:lnTo>
                  <a:pt x="513234" y="176249"/>
                </a:lnTo>
                <a:cubicBezTo>
                  <a:pt x="513234" y="182575"/>
                  <a:pt x="513308" y="188100"/>
                  <a:pt x="513457" y="192825"/>
                </a:cubicBezTo>
                <a:cubicBezTo>
                  <a:pt x="513606" y="197550"/>
                  <a:pt x="513829" y="201625"/>
                  <a:pt x="514127" y="205048"/>
                </a:cubicBezTo>
                <a:cubicBezTo>
                  <a:pt x="514424" y="208471"/>
                  <a:pt x="514759" y="211336"/>
                  <a:pt x="515131" y="213642"/>
                </a:cubicBezTo>
                <a:cubicBezTo>
                  <a:pt x="515503" y="215949"/>
                  <a:pt x="515913" y="217884"/>
                  <a:pt x="516359" y="219447"/>
                </a:cubicBezTo>
                <a:lnTo>
                  <a:pt x="516359" y="219893"/>
                </a:lnTo>
                <a:lnTo>
                  <a:pt x="490575" y="219893"/>
                </a:lnTo>
                <a:lnTo>
                  <a:pt x="490575" y="219447"/>
                </a:lnTo>
                <a:cubicBezTo>
                  <a:pt x="491021" y="217884"/>
                  <a:pt x="491449" y="215949"/>
                  <a:pt x="491858" y="213642"/>
                </a:cubicBezTo>
                <a:cubicBezTo>
                  <a:pt x="492268" y="211336"/>
                  <a:pt x="492603" y="208471"/>
                  <a:pt x="492863" y="205048"/>
                </a:cubicBezTo>
                <a:cubicBezTo>
                  <a:pt x="493123" y="201625"/>
                  <a:pt x="493347" y="197550"/>
                  <a:pt x="493533" y="192825"/>
                </a:cubicBezTo>
                <a:cubicBezTo>
                  <a:pt x="493719" y="188100"/>
                  <a:pt x="493812" y="182575"/>
                  <a:pt x="493812" y="176249"/>
                </a:cubicBezTo>
                <a:lnTo>
                  <a:pt x="493812" y="89855"/>
                </a:lnTo>
                <a:cubicBezTo>
                  <a:pt x="493812" y="83529"/>
                  <a:pt x="493719" y="78004"/>
                  <a:pt x="493533" y="73279"/>
                </a:cubicBezTo>
                <a:cubicBezTo>
                  <a:pt x="493347" y="68554"/>
                  <a:pt x="493123" y="64479"/>
                  <a:pt x="492863" y="61056"/>
                </a:cubicBezTo>
                <a:cubicBezTo>
                  <a:pt x="492603" y="57633"/>
                  <a:pt x="492268" y="54768"/>
                  <a:pt x="491858" y="52462"/>
                </a:cubicBezTo>
                <a:cubicBezTo>
                  <a:pt x="491449" y="50155"/>
                  <a:pt x="491021" y="48220"/>
                  <a:pt x="490575" y="46657"/>
                </a:cubicBezTo>
                <a:close/>
                <a:moveTo>
                  <a:pt x="355736" y="46211"/>
                </a:moveTo>
                <a:cubicBezTo>
                  <a:pt x="359978" y="46211"/>
                  <a:pt x="363736" y="46769"/>
                  <a:pt x="367010" y="47885"/>
                </a:cubicBezTo>
                <a:cubicBezTo>
                  <a:pt x="370284" y="49001"/>
                  <a:pt x="373149" y="50527"/>
                  <a:pt x="375605" y="52462"/>
                </a:cubicBezTo>
                <a:cubicBezTo>
                  <a:pt x="378061" y="54396"/>
                  <a:pt x="380126" y="56666"/>
                  <a:pt x="381800" y="59270"/>
                </a:cubicBezTo>
                <a:cubicBezTo>
                  <a:pt x="383474" y="61875"/>
                  <a:pt x="384758" y="64666"/>
                  <a:pt x="385651" y="67642"/>
                </a:cubicBezTo>
                <a:cubicBezTo>
                  <a:pt x="388702" y="65038"/>
                  <a:pt x="392032" y="62452"/>
                  <a:pt x="395641" y="59884"/>
                </a:cubicBezTo>
                <a:cubicBezTo>
                  <a:pt x="399250" y="57317"/>
                  <a:pt x="402971" y="55029"/>
                  <a:pt x="406803" y="53020"/>
                </a:cubicBezTo>
                <a:cubicBezTo>
                  <a:pt x="410635" y="51011"/>
                  <a:pt x="414542" y="49373"/>
                  <a:pt x="418523" y="48108"/>
                </a:cubicBezTo>
                <a:cubicBezTo>
                  <a:pt x="422504" y="46843"/>
                  <a:pt x="426393" y="46211"/>
                  <a:pt x="430188" y="46211"/>
                </a:cubicBezTo>
                <a:cubicBezTo>
                  <a:pt x="435992" y="46211"/>
                  <a:pt x="440922" y="47215"/>
                  <a:pt x="444978" y="49225"/>
                </a:cubicBezTo>
                <a:cubicBezTo>
                  <a:pt x="449033" y="51234"/>
                  <a:pt x="452345" y="53875"/>
                  <a:pt x="454912" y="57150"/>
                </a:cubicBezTo>
                <a:cubicBezTo>
                  <a:pt x="457479" y="60424"/>
                  <a:pt x="459339" y="64163"/>
                  <a:pt x="460493" y="68368"/>
                </a:cubicBezTo>
                <a:cubicBezTo>
                  <a:pt x="461646" y="72572"/>
                  <a:pt x="462223" y="76832"/>
                  <a:pt x="462223" y="81148"/>
                </a:cubicBezTo>
                <a:lnTo>
                  <a:pt x="462223" y="119099"/>
                </a:lnTo>
                <a:cubicBezTo>
                  <a:pt x="462223" y="125425"/>
                  <a:pt x="462297" y="130950"/>
                  <a:pt x="462446" y="135675"/>
                </a:cubicBezTo>
                <a:cubicBezTo>
                  <a:pt x="462595" y="140400"/>
                  <a:pt x="462818" y="144475"/>
                  <a:pt x="463116" y="147898"/>
                </a:cubicBezTo>
                <a:cubicBezTo>
                  <a:pt x="463414" y="151321"/>
                  <a:pt x="463767" y="154186"/>
                  <a:pt x="464176" y="156492"/>
                </a:cubicBezTo>
                <a:cubicBezTo>
                  <a:pt x="464586" y="158799"/>
                  <a:pt x="465013" y="160734"/>
                  <a:pt x="465460" y="162297"/>
                </a:cubicBezTo>
                <a:lnTo>
                  <a:pt x="465460" y="162743"/>
                </a:lnTo>
                <a:lnTo>
                  <a:pt x="439564" y="162743"/>
                </a:lnTo>
                <a:lnTo>
                  <a:pt x="439564" y="162297"/>
                </a:lnTo>
                <a:cubicBezTo>
                  <a:pt x="440010" y="160734"/>
                  <a:pt x="440438" y="158799"/>
                  <a:pt x="440848" y="156492"/>
                </a:cubicBezTo>
                <a:cubicBezTo>
                  <a:pt x="441257" y="154186"/>
                  <a:pt x="441610" y="151321"/>
                  <a:pt x="441908" y="147898"/>
                </a:cubicBezTo>
                <a:cubicBezTo>
                  <a:pt x="442206" y="144475"/>
                  <a:pt x="442429" y="140400"/>
                  <a:pt x="442578" y="135675"/>
                </a:cubicBezTo>
                <a:cubicBezTo>
                  <a:pt x="442727" y="130950"/>
                  <a:pt x="442801" y="125425"/>
                  <a:pt x="442801" y="119099"/>
                </a:cubicBezTo>
                <a:lnTo>
                  <a:pt x="442801" y="87511"/>
                </a:lnTo>
                <a:cubicBezTo>
                  <a:pt x="442801" y="77688"/>
                  <a:pt x="440829" y="70470"/>
                  <a:pt x="436885" y="65856"/>
                </a:cubicBezTo>
                <a:cubicBezTo>
                  <a:pt x="432941" y="61242"/>
                  <a:pt x="427658" y="58936"/>
                  <a:pt x="421035" y="58936"/>
                </a:cubicBezTo>
                <a:cubicBezTo>
                  <a:pt x="418728" y="58936"/>
                  <a:pt x="416179" y="59382"/>
                  <a:pt x="413389" y="60275"/>
                </a:cubicBezTo>
                <a:cubicBezTo>
                  <a:pt x="410598" y="61168"/>
                  <a:pt x="407715" y="62396"/>
                  <a:pt x="404738" y="63959"/>
                </a:cubicBezTo>
                <a:cubicBezTo>
                  <a:pt x="401762" y="65521"/>
                  <a:pt x="398785" y="67326"/>
                  <a:pt x="395808" y="69372"/>
                </a:cubicBezTo>
                <a:cubicBezTo>
                  <a:pt x="392832" y="71419"/>
                  <a:pt x="390041" y="73595"/>
                  <a:pt x="387437" y="75902"/>
                </a:cubicBezTo>
                <a:cubicBezTo>
                  <a:pt x="387586" y="76795"/>
                  <a:pt x="387660" y="77688"/>
                  <a:pt x="387660" y="78581"/>
                </a:cubicBezTo>
                <a:cubicBezTo>
                  <a:pt x="387660" y="79474"/>
                  <a:pt x="387660" y="80330"/>
                  <a:pt x="387660" y="81148"/>
                </a:cubicBezTo>
                <a:lnTo>
                  <a:pt x="387660" y="119099"/>
                </a:lnTo>
                <a:cubicBezTo>
                  <a:pt x="387660" y="125425"/>
                  <a:pt x="387753" y="130950"/>
                  <a:pt x="387939" y="135675"/>
                </a:cubicBezTo>
                <a:cubicBezTo>
                  <a:pt x="388125" y="140400"/>
                  <a:pt x="388348" y="144475"/>
                  <a:pt x="388609" y="147898"/>
                </a:cubicBezTo>
                <a:cubicBezTo>
                  <a:pt x="388869" y="151321"/>
                  <a:pt x="389204" y="154186"/>
                  <a:pt x="389613" y="156492"/>
                </a:cubicBezTo>
                <a:cubicBezTo>
                  <a:pt x="390023" y="158799"/>
                  <a:pt x="390451" y="160734"/>
                  <a:pt x="390897" y="162297"/>
                </a:cubicBezTo>
                <a:lnTo>
                  <a:pt x="390897" y="162743"/>
                </a:lnTo>
                <a:lnTo>
                  <a:pt x="365113" y="162743"/>
                </a:lnTo>
                <a:lnTo>
                  <a:pt x="365113" y="162297"/>
                </a:lnTo>
                <a:cubicBezTo>
                  <a:pt x="365559" y="160734"/>
                  <a:pt x="365968" y="158799"/>
                  <a:pt x="366340" y="156492"/>
                </a:cubicBezTo>
                <a:cubicBezTo>
                  <a:pt x="366713" y="154186"/>
                  <a:pt x="367047" y="151321"/>
                  <a:pt x="367345" y="147898"/>
                </a:cubicBezTo>
                <a:cubicBezTo>
                  <a:pt x="367643" y="144475"/>
                  <a:pt x="367866" y="140400"/>
                  <a:pt x="368015" y="135675"/>
                </a:cubicBezTo>
                <a:cubicBezTo>
                  <a:pt x="368164" y="130950"/>
                  <a:pt x="368238" y="125425"/>
                  <a:pt x="368238" y="119099"/>
                </a:cubicBezTo>
                <a:lnTo>
                  <a:pt x="368238" y="87511"/>
                </a:lnTo>
                <a:cubicBezTo>
                  <a:pt x="368238" y="82599"/>
                  <a:pt x="367736" y="78358"/>
                  <a:pt x="366731" y="74786"/>
                </a:cubicBezTo>
                <a:cubicBezTo>
                  <a:pt x="365727" y="71214"/>
                  <a:pt x="364275" y="68256"/>
                  <a:pt x="362378" y="65912"/>
                </a:cubicBezTo>
                <a:cubicBezTo>
                  <a:pt x="360480" y="63568"/>
                  <a:pt x="358192" y="61819"/>
                  <a:pt x="355513" y="60666"/>
                </a:cubicBezTo>
                <a:cubicBezTo>
                  <a:pt x="352834" y="59512"/>
                  <a:pt x="349858" y="58936"/>
                  <a:pt x="346584" y="58936"/>
                </a:cubicBezTo>
                <a:cubicBezTo>
                  <a:pt x="344351" y="58936"/>
                  <a:pt x="341858" y="59382"/>
                  <a:pt x="339105" y="60275"/>
                </a:cubicBezTo>
                <a:cubicBezTo>
                  <a:pt x="336352" y="61168"/>
                  <a:pt x="333505" y="62377"/>
                  <a:pt x="330566" y="63903"/>
                </a:cubicBezTo>
                <a:cubicBezTo>
                  <a:pt x="327627" y="65428"/>
                  <a:pt x="324687" y="67196"/>
                  <a:pt x="321748" y="69205"/>
                </a:cubicBezTo>
                <a:cubicBezTo>
                  <a:pt x="318808" y="71214"/>
                  <a:pt x="316037" y="73372"/>
                  <a:pt x="313432" y="75679"/>
                </a:cubicBezTo>
                <a:cubicBezTo>
                  <a:pt x="313283" y="78060"/>
                  <a:pt x="313209" y="80609"/>
                  <a:pt x="313209" y="83325"/>
                </a:cubicBezTo>
                <a:cubicBezTo>
                  <a:pt x="313209" y="86041"/>
                  <a:pt x="313209" y="88962"/>
                  <a:pt x="313209" y="92087"/>
                </a:cubicBezTo>
                <a:lnTo>
                  <a:pt x="313209" y="119099"/>
                </a:lnTo>
                <a:cubicBezTo>
                  <a:pt x="313209" y="125425"/>
                  <a:pt x="313283" y="130950"/>
                  <a:pt x="313432" y="135675"/>
                </a:cubicBezTo>
                <a:cubicBezTo>
                  <a:pt x="313581" y="140400"/>
                  <a:pt x="313804" y="144475"/>
                  <a:pt x="314102" y="147898"/>
                </a:cubicBezTo>
                <a:cubicBezTo>
                  <a:pt x="314399" y="151321"/>
                  <a:pt x="314734" y="154186"/>
                  <a:pt x="315106" y="156492"/>
                </a:cubicBezTo>
                <a:cubicBezTo>
                  <a:pt x="315478" y="158799"/>
                  <a:pt x="315888" y="160734"/>
                  <a:pt x="316334" y="162297"/>
                </a:cubicBezTo>
                <a:lnTo>
                  <a:pt x="316334" y="162743"/>
                </a:lnTo>
                <a:lnTo>
                  <a:pt x="290550" y="162743"/>
                </a:lnTo>
                <a:lnTo>
                  <a:pt x="290550" y="162297"/>
                </a:lnTo>
                <a:cubicBezTo>
                  <a:pt x="290996" y="160734"/>
                  <a:pt x="291424" y="158799"/>
                  <a:pt x="291833" y="156492"/>
                </a:cubicBezTo>
                <a:cubicBezTo>
                  <a:pt x="292243" y="154186"/>
                  <a:pt x="292578" y="151321"/>
                  <a:pt x="292838" y="147898"/>
                </a:cubicBezTo>
                <a:cubicBezTo>
                  <a:pt x="293098" y="144475"/>
                  <a:pt x="293322" y="140400"/>
                  <a:pt x="293508" y="135675"/>
                </a:cubicBezTo>
                <a:cubicBezTo>
                  <a:pt x="293694" y="130950"/>
                  <a:pt x="293787" y="125425"/>
                  <a:pt x="293787" y="119099"/>
                </a:cubicBezTo>
                <a:lnTo>
                  <a:pt x="293787" y="92087"/>
                </a:lnTo>
                <a:cubicBezTo>
                  <a:pt x="293787" y="85762"/>
                  <a:pt x="293694" y="80237"/>
                  <a:pt x="293508" y="75511"/>
                </a:cubicBezTo>
                <a:cubicBezTo>
                  <a:pt x="293322" y="70786"/>
                  <a:pt x="293098" y="66712"/>
                  <a:pt x="292838" y="63289"/>
                </a:cubicBezTo>
                <a:cubicBezTo>
                  <a:pt x="292578" y="59866"/>
                  <a:pt x="292243" y="57001"/>
                  <a:pt x="291833" y="54694"/>
                </a:cubicBezTo>
                <a:cubicBezTo>
                  <a:pt x="291424" y="52387"/>
                  <a:pt x="290996" y="50452"/>
                  <a:pt x="290550" y="48890"/>
                </a:cubicBezTo>
                <a:lnTo>
                  <a:pt x="290550" y="48443"/>
                </a:lnTo>
                <a:lnTo>
                  <a:pt x="316334" y="48443"/>
                </a:lnTo>
                <a:lnTo>
                  <a:pt x="316334" y="48890"/>
                </a:lnTo>
                <a:cubicBezTo>
                  <a:pt x="315739" y="50601"/>
                  <a:pt x="315274" y="52778"/>
                  <a:pt x="314939" y="55420"/>
                </a:cubicBezTo>
                <a:cubicBezTo>
                  <a:pt x="314604" y="58061"/>
                  <a:pt x="314251" y="61391"/>
                  <a:pt x="313879" y="65410"/>
                </a:cubicBezTo>
                <a:cubicBezTo>
                  <a:pt x="316855" y="63028"/>
                  <a:pt x="320055" y="60684"/>
                  <a:pt x="323478" y="58378"/>
                </a:cubicBezTo>
                <a:cubicBezTo>
                  <a:pt x="326901" y="56071"/>
                  <a:pt x="330417" y="54024"/>
                  <a:pt x="334026" y="52238"/>
                </a:cubicBezTo>
                <a:cubicBezTo>
                  <a:pt x="337635" y="50452"/>
                  <a:pt x="341263" y="49001"/>
                  <a:pt x="344909" y="47885"/>
                </a:cubicBezTo>
                <a:cubicBezTo>
                  <a:pt x="348556" y="46769"/>
                  <a:pt x="352165" y="46211"/>
                  <a:pt x="355736" y="46211"/>
                </a:cubicBezTo>
                <a:close/>
                <a:moveTo>
                  <a:pt x="987884" y="2679"/>
                </a:moveTo>
                <a:lnTo>
                  <a:pt x="1014673" y="2679"/>
                </a:lnTo>
                <a:lnTo>
                  <a:pt x="1014673" y="3125"/>
                </a:lnTo>
                <a:cubicBezTo>
                  <a:pt x="1014227" y="4688"/>
                  <a:pt x="1013799" y="6623"/>
                  <a:pt x="1013389" y="8929"/>
                </a:cubicBezTo>
                <a:cubicBezTo>
                  <a:pt x="1012980" y="11236"/>
                  <a:pt x="1012645" y="14120"/>
                  <a:pt x="1012385" y="17580"/>
                </a:cubicBezTo>
                <a:cubicBezTo>
                  <a:pt x="1012124" y="21040"/>
                  <a:pt x="1011901" y="25133"/>
                  <a:pt x="1011715" y="29858"/>
                </a:cubicBezTo>
                <a:cubicBezTo>
                  <a:pt x="1011529" y="34584"/>
                  <a:pt x="1011436" y="40109"/>
                  <a:pt x="1011436" y="46434"/>
                </a:cubicBezTo>
                <a:lnTo>
                  <a:pt x="1011436" y="152921"/>
                </a:lnTo>
                <a:cubicBezTo>
                  <a:pt x="1020217" y="152921"/>
                  <a:pt x="1028291" y="152549"/>
                  <a:pt x="1035658" y="151804"/>
                </a:cubicBezTo>
                <a:cubicBezTo>
                  <a:pt x="1043025" y="151060"/>
                  <a:pt x="1049462" y="150204"/>
                  <a:pt x="1054968" y="149237"/>
                </a:cubicBezTo>
                <a:cubicBezTo>
                  <a:pt x="1061368" y="148195"/>
                  <a:pt x="1067209" y="146967"/>
                  <a:pt x="1072493" y="145554"/>
                </a:cubicBezTo>
                <a:lnTo>
                  <a:pt x="1069256" y="163636"/>
                </a:lnTo>
                <a:cubicBezTo>
                  <a:pt x="1068363" y="163562"/>
                  <a:pt x="1067023" y="163487"/>
                  <a:pt x="1065237" y="163413"/>
                </a:cubicBezTo>
                <a:cubicBezTo>
                  <a:pt x="1063451" y="163339"/>
                  <a:pt x="1061461" y="163264"/>
                  <a:pt x="1059266" y="163190"/>
                </a:cubicBezTo>
                <a:cubicBezTo>
                  <a:pt x="1057070" y="163115"/>
                  <a:pt x="1054764" y="163060"/>
                  <a:pt x="1052345" y="163022"/>
                </a:cubicBezTo>
                <a:cubicBezTo>
                  <a:pt x="1049927" y="162985"/>
                  <a:pt x="1047638" y="162948"/>
                  <a:pt x="1045480" y="162911"/>
                </a:cubicBezTo>
                <a:cubicBezTo>
                  <a:pt x="1043322" y="162873"/>
                  <a:pt x="1041406" y="162836"/>
                  <a:pt x="1039732" y="162799"/>
                </a:cubicBezTo>
                <a:cubicBezTo>
                  <a:pt x="1038058" y="162762"/>
                  <a:pt x="1036848" y="162743"/>
                  <a:pt x="1036104" y="162743"/>
                </a:cubicBezTo>
                <a:lnTo>
                  <a:pt x="987884" y="162743"/>
                </a:lnTo>
                <a:lnTo>
                  <a:pt x="987884" y="162297"/>
                </a:lnTo>
                <a:cubicBezTo>
                  <a:pt x="988330" y="160734"/>
                  <a:pt x="988758" y="158799"/>
                  <a:pt x="989168" y="156492"/>
                </a:cubicBezTo>
                <a:cubicBezTo>
                  <a:pt x="989577" y="154186"/>
                  <a:pt x="989930" y="151321"/>
                  <a:pt x="990228" y="147898"/>
                </a:cubicBezTo>
                <a:cubicBezTo>
                  <a:pt x="990526" y="144475"/>
                  <a:pt x="990749" y="140400"/>
                  <a:pt x="990898" y="135675"/>
                </a:cubicBezTo>
                <a:cubicBezTo>
                  <a:pt x="991047" y="130950"/>
                  <a:pt x="991121" y="125425"/>
                  <a:pt x="991121" y="119099"/>
                </a:cubicBezTo>
                <a:lnTo>
                  <a:pt x="991121" y="46434"/>
                </a:lnTo>
                <a:cubicBezTo>
                  <a:pt x="991121" y="40109"/>
                  <a:pt x="991047" y="34584"/>
                  <a:pt x="990898" y="29858"/>
                </a:cubicBezTo>
                <a:cubicBezTo>
                  <a:pt x="990749" y="25133"/>
                  <a:pt x="990526" y="21040"/>
                  <a:pt x="990228" y="17580"/>
                </a:cubicBezTo>
                <a:cubicBezTo>
                  <a:pt x="989930" y="14120"/>
                  <a:pt x="989577" y="11236"/>
                  <a:pt x="989168" y="8929"/>
                </a:cubicBezTo>
                <a:cubicBezTo>
                  <a:pt x="988758" y="6623"/>
                  <a:pt x="988330" y="4688"/>
                  <a:pt x="987884" y="3125"/>
                </a:cubicBezTo>
                <a:close/>
                <a:moveTo>
                  <a:pt x="88739" y="0"/>
                </a:moveTo>
                <a:cubicBezTo>
                  <a:pt x="103101" y="0"/>
                  <a:pt x="116421" y="2195"/>
                  <a:pt x="128699" y="6585"/>
                </a:cubicBezTo>
                <a:lnTo>
                  <a:pt x="136289" y="27235"/>
                </a:lnTo>
                <a:lnTo>
                  <a:pt x="135285" y="27682"/>
                </a:lnTo>
                <a:cubicBezTo>
                  <a:pt x="129480" y="22324"/>
                  <a:pt x="122504" y="18045"/>
                  <a:pt x="114356" y="14845"/>
                </a:cubicBezTo>
                <a:cubicBezTo>
                  <a:pt x="106207" y="11645"/>
                  <a:pt x="97259" y="10046"/>
                  <a:pt x="87511" y="10046"/>
                </a:cubicBezTo>
                <a:cubicBezTo>
                  <a:pt x="78135" y="10046"/>
                  <a:pt x="69540" y="11515"/>
                  <a:pt x="61726" y="14455"/>
                </a:cubicBezTo>
                <a:cubicBezTo>
                  <a:pt x="53913" y="17394"/>
                  <a:pt x="47197" y="21654"/>
                  <a:pt x="41579" y="27235"/>
                </a:cubicBezTo>
                <a:cubicBezTo>
                  <a:pt x="35961" y="32816"/>
                  <a:pt x="31589" y="39662"/>
                  <a:pt x="28463" y="47774"/>
                </a:cubicBezTo>
                <a:cubicBezTo>
                  <a:pt x="25338" y="55885"/>
                  <a:pt x="23775" y="65112"/>
                  <a:pt x="23775" y="75456"/>
                </a:cubicBezTo>
                <a:cubicBezTo>
                  <a:pt x="23775" y="86841"/>
                  <a:pt x="25264" y="97464"/>
                  <a:pt x="28240" y="107323"/>
                </a:cubicBezTo>
                <a:cubicBezTo>
                  <a:pt x="31217" y="117183"/>
                  <a:pt x="35644" y="125722"/>
                  <a:pt x="41523" y="132940"/>
                </a:cubicBezTo>
                <a:cubicBezTo>
                  <a:pt x="47402" y="140159"/>
                  <a:pt x="54750" y="145833"/>
                  <a:pt x="63568" y="149963"/>
                </a:cubicBezTo>
                <a:cubicBezTo>
                  <a:pt x="72386" y="154093"/>
                  <a:pt x="82674" y="156158"/>
                  <a:pt x="94431" y="156158"/>
                </a:cubicBezTo>
                <a:cubicBezTo>
                  <a:pt x="98673" y="156158"/>
                  <a:pt x="102915" y="155711"/>
                  <a:pt x="107156" y="154818"/>
                </a:cubicBezTo>
                <a:cubicBezTo>
                  <a:pt x="111398" y="153925"/>
                  <a:pt x="115472" y="152604"/>
                  <a:pt x="119379" y="150856"/>
                </a:cubicBezTo>
                <a:cubicBezTo>
                  <a:pt x="123286" y="149107"/>
                  <a:pt x="126969" y="146986"/>
                  <a:pt x="130429" y="144493"/>
                </a:cubicBezTo>
                <a:cubicBezTo>
                  <a:pt x="133890" y="142000"/>
                  <a:pt x="137034" y="139154"/>
                  <a:pt x="139861" y="135954"/>
                </a:cubicBezTo>
                <a:lnTo>
                  <a:pt x="141089" y="136736"/>
                </a:lnTo>
                <a:lnTo>
                  <a:pt x="132159" y="159506"/>
                </a:lnTo>
                <a:cubicBezTo>
                  <a:pt x="126578" y="161664"/>
                  <a:pt x="120421" y="163320"/>
                  <a:pt x="113686" y="164473"/>
                </a:cubicBezTo>
                <a:cubicBezTo>
                  <a:pt x="106952" y="165627"/>
                  <a:pt x="100161" y="166203"/>
                  <a:pt x="93315" y="166203"/>
                </a:cubicBezTo>
                <a:cubicBezTo>
                  <a:pt x="79549" y="166203"/>
                  <a:pt x="66954" y="164213"/>
                  <a:pt x="55532" y="160232"/>
                </a:cubicBezTo>
                <a:cubicBezTo>
                  <a:pt x="44109" y="156251"/>
                  <a:pt x="34286" y="150614"/>
                  <a:pt x="26064" y="143321"/>
                </a:cubicBezTo>
                <a:cubicBezTo>
                  <a:pt x="17841" y="136029"/>
                  <a:pt x="11441" y="127266"/>
                  <a:pt x="6865" y="117034"/>
                </a:cubicBezTo>
                <a:cubicBezTo>
                  <a:pt x="2288" y="106802"/>
                  <a:pt x="0" y="95436"/>
                  <a:pt x="0" y="82934"/>
                </a:cubicBezTo>
                <a:cubicBezTo>
                  <a:pt x="0" y="75865"/>
                  <a:pt x="912" y="68907"/>
                  <a:pt x="2735" y="62061"/>
                </a:cubicBezTo>
                <a:cubicBezTo>
                  <a:pt x="4558" y="55215"/>
                  <a:pt x="7218" y="48704"/>
                  <a:pt x="10716" y="42527"/>
                </a:cubicBezTo>
                <a:cubicBezTo>
                  <a:pt x="14213" y="36351"/>
                  <a:pt x="18529" y="30677"/>
                  <a:pt x="23664" y="25505"/>
                </a:cubicBezTo>
                <a:cubicBezTo>
                  <a:pt x="28798" y="20333"/>
                  <a:pt x="34658" y="15850"/>
                  <a:pt x="41244" y="12055"/>
                </a:cubicBezTo>
                <a:cubicBezTo>
                  <a:pt x="47830" y="8260"/>
                  <a:pt x="55085" y="5302"/>
                  <a:pt x="63010" y="3181"/>
                </a:cubicBezTo>
                <a:cubicBezTo>
                  <a:pt x="70935" y="1060"/>
                  <a:pt x="79511" y="0"/>
                  <a:pt x="88739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0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Relationship Id="rId9" Type="http://schemas.openxmlformats.org/officeDocument/2006/relationships/image" Target="../media/image1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AC87E9-5596-8E82-6D76-55B575FF3557}"/>
              </a:ext>
            </a:extLst>
          </p:cNvPr>
          <p:cNvSpPr txBox="1"/>
          <p:nvPr/>
        </p:nvSpPr>
        <p:spPr>
          <a:xfrm>
            <a:off x="3899888" y="2431295"/>
            <a:ext cx="4392228" cy="199541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800">
                <a:solidFill>
                  <a:schemeClr val="accent1"/>
                </a:solidFill>
                <a:latin typeface="+mj-lt"/>
              </a:rPr>
              <a:t>Event</a:t>
            </a:r>
            <a:r>
              <a:rPr lang="en-US" sz="6600">
                <a:solidFill>
                  <a:schemeClr val="tx2"/>
                </a:solidFill>
                <a:latin typeface="+mj-lt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en-US" sz="7200">
                <a:solidFill>
                  <a:schemeClr val="tx2"/>
                </a:solidFill>
                <a:latin typeface="+mj-lt"/>
              </a:rPr>
              <a:t>Pitch Deck</a:t>
            </a:r>
            <a:endParaRPr lang="en-US" sz="7200" dirty="0" err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E0D125-CCB4-A07A-DB1D-6F6377DF7CBD}"/>
              </a:ext>
            </a:extLst>
          </p:cNvPr>
          <p:cNvSpPr txBox="1"/>
          <p:nvPr/>
        </p:nvSpPr>
        <p:spPr>
          <a:xfrm>
            <a:off x="4783943" y="4818076"/>
            <a:ext cx="2624115" cy="202684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Igniting [theme] with [value]</a:t>
            </a:r>
            <a:endParaRPr lang="en-US" sz="1200" dirty="0" err="1">
              <a:solidFill>
                <a:schemeClr val="tx2">
                  <a:lumMod val="90000"/>
                  <a:lumOff val="10000"/>
                </a:schemeClr>
              </a:solidFill>
              <a:latin typeface="+mj-lt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8E10339D-053E-C490-8B44-7F7C81D54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67388" y="1447800"/>
            <a:ext cx="657225" cy="657225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04606E-1C77-09D5-5837-EB53FAB6E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C9A5A7-0081-4300-3773-697675C58B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2DFF36-F515-77E0-EAB4-C422DF60C4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0EC45CE-B522-02D5-391F-564A496A2BB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9467BE-AF05-D81B-2068-D27F9FA3B59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906118-1F3A-40B9-1B9B-B261091E2A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813276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01DA65D-EA38-A090-043A-4FDDFF9EC248}"/>
              </a:ext>
            </a:extLst>
          </p:cNvPr>
          <p:cNvSpPr/>
          <p:nvPr/>
        </p:nvSpPr>
        <p:spPr bwMode="auto">
          <a:xfrm>
            <a:off x="568824" y="1783080"/>
            <a:ext cx="2553789" cy="38113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109831-4CF1-EE15-2DBE-F609419E9EBC}"/>
              </a:ext>
            </a:extLst>
          </p:cNvPr>
          <p:cNvSpPr/>
          <p:nvPr/>
        </p:nvSpPr>
        <p:spPr bwMode="auto">
          <a:xfrm>
            <a:off x="3401453" y="1783080"/>
            <a:ext cx="2553789" cy="38113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8EBE90E-F8F5-7DE6-BC59-DFE87426977E}"/>
              </a:ext>
            </a:extLst>
          </p:cNvPr>
          <p:cNvSpPr/>
          <p:nvPr/>
        </p:nvSpPr>
        <p:spPr bwMode="auto">
          <a:xfrm>
            <a:off x="6234082" y="1783080"/>
            <a:ext cx="2553789" cy="38113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7F70AF8-9D5A-EA75-0550-EFAA308F2DB4}"/>
              </a:ext>
            </a:extLst>
          </p:cNvPr>
          <p:cNvSpPr/>
          <p:nvPr/>
        </p:nvSpPr>
        <p:spPr bwMode="auto">
          <a:xfrm>
            <a:off x="9066711" y="1783080"/>
            <a:ext cx="2553789" cy="381138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27B9CF23-9837-087A-A6AA-D6660B3E01CF}"/>
              </a:ext>
            </a:extLst>
          </p:cNvPr>
          <p:cNvSpPr txBox="1"/>
          <p:nvPr/>
        </p:nvSpPr>
        <p:spPr>
          <a:xfrm>
            <a:off x="782728" y="3711347"/>
            <a:ext cx="2125980" cy="131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lackluster events bore audiences daily now. Add why it’s a costly miss in engagement today. Explain how it dims connection against trends fast.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90A5D66-2DE3-8F14-CE46-CEBB910539B8}"/>
              </a:ext>
            </a:extLst>
          </p:cNvPr>
          <p:cNvSpPr/>
          <p:nvPr/>
        </p:nvSpPr>
        <p:spPr bwMode="auto">
          <a:xfrm>
            <a:off x="782728" y="2312850"/>
            <a:ext cx="773938" cy="77393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Google Shape;436;p14">
            <a:extLst>
              <a:ext uri="{FF2B5EF4-FFF2-40B4-BE49-F238E27FC236}">
                <a16:creationId xmlns:a16="http://schemas.microsoft.com/office/drawing/2014/main" id="{6F5CDACC-D286-DC06-D0EE-0A4BFB33BC39}"/>
              </a:ext>
            </a:extLst>
          </p:cNvPr>
          <p:cNvSpPr txBox="1"/>
          <p:nvPr/>
        </p:nvSpPr>
        <p:spPr>
          <a:xfrm>
            <a:off x="3615357" y="3711347"/>
            <a:ext cx="2125980" cy="131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lackluster events bore audiences daily now. Add why it’s a costly miss in engagement today. Explain how it dims connection against trends fast.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C2D361F-FBE5-2B8D-B707-BBE13969BDA0}"/>
              </a:ext>
            </a:extLst>
          </p:cNvPr>
          <p:cNvSpPr/>
          <p:nvPr/>
        </p:nvSpPr>
        <p:spPr bwMode="auto">
          <a:xfrm>
            <a:off x="3615357" y="2312850"/>
            <a:ext cx="773938" cy="77393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F020D476-628F-D950-AD22-6037415F6FF6}"/>
              </a:ext>
            </a:extLst>
          </p:cNvPr>
          <p:cNvSpPr txBox="1"/>
          <p:nvPr/>
        </p:nvSpPr>
        <p:spPr>
          <a:xfrm>
            <a:off x="6447986" y="3711347"/>
            <a:ext cx="2125980" cy="131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lackluster events bore audiences daily now. Add why it’s a costly miss in engagement today. Explain how it dims connection against trends fast.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6B77AA4-456F-B8F5-9256-921FCB95F45A}"/>
              </a:ext>
            </a:extLst>
          </p:cNvPr>
          <p:cNvSpPr/>
          <p:nvPr/>
        </p:nvSpPr>
        <p:spPr bwMode="auto">
          <a:xfrm>
            <a:off x="6447986" y="2312850"/>
            <a:ext cx="773938" cy="77393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Google Shape;437;p14">
            <a:extLst>
              <a:ext uri="{FF2B5EF4-FFF2-40B4-BE49-F238E27FC236}">
                <a16:creationId xmlns:a16="http://schemas.microsoft.com/office/drawing/2014/main" id="{0DA2749E-A07C-1A0F-9940-8F20C37DA55D}"/>
              </a:ext>
            </a:extLst>
          </p:cNvPr>
          <p:cNvSpPr txBox="1"/>
          <p:nvPr/>
        </p:nvSpPr>
        <p:spPr>
          <a:xfrm>
            <a:off x="782728" y="3305890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E6B07D3F-0659-56D7-7490-197C46353AA7}"/>
              </a:ext>
            </a:extLst>
          </p:cNvPr>
          <p:cNvSpPr txBox="1"/>
          <p:nvPr/>
        </p:nvSpPr>
        <p:spPr>
          <a:xfrm>
            <a:off x="3615357" y="3305890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3BEF5BCF-6B54-55ED-57C6-A52C7AE21FB6}"/>
              </a:ext>
            </a:extLst>
          </p:cNvPr>
          <p:cNvSpPr txBox="1"/>
          <p:nvPr/>
        </p:nvSpPr>
        <p:spPr>
          <a:xfrm>
            <a:off x="6447986" y="3305890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7" name="Google Shape;437;p14">
            <a:extLst>
              <a:ext uri="{FF2B5EF4-FFF2-40B4-BE49-F238E27FC236}">
                <a16:creationId xmlns:a16="http://schemas.microsoft.com/office/drawing/2014/main" id="{475E247E-44B2-5A79-A770-AE7E33241866}"/>
              </a:ext>
            </a:extLst>
          </p:cNvPr>
          <p:cNvSpPr txBox="1"/>
          <p:nvPr/>
        </p:nvSpPr>
        <p:spPr>
          <a:xfrm>
            <a:off x="9280615" y="3305890"/>
            <a:ext cx="212598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Problem Name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9826001D-D50C-347E-4E58-36522FF7ED1F}"/>
              </a:ext>
            </a:extLst>
          </p:cNvPr>
          <p:cNvSpPr txBox="1"/>
          <p:nvPr/>
        </p:nvSpPr>
        <p:spPr>
          <a:xfrm>
            <a:off x="9280615" y="3711347"/>
            <a:ext cx="2125980" cy="131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lackluster events bore audiences daily now. Add why it’s a costly miss in engagement today. Explain how it dims connection against trends fast.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1D9BAEF-1675-C1A7-5354-180E45C89480}"/>
              </a:ext>
            </a:extLst>
          </p:cNvPr>
          <p:cNvSpPr/>
          <p:nvPr/>
        </p:nvSpPr>
        <p:spPr bwMode="auto">
          <a:xfrm>
            <a:off x="9280615" y="2312850"/>
            <a:ext cx="773938" cy="77393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7FAFF5F-5C6F-0F8B-8335-D4AAE3F32A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73726" y="2471219"/>
            <a:ext cx="457200" cy="4572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C3A9A6F4-332F-C313-32EC-9AA518CB7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38984" y="2471219"/>
            <a:ext cx="457200" cy="4572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60D0117A-A38C-4A3F-A0BE-421B4EF261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1097" y="2471219"/>
            <a:ext cx="457200" cy="45720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5E22B661-95CE-96A2-9549-6F619658981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606355" y="247121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53E785-73AF-E540-78A4-BA3504FCE6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0CF326B-E6A8-F0FD-4AB4-BC5736925C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289E690-9A43-9B64-2804-D80375670C86}"/>
              </a:ext>
            </a:extLst>
          </p:cNvPr>
          <p:cNvSpPr/>
          <p:nvPr/>
        </p:nvSpPr>
        <p:spPr bwMode="auto">
          <a:xfrm>
            <a:off x="571500" y="2530742"/>
            <a:ext cx="274320" cy="27432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034096-0955-F213-3ACC-FA5F6AEA1F86}"/>
              </a:ext>
            </a:extLst>
          </p:cNvPr>
          <p:cNvSpPr/>
          <p:nvPr/>
        </p:nvSpPr>
        <p:spPr bwMode="auto">
          <a:xfrm>
            <a:off x="637969" y="2612621"/>
            <a:ext cx="141383" cy="110562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93DD6F9-AE39-5888-0279-66284EE4C7D0}"/>
              </a:ext>
            </a:extLst>
          </p:cNvPr>
          <p:cNvSpPr/>
          <p:nvPr/>
        </p:nvSpPr>
        <p:spPr bwMode="auto">
          <a:xfrm>
            <a:off x="571500" y="3396850"/>
            <a:ext cx="274320" cy="27432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F8AA9BF-4B0B-3ED9-031A-5FCD04016D47}"/>
              </a:ext>
            </a:extLst>
          </p:cNvPr>
          <p:cNvSpPr/>
          <p:nvPr/>
        </p:nvSpPr>
        <p:spPr bwMode="auto">
          <a:xfrm>
            <a:off x="637969" y="3478729"/>
            <a:ext cx="141383" cy="110562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E41BDB-0828-ABF9-35DB-D501EC1F1ADB}"/>
              </a:ext>
            </a:extLst>
          </p:cNvPr>
          <p:cNvSpPr/>
          <p:nvPr/>
        </p:nvSpPr>
        <p:spPr bwMode="auto">
          <a:xfrm>
            <a:off x="571500" y="4262958"/>
            <a:ext cx="274320" cy="27432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83E0D24-F951-C675-A94B-8A241410764B}"/>
              </a:ext>
            </a:extLst>
          </p:cNvPr>
          <p:cNvSpPr/>
          <p:nvPr/>
        </p:nvSpPr>
        <p:spPr bwMode="auto">
          <a:xfrm>
            <a:off x="637969" y="4344837"/>
            <a:ext cx="141383" cy="110562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Google Shape;437;p14">
            <a:extLst>
              <a:ext uri="{FF2B5EF4-FFF2-40B4-BE49-F238E27FC236}">
                <a16:creationId xmlns:a16="http://schemas.microsoft.com/office/drawing/2014/main" id="{FC48DDFC-E147-009A-9732-CD9300B505FC}"/>
              </a:ext>
            </a:extLst>
          </p:cNvPr>
          <p:cNvSpPr txBox="1"/>
          <p:nvPr/>
        </p:nvSpPr>
        <p:spPr>
          <a:xfrm>
            <a:off x="1015513" y="2516577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1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7" name="Google Shape;436;p14">
            <a:extLst>
              <a:ext uri="{FF2B5EF4-FFF2-40B4-BE49-F238E27FC236}">
                <a16:creationId xmlns:a16="http://schemas.microsoft.com/office/drawing/2014/main" id="{EC3E58A7-B679-5EB1-7E58-66426B0D54EB}"/>
              </a:ext>
            </a:extLst>
          </p:cNvPr>
          <p:cNvSpPr txBox="1"/>
          <p:nvPr/>
        </p:nvSpPr>
        <p:spPr>
          <a:xfrm>
            <a:off x="1015513" y="2810546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a key product strength here now.</a:t>
            </a:r>
          </a:p>
        </p:txBody>
      </p:sp>
      <p:sp>
        <p:nvSpPr>
          <p:cNvPr id="18" name="Google Shape;437;p14">
            <a:extLst>
              <a:ext uri="{FF2B5EF4-FFF2-40B4-BE49-F238E27FC236}">
                <a16:creationId xmlns:a16="http://schemas.microsoft.com/office/drawing/2014/main" id="{E42B27DB-1542-0671-2F24-E4D13E92D547}"/>
              </a:ext>
            </a:extLst>
          </p:cNvPr>
          <p:cNvSpPr txBox="1"/>
          <p:nvPr/>
        </p:nvSpPr>
        <p:spPr>
          <a:xfrm>
            <a:off x="1015513" y="3382685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2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FC218C55-B597-D5FF-D77A-3F3E9CA54DF4}"/>
              </a:ext>
            </a:extLst>
          </p:cNvPr>
          <p:cNvSpPr txBox="1"/>
          <p:nvPr/>
        </p:nvSpPr>
        <p:spPr>
          <a:xfrm>
            <a:off x="1015513" y="3676654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a key product strength here now.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7DF5AC3B-D91D-6562-C1BE-185174B23C6E}"/>
              </a:ext>
            </a:extLst>
          </p:cNvPr>
          <p:cNvSpPr txBox="1"/>
          <p:nvPr/>
        </p:nvSpPr>
        <p:spPr>
          <a:xfrm>
            <a:off x="1015513" y="4248793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3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2B9C329D-0EA6-F0FD-3886-C4186C4ACCE7}"/>
              </a:ext>
            </a:extLst>
          </p:cNvPr>
          <p:cNvSpPr txBox="1"/>
          <p:nvPr/>
        </p:nvSpPr>
        <p:spPr>
          <a:xfrm>
            <a:off x="1015513" y="4542762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a key product strength here now.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05BE9D34-F53E-ED50-433C-7357D73BD3BB}"/>
              </a:ext>
            </a:extLst>
          </p:cNvPr>
          <p:cNvSpPr txBox="1"/>
          <p:nvPr/>
        </p:nvSpPr>
        <p:spPr>
          <a:xfrm>
            <a:off x="1015513" y="5114902"/>
            <a:ext cx="334058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The Benefit 4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0E37F666-4464-FD50-17EF-55161CE76FF8}"/>
              </a:ext>
            </a:extLst>
          </p:cNvPr>
          <p:cNvSpPr txBox="1"/>
          <p:nvPr/>
        </p:nvSpPr>
        <p:spPr>
          <a:xfrm>
            <a:off x="1015513" y="5408871"/>
            <a:ext cx="3340587" cy="2101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a key product strength here now.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C3E44B7-2D58-C857-17F0-53F8678256F3}"/>
              </a:ext>
            </a:extLst>
          </p:cNvPr>
          <p:cNvSpPr/>
          <p:nvPr/>
        </p:nvSpPr>
        <p:spPr bwMode="auto">
          <a:xfrm>
            <a:off x="571500" y="5129067"/>
            <a:ext cx="274320" cy="274320"/>
          </a:xfrm>
          <a:custGeom>
            <a:avLst/>
            <a:gdLst>
              <a:gd name="connsiteX0" fmla="*/ 143504 w 287007"/>
              <a:gd name="connsiteY0" fmla="*/ 0 h 292240"/>
              <a:gd name="connsiteX1" fmla="*/ 286983 w 287007"/>
              <a:gd name="connsiteY1" fmla="*/ 148761 h 292240"/>
              <a:gd name="connsiteX2" fmla="*/ 143504 w 287007"/>
              <a:gd name="connsiteY2" fmla="*/ 292240 h 292240"/>
              <a:gd name="connsiteX3" fmla="*/ 24 w 287007"/>
              <a:gd name="connsiteY3" fmla="*/ 143480 h 292240"/>
              <a:gd name="connsiteX4" fmla="*/ 143504 w 287007"/>
              <a:gd name="connsiteY4" fmla="*/ 0 h 2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7007" h="292240">
                <a:moveTo>
                  <a:pt x="143504" y="0"/>
                </a:moveTo>
                <a:cubicBezTo>
                  <a:pt x="224203" y="1458"/>
                  <a:pt x="288441" y="68061"/>
                  <a:pt x="286983" y="148761"/>
                </a:cubicBezTo>
                <a:cubicBezTo>
                  <a:pt x="285562" y="227406"/>
                  <a:pt x="222149" y="290819"/>
                  <a:pt x="143504" y="292240"/>
                </a:cubicBezTo>
                <a:cubicBezTo>
                  <a:pt x="62804" y="290782"/>
                  <a:pt x="-1434" y="224180"/>
                  <a:pt x="24" y="143480"/>
                </a:cubicBezTo>
                <a:cubicBezTo>
                  <a:pt x="1446" y="64834"/>
                  <a:pt x="64858" y="1421"/>
                  <a:pt x="1435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1B77D2C-29F0-A30B-03DB-B0E92B3D6B54}"/>
              </a:ext>
            </a:extLst>
          </p:cNvPr>
          <p:cNvSpPr/>
          <p:nvPr/>
        </p:nvSpPr>
        <p:spPr bwMode="auto">
          <a:xfrm>
            <a:off x="637969" y="5210946"/>
            <a:ext cx="141383" cy="110562"/>
          </a:xfrm>
          <a:custGeom>
            <a:avLst/>
            <a:gdLst>
              <a:gd name="connsiteX0" fmla="*/ 2876824 w 3290864"/>
              <a:gd name="connsiteY0" fmla="*/ 0 h 2573488"/>
              <a:gd name="connsiteX1" fmla="*/ 3290864 w 3290864"/>
              <a:gd name="connsiteY1" fmla="*/ 414041 h 2573488"/>
              <a:gd name="connsiteX2" fmla="*/ 3083600 w 3290864"/>
              <a:gd name="connsiteY2" fmla="*/ 622768 h 2573488"/>
              <a:gd name="connsiteX3" fmla="*/ 1382573 w 3290864"/>
              <a:gd name="connsiteY3" fmla="*/ 2382805 h 2573488"/>
              <a:gd name="connsiteX4" fmla="*/ 1191890 w 3290864"/>
              <a:gd name="connsiteY4" fmla="*/ 2573488 h 2573488"/>
              <a:gd name="connsiteX5" fmla="*/ 986576 w 3290864"/>
              <a:gd name="connsiteY5" fmla="*/ 2399386 h 2573488"/>
              <a:gd name="connsiteX6" fmla="*/ 223845 w 3290864"/>
              <a:gd name="connsiteY6" fmla="*/ 1754185 h 2573488"/>
              <a:gd name="connsiteX7" fmla="*/ 0 w 3290864"/>
              <a:gd name="connsiteY7" fmla="*/ 1563502 h 2573488"/>
              <a:gd name="connsiteX8" fmla="*/ 377464 w 3290864"/>
              <a:gd name="connsiteY8" fmla="*/ 1115812 h 2573488"/>
              <a:gd name="connsiteX9" fmla="*/ 601309 w 3290864"/>
              <a:gd name="connsiteY9" fmla="*/ 1305032 h 2573488"/>
              <a:gd name="connsiteX10" fmla="*/ 1156777 w 3290864"/>
              <a:gd name="connsiteY10" fmla="*/ 1774180 h 2573488"/>
              <a:gd name="connsiteX11" fmla="*/ 2669560 w 3290864"/>
              <a:gd name="connsiteY11" fmla="*/ 208240 h 2573488"/>
              <a:gd name="connsiteX12" fmla="*/ 2876824 w 3290864"/>
              <a:gd name="connsiteY12" fmla="*/ 0 h 25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0864" h="2573488">
                <a:moveTo>
                  <a:pt x="2876824" y="0"/>
                </a:moveTo>
                <a:lnTo>
                  <a:pt x="3290864" y="414041"/>
                </a:lnTo>
                <a:lnTo>
                  <a:pt x="3083600" y="622768"/>
                </a:lnTo>
                <a:cubicBezTo>
                  <a:pt x="2464247" y="1244072"/>
                  <a:pt x="2014118" y="1749796"/>
                  <a:pt x="1382573" y="2382805"/>
                </a:cubicBezTo>
                <a:lnTo>
                  <a:pt x="1191890" y="2573488"/>
                </a:lnTo>
                <a:lnTo>
                  <a:pt x="986576" y="2399386"/>
                </a:lnTo>
                <a:lnTo>
                  <a:pt x="223845" y="1754185"/>
                </a:lnTo>
                <a:lnTo>
                  <a:pt x="0" y="1563502"/>
                </a:lnTo>
                <a:lnTo>
                  <a:pt x="377464" y="1115812"/>
                </a:lnTo>
                <a:lnTo>
                  <a:pt x="601309" y="1305032"/>
                </a:lnTo>
                <a:lnTo>
                  <a:pt x="1156777" y="1774180"/>
                </a:lnTo>
                <a:cubicBezTo>
                  <a:pt x="1678594" y="1242121"/>
                  <a:pt x="2107753" y="771510"/>
                  <a:pt x="2669560" y="208240"/>
                </a:cubicBezTo>
                <a:lnTo>
                  <a:pt x="2876824" y="0"/>
                </a:ln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221AE2E9-2256-D26D-75E6-E0460EFF475C}"/>
              </a:ext>
            </a:extLst>
          </p:cNvPr>
          <p:cNvSpPr txBox="1"/>
          <p:nvPr/>
        </p:nvSpPr>
        <p:spPr>
          <a:xfrm>
            <a:off x="571501" y="1465612"/>
            <a:ext cx="4437062" cy="4317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your event delivers unique experiences, boosting engagement and joy for attendees and sponsors daily.</a:t>
            </a:r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16B6B94-2C9C-A490-0340-39074CAA2C7B}"/>
              </a:ext>
            </a:extLst>
          </p:cNvPr>
          <p:cNvSpPr/>
          <p:nvPr/>
        </p:nvSpPr>
        <p:spPr bwMode="auto">
          <a:xfrm>
            <a:off x="43434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63D01F0-9B5D-DBF5-534F-40C7790D5D79}"/>
              </a:ext>
            </a:extLst>
          </p:cNvPr>
          <p:cNvSpPr/>
          <p:nvPr/>
        </p:nvSpPr>
        <p:spPr bwMode="auto">
          <a:xfrm>
            <a:off x="81153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0FB6106-4531-3DC7-7A87-AC3E9A341D0D}"/>
              </a:ext>
            </a:extLst>
          </p:cNvPr>
          <p:cNvSpPr/>
          <p:nvPr/>
        </p:nvSpPr>
        <p:spPr bwMode="auto">
          <a:xfrm>
            <a:off x="5715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6DADE3A-6DCF-9D84-152A-959974AF3056}"/>
              </a:ext>
            </a:extLst>
          </p:cNvPr>
          <p:cNvSpPr/>
          <p:nvPr/>
        </p:nvSpPr>
        <p:spPr bwMode="auto">
          <a:xfrm>
            <a:off x="1365327" y="2017713"/>
            <a:ext cx="1906434" cy="1906434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4000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633CDEE5-19C3-327F-3CBB-03F0D7C109FF}"/>
              </a:ext>
            </a:extLst>
          </p:cNvPr>
          <p:cNvSpPr txBox="1"/>
          <p:nvPr/>
        </p:nvSpPr>
        <p:spPr>
          <a:xfrm>
            <a:off x="1152684" y="4649476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many attendees your event targets in this vibrant market daily now globally.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107B6977-C808-80B2-8C87-8BBA70AA44FB}"/>
              </a:ext>
            </a:extLst>
          </p:cNvPr>
          <p:cNvSpPr txBox="1"/>
          <p:nvPr/>
        </p:nvSpPr>
        <p:spPr>
          <a:xfrm>
            <a:off x="1152684" y="4232670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Attendees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" name="Google Shape;436;p14">
            <a:extLst>
              <a:ext uri="{FF2B5EF4-FFF2-40B4-BE49-F238E27FC236}">
                <a16:creationId xmlns:a16="http://schemas.microsoft.com/office/drawing/2014/main" id="{2D136F34-59FA-6E58-CD55-EE52261198FA}"/>
              </a:ext>
            </a:extLst>
          </p:cNvPr>
          <p:cNvSpPr txBox="1"/>
          <p:nvPr/>
        </p:nvSpPr>
        <p:spPr>
          <a:xfrm>
            <a:off x="4924584" y="4649476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the total market value your event aims to tap over the next decade soon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FA887B30-AB9F-0A54-8133-B702D4F26CA3}"/>
              </a:ext>
            </a:extLst>
          </p:cNvPr>
          <p:cNvSpPr txBox="1"/>
          <p:nvPr/>
        </p:nvSpPr>
        <p:spPr>
          <a:xfrm>
            <a:off x="4924584" y="4232670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4" name="Google Shape;436;p14">
            <a:extLst>
              <a:ext uri="{FF2B5EF4-FFF2-40B4-BE49-F238E27FC236}">
                <a16:creationId xmlns:a16="http://schemas.microsoft.com/office/drawing/2014/main" id="{1DCAD1ED-059B-2CF2-4AF3-FDF2E9DB65CB}"/>
              </a:ext>
            </a:extLst>
          </p:cNvPr>
          <p:cNvSpPr txBox="1"/>
          <p:nvPr/>
        </p:nvSpPr>
        <p:spPr>
          <a:xfrm>
            <a:off x="8536781" y="4649476"/>
            <a:ext cx="2651126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the annual growth rate proving your market’s vast potential over the next decade ahead.</a:t>
            </a:r>
          </a:p>
        </p:txBody>
      </p:sp>
      <p:sp>
        <p:nvSpPr>
          <p:cNvPr id="15" name="Google Shape;437;p14">
            <a:extLst>
              <a:ext uri="{FF2B5EF4-FFF2-40B4-BE49-F238E27FC236}">
                <a16:creationId xmlns:a16="http://schemas.microsoft.com/office/drawing/2014/main" id="{5CD5761A-155F-B422-EF5D-A97D05CC2BB0}"/>
              </a:ext>
            </a:extLst>
          </p:cNvPr>
          <p:cNvSpPr txBox="1"/>
          <p:nvPr/>
        </p:nvSpPr>
        <p:spPr>
          <a:xfrm>
            <a:off x="8696484" y="4232670"/>
            <a:ext cx="23317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C8F411-9679-CB3A-CD41-635E18C1DD72}"/>
              </a:ext>
            </a:extLst>
          </p:cNvPr>
          <p:cNvSpPr/>
          <p:nvPr/>
        </p:nvSpPr>
        <p:spPr bwMode="auto">
          <a:xfrm>
            <a:off x="5137227" y="2017713"/>
            <a:ext cx="1906434" cy="1906434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$Y</a:t>
            </a:r>
            <a:endParaRPr lang="en-US" sz="4000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B4DEA63-8D68-B3FE-1F32-4F3056152E8E}"/>
              </a:ext>
            </a:extLst>
          </p:cNvPr>
          <p:cNvSpPr/>
          <p:nvPr/>
        </p:nvSpPr>
        <p:spPr bwMode="auto">
          <a:xfrm>
            <a:off x="8909127" y="2017713"/>
            <a:ext cx="1906434" cy="1906434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Z%</a:t>
            </a:r>
            <a:endParaRPr lang="en-US" sz="4000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93E5224-117D-A49D-068D-A9E43DB212C5}"/>
              </a:ext>
            </a:extLst>
          </p:cNvPr>
          <p:cNvSpPr/>
          <p:nvPr/>
        </p:nvSpPr>
        <p:spPr bwMode="auto">
          <a:xfrm>
            <a:off x="5715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4EA1908-1ACE-6778-BCD8-ED2C7E98830A}"/>
              </a:ext>
            </a:extLst>
          </p:cNvPr>
          <p:cNvSpPr/>
          <p:nvPr/>
        </p:nvSpPr>
        <p:spPr bwMode="auto">
          <a:xfrm>
            <a:off x="43434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DA65761-7086-DAE8-E923-D630BF7CC88E}"/>
              </a:ext>
            </a:extLst>
          </p:cNvPr>
          <p:cNvSpPr/>
          <p:nvPr/>
        </p:nvSpPr>
        <p:spPr bwMode="auto">
          <a:xfrm>
            <a:off x="8115300" y="1447800"/>
            <a:ext cx="3494088" cy="445337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Event Details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BA6176-F0FE-BD3A-54EB-0D6C1AAE59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CD6E37-9615-3603-D886-D57F4E169BA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DBA96E-1A83-C12D-3ED1-711FA79B8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Google Shape;436;p14">
            <a:extLst>
              <a:ext uri="{FF2B5EF4-FFF2-40B4-BE49-F238E27FC236}">
                <a16:creationId xmlns:a16="http://schemas.microsoft.com/office/drawing/2014/main" id="{4898BAA0-D7D4-D73B-225F-C7FF6C06304B}"/>
              </a:ext>
            </a:extLst>
          </p:cNvPr>
          <p:cNvSpPr txBox="1"/>
          <p:nvPr/>
        </p:nvSpPr>
        <p:spPr>
          <a:xfrm>
            <a:off x="730577" y="4414730"/>
            <a:ext cx="318626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this event feature excites attendees or sponsors with unique value, driving engagement daily now.</a:t>
            </a:r>
          </a:p>
        </p:txBody>
      </p:sp>
      <p:sp>
        <p:nvSpPr>
          <p:cNvPr id="17" name="Google Shape;437;p14">
            <a:extLst>
              <a:ext uri="{FF2B5EF4-FFF2-40B4-BE49-F238E27FC236}">
                <a16:creationId xmlns:a16="http://schemas.microsoft.com/office/drawing/2014/main" id="{8170A76F-6A55-779B-AB17-C9ACA75668AA}"/>
              </a:ext>
            </a:extLst>
          </p:cNvPr>
          <p:cNvSpPr txBox="1"/>
          <p:nvPr/>
        </p:nvSpPr>
        <p:spPr>
          <a:xfrm>
            <a:off x="730577" y="4031354"/>
            <a:ext cx="318626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Highlight 1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9" name="Google Shape;437;p14">
            <a:extLst>
              <a:ext uri="{FF2B5EF4-FFF2-40B4-BE49-F238E27FC236}">
                <a16:creationId xmlns:a16="http://schemas.microsoft.com/office/drawing/2014/main" id="{19A18C70-240D-3B88-1D9D-DC27915B20DE}"/>
              </a:ext>
            </a:extLst>
          </p:cNvPr>
          <p:cNvSpPr txBox="1"/>
          <p:nvPr/>
        </p:nvSpPr>
        <p:spPr>
          <a:xfrm>
            <a:off x="730577" y="5410200"/>
            <a:ext cx="318626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sng" strike="noStrike" cap="none">
                <a:solidFill>
                  <a:schemeClr val="accent1"/>
                </a:solidFill>
                <a:latin typeface="+mj-lt"/>
                <a:ea typeface="Montserrat"/>
                <a:cs typeface="Montserrat"/>
                <a:sym typeface="Montserrat"/>
              </a:rPr>
              <a:t>Live Energy</a:t>
            </a:r>
            <a:endParaRPr lang="en-GB" sz="1400" i="0" u="sng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D9DACD7E-FDB5-BEDC-9EEC-C8D9D62C09F0}"/>
              </a:ext>
            </a:extLst>
          </p:cNvPr>
          <p:cNvSpPr txBox="1"/>
          <p:nvPr/>
        </p:nvSpPr>
        <p:spPr>
          <a:xfrm>
            <a:off x="4502477" y="4414730"/>
            <a:ext cx="318626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this event feature excites attendees or sponsors with unique value, driving engagement daily now.</a:t>
            </a:r>
          </a:p>
        </p:txBody>
      </p:sp>
      <p:sp>
        <p:nvSpPr>
          <p:cNvPr id="23" name="Google Shape;437;p14">
            <a:extLst>
              <a:ext uri="{FF2B5EF4-FFF2-40B4-BE49-F238E27FC236}">
                <a16:creationId xmlns:a16="http://schemas.microsoft.com/office/drawing/2014/main" id="{A3BBA326-CA48-7DDC-20B5-9BB1BA555793}"/>
              </a:ext>
            </a:extLst>
          </p:cNvPr>
          <p:cNvSpPr txBox="1"/>
          <p:nvPr/>
        </p:nvSpPr>
        <p:spPr>
          <a:xfrm>
            <a:off x="4502477" y="4031354"/>
            <a:ext cx="318626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Highlight 2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27685CDA-9F77-EB4F-79B3-3F78C5F63F54}"/>
              </a:ext>
            </a:extLst>
          </p:cNvPr>
          <p:cNvSpPr txBox="1"/>
          <p:nvPr/>
        </p:nvSpPr>
        <p:spPr>
          <a:xfrm>
            <a:off x="4502477" y="5410200"/>
            <a:ext cx="318626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sng" strike="noStrike" cap="none">
                <a:solidFill>
                  <a:schemeClr val="accent1"/>
                </a:solidFill>
                <a:latin typeface="+mj-lt"/>
                <a:ea typeface="Montserrat"/>
                <a:cs typeface="Montserrat"/>
                <a:sym typeface="Montserrat"/>
              </a:rPr>
              <a:t>Tasty Bites</a:t>
            </a:r>
            <a:endParaRPr lang="en-GB" sz="1400" i="0" u="sng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44992D15-0779-B704-7194-36F58FF76D80}"/>
              </a:ext>
            </a:extLst>
          </p:cNvPr>
          <p:cNvSpPr txBox="1"/>
          <p:nvPr/>
        </p:nvSpPr>
        <p:spPr>
          <a:xfrm>
            <a:off x="8274377" y="4414730"/>
            <a:ext cx="318626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this event feature excites attendees or sponsors with unique value, driving engagement daily now.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D2F750B0-A7E9-595B-D887-D6BC789AD9C4}"/>
              </a:ext>
            </a:extLst>
          </p:cNvPr>
          <p:cNvSpPr txBox="1"/>
          <p:nvPr/>
        </p:nvSpPr>
        <p:spPr>
          <a:xfrm>
            <a:off x="8274377" y="4031354"/>
            <a:ext cx="318626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800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Highlight 3</a:t>
            </a:r>
            <a:endParaRPr lang="en-GB" sz="18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56F8E77A-017B-6F5B-17D5-7A4EBE33051A}"/>
              </a:ext>
            </a:extLst>
          </p:cNvPr>
          <p:cNvSpPr txBox="1"/>
          <p:nvPr/>
        </p:nvSpPr>
        <p:spPr>
          <a:xfrm>
            <a:off x="8274377" y="5410200"/>
            <a:ext cx="318626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i="0" u="sng" strike="noStrike" cap="none">
                <a:solidFill>
                  <a:schemeClr val="accent1"/>
                </a:solidFill>
                <a:latin typeface="+mj-lt"/>
                <a:ea typeface="Montserrat"/>
                <a:cs typeface="Montserrat"/>
                <a:sym typeface="Montserrat"/>
              </a:rPr>
              <a:t>Viral Art</a:t>
            </a:r>
            <a:endParaRPr lang="en-GB" sz="1400" i="0" u="sng" strike="noStrike" cap="none">
              <a:solidFill>
                <a:schemeClr val="accent1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Traction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C7905BB-2133-E312-FE8A-C0BBF0F1A9DC}"/>
              </a:ext>
            </a:extLst>
          </p:cNvPr>
          <p:cNvSpPr/>
          <p:nvPr/>
        </p:nvSpPr>
        <p:spPr bwMode="auto">
          <a:xfrm>
            <a:off x="568824" y="1447800"/>
            <a:ext cx="6954340" cy="448194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Google Shape;437;p14">
            <a:extLst>
              <a:ext uri="{FF2B5EF4-FFF2-40B4-BE49-F238E27FC236}">
                <a16:creationId xmlns:a16="http://schemas.microsoft.com/office/drawing/2014/main" id="{DEABF5A4-99F0-677F-B8D1-3891F8D06130}"/>
              </a:ext>
            </a:extLst>
          </p:cNvPr>
          <p:cNvSpPr txBox="1"/>
          <p:nvPr/>
        </p:nvSpPr>
        <p:spPr>
          <a:xfrm>
            <a:off x="8631484" y="3360647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latin typeface="+mj-lt"/>
                <a:sym typeface="Montserrat"/>
              </a:rPr>
              <a:t>Revenue Growth</a:t>
            </a:r>
            <a:endParaRPr lang="en-GB">
              <a:latin typeface="+mj-lt"/>
              <a:sym typeface="Arial"/>
            </a:endParaRP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830BA724-BD89-E76E-CA1F-5EB8C6EA4092}"/>
              </a:ext>
            </a:extLst>
          </p:cNvPr>
          <p:cNvSpPr txBox="1"/>
          <p:nvPr/>
        </p:nvSpPr>
        <p:spPr>
          <a:xfrm>
            <a:off x="8631484" y="3645139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Expected Xx% annual increase</a:t>
            </a:r>
          </a:p>
        </p:txBody>
      </p:sp>
      <p:sp>
        <p:nvSpPr>
          <p:cNvPr id="29" name="Google Shape;437;p14">
            <a:extLst>
              <a:ext uri="{FF2B5EF4-FFF2-40B4-BE49-F238E27FC236}">
                <a16:creationId xmlns:a16="http://schemas.microsoft.com/office/drawing/2014/main" id="{721917E1-C81F-CDB9-CBDD-B00FEF501049}"/>
              </a:ext>
            </a:extLst>
          </p:cNvPr>
          <p:cNvSpPr txBox="1"/>
          <p:nvPr/>
        </p:nvSpPr>
        <p:spPr>
          <a:xfrm>
            <a:off x="8631484" y="4226756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latin typeface="+mj-lt"/>
                <a:sym typeface="Montserrat"/>
              </a:rPr>
              <a:t>Profit Margins</a:t>
            </a:r>
            <a:endParaRPr lang="en-GB">
              <a:latin typeface="+mj-lt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7F442AF2-A0EC-03C1-E238-B727B74B0AC7}"/>
              </a:ext>
            </a:extLst>
          </p:cNvPr>
          <p:cNvSpPr txBox="1"/>
          <p:nvPr/>
        </p:nvSpPr>
        <p:spPr>
          <a:xfrm>
            <a:off x="8631484" y="4511248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Sustainable Xx% net profit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C66D3F4B-3F6D-80F6-C8FF-B73B45D4F689}"/>
              </a:ext>
            </a:extLst>
          </p:cNvPr>
          <p:cNvSpPr txBox="1"/>
          <p:nvPr/>
        </p:nvSpPr>
        <p:spPr>
          <a:xfrm>
            <a:off x="8631484" y="5092865"/>
            <a:ext cx="26852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>
                <a:latin typeface="+mj-lt"/>
                <a:sym typeface="Montserrat"/>
              </a:rPr>
              <a:t>Roi Potential</a:t>
            </a:r>
            <a:endParaRPr lang="en-GB">
              <a:latin typeface="+mj-lt"/>
              <a:sym typeface="Arial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228EE28F-9FF7-1258-DDC8-50D2ABEAAA60}"/>
              </a:ext>
            </a:extLst>
          </p:cNvPr>
          <p:cNvSpPr txBox="1"/>
          <p:nvPr/>
        </p:nvSpPr>
        <p:spPr>
          <a:xfrm>
            <a:off x="8631484" y="5377357"/>
            <a:ext cx="268520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Estimated Xx% investor returns</a:t>
            </a:r>
          </a:p>
        </p:txBody>
      </p:sp>
      <p:sp>
        <p:nvSpPr>
          <p:cNvPr id="33" name="Google Shape;436;p14">
            <a:extLst>
              <a:ext uri="{FF2B5EF4-FFF2-40B4-BE49-F238E27FC236}">
                <a16:creationId xmlns:a16="http://schemas.microsoft.com/office/drawing/2014/main" id="{C87D08A0-1D33-FF32-43C9-41C4E6DAFC94}"/>
              </a:ext>
            </a:extLst>
          </p:cNvPr>
          <p:cNvSpPr txBox="1"/>
          <p:nvPr/>
        </p:nvSpPr>
        <p:spPr>
          <a:xfrm>
            <a:off x="8128000" y="2085656"/>
            <a:ext cx="3492500" cy="65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Write how your event’s fast ticket sales or engagement spikes show hot demand &amp; scale, proving market fit with strong growth.</a:t>
            </a:r>
          </a:p>
        </p:txBody>
      </p:sp>
      <p:sp>
        <p:nvSpPr>
          <p:cNvPr id="34" name="Google Shape;437;p14">
            <a:extLst>
              <a:ext uri="{FF2B5EF4-FFF2-40B4-BE49-F238E27FC236}">
                <a16:creationId xmlns:a16="http://schemas.microsoft.com/office/drawing/2014/main" id="{8DEFDB49-1EBD-7B0C-11C4-F1CBFC4B79AB}"/>
              </a:ext>
            </a:extLst>
          </p:cNvPr>
          <p:cNvSpPr txBox="1"/>
          <p:nvPr/>
        </p:nvSpPr>
        <p:spPr>
          <a:xfrm>
            <a:off x="8128000" y="1745387"/>
            <a:ext cx="349249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en-GB" sz="1800">
                <a:latin typeface="+mj-lt"/>
                <a:sym typeface="Montserrat"/>
              </a:rPr>
              <a:t>Crowd Roar</a:t>
            </a:r>
            <a:endParaRPr lang="en-GB" sz="1800">
              <a:latin typeface="+mj-lt"/>
              <a:sym typeface="Arial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E3D83B0-A4C9-7828-3081-04B26D5D27F6}"/>
              </a:ext>
            </a:extLst>
          </p:cNvPr>
          <p:cNvGrpSpPr/>
          <p:nvPr/>
        </p:nvGrpSpPr>
        <p:grpSpPr>
          <a:xfrm>
            <a:off x="8136731" y="3371255"/>
            <a:ext cx="274320" cy="274320"/>
            <a:chOff x="571499" y="2809609"/>
            <a:chExt cx="274320" cy="274320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32BB05C-5DA6-62AE-CED2-14C8225994E7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4FD5F42-5652-8944-1684-1A11E0C3D5B1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5D19889-081A-FECE-99A6-AF3286BC9C9C}"/>
              </a:ext>
            </a:extLst>
          </p:cNvPr>
          <p:cNvGrpSpPr/>
          <p:nvPr/>
        </p:nvGrpSpPr>
        <p:grpSpPr>
          <a:xfrm>
            <a:off x="8136731" y="4244269"/>
            <a:ext cx="274320" cy="274320"/>
            <a:chOff x="571499" y="2809609"/>
            <a:chExt cx="274320" cy="274320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3A44DAB-A806-0825-5A76-BE1ADA2B62E2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8E9ABE5-F8BE-199A-716D-C5DCE4ADB56B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50CC8C1-D20B-6798-224B-F2A1F31E34E4}"/>
              </a:ext>
            </a:extLst>
          </p:cNvPr>
          <p:cNvGrpSpPr/>
          <p:nvPr/>
        </p:nvGrpSpPr>
        <p:grpSpPr>
          <a:xfrm>
            <a:off x="8136731" y="5117283"/>
            <a:ext cx="274320" cy="274320"/>
            <a:chOff x="571499" y="2809609"/>
            <a:chExt cx="274320" cy="27432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47122CA-CC26-4453-5A75-7DB54F6BC5FB}"/>
                </a:ext>
              </a:extLst>
            </p:cNvPr>
            <p:cNvSpPr/>
            <p:nvPr/>
          </p:nvSpPr>
          <p:spPr bwMode="auto">
            <a:xfrm>
              <a:off x="571499" y="2809609"/>
              <a:ext cx="274320" cy="274320"/>
            </a:xfrm>
            <a:custGeom>
              <a:avLst/>
              <a:gdLst>
                <a:gd name="connsiteX0" fmla="*/ 143504 w 287007"/>
                <a:gd name="connsiteY0" fmla="*/ 0 h 292240"/>
                <a:gd name="connsiteX1" fmla="*/ 286983 w 287007"/>
                <a:gd name="connsiteY1" fmla="*/ 148761 h 292240"/>
                <a:gd name="connsiteX2" fmla="*/ 143504 w 287007"/>
                <a:gd name="connsiteY2" fmla="*/ 292240 h 292240"/>
                <a:gd name="connsiteX3" fmla="*/ 24 w 287007"/>
                <a:gd name="connsiteY3" fmla="*/ 143480 h 292240"/>
                <a:gd name="connsiteX4" fmla="*/ 143504 w 287007"/>
                <a:gd name="connsiteY4" fmla="*/ 0 h 292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007" h="292240">
                  <a:moveTo>
                    <a:pt x="143504" y="0"/>
                  </a:moveTo>
                  <a:cubicBezTo>
                    <a:pt x="224203" y="1458"/>
                    <a:pt x="288441" y="68061"/>
                    <a:pt x="286983" y="148761"/>
                  </a:cubicBezTo>
                  <a:cubicBezTo>
                    <a:pt x="285562" y="227406"/>
                    <a:pt x="222149" y="290819"/>
                    <a:pt x="143504" y="292240"/>
                  </a:cubicBezTo>
                  <a:cubicBezTo>
                    <a:pt x="62804" y="290782"/>
                    <a:pt x="-1434" y="224180"/>
                    <a:pt x="24" y="143480"/>
                  </a:cubicBezTo>
                  <a:cubicBezTo>
                    <a:pt x="1446" y="64834"/>
                    <a:pt x="64858" y="1421"/>
                    <a:pt x="1435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2118EB-703D-F73D-5EFA-7D4475562D1A}"/>
                </a:ext>
              </a:extLst>
            </p:cNvPr>
            <p:cNvSpPr/>
            <p:nvPr/>
          </p:nvSpPr>
          <p:spPr bwMode="auto">
            <a:xfrm>
              <a:off x="637968" y="2891488"/>
              <a:ext cx="141383" cy="110562"/>
            </a:xfrm>
            <a:custGeom>
              <a:avLst/>
              <a:gdLst>
                <a:gd name="connsiteX0" fmla="*/ 2876824 w 3290864"/>
                <a:gd name="connsiteY0" fmla="*/ 0 h 2573488"/>
                <a:gd name="connsiteX1" fmla="*/ 3290864 w 3290864"/>
                <a:gd name="connsiteY1" fmla="*/ 414041 h 2573488"/>
                <a:gd name="connsiteX2" fmla="*/ 3083600 w 3290864"/>
                <a:gd name="connsiteY2" fmla="*/ 622768 h 2573488"/>
                <a:gd name="connsiteX3" fmla="*/ 1382573 w 3290864"/>
                <a:gd name="connsiteY3" fmla="*/ 2382805 h 2573488"/>
                <a:gd name="connsiteX4" fmla="*/ 1191890 w 3290864"/>
                <a:gd name="connsiteY4" fmla="*/ 2573488 h 2573488"/>
                <a:gd name="connsiteX5" fmla="*/ 986576 w 3290864"/>
                <a:gd name="connsiteY5" fmla="*/ 2399386 h 2573488"/>
                <a:gd name="connsiteX6" fmla="*/ 223845 w 3290864"/>
                <a:gd name="connsiteY6" fmla="*/ 1754185 h 2573488"/>
                <a:gd name="connsiteX7" fmla="*/ 0 w 3290864"/>
                <a:gd name="connsiteY7" fmla="*/ 1563502 h 2573488"/>
                <a:gd name="connsiteX8" fmla="*/ 377464 w 3290864"/>
                <a:gd name="connsiteY8" fmla="*/ 1115812 h 2573488"/>
                <a:gd name="connsiteX9" fmla="*/ 601309 w 3290864"/>
                <a:gd name="connsiteY9" fmla="*/ 1305032 h 2573488"/>
                <a:gd name="connsiteX10" fmla="*/ 1156777 w 3290864"/>
                <a:gd name="connsiteY10" fmla="*/ 1774180 h 2573488"/>
                <a:gd name="connsiteX11" fmla="*/ 2669560 w 3290864"/>
                <a:gd name="connsiteY11" fmla="*/ 208240 h 2573488"/>
                <a:gd name="connsiteX12" fmla="*/ 2876824 w 3290864"/>
                <a:gd name="connsiteY12" fmla="*/ 0 h 2573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0864" h="2573488">
                  <a:moveTo>
                    <a:pt x="2876824" y="0"/>
                  </a:moveTo>
                  <a:lnTo>
                    <a:pt x="3290864" y="414041"/>
                  </a:lnTo>
                  <a:lnTo>
                    <a:pt x="3083600" y="622768"/>
                  </a:lnTo>
                  <a:cubicBezTo>
                    <a:pt x="2464247" y="1244072"/>
                    <a:pt x="2014118" y="1749796"/>
                    <a:pt x="1382573" y="2382805"/>
                  </a:cubicBezTo>
                  <a:lnTo>
                    <a:pt x="1191890" y="2573488"/>
                  </a:lnTo>
                  <a:lnTo>
                    <a:pt x="986576" y="2399386"/>
                  </a:lnTo>
                  <a:lnTo>
                    <a:pt x="223845" y="1754185"/>
                  </a:lnTo>
                  <a:lnTo>
                    <a:pt x="0" y="1563502"/>
                  </a:lnTo>
                  <a:lnTo>
                    <a:pt x="377464" y="1115812"/>
                  </a:lnTo>
                  <a:lnTo>
                    <a:pt x="601309" y="1305032"/>
                  </a:lnTo>
                  <a:lnTo>
                    <a:pt x="1156777" y="1774180"/>
                  </a:lnTo>
                  <a:cubicBezTo>
                    <a:pt x="1678594" y="1242121"/>
                    <a:pt x="2107753" y="771510"/>
                    <a:pt x="2669560" y="208240"/>
                  </a:cubicBezTo>
                  <a:lnTo>
                    <a:pt x="28768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aphicFrame>
        <p:nvGraphicFramePr>
          <p:cNvPr id="45" name="Chart 44">
            <a:extLst>
              <a:ext uri="{FF2B5EF4-FFF2-40B4-BE49-F238E27FC236}">
                <a16:creationId xmlns:a16="http://schemas.microsoft.com/office/drawing/2014/main" id="{60A1C5D9-1AF2-05E4-5C00-F7D440FE46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297272"/>
              </p:ext>
            </p:extLst>
          </p:nvPr>
        </p:nvGraphicFramePr>
        <p:xfrm>
          <a:off x="836434" y="1866809"/>
          <a:ext cx="6419121" cy="3848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9F10577-22E2-3FEA-6EBE-CD00F39D72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C75ADE2-A33B-CC4E-9CA3-E46ED78E4E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927FC4-8B8A-FD8D-564C-0DA78ACD276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970590F-E93A-80DD-9FE8-DAEC3C1F15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404B51B-E348-E785-33A6-967108C94EB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5" name="Google Shape;436;p14">
            <a:extLst>
              <a:ext uri="{FF2B5EF4-FFF2-40B4-BE49-F238E27FC236}">
                <a16:creationId xmlns:a16="http://schemas.microsoft.com/office/drawing/2014/main" id="{01D2AB35-6E4A-7BC9-CED1-D679B81DCCB2}"/>
              </a:ext>
            </a:extLst>
          </p:cNvPr>
          <p:cNvSpPr txBox="1"/>
          <p:nvPr/>
        </p:nvSpPr>
        <p:spPr>
          <a:xfrm>
            <a:off x="571500" y="4266757"/>
            <a:ext cx="1827190" cy="1362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staging this event.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6" name="Google Shape;436;p14">
            <a:extLst>
              <a:ext uri="{FF2B5EF4-FFF2-40B4-BE49-F238E27FC236}">
                <a16:creationId xmlns:a16="http://schemas.microsoft.com/office/drawing/2014/main" id="{BB059230-A357-FAA0-B9F3-F90949F85250}"/>
              </a:ext>
            </a:extLst>
          </p:cNvPr>
          <p:cNvSpPr txBox="1"/>
          <p:nvPr/>
        </p:nvSpPr>
        <p:spPr>
          <a:xfrm>
            <a:off x="2876952" y="4266757"/>
            <a:ext cx="1827190" cy="1362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staging this event.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7" name="Google Shape;436;p14">
            <a:extLst>
              <a:ext uri="{FF2B5EF4-FFF2-40B4-BE49-F238E27FC236}">
                <a16:creationId xmlns:a16="http://schemas.microsoft.com/office/drawing/2014/main" id="{3BBD9250-6924-34ED-FA1A-D3B43144A8FD}"/>
              </a:ext>
            </a:extLst>
          </p:cNvPr>
          <p:cNvSpPr txBox="1"/>
          <p:nvPr/>
        </p:nvSpPr>
        <p:spPr>
          <a:xfrm>
            <a:off x="5182404" y="4266757"/>
            <a:ext cx="1827190" cy="1362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staging this event.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8" name="Google Shape;436;p14">
            <a:extLst>
              <a:ext uri="{FF2B5EF4-FFF2-40B4-BE49-F238E27FC236}">
                <a16:creationId xmlns:a16="http://schemas.microsoft.com/office/drawing/2014/main" id="{F8C98E23-DE7F-F59A-345D-5B7D1012DC7B}"/>
              </a:ext>
            </a:extLst>
          </p:cNvPr>
          <p:cNvSpPr txBox="1"/>
          <p:nvPr/>
        </p:nvSpPr>
        <p:spPr>
          <a:xfrm>
            <a:off x="7487856" y="4266757"/>
            <a:ext cx="1827190" cy="1362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staging this event.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A1C62399-D55F-5E20-D11E-0C576FAAC04D}"/>
              </a:ext>
            </a:extLst>
          </p:cNvPr>
          <p:cNvSpPr txBox="1"/>
          <p:nvPr/>
        </p:nvSpPr>
        <p:spPr>
          <a:xfrm>
            <a:off x="9793310" y="4266757"/>
            <a:ext cx="1827190" cy="13622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Write key roles to show who’s staging this event.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</a:pPr>
            <a:r>
              <a:rPr lang="en-US" sz="1100">
                <a:solidFill>
                  <a:schemeClr val="bg2"/>
                </a:solidFill>
              </a:rPr>
              <a:t>Include a success to seal their cred quick.</a:t>
            </a:r>
          </a:p>
        </p:txBody>
      </p:sp>
      <p:sp>
        <p:nvSpPr>
          <p:cNvPr id="7" name="Google Shape;436;p14">
            <a:extLst>
              <a:ext uri="{FF2B5EF4-FFF2-40B4-BE49-F238E27FC236}">
                <a16:creationId xmlns:a16="http://schemas.microsoft.com/office/drawing/2014/main" id="{ED397972-BEBD-626F-6F3E-80B65276BF2B}"/>
              </a:ext>
            </a:extLst>
          </p:cNvPr>
          <p:cNvSpPr txBox="1"/>
          <p:nvPr/>
        </p:nvSpPr>
        <p:spPr>
          <a:xfrm>
            <a:off x="571500" y="3831051"/>
            <a:ext cx="182719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CEO, Founder</a:t>
            </a:r>
          </a:p>
        </p:txBody>
      </p:sp>
      <p:sp>
        <p:nvSpPr>
          <p:cNvPr id="8" name="Google Shape;437;p14">
            <a:extLst>
              <a:ext uri="{FF2B5EF4-FFF2-40B4-BE49-F238E27FC236}">
                <a16:creationId xmlns:a16="http://schemas.microsoft.com/office/drawing/2014/main" id="{19E18B93-0B2D-D50A-C092-EE78097A6077}"/>
              </a:ext>
            </a:extLst>
          </p:cNvPr>
          <p:cNvSpPr txBox="1"/>
          <p:nvPr/>
        </p:nvSpPr>
        <p:spPr>
          <a:xfrm>
            <a:off x="571500" y="3531529"/>
            <a:ext cx="18271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19" name="Google Shape;436;p14">
            <a:extLst>
              <a:ext uri="{FF2B5EF4-FFF2-40B4-BE49-F238E27FC236}">
                <a16:creationId xmlns:a16="http://schemas.microsoft.com/office/drawing/2014/main" id="{D6A0D3EF-26E4-0A99-FC67-1E5C9AA18728}"/>
              </a:ext>
            </a:extLst>
          </p:cNvPr>
          <p:cNvSpPr txBox="1"/>
          <p:nvPr/>
        </p:nvSpPr>
        <p:spPr>
          <a:xfrm>
            <a:off x="2876952" y="3831051"/>
            <a:ext cx="182719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0" name="Google Shape;437;p14">
            <a:extLst>
              <a:ext uri="{FF2B5EF4-FFF2-40B4-BE49-F238E27FC236}">
                <a16:creationId xmlns:a16="http://schemas.microsoft.com/office/drawing/2014/main" id="{438B7827-4A7E-6287-DB11-FB5878F0381D}"/>
              </a:ext>
            </a:extLst>
          </p:cNvPr>
          <p:cNvSpPr txBox="1"/>
          <p:nvPr/>
        </p:nvSpPr>
        <p:spPr>
          <a:xfrm>
            <a:off x="2876952" y="3531529"/>
            <a:ext cx="18271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21" name="Google Shape;436;p14">
            <a:extLst>
              <a:ext uri="{FF2B5EF4-FFF2-40B4-BE49-F238E27FC236}">
                <a16:creationId xmlns:a16="http://schemas.microsoft.com/office/drawing/2014/main" id="{7AC936C6-AA32-06D5-8AB2-9F8A23D864AC}"/>
              </a:ext>
            </a:extLst>
          </p:cNvPr>
          <p:cNvSpPr txBox="1"/>
          <p:nvPr/>
        </p:nvSpPr>
        <p:spPr>
          <a:xfrm>
            <a:off x="5182404" y="3831051"/>
            <a:ext cx="182719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2" name="Google Shape;437;p14">
            <a:extLst>
              <a:ext uri="{FF2B5EF4-FFF2-40B4-BE49-F238E27FC236}">
                <a16:creationId xmlns:a16="http://schemas.microsoft.com/office/drawing/2014/main" id="{10C8F902-E71C-DF1C-2227-80030290C3F9}"/>
              </a:ext>
            </a:extLst>
          </p:cNvPr>
          <p:cNvSpPr txBox="1"/>
          <p:nvPr/>
        </p:nvSpPr>
        <p:spPr>
          <a:xfrm>
            <a:off x="5182404" y="3531529"/>
            <a:ext cx="18271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23" name="Google Shape;436;p14">
            <a:extLst>
              <a:ext uri="{FF2B5EF4-FFF2-40B4-BE49-F238E27FC236}">
                <a16:creationId xmlns:a16="http://schemas.microsoft.com/office/drawing/2014/main" id="{A89C3C17-2C3F-B668-7574-4EC70CD75FAD}"/>
              </a:ext>
            </a:extLst>
          </p:cNvPr>
          <p:cNvSpPr txBox="1"/>
          <p:nvPr/>
        </p:nvSpPr>
        <p:spPr>
          <a:xfrm>
            <a:off x="7487856" y="3831051"/>
            <a:ext cx="182719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24" name="Google Shape;437;p14">
            <a:extLst>
              <a:ext uri="{FF2B5EF4-FFF2-40B4-BE49-F238E27FC236}">
                <a16:creationId xmlns:a16="http://schemas.microsoft.com/office/drawing/2014/main" id="{4B38A296-A1C6-602C-06D5-D12B2E2399EA}"/>
              </a:ext>
            </a:extLst>
          </p:cNvPr>
          <p:cNvSpPr txBox="1"/>
          <p:nvPr/>
        </p:nvSpPr>
        <p:spPr>
          <a:xfrm>
            <a:off x="7487856" y="3531529"/>
            <a:ext cx="18271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sp>
        <p:nvSpPr>
          <p:cNvPr id="30" name="Google Shape;436;p14">
            <a:extLst>
              <a:ext uri="{FF2B5EF4-FFF2-40B4-BE49-F238E27FC236}">
                <a16:creationId xmlns:a16="http://schemas.microsoft.com/office/drawing/2014/main" id="{20228166-C9D6-0DED-3F39-67AE343734BD}"/>
              </a:ext>
            </a:extLst>
          </p:cNvPr>
          <p:cNvSpPr txBox="1"/>
          <p:nvPr/>
        </p:nvSpPr>
        <p:spPr>
          <a:xfrm>
            <a:off x="9793308" y="3831051"/>
            <a:ext cx="1827190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 i="1">
                <a:solidFill>
                  <a:schemeClr val="accent1"/>
                </a:solidFill>
              </a:rPr>
              <a:t>Member role</a:t>
            </a:r>
          </a:p>
        </p:txBody>
      </p:sp>
      <p:sp>
        <p:nvSpPr>
          <p:cNvPr id="31" name="Google Shape;437;p14">
            <a:extLst>
              <a:ext uri="{FF2B5EF4-FFF2-40B4-BE49-F238E27FC236}">
                <a16:creationId xmlns:a16="http://schemas.microsoft.com/office/drawing/2014/main" id="{CFECF866-AD5B-4A7D-2514-ABCA9AE77F6B}"/>
              </a:ext>
            </a:extLst>
          </p:cNvPr>
          <p:cNvSpPr txBox="1"/>
          <p:nvPr/>
        </p:nvSpPr>
        <p:spPr>
          <a:xfrm>
            <a:off x="9793308" y="3531529"/>
            <a:ext cx="182719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US"/>
            </a:defPPr>
            <a:lvl1pPr marR="0" lvl="0" indent="770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  <a:defRPr sz="1600" b="0" i="0" u="none" strike="noStrike" cap="none" spc="50">
                <a:solidFill>
                  <a:schemeClr val="tx2"/>
                </a:solidFill>
                <a:latin typeface="Oswald Medium" pitchFamily="2" charset="0"/>
                <a:ea typeface="Montserrat"/>
                <a:cs typeface="Montserrat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/>
            <a:r>
              <a:rPr lang="en-GB" sz="1800">
                <a:latin typeface="+mj-lt"/>
                <a:sym typeface="Montserrat"/>
              </a:rPr>
              <a:t>John Doe</a:t>
            </a:r>
            <a:endParaRPr lang="en-GB" sz="1800">
              <a:latin typeface="+mj-lt"/>
              <a:sym typeface="Arial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5AFA84F-D50A-787A-4A4F-E0008C78E395}"/>
              </a:ext>
            </a:extLst>
          </p:cNvPr>
          <p:cNvCxnSpPr/>
          <p:nvPr/>
        </p:nvCxnSpPr>
        <p:spPr>
          <a:xfrm>
            <a:off x="2637821" y="1819909"/>
            <a:ext cx="0" cy="3916657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98A5E8D-BC0C-6E11-F8D6-4CA8DD3777A2}"/>
              </a:ext>
            </a:extLst>
          </p:cNvPr>
          <p:cNvCxnSpPr/>
          <p:nvPr/>
        </p:nvCxnSpPr>
        <p:spPr>
          <a:xfrm>
            <a:off x="4943273" y="1819909"/>
            <a:ext cx="0" cy="3916657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BDB82C5-347B-2B2C-626C-3B265204E975}"/>
              </a:ext>
            </a:extLst>
          </p:cNvPr>
          <p:cNvCxnSpPr/>
          <p:nvPr/>
        </p:nvCxnSpPr>
        <p:spPr>
          <a:xfrm>
            <a:off x="7248725" y="1819909"/>
            <a:ext cx="0" cy="3916657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F042A0D-5B79-764A-2BAF-77FA3BA0DF61}"/>
              </a:ext>
            </a:extLst>
          </p:cNvPr>
          <p:cNvCxnSpPr/>
          <p:nvPr/>
        </p:nvCxnSpPr>
        <p:spPr>
          <a:xfrm>
            <a:off x="9554177" y="1819909"/>
            <a:ext cx="0" cy="3916657"/>
          </a:xfrm>
          <a:prstGeom prst="line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Join Our Event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5FD9CF-48DD-A263-D1FA-515013922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0E05B0-F9E8-5B56-CAC3-AC49014ED3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36FFB3B-1DFB-EDB6-91E8-62FCC71070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Google Shape;436;p14">
            <a:extLst>
              <a:ext uri="{FF2B5EF4-FFF2-40B4-BE49-F238E27FC236}">
                <a16:creationId xmlns:a16="http://schemas.microsoft.com/office/drawing/2014/main" id="{2EFC5A2E-6C9A-6E9E-8CED-5C3482B12503}"/>
              </a:ext>
            </a:extLst>
          </p:cNvPr>
          <p:cNvSpPr txBox="1"/>
          <p:nvPr/>
        </p:nvSpPr>
        <p:spPr>
          <a:xfrm>
            <a:off x="571501" y="1411940"/>
            <a:ext cx="3494087" cy="1099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2">
                    <a:lumMod val="90000"/>
                    <a:lumOff val="10000"/>
                  </a:schemeClr>
                </a:solidFill>
              </a:rPr>
              <a:t>Write your big event vision to thrill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tx2">
                    <a:lumMod val="90000"/>
                    <a:lumOff val="10000"/>
                  </a:schemeClr>
                </a:solidFill>
              </a:rPr>
              <a:t>Explain why now’s the time to join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Add a quick step to connect today now.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Include a final nudge to act right away.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DB3706B-724A-0FEA-5ED0-43FEF9F7D855}"/>
              </a:ext>
            </a:extLst>
          </p:cNvPr>
          <p:cNvSpPr/>
          <p:nvPr/>
        </p:nvSpPr>
        <p:spPr bwMode="auto">
          <a:xfrm>
            <a:off x="571500" y="3765370"/>
            <a:ext cx="490788" cy="49078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2" name="Google Shape;437;p14">
            <a:extLst>
              <a:ext uri="{FF2B5EF4-FFF2-40B4-BE49-F238E27FC236}">
                <a16:creationId xmlns:a16="http://schemas.microsoft.com/office/drawing/2014/main" id="{5EF7E341-B7DD-4344-F35A-9741A65AC410}"/>
              </a:ext>
            </a:extLst>
          </p:cNvPr>
          <p:cNvSpPr txBox="1"/>
          <p:nvPr/>
        </p:nvSpPr>
        <p:spPr>
          <a:xfrm>
            <a:off x="1323185" y="3772583"/>
            <a:ext cx="274240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" name="Google Shape;436;p14">
            <a:extLst>
              <a:ext uri="{FF2B5EF4-FFF2-40B4-BE49-F238E27FC236}">
                <a16:creationId xmlns:a16="http://schemas.microsoft.com/office/drawing/2014/main" id="{756B3D1B-1898-5969-C118-4C3B3F0BB015}"/>
              </a:ext>
            </a:extLst>
          </p:cNvPr>
          <p:cNvSpPr txBox="1"/>
          <p:nvPr/>
        </p:nvSpPr>
        <p:spPr>
          <a:xfrm>
            <a:off x="1323185" y="4058511"/>
            <a:ext cx="2742403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contact@ocvembor.com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A644FB7-F393-64F4-2923-F9767CD596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874952"/>
            <a:ext cx="271624" cy="27162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8B889A3E-19A2-06A1-2CD7-13BDCEBACD7C}"/>
              </a:ext>
            </a:extLst>
          </p:cNvPr>
          <p:cNvSpPr/>
          <p:nvPr/>
        </p:nvSpPr>
        <p:spPr bwMode="auto">
          <a:xfrm>
            <a:off x="571500" y="4605880"/>
            <a:ext cx="490788" cy="49078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19E0DE7B-87F9-7284-5C67-A921B6752A79}"/>
              </a:ext>
            </a:extLst>
          </p:cNvPr>
          <p:cNvSpPr txBox="1"/>
          <p:nvPr/>
        </p:nvSpPr>
        <p:spPr>
          <a:xfrm>
            <a:off x="1323185" y="4613093"/>
            <a:ext cx="274240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2" name="Google Shape;436;p14">
            <a:extLst>
              <a:ext uri="{FF2B5EF4-FFF2-40B4-BE49-F238E27FC236}">
                <a16:creationId xmlns:a16="http://schemas.microsoft.com/office/drawing/2014/main" id="{C880D4A2-45D5-B18B-F02B-90611F964893}"/>
              </a:ext>
            </a:extLst>
          </p:cNvPr>
          <p:cNvSpPr txBox="1"/>
          <p:nvPr/>
        </p:nvSpPr>
        <p:spPr>
          <a:xfrm>
            <a:off x="1323185" y="4899021"/>
            <a:ext cx="2742403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+1 234-567-8910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239384E0-5645-08A5-EFB7-AA020B9C2A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715462"/>
            <a:ext cx="271624" cy="271624"/>
          </a:xfrm>
          <a:prstGeom prst="rect">
            <a:avLst/>
          </a:prstGeom>
        </p:spPr>
      </p:pic>
      <p:sp>
        <p:nvSpPr>
          <p:cNvPr id="24" name="Oval 23">
            <a:extLst>
              <a:ext uri="{FF2B5EF4-FFF2-40B4-BE49-F238E27FC236}">
                <a16:creationId xmlns:a16="http://schemas.microsoft.com/office/drawing/2014/main" id="{49FABA40-63E5-5C74-ADD4-7B72887E03B1}"/>
              </a:ext>
            </a:extLst>
          </p:cNvPr>
          <p:cNvSpPr/>
          <p:nvPr/>
        </p:nvSpPr>
        <p:spPr bwMode="auto">
          <a:xfrm>
            <a:off x="571500" y="5446390"/>
            <a:ext cx="490788" cy="49078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282B8B37-E56A-3B04-83D0-66EEE45443D0}"/>
              </a:ext>
            </a:extLst>
          </p:cNvPr>
          <p:cNvSpPr txBox="1"/>
          <p:nvPr/>
        </p:nvSpPr>
        <p:spPr>
          <a:xfrm>
            <a:off x="1323185" y="5453603"/>
            <a:ext cx="274240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Google Shape;436;p14">
            <a:extLst>
              <a:ext uri="{FF2B5EF4-FFF2-40B4-BE49-F238E27FC236}">
                <a16:creationId xmlns:a16="http://schemas.microsoft.com/office/drawing/2014/main" id="{B702925A-E44D-3A68-8E41-601B2EA6EE6F}"/>
              </a:ext>
            </a:extLst>
          </p:cNvPr>
          <p:cNvSpPr txBox="1"/>
          <p:nvPr/>
        </p:nvSpPr>
        <p:spPr>
          <a:xfrm>
            <a:off x="1323185" y="5739531"/>
            <a:ext cx="2742403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https://ocvembor.com</a:t>
            </a:r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1CDFDCE4-4D61-2013-AE2F-0C2951AF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555972"/>
            <a:ext cx="271624" cy="271624"/>
          </a:xfrm>
          <a:prstGeom prst="rect">
            <a:avLst/>
          </a:prstGeom>
        </p:spPr>
      </p:pic>
      <p:sp>
        <p:nvSpPr>
          <p:cNvPr id="36" name="Oval 35">
            <a:extLst>
              <a:ext uri="{FF2B5EF4-FFF2-40B4-BE49-F238E27FC236}">
                <a16:creationId xmlns:a16="http://schemas.microsoft.com/office/drawing/2014/main" id="{74F9FD2C-BD8F-4317-73FA-4E36A5F49820}"/>
              </a:ext>
            </a:extLst>
          </p:cNvPr>
          <p:cNvSpPr/>
          <p:nvPr/>
        </p:nvSpPr>
        <p:spPr bwMode="auto">
          <a:xfrm>
            <a:off x="571500" y="2924860"/>
            <a:ext cx="490788" cy="490788"/>
          </a:xfrm>
          <a:prstGeom prst="ellipse">
            <a:avLst/>
          </a:prstGeom>
          <a:solidFill>
            <a:schemeClr val="accent1">
              <a:alpha val="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3" name="Google Shape;437;p14">
            <a:extLst>
              <a:ext uri="{FF2B5EF4-FFF2-40B4-BE49-F238E27FC236}">
                <a16:creationId xmlns:a16="http://schemas.microsoft.com/office/drawing/2014/main" id="{5D96D188-DE8E-CB12-D02E-5BC62695855C}"/>
              </a:ext>
            </a:extLst>
          </p:cNvPr>
          <p:cNvSpPr txBox="1"/>
          <p:nvPr/>
        </p:nvSpPr>
        <p:spPr>
          <a:xfrm>
            <a:off x="1323185" y="2932073"/>
            <a:ext cx="274240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60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36;p14">
            <a:extLst>
              <a:ext uri="{FF2B5EF4-FFF2-40B4-BE49-F238E27FC236}">
                <a16:creationId xmlns:a16="http://schemas.microsoft.com/office/drawing/2014/main" id="{ED36F4D0-9097-84C4-5A9C-8FD947599927}"/>
              </a:ext>
            </a:extLst>
          </p:cNvPr>
          <p:cNvSpPr txBox="1"/>
          <p:nvPr/>
        </p:nvSpPr>
        <p:spPr>
          <a:xfrm>
            <a:off x="1323185" y="3218001"/>
            <a:ext cx="2742403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tx2">
                    <a:lumMod val="90000"/>
                    <a:lumOff val="10000"/>
                  </a:schemeClr>
                </a:solidFill>
              </a:rPr>
              <a:t>1 Nuzum Court Buffalo, NY</a:t>
            </a:r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172A9464-565E-1173-D329-D294A19FC0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3034442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Event">
      <a:dk1>
        <a:srgbClr val="000000"/>
      </a:dk1>
      <a:lt1>
        <a:srgbClr val="FFFFFF"/>
      </a:lt1>
      <a:dk2>
        <a:srgbClr val="171615"/>
      </a:dk2>
      <a:lt2>
        <a:srgbClr val="57595F"/>
      </a:lt2>
      <a:accent1>
        <a:srgbClr val="AC845D"/>
      </a:accent1>
      <a:accent2>
        <a:srgbClr val="AC845D"/>
      </a:accent2>
      <a:accent3>
        <a:srgbClr val="AC845D"/>
      </a:accent3>
      <a:accent4>
        <a:srgbClr val="AC845D"/>
      </a:accent4>
      <a:accent5>
        <a:srgbClr val="AC845D"/>
      </a:accent5>
      <a:accent6>
        <a:srgbClr val="AC845D"/>
      </a:accent6>
      <a:hlink>
        <a:srgbClr val="1A73E8"/>
      </a:hlink>
      <a:folHlink>
        <a:srgbClr val="C03BC4"/>
      </a:folHlink>
    </a:clrScheme>
    <a:fontScheme name="2 Pitch Deck Event">
      <a:majorFont>
        <a:latin typeface="Marcellus"/>
        <a:ea typeface=""/>
        <a:cs typeface=""/>
      </a:majorFont>
      <a:minorFont>
        <a:latin typeface="DM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13101</TotalTime>
  <Words>608</Words>
  <Application>Microsoft Office PowerPoint</Application>
  <PresentationFormat>Widescreen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Marcellus</vt:lpstr>
      <vt:lpstr>Arial</vt:lpstr>
      <vt:lpstr>DM Sans</vt:lpstr>
      <vt:lpstr>Segoe UI</vt:lpstr>
      <vt:lpstr>Calibri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Event Details</vt:lpstr>
      <vt:lpstr>The Traction</vt:lpstr>
      <vt:lpstr>Meet Our Team</vt:lpstr>
      <vt:lpstr>Join Our Event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434</cp:revision>
  <dcterms:created xsi:type="dcterms:W3CDTF">2024-04-04T18:01:04Z</dcterms:created>
  <dcterms:modified xsi:type="dcterms:W3CDTF">2025-05-22T08:09:33Z</dcterms:modified>
  <cp:category/>
</cp:coreProperties>
</file>