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53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Jost" pitchFamily="2" charset="0"/>
      <p:regular r:id="rId13"/>
      <p:bold r:id="rId14"/>
      <p:italic r:id="rId15"/>
      <p:boldItalic r:id="rId16"/>
    </p:embeddedFont>
    <p:embeddedFont>
      <p:font typeface="Jost SemiBold" pitchFamily="2" charset="0"/>
      <p:bold r:id="rId17"/>
      <p:boldItalic r:id="rId18"/>
    </p:embeddedFont>
    <p:embeddedFont>
      <p:font typeface="Montserrat" panose="00000500000000000000" pitchFamily="2" charset="0"/>
      <p:regular r:id="rId19"/>
      <p:bold r:id="rId20"/>
      <p:italic r:id="rId21"/>
      <p:boldItalic r:id="rId22"/>
    </p:embeddedFont>
    <p:embeddedFont>
      <p:font typeface="Segoe UI" panose="020B0502040204020203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EEF0EF"/>
    <a:srgbClr val="3A4646"/>
    <a:srgbClr val="F6F2EE"/>
    <a:srgbClr val="AC845D"/>
    <a:srgbClr val="D1E3FA"/>
    <a:srgbClr val="E0D0C9"/>
    <a:srgbClr val="C9D2BD"/>
    <a:srgbClr val="DAD2E7"/>
    <a:srgbClr val="C7D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628369639336189E-2"/>
          <c:y val="2.5943023801863314E-2"/>
          <c:w val="0.87661538105263448"/>
          <c:h val="0.78694500035677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750</c:v>
                </c:pt>
                <c:pt idx="1">
                  <c:v>900</c:v>
                </c:pt>
                <c:pt idx="2">
                  <c:v>1000</c:v>
                </c:pt>
                <c:pt idx="3">
                  <c:v>1200</c:v>
                </c:pt>
                <c:pt idx="4">
                  <c:v>1400</c:v>
                </c:pt>
                <c:pt idx="5">
                  <c:v>1800</c:v>
                </c:pt>
                <c:pt idx="6">
                  <c:v>2500</c:v>
                </c:pt>
                <c:pt idx="7">
                  <c:v>3000</c:v>
                </c:pt>
                <c:pt idx="8">
                  <c:v>4000</c:v>
                </c:pt>
                <c:pt idx="9">
                  <c:v>5600</c:v>
                </c:pt>
                <c:pt idx="10">
                  <c:v>7000</c:v>
                </c:pt>
                <c:pt idx="11">
                  <c:v>8600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CA-4A1B-A2B8-59839558A8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D7CA-4A1B-A2B8-59839558A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6"/>
        <c:overlap val="100"/>
        <c:axId val="751047376"/>
        <c:axId val="751047856"/>
      </c:barChart>
      <c:catAx>
        <c:axId val="75104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856"/>
        <c:crosses val="autoZero"/>
        <c:auto val="1"/>
        <c:lblAlgn val="ctr"/>
        <c:lblOffset val="100"/>
        <c:noMultiLvlLbl val="0"/>
      </c:catAx>
      <c:valAx>
        <c:axId val="75104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7171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FB695005-62CE-DD88-D76A-9C7F4272CF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03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D7F6A0C-A75A-65EC-581B-722EABB86B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6" y="594358"/>
            <a:ext cx="6321425" cy="2789100"/>
          </a:xfrm>
          <a:custGeom>
            <a:avLst/>
            <a:gdLst>
              <a:gd name="connsiteX0" fmla="*/ 0 w 6321425"/>
              <a:gd name="connsiteY0" fmla="*/ 0 h 2789100"/>
              <a:gd name="connsiteX1" fmla="*/ 6321425 w 6321425"/>
              <a:gd name="connsiteY1" fmla="*/ 0 h 2789100"/>
              <a:gd name="connsiteX2" fmla="*/ 6321425 w 6321425"/>
              <a:gd name="connsiteY2" fmla="*/ 2789100 h 2789100"/>
              <a:gd name="connsiteX3" fmla="*/ 0 w 6321425"/>
              <a:gd name="connsiteY3" fmla="*/ 2789100 h 278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21425" h="2789100">
                <a:moveTo>
                  <a:pt x="0" y="0"/>
                </a:moveTo>
                <a:lnTo>
                  <a:pt x="6321425" y="0"/>
                </a:lnTo>
                <a:lnTo>
                  <a:pt x="6321425" y="2789100"/>
                </a:lnTo>
                <a:lnTo>
                  <a:pt x="0" y="278910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6DA1759-3236-BA29-1560-73E0045ACB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99076" y="3474543"/>
            <a:ext cx="3115171" cy="2789099"/>
          </a:xfrm>
          <a:custGeom>
            <a:avLst/>
            <a:gdLst>
              <a:gd name="connsiteX0" fmla="*/ 0 w 3115171"/>
              <a:gd name="connsiteY0" fmla="*/ 0 h 2789099"/>
              <a:gd name="connsiteX1" fmla="*/ 3115171 w 3115171"/>
              <a:gd name="connsiteY1" fmla="*/ 0 h 2789099"/>
              <a:gd name="connsiteX2" fmla="*/ 3115171 w 3115171"/>
              <a:gd name="connsiteY2" fmla="*/ 2789099 h 2789099"/>
              <a:gd name="connsiteX3" fmla="*/ 0 w 3115171"/>
              <a:gd name="connsiteY3" fmla="*/ 2789099 h 2789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5171" h="2789099">
                <a:moveTo>
                  <a:pt x="0" y="0"/>
                </a:moveTo>
                <a:lnTo>
                  <a:pt x="3115171" y="0"/>
                </a:lnTo>
                <a:lnTo>
                  <a:pt x="3115171" y="2789099"/>
                </a:lnTo>
                <a:lnTo>
                  <a:pt x="0" y="2789099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C93BDD7-F66B-3A15-D3DE-16E22113DC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5328" y="3474543"/>
            <a:ext cx="3115171" cy="2789099"/>
          </a:xfrm>
          <a:custGeom>
            <a:avLst/>
            <a:gdLst>
              <a:gd name="connsiteX0" fmla="*/ 0 w 3115171"/>
              <a:gd name="connsiteY0" fmla="*/ 0 h 2789099"/>
              <a:gd name="connsiteX1" fmla="*/ 3115171 w 3115171"/>
              <a:gd name="connsiteY1" fmla="*/ 0 h 2789099"/>
              <a:gd name="connsiteX2" fmla="*/ 3115171 w 3115171"/>
              <a:gd name="connsiteY2" fmla="*/ 2789099 h 2789099"/>
              <a:gd name="connsiteX3" fmla="*/ 0 w 3115171"/>
              <a:gd name="connsiteY3" fmla="*/ 2789099 h 2789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5171" h="2789099">
                <a:moveTo>
                  <a:pt x="0" y="0"/>
                </a:moveTo>
                <a:lnTo>
                  <a:pt x="3115171" y="0"/>
                </a:lnTo>
                <a:lnTo>
                  <a:pt x="3115171" y="2789099"/>
                </a:lnTo>
                <a:lnTo>
                  <a:pt x="0" y="2789099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82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2B9B1F-7324-398F-EAA7-79061ACC22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4083" y="1447799"/>
            <a:ext cx="2553789" cy="2804355"/>
          </a:xfrm>
          <a:custGeom>
            <a:avLst/>
            <a:gdLst>
              <a:gd name="connsiteX0" fmla="*/ 0 w 2553789"/>
              <a:gd name="connsiteY0" fmla="*/ 0 h 2804355"/>
              <a:gd name="connsiteX1" fmla="*/ 2553789 w 2553789"/>
              <a:gd name="connsiteY1" fmla="*/ 0 h 2804355"/>
              <a:gd name="connsiteX2" fmla="*/ 2553789 w 2553789"/>
              <a:gd name="connsiteY2" fmla="*/ 2804355 h 2804355"/>
              <a:gd name="connsiteX3" fmla="*/ 0 w 2553789"/>
              <a:gd name="connsiteY3" fmla="*/ 2804355 h 280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3789" h="2804355">
                <a:moveTo>
                  <a:pt x="0" y="0"/>
                </a:moveTo>
                <a:lnTo>
                  <a:pt x="2553789" y="0"/>
                </a:lnTo>
                <a:lnTo>
                  <a:pt x="2553789" y="2804355"/>
                </a:lnTo>
                <a:lnTo>
                  <a:pt x="0" y="280435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7494528-FC50-5774-6869-E41449DEEA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8825" y="1447799"/>
            <a:ext cx="2553789" cy="2804355"/>
          </a:xfrm>
          <a:custGeom>
            <a:avLst/>
            <a:gdLst>
              <a:gd name="connsiteX0" fmla="*/ 0 w 2553789"/>
              <a:gd name="connsiteY0" fmla="*/ 0 h 2804355"/>
              <a:gd name="connsiteX1" fmla="*/ 2553789 w 2553789"/>
              <a:gd name="connsiteY1" fmla="*/ 0 h 2804355"/>
              <a:gd name="connsiteX2" fmla="*/ 2553789 w 2553789"/>
              <a:gd name="connsiteY2" fmla="*/ 2804355 h 2804355"/>
              <a:gd name="connsiteX3" fmla="*/ 0 w 2553789"/>
              <a:gd name="connsiteY3" fmla="*/ 2804355 h 280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3789" h="2804355">
                <a:moveTo>
                  <a:pt x="0" y="0"/>
                </a:moveTo>
                <a:lnTo>
                  <a:pt x="2553789" y="0"/>
                </a:lnTo>
                <a:lnTo>
                  <a:pt x="2553789" y="2804355"/>
                </a:lnTo>
                <a:lnTo>
                  <a:pt x="0" y="280435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3F75232-69C2-47F0-7364-D469A4D8CC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1454" y="1447799"/>
            <a:ext cx="2553789" cy="2804355"/>
          </a:xfrm>
          <a:custGeom>
            <a:avLst/>
            <a:gdLst>
              <a:gd name="connsiteX0" fmla="*/ 0 w 2553789"/>
              <a:gd name="connsiteY0" fmla="*/ 0 h 2804355"/>
              <a:gd name="connsiteX1" fmla="*/ 2553789 w 2553789"/>
              <a:gd name="connsiteY1" fmla="*/ 0 h 2804355"/>
              <a:gd name="connsiteX2" fmla="*/ 2553789 w 2553789"/>
              <a:gd name="connsiteY2" fmla="*/ 2804355 h 2804355"/>
              <a:gd name="connsiteX3" fmla="*/ 0 w 2553789"/>
              <a:gd name="connsiteY3" fmla="*/ 2804355 h 280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3789" h="2804355">
                <a:moveTo>
                  <a:pt x="0" y="0"/>
                </a:moveTo>
                <a:lnTo>
                  <a:pt x="2553789" y="0"/>
                </a:lnTo>
                <a:lnTo>
                  <a:pt x="2553789" y="2804355"/>
                </a:lnTo>
                <a:lnTo>
                  <a:pt x="0" y="280435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CD71EA-4C0F-4280-57B5-ACAD54201C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66712" y="1447799"/>
            <a:ext cx="2553789" cy="2804355"/>
          </a:xfrm>
          <a:custGeom>
            <a:avLst/>
            <a:gdLst>
              <a:gd name="connsiteX0" fmla="*/ 0 w 2553789"/>
              <a:gd name="connsiteY0" fmla="*/ 0 h 2804355"/>
              <a:gd name="connsiteX1" fmla="*/ 2553789 w 2553789"/>
              <a:gd name="connsiteY1" fmla="*/ 0 h 2804355"/>
              <a:gd name="connsiteX2" fmla="*/ 2553789 w 2553789"/>
              <a:gd name="connsiteY2" fmla="*/ 2804355 h 2804355"/>
              <a:gd name="connsiteX3" fmla="*/ 0 w 2553789"/>
              <a:gd name="connsiteY3" fmla="*/ 2804355 h 280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3789" h="2804355">
                <a:moveTo>
                  <a:pt x="0" y="0"/>
                </a:moveTo>
                <a:lnTo>
                  <a:pt x="2553789" y="0"/>
                </a:lnTo>
                <a:lnTo>
                  <a:pt x="2553789" y="2804355"/>
                </a:lnTo>
                <a:lnTo>
                  <a:pt x="0" y="280435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94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425CAB-4313-3A0A-71CC-927899F5A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7201" y="1682521"/>
            <a:ext cx="2017032" cy="2017032"/>
          </a:xfrm>
          <a:custGeom>
            <a:avLst/>
            <a:gdLst>
              <a:gd name="connsiteX0" fmla="*/ 0 w 2017032"/>
              <a:gd name="connsiteY0" fmla="*/ 0 h 2017032"/>
              <a:gd name="connsiteX1" fmla="*/ 2017032 w 2017032"/>
              <a:gd name="connsiteY1" fmla="*/ 0 h 2017032"/>
              <a:gd name="connsiteX2" fmla="*/ 2017032 w 2017032"/>
              <a:gd name="connsiteY2" fmla="*/ 2017032 h 2017032"/>
              <a:gd name="connsiteX3" fmla="*/ 0 w 2017032"/>
              <a:gd name="connsiteY3" fmla="*/ 2017032 h 2017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032" h="2017032">
                <a:moveTo>
                  <a:pt x="0" y="0"/>
                </a:moveTo>
                <a:lnTo>
                  <a:pt x="2017032" y="0"/>
                </a:lnTo>
                <a:lnTo>
                  <a:pt x="2017032" y="2017032"/>
                </a:lnTo>
                <a:lnTo>
                  <a:pt x="0" y="201703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59F428-8D1C-4810-AE79-AE1396A22E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69831" y="1682521"/>
            <a:ext cx="2017032" cy="2017032"/>
          </a:xfrm>
          <a:custGeom>
            <a:avLst/>
            <a:gdLst>
              <a:gd name="connsiteX0" fmla="*/ 0 w 2017032"/>
              <a:gd name="connsiteY0" fmla="*/ 0 h 2017032"/>
              <a:gd name="connsiteX1" fmla="*/ 2017032 w 2017032"/>
              <a:gd name="connsiteY1" fmla="*/ 0 h 2017032"/>
              <a:gd name="connsiteX2" fmla="*/ 2017032 w 2017032"/>
              <a:gd name="connsiteY2" fmla="*/ 2017032 h 2017032"/>
              <a:gd name="connsiteX3" fmla="*/ 0 w 2017032"/>
              <a:gd name="connsiteY3" fmla="*/ 2017032 h 2017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032" h="2017032">
                <a:moveTo>
                  <a:pt x="0" y="0"/>
                </a:moveTo>
                <a:lnTo>
                  <a:pt x="2017032" y="0"/>
                </a:lnTo>
                <a:lnTo>
                  <a:pt x="2017032" y="2017032"/>
                </a:lnTo>
                <a:lnTo>
                  <a:pt x="0" y="201703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DE72A8-660D-9AD7-2C6B-D6DBACDB05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02461" y="1682521"/>
            <a:ext cx="2017032" cy="2017032"/>
          </a:xfrm>
          <a:custGeom>
            <a:avLst/>
            <a:gdLst>
              <a:gd name="connsiteX0" fmla="*/ 0 w 2017032"/>
              <a:gd name="connsiteY0" fmla="*/ 0 h 2017032"/>
              <a:gd name="connsiteX1" fmla="*/ 2017032 w 2017032"/>
              <a:gd name="connsiteY1" fmla="*/ 0 h 2017032"/>
              <a:gd name="connsiteX2" fmla="*/ 2017032 w 2017032"/>
              <a:gd name="connsiteY2" fmla="*/ 2017032 h 2017032"/>
              <a:gd name="connsiteX3" fmla="*/ 0 w 2017032"/>
              <a:gd name="connsiteY3" fmla="*/ 2017032 h 2017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032" h="2017032">
                <a:moveTo>
                  <a:pt x="0" y="0"/>
                </a:moveTo>
                <a:lnTo>
                  <a:pt x="2017032" y="0"/>
                </a:lnTo>
                <a:lnTo>
                  <a:pt x="2017032" y="2017032"/>
                </a:lnTo>
                <a:lnTo>
                  <a:pt x="0" y="201703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D81F8B-05EE-8C08-1A0B-0B20438FAB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335091" y="1682521"/>
            <a:ext cx="2017032" cy="2017032"/>
          </a:xfrm>
          <a:custGeom>
            <a:avLst/>
            <a:gdLst>
              <a:gd name="connsiteX0" fmla="*/ 0 w 2017032"/>
              <a:gd name="connsiteY0" fmla="*/ 0 h 2017032"/>
              <a:gd name="connsiteX1" fmla="*/ 2017032 w 2017032"/>
              <a:gd name="connsiteY1" fmla="*/ 0 h 2017032"/>
              <a:gd name="connsiteX2" fmla="*/ 2017032 w 2017032"/>
              <a:gd name="connsiteY2" fmla="*/ 2017032 h 2017032"/>
              <a:gd name="connsiteX3" fmla="*/ 0 w 2017032"/>
              <a:gd name="connsiteY3" fmla="*/ 2017032 h 2017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032" h="2017032">
                <a:moveTo>
                  <a:pt x="0" y="0"/>
                </a:moveTo>
                <a:lnTo>
                  <a:pt x="2017032" y="0"/>
                </a:lnTo>
                <a:lnTo>
                  <a:pt x="2017032" y="2017032"/>
                </a:lnTo>
                <a:lnTo>
                  <a:pt x="0" y="201703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4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2A60EDC-5608-E982-7CBC-451F528303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6101" y="1447799"/>
            <a:ext cx="7264400" cy="4821238"/>
          </a:xfrm>
          <a:custGeom>
            <a:avLst/>
            <a:gdLst>
              <a:gd name="connsiteX0" fmla="*/ 0 w 7264400"/>
              <a:gd name="connsiteY0" fmla="*/ 0 h 4821238"/>
              <a:gd name="connsiteX1" fmla="*/ 7264400 w 7264400"/>
              <a:gd name="connsiteY1" fmla="*/ 0 h 4821238"/>
              <a:gd name="connsiteX2" fmla="*/ 7264400 w 7264400"/>
              <a:gd name="connsiteY2" fmla="*/ 4821238 h 4821238"/>
              <a:gd name="connsiteX3" fmla="*/ 0 w 7264400"/>
              <a:gd name="connsiteY3" fmla="*/ 4821238 h 482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64400" h="4821238">
                <a:moveTo>
                  <a:pt x="0" y="0"/>
                </a:moveTo>
                <a:lnTo>
                  <a:pt x="7264400" y="0"/>
                </a:lnTo>
                <a:lnTo>
                  <a:pt x="7264400" y="4821238"/>
                </a:lnTo>
                <a:lnTo>
                  <a:pt x="0" y="482123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39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>
                  <a:lumMod val="90000"/>
                  <a:lumOff val="10000"/>
                </a:schemeClr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tx2">
                    <a:lumMod val="90000"/>
                    <a:lumOff val="10000"/>
                  </a:schemeClr>
                </a:solidFill>
              </a:rPr>
              <a:t>Designed by</a:t>
            </a:r>
            <a:r>
              <a:rPr lang="en-US" sz="110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100" b="1">
                <a:solidFill>
                  <a:schemeClr val="tx2">
                    <a:lumMod val="90000"/>
                    <a:lumOff val="10000"/>
                  </a:schemeClr>
                </a:solidFill>
              </a:rPr>
              <a:t>Ocvembor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B4A0B0-D9D2-4D72-2621-AFAF3559097D}"/>
              </a:ext>
            </a:extLst>
          </p:cNvPr>
          <p:cNvGrpSpPr/>
          <p:nvPr userDrawn="1"/>
        </p:nvGrpSpPr>
        <p:grpSpPr>
          <a:xfrm>
            <a:off x="571500" y="6425206"/>
            <a:ext cx="1202439" cy="255990"/>
            <a:chOff x="938892" y="1448638"/>
            <a:chExt cx="1736084" cy="369599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6885CA22-5458-05FD-8704-DE6DBF009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38892" y="1448638"/>
              <a:ext cx="369599" cy="36959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72A4D7-C0ED-4388-6846-CB2A5464E894}"/>
                </a:ext>
              </a:extLst>
            </p:cNvPr>
            <p:cNvSpPr txBox="1"/>
            <p:nvPr/>
          </p:nvSpPr>
          <p:spPr>
            <a:xfrm>
              <a:off x="1393527" y="1561504"/>
              <a:ext cx="1281449" cy="191760"/>
            </a:xfrm>
            <a:custGeom>
              <a:avLst/>
              <a:gdLst/>
              <a:ahLst/>
              <a:cxnLst/>
              <a:rect l="l" t="t" r="r" b="b"/>
              <a:pathLst>
                <a:path w="1442085" h="215798">
                  <a:moveTo>
                    <a:pt x="656691" y="116357"/>
                  </a:moveTo>
                  <a:cubicBezTo>
                    <a:pt x="652119" y="116357"/>
                    <a:pt x="648386" y="116929"/>
                    <a:pt x="645490" y="118072"/>
                  </a:cubicBezTo>
                  <a:cubicBezTo>
                    <a:pt x="642594" y="119215"/>
                    <a:pt x="640461" y="120815"/>
                    <a:pt x="639089" y="122872"/>
                  </a:cubicBezTo>
                  <a:cubicBezTo>
                    <a:pt x="637718" y="124930"/>
                    <a:pt x="637032" y="127482"/>
                    <a:pt x="637032" y="130530"/>
                  </a:cubicBezTo>
                  <a:cubicBezTo>
                    <a:pt x="637032" y="133578"/>
                    <a:pt x="637794" y="136207"/>
                    <a:pt x="639318" y="138417"/>
                  </a:cubicBezTo>
                  <a:cubicBezTo>
                    <a:pt x="640842" y="140627"/>
                    <a:pt x="642937" y="142303"/>
                    <a:pt x="645604" y="143446"/>
                  </a:cubicBezTo>
                  <a:cubicBezTo>
                    <a:pt x="648271" y="144589"/>
                    <a:pt x="651205" y="145161"/>
                    <a:pt x="654405" y="145161"/>
                  </a:cubicBezTo>
                  <a:cubicBezTo>
                    <a:pt x="658977" y="145161"/>
                    <a:pt x="663092" y="144208"/>
                    <a:pt x="666750" y="142303"/>
                  </a:cubicBezTo>
                  <a:cubicBezTo>
                    <a:pt x="670407" y="140398"/>
                    <a:pt x="673379" y="137655"/>
                    <a:pt x="675665" y="134074"/>
                  </a:cubicBezTo>
                  <a:lnTo>
                    <a:pt x="678953" y="121690"/>
                  </a:lnTo>
                  <a:lnTo>
                    <a:pt x="672808" y="118643"/>
                  </a:lnTo>
                  <a:cubicBezTo>
                    <a:pt x="667702" y="117119"/>
                    <a:pt x="662330" y="116357"/>
                    <a:pt x="656691" y="116357"/>
                  </a:cubicBezTo>
                  <a:close/>
                  <a:moveTo>
                    <a:pt x="538886" y="81153"/>
                  </a:moveTo>
                  <a:cubicBezTo>
                    <a:pt x="534467" y="81153"/>
                    <a:pt x="530161" y="82258"/>
                    <a:pt x="525970" y="84467"/>
                  </a:cubicBezTo>
                  <a:cubicBezTo>
                    <a:pt x="521779" y="86677"/>
                    <a:pt x="518350" y="89992"/>
                    <a:pt x="515683" y="94411"/>
                  </a:cubicBezTo>
                  <a:cubicBezTo>
                    <a:pt x="513016" y="98831"/>
                    <a:pt x="511683" y="104241"/>
                    <a:pt x="511683" y="110642"/>
                  </a:cubicBezTo>
                  <a:cubicBezTo>
                    <a:pt x="511683" y="117043"/>
                    <a:pt x="513016" y="122453"/>
                    <a:pt x="515683" y="126873"/>
                  </a:cubicBezTo>
                  <a:cubicBezTo>
                    <a:pt x="518350" y="131292"/>
                    <a:pt x="521779" y="134607"/>
                    <a:pt x="525970" y="136817"/>
                  </a:cubicBezTo>
                  <a:cubicBezTo>
                    <a:pt x="530161" y="139027"/>
                    <a:pt x="534467" y="140131"/>
                    <a:pt x="538886" y="140131"/>
                  </a:cubicBezTo>
                  <a:cubicBezTo>
                    <a:pt x="544068" y="140131"/>
                    <a:pt x="548830" y="138988"/>
                    <a:pt x="553174" y="136702"/>
                  </a:cubicBezTo>
                  <a:cubicBezTo>
                    <a:pt x="557517" y="134416"/>
                    <a:pt x="560984" y="131064"/>
                    <a:pt x="563575" y="126644"/>
                  </a:cubicBezTo>
                  <a:cubicBezTo>
                    <a:pt x="566166" y="122224"/>
                    <a:pt x="567461" y="116890"/>
                    <a:pt x="567461" y="110642"/>
                  </a:cubicBezTo>
                  <a:cubicBezTo>
                    <a:pt x="567461" y="104394"/>
                    <a:pt x="566166" y="99060"/>
                    <a:pt x="563575" y="94640"/>
                  </a:cubicBezTo>
                  <a:cubicBezTo>
                    <a:pt x="560984" y="90220"/>
                    <a:pt x="557517" y="86868"/>
                    <a:pt x="553174" y="84582"/>
                  </a:cubicBezTo>
                  <a:cubicBezTo>
                    <a:pt x="548830" y="82296"/>
                    <a:pt x="544068" y="81153"/>
                    <a:pt x="538886" y="81153"/>
                  </a:cubicBezTo>
                  <a:close/>
                  <a:moveTo>
                    <a:pt x="219532" y="80695"/>
                  </a:moveTo>
                  <a:cubicBezTo>
                    <a:pt x="214350" y="80695"/>
                    <a:pt x="209626" y="81915"/>
                    <a:pt x="205359" y="84353"/>
                  </a:cubicBezTo>
                  <a:cubicBezTo>
                    <a:pt x="201091" y="86791"/>
                    <a:pt x="197701" y="90297"/>
                    <a:pt x="195186" y="94869"/>
                  </a:cubicBezTo>
                  <a:cubicBezTo>
                    <a:pt x="192671" y="99441"/>
                    <a:pt x="191414" y="104698"/>
                    <a:pt x="191414" y="110642"/>
                  </a:cubicBezTo>
                  <a:cubicBezTo>
                    <a:pt x="191414" y="116586"/>
                    <a:pt x="192671" y="121805"/>
                    <a:pt x="195186" y="126301"/>
                  </a:cubicBezTo>
                  <a:cubicBezTo>
                    <a:pt x="197701" y="130797"/>
                    <a:pt x="201091" y="134302"/>
                    <a:pt x="205359" y="136817"/>
                  </a:cubicBezTo>
                  <a:cubicBezTo>
                    <a:pt x="209626" y="139331"/>
                    <a:pt x="214350" y="140589"/>
                    <a:pt x="219532" y="140589"/>
                  </a:cubicBezTo>
                  <a:cubicBezTo>
                    <a:pt x="224713" y="140589"/>
                    <a:pt x="229438" y="139331"/>
                    <a:pt x="233705" y="136817"/>
                  </a:cubicBezTo>
                  <a:cubicBezTo>
                    <a:pt x="237972" y="134302"/>
                    <a:pt x="241363" y="130797"/>
                    <a:pt x="243878" y="126301"/>
                  </a:cubicBezTo>
                  <a:cubicBezTo>
                    <a:pt x="246392" y="121805"/>
                    <a:pt x="247650" y="116586"/>
                    <a:pt x="247650" y="110642"/>
                  </a:cubicBezTo>
                  <a:cubicBezTo>
                    <a:pt x="247650" y="104698"/>
                    <a:pt x="246392" y="99441"/>
                    <a:pt x="243878" y="94869"/>
                  </a:cubicBezTo>
                  <a:cubicBezTo>
                    <a:pt x="241363" y="90297"/>
                    <a:pt x="237972" y="86791"/>
                    <a:pt x="233705" y="84353"/>
                  </a:cubicBezTo>
                  <a:cubicBezTo>
                    <a:pt x="229438" y="81915"/>
                    <a:pt x="224713" y="80695"/>
                    <a:pt x="219532" y="80695"/>
                  </a:cubicBezTo>
                  <a:close/>
                  <a:moveTo>
                    <a:pt x="1387678" y="72923"/>
                  </a:moveTo>
                  <a:cubicBezTo>
                    <a:pt x="1380820" y="72923"/>
                    <a:pt x="1374686" y="74523"/>
                    <a:pt x="1369276" y="77724"/>
                  </a:cubicBezTo>
                  <a:cubicBezTo>
                    <a:pt x="1363866" y="80924"/>
                    <a:pt x="1359598" y="85382"/>
                    <a:pt x="1356474" y="91097"/>
                  </a:cubicBezTo>
                  <a:cubicBezTo>
                    <a:pt x="1353350" y="96812"/>
                    <a:pt x="1351788" y="103327"/>
                    <a:pt x="1351788" y="110642"/>
                  </a:cubicBezTo>
                  <a:cubicBezTo>
                    <a:pt x="1351788" y="117957"/>
                    <a:pt x="1353350" y="124434"/>
                    <a:pt x="1356474" y="130073"/>
                  </a:cubicBezTo>
                  <a:cubicBezTo>
                    <a:pt x="1359598" y="135712"/>
                    <a:pt x="1363866" y="140170"/>
                    <a:pt x="1369276" y="143446"/>
                  </a:cubicBezTo>
                  <a:cubicBezTo>
                    <a:pt x="1374686" y="146723"/>
                    <a:pt x="1380820" y="148361"/>
                    <a:pt x="1387678" y="148361"/>
                  </a:cubicBezTo>
                  <a:cubicBezTo>
                    <a:pt x="1394536" y="148361"/>
                    <a:pt x="1400670" y="146723"/>
                    <a:pt x="1406080" y="143446"/>
                  </a:cubicBezTo>
                  <a:cubicBezTo>
                    <a:pt x="1411491" y="140170"/>
                    <a:pt x="1415758" y="135712"/>
                    <a:pt x="1418882" y="130073"/>
                  </a:cubicBezTo>
                  <a:cubicBezTo>
                    <a:pt x="1422006" y="124434"/>
                    <a:pt x="1423568" y="117957"/>
                    <a:pt x="1423568" y="110642"/>
                  </a:cubicBezTo>
                  <a:cubicBezTo>
                    <a:pt x="1423568" y="103327"/>
                    <a:pt x="1422006" y="96812"/>
                    <a:pt x="1418882" y="91097"/>
                  </a:cubicBezTo>
                  <a:cubicBezTo>
                    <a:pt x="1415758" y="85382"/>
                    <a:pt x="1411491" y="80924"/>
                    <a:pt x="1406080" y="77724"/>
                  </a:cubicBezTo>
                  <a:cubicBezTo>
                    <a:pt x="1400670" y="74523"/>
                    <a:pt x="1394536" y="72923"/>
                    <a:pt x="1387678" y="72923"/>
                  </a:cubicBezTo>
                  <a:close/>
                  <a:moveTo>
                    <a:pt x="1254328" y="72923"/>
                  </a:moveTo>
                  <a:cubicBezTo>
                    <a:pt x="1247927" y="72923"/>
                    <a:pt x="1241984" y="74371"/>
                    <a:pt x="1236497" y="77266"/>
                  </a:cubicBezTo>
                  <a:cubicBezTo>
                    <a:pt x="1231011" y="80162"/>
                    <a:pt x="1226629" y="84429"/>
                    <a:pt x="1223353" y="90068"/>
                  </a:cubicBezTo>
                  <a:cubicBezTo>
                    <a:pt x="1220076" y="95707"/>
                    <a:pt x="1218438" y="102565"/>
                    <a:pt x="1218438" y="110642"/>
                  </a:cubicBezTo>
                  <a:cubicBezTo>
                    <a:pt x="1218438" y="118719"/>
                    <a:pt x="1220076" y="125577"/>
                    <a:pt x="1223353" y="131216"/>
                  </a:cubicBezTo>
                  <a:cubicBezTo>
                    <a:pt x="1226629" y="136855"/>
                    <a:pt x="1231011" y="141122"/>
                    <a:pt x="1236497" y="144018"/>
                  </a:cubicBezTo>
                  <a:cubicBezTo>
                    <a:pt x="1241984" y="146913"/>
                    <a:pt x="1247927" y="148361"/>
                    <a:pt x="1254328" y="148361"/>
                  </a:cubicBezTo>
                  <a:cubicBezTo>
                    <a:pt x="1259662" y="148361"/>
                    <a:pt x="1264920" y="146913"/>
                    <a:pt x="1270101" y="144018"/>
                  </a:cubicBezTo>
                  <a:cubicBezTo>
                    <a:pt x="1275283" y="141122"/>
                    <a:pt x="1279550" y="136855"/>
                    <a:pt x="1282903" y="131216"/>
                  </a:cubicBezTo>
                  <a:cubicBezTo>
                    <a:pt x="1286256" y="125577"/>
                    <a:pt x="1287932" y="118719"/>
                    <a:pt x="1287932" y="110642"/>
                  </a:cubicBezTo>
                  <a:cubicBezTo>
                    <a:pt x="1287932" y="104546"/>
                    <a:pt x="1286942" y="99174"/>
                    <a:pt x="1284960" y="94526"/>
                  </a:cubicBezTo>
                  <a:cubicBezTo>
                    <a:pt x="1282979" y="89878"/>
                    <a:pt x="1280350" y="85953"/>
                    <a:pt x="1277074" y="82753"/>
                  </a:cubicBezTo>
                  <a:cubicBezTo>
                    <a:pt x="1273797" y="79552"/>
                    <a:pt x="1270178" y="77114"/>
                    <a:pt x="1266215" y="75438"/>
                  </a:cubicBezTo>
                  <a:cubicBezTo>
                    <a:pt x="1262253" y="73761"/>
                    <a:pt x="1258290" y="72923"/>
                    <a:pt x="1254328" y="72923"/>
                  </a:cubicBezTo>
                  <a:close/>
                  <a:moveTo>
                    <a:pt x="1130503" y="72923"/>
                  </a:moveTo>
                  <a:cubicBezTo>
                    <a:pt x="1123645" y="72923"/>
                    <a:pt x="1117511" y="74523"/>
                    <a:pt x="1112101" y="77724"/>
                  </a:cubicBezTo>
                  <a:cubicBezTo>
                    <a:pt x="1106691" y="80924"/>
                    <a:pt x="1102423" y="85382"/>
                    <a:pt x="1099299" y="91097"/>
                  </a:cubicBezTo>
                  <a:cubicBezTo>
                    <a:pt x="1096175" y="96812"/>
                    <a:pt x="1094613" y="103327"/>
                    <a:pt x="1094613" y="110642"/>
                  </a:cubicBezTo>
                  <a:cubicBezTo>
                    <a:pt x="1094613" y="117957"/>
                    <a:pt x="1096175" y="124434"/>
                    <a:pt x="1099299" y="130073"/>
                  </a:cubicBezTo>
                  <a:cubicBezTo>
                    <a:pt x="1102423" y="135712"/>
                    <a:pt x="1106691" y="140170"/>
                    <a:pt x="1112101" y="143446"/>
                  </a:cubicBezTo>
                  <a:cubicBezTo>
                    <a:pt x="1117511" y="146723"/>
                    <a:pt x="1123645" y="148361"/>
                    <a:pt x="1130503" y="148361"/>
                  </a:cubicBezTo>
                  <a:cubicBezTo>
                    <a:pt x="1137361" y="148361"/>
                    <a:pt x="1143495" y="146723"/>
                    <a:pt x="1148905" y="143446"/>
                  </a:cubicBezTo>
                  <a:cubicBezTo>
                    <a:pt x="1154316" y="140170"/>
                    <a:pt x="1158583" y="135712"/>
                    <a:pt x="1161707" y="130073"/>
                  </a:cubicBezTo>
                  <a:cubicBezTo>
                    <a:pt x="1164831" y="124434"/>
                    <a:pt x="1166393" y="117957"/>
                    <a:pt x="1166393" y="110642"/>
                  </a:cubicBezTo>
                  <a:cubicBezTo>
                    <a:pt x="1166393" y="103327"/>
                    <a:pt x="1164831" y="96812"/>
                    <a:pt x="1161707" y="91097"/>
                  </a:cubicBezTo>
                  <a:cubicBezTo>
                    <a:pt x="1158583" y="85382"/>
                    <a:pt x="1154316" y="80924"/>
                    <a:pt x="1148905" y="77724"/>
                  </a:cubicBezTo>
                  <a:cubicBezTo>
                    <a:pt x="1143495" y="74523"/>
                    <a:pt x="1137361" y="72923"/>
                    <a:pt x="1130503" y="72923"/>
                  </a:cubicBezTo>
                  <a:close/>
                  <a:moveTo>
                    <a:pt x="847649" y="58064"/>
                  </a:moveTo>
                  <a:lnTo>
                    <a:pt x="880567" y="58064"/>
                  </a:lnTo>
                  <a:lnTo>
                    <a:pt x="906938" y="123279"/>
                  </a:lnTo>
                  <a:lnTo>
                    <a:pt x="932916" y="58064"/>
                  </a:lnTo>
                  <a:lnTo>
                    <a:pt x="963777" y="58064"/>
                  </a:lnTo>
                  <a:lnTo>
                    <a:pt x="895197" y="213512"/>
                  </a:lnTo>
                  <a:lnTo>
                    <a:pt x="864794" y="213512"/>
                  </a:lnTo>
                  <a:lnTo>
                    <a:pt x="891311" y="152704"/>
                  </a:lnTo>
                  <a:close/>
                  <a:moveTo>
                    <a:pt x="1387678" y="55778"/>
                  </a:moveTo>
                  <a:cubicBezTo>
                    <a:pt x="1398041" y="55778"/>
                    <a:pt x="1407299" y="58140"/>
                    <a:pt x="1415453" y="62865"/>
                  </a:cubicBezTo>
                  <a:cubicBezTo>
                    <a:pt x="1423606" y="67589"/>
                    <a:pt x="1430083" y="74066"/>
                    <a:pt x="1434884" y="82296"/>
                  </a:cubicBezTo>
                  <a:cubicBezTo>
                    <a:pt x="1439684" y="90525"/>
                    <a:pt x="1442085" y="99974"/>
                    <a:pt x="1442085" y="110642"/>
                  </a:cubicBezTo>
                  <a:cubicBezTo>
                    <a:pt x="1442085" y="121158"/>
                    <a:pt x="1439684" y="130568"/>
                    <a:pt x="1434884" y="138874"/>
                  </a:cubicBezTo>
                  <a:cubicBezTo>
                    <a:pt x="1430083" y="147180"/>
                    <a:pt x="1423606" y="153695"/>
                    <a:pt x="1415453" y="158419"/>
                  </a:cubicBezTo>
                  <a:cubicBezTo>
                    <a:pt x="1407299" y="163144"/>
                    <a:pt x="1398041" y="165506"/>
                    <a:pt x="1387678" y="165506"/>
                  </a:cubicBezTo>
                  <a:cubicBezTo>
                    <a:pt x="1377467" y="165506"/>
                    <a:pt x="1368247" y="163144"/>
                    <a:pt x="1360017" y="158419"/>
                  </a:cubicBezTo>
                  <a:cubicBezTo>
                    <a:pt x="1351788" y="153695"/>
                    <a:pt x="1345273" y="147180"/>
                    <a:pt x="1340472" y="138874"/>
                  </a:cubicBezTo>
                  <a:cubicBezTo>
                    <a:pt x="1335672" y="130568"/>
                    <a:pt x="1333271" y="121158"/>
                    <a:pt x="1333271" y="110642"/>
                  </a:cubicBezTo>
                  <a:cubicBezTo>
                    <a:pt x="1333271" y="99974"/>
                    <a:pt x="1335672" y="90525"/>
                    <a:pt x="1340472" y="82296"/>
                  </a:cubicBezTo>
                  <a:cubicBezTo>
                    <a:pt x="1345273" y="74066"/>
                    <a:pt x="1351788" y="67589"/>
                    <a:pt x="1360017" y="62865"/>
                  </a:cubicBezTo>
                  <a:cubicBezTo>
                    <a:pt x="1368247" y="58140"/>
                    <a:pt x="1377467" y="55778"/>
                    <a:pt x="1387678" y="55778"/>
                  </a:cubicBezTo>
                  <a:close/>
                  <a:moveTo>
                    <a:pt x="1252042" y="55778"/>
                  </a:moveTo>
                  <a:cubicBezTo>
                    <a:pt x="1260881" y="55778"/>
                    <a:pt x="1268577" y="57988"/>
                    <a:pt x="1275131" y="62407"/>
                  </a:cubicBezTo>
                  <a:cubicBezTo>
                    <a:pt x="1278407" y="64617"/>
                    <a:pt x="1281331" y="67294"/>
                    <a:pt x="1283903" y="70437"/>
                  </a:cubicBezTo>
                  <a:lnTo>
                    <a:pt x="1287932" y="76991"/>
                  </a:lnTo>
                  <a:lnTo>
                    <a:pt x="1287932" y="58064"/>
                  </a:lnTo>
                  <a:lnTo>
                    <a:pt x="1306220" y="58064"/>
                  </a:lnTo>
                  <a:lnTo>
                    <a:pt x="1306220" y="160934"/>
                  </a:lnTo>
                  <a:cubicBezTo>
                    <a:pt x="1306220" y="172974"/>
                    <a:pt x="1303706" y="183070"/>
                    <a:pt x="1298676" y="191224"/>
                  </a:cubicBezTo>
                  <a:cubicBezTo>
                    <a:pt x="1293647" y="199377"/>
                    <a:pt x="1287170" y="205511"/>
                    <a:pt x="1279245" y="209626"/>
                  </a:cubicBezTo>
                  <a:cubicBezTo>
                    <a:pt x="1271321" y="213741"/>
                    <a:pt x="1262939" y="215798"/>
                    <a:pt x="1254099" y="215798"/>
                  </a:cubicBezTo>
                  <a:cubicBezTo>
                    <a:pt x="1243889" y="215798"/>
                    <a:pt x="1234859" y="213893"/>
                    <a:pt x="1227010" y="210083"/>
                  </a:cubicBezTo>
                  <a:cubicBezTo>
                    <a:pt x="1219162" y="206273"/>
                    <a:pt x="1213028" y="200901"/>
                    <a:pt x="1208608" y="193967"/>
                  </a:cubicBezTo>
                  <a:cubicBezTo>
                    <a:pt x="1204188" y="187033"/>
                    <a:pt x="1201979" y="179070"/>
                    <a:pt x="1201979" y="170078"/>
                  </a:cubicBezTo>
                  <a:lnTo>
                    <a:pt x="1220495" y="170078"/>
                  </a:lnTo>
                  <a:cubicBezTo>
                    <a:pt x="1220495" y="175107"/>
                    <a:pt x="1221867" y="179794"/>
                    <a:pt x="1224610" y="184137"/>
                  </a:cubicBezTo>
                  <a:cubicBezTo>
                    <a:pt x="1227353" y="188480"/>
                    <a:pt x="1231239" y="191986"/>
                    <a:pt x="1236269" y="194653"/>
                  </a:cubicBezTo>
                  <a:cubicBezTo>
                    <a:pt x="1241298" y="197320"/>
                    <a:pt x="1247241" y="198653"/>
                    <a:pt x="1254099" y="198653"/>
                  </a:cubicBezTo>
                  <a:cubicBezTo>
                    <a:pt x="1259433" y="198653"/>
                    <a:pt x="1264691" y="197358"/>
                    <a:pt x="1269873" y="194767"/>
                  </a:cubicBezTo>
                  <a:cubicBezTo>
                    <a:pt x="1275054" y="192176"/>
                    <a:pt x="1279360" y="188099"/>
                    <a:pt x="1282789" y="182537"/>
                  </a:cubicBezTo>
                  <a:cubicBezTo>
                    <a:pt x="1286218" y="176974"/>
                    <a:pt x="1287932" y="169773"/>
                    <a:pt x="1287932" y="160934"/>
                  </a:cubicBezTo>
                  <a:lnTo>
                    <a:pt x="1287932" y="144213"/>
                  </a:lnTo>
                  <a:lnTo>
                    <a:pt x="1283903" y="150819"/>
                  </a:lnTo>
                  <a:cubicBezTo>
                    <a:pt x="1281331" y="153981"/>
                    <a:pt x="1278407" y="156667"/>
                    <a:pt x="1275131" y="158877"/>
                  </a:cubicBezTo>
                  <a:cubicBezTo>
                    <a:pt x="1268577" y="163296"/>
                    <a:pt x="1260881" y="165506"/>
                    <a:pt x="1252042" y="165506"/>
                  </a:cubicBezTo>
                  <a:cubicBezTo>
                    <a:pt x="1242593" y="165506"/>
                    <a:pt x="1233906" y="163296"/>
                    <a:pt x="1225982" y="158877"/>
                  </a:cubicBezTo>
                  <a:cubicBezTo>
                    <a:pt x="1218057" y="154457"/>
                    <a:pt x="1211732" y="148132"/>
                    <a:pt x="1207008" y="139903"/>
                  </a:cubicBezTo>
                  <a:cubicBezTo>
                    <a:pt x="1202283" y="131673"/>
                    <a:pt x="1199921" y="121920"/>
                    <a:pt x="1199921" y="110642"/>
                  </a:cubicBezTo>
                  <a:cubicBezTo>
                    <a:pt x="1199921" y="99212"/>
                    <a:pt x="1202283" y="89420"/>
                    <a:pt x="1207008" y="81267"/>
                  </a:cubicBezTo>
                  <a:cubicBezTo>
                    <a:pt x="1211732" y="73114"/>
                    <a:pt x="1218057" y="66827"/>
                    <a:pt x="1225982" y="62407"/>
                  </a:cubicBezTo>
                  <a:cubicBezTo>
                    <a:pt x="1233906" y="57988"/>
                    <a:pt x="1242593" y="55778"/>
                    <a:pt x="1252042" y="55778"/>
                  </a:cubicBezTo>
                  <a:close/>
                  <a:moveTo>
                    <a:pt x="1130503" y="55778"/>
                  </a:moveTo>
                  <a:cubicBezTo>
                    <a:pt x="1140866" y="55778"/>
                    <a:pt x="1150124" y="58140"/>
                    <a:pt x="1158278" y="62865"/>
                  </a:cubicBezTo>
                  <a:cubicBezTo>
                    <a:pt x="1166431" y="67589"/>
                    <a:pt x="1172908" y="74066"/>
                    <a:pt x="1177709" y="82296"/>
                  </a:cubicBezTo>
                  <a:cubicBezTo>
                    <a:pt x="1182509" y="90525"/>
                    <a:pt x="1184910" y="99974"/>
                    <a:pt x="1184910" y="110642"/>
                  </a:cubicBezTo>
                  <a:cubicBezTo>
                    <a:pt x="1184910" y="121158"/>
                    <a:pt x="1182509" y="130568"/>
                    <a:pt x="1177709" y="138874"/>
                  </a:cubicBezTo>
                  <a:cubicBezTo>
                    <a:pt x="1172908" y="147180"/>
                    <a:pt x="1166431" y="153695"/>
                    <a:pt x="1158278" y="158419"/>
                  </a:cubicBezTo>
                  <a:cubicBezTo>
                    <a:pt x="1150124" y="163144"/>
                    <a:pt x="1140866" y="165506"/>
                    <a:pt x="1130503" y="165506"/>
                  </a:cubicBezTo>
                  <a:cubicBezTo>
                    <a:pt x="1120292" y="165506"/>
                    <a:pt x="1111072" y="163144"/>
                    <a:pt x="1102842" y="158419"/>
                  </a:cubicBezTo>
                  <a:cubicBezTo>
                    <a:pt x="1094613" y="153695"/>
                    <a:pt x="1088098" y="147180"/>
                    <a:pt x="1083297" y="138874"/>
                  </a:cubicBezTo>
                  <a:cubicBezTo>
                    <a:pt x="1078497" y="130568"/>
                    <a:pt x="1076096" y="121158"/>
                    <a:pt x="1076096" y="110642"/>
                  </a:cubicBezTo>
                  <a:cubicBezTo>
                    <a:pt x="1076096" y="99974"/>
                    <a:pt x="1078497" y="90525"/>
                    <a:pt x="1083297" y="82296"/>
                  </a:cubicBezTo>
                  <a:cubicBezTo>
                    <a:pt x="1088098" y="74066"/>
                    <a:pt x="1094613" y="67589"/>
                    <a:pt x="1102842" y="62865"/>
                  </a:cubicBezTo>
                  <a:cubicBezTo>
                    <a:pt x="1111072" y="58140"/>
                    <a:pt x="1120292" y="55778"/>
                    <a:pt x="1130503" y="55778"/>
                  </a:cubicBezTo>
                  <a:close/>
                  <a:moveTo>
                    <a:pt x="801319" y="55778"/>
                  </a:moveTo>
                  <a:cubicBezTo>
                    <a:pt x="813816" y="55778"/>
                    <a:pt x="823112" y="59321"/>
                    <a:pt x="829208" y="66408"/>
                  </a:cubicBezTo>
                  <a:cubicBezTo>
                    <a:pt x="835304" y="73495"/>
                    <a:pt x="838352" y="83362"/>
                    <a:pt x="838352" y="96012"/>
                  </a:cubicBezTo>
                  <a:lnTo>
                    <a:pt x="838352" y="163220"/>
                  </a:lnTo>
                  <a:lnTo>
                    <a:pt x="807720" y="163220"/>
                  </a:lnTo>
                  <a:lnTo>
                    <a:pt x="807720" y="99212"/>
                  </a:lnTo>
                  <a:cubicBezTo>
                    <a:pt x="807720" y="92202"/>
                    <a:pt x="806348" y="86868"/>
                    <a:pt x="803605" y="83210"/>
                  </a:cubicBezTo>
                  <a:cubicBezTo>
                    <a:pt x="800862" y="79552"/>
                    <a:pt x="796442" y="77724"/>
                    <a:pt x="790346" y="77724"/>
                  </a:cubicBezTo>
                  <a:cubicBezTo>
                    <a:pt x="786231" y="77724"/>
                    <a:pt x="782574" y="78600"/>
                    <a:pt x="779373" y="80353"/>
                  </a:cubicBezTo>
                  <a:cubicBezTo>
                    <a:pt x="776173" y="82105"/>
                    <a:pt x="773735" y="84582"/>
                    <a:pt x="772058" y="87782"/>
                  </a:cubicBezTo>
                  <a:cubicBezTo>
                    <a:pt x="770382" y="90982"/>
                    <a:pt x="769544" y="94792"/>
                    <a:pt x="769544" y="99212"/>
                  </a:cubicBezTo>
                  <a:lnTo>
                    <a:pt x="769544" y="163220"/>
                  </a:lnTo>
                  <a:lnTo>
                    <a:pt x="739826" y="163220"/>
                  </a:lnTo>
                  <a:lnTo>
                    <a:pt x="739826" y="58064"/>
                  </a:lnTo>
                  <a:lnTo>
                    <a:pt x="769544" y="58064"/>
                  </a:lnTo>
                  <a:lnTo>
                    <a:pt x="769544" y="74066"/>
                  </a:lnTo>
                  <a:cubicBezTo>
                    <a:pt x="772744" y="68122"/>
                    <a:pt x="776973" y="63589"/>
                    <a:pt x="782231" y="60464"/>
                  </a:cubicBezTo>
                  <a:cubicBezTo>
                    <a:pt x="787489" y="57340"/>
                    <a:pt x="793851" y="55778"/>
                    <a:pt x="801319" y="55778"/>
                  </a:cubicBezTo>
                  <a:close/>
                  <a:moveTo>
                    <a:pt x="360426" y="55778"/>
                  </a:moveTo>
                  <a:cubicBezTo>
                    <a:pt x="368198" y="55778"/>
                    <a:pt x="374599" y="57302"/>
                    <a:pt x="379628" y="60350"/>
                  </a:cubicBezTo>
                  <a:cubicBezTo>
                    <a:pt x="384657" y="63398"/>
                    <a:pt x="388315" y="67894"/>
                    <a:pt x="390601" y="73837"/>
                  </a:cubicBezTo>
                  <a:cubicBezTo>
                    <a:pt x="394411" y="67894"/>
                    <a:pt x="399097" y="63398"/>
                    <a:pt x="404660" y="60350"/>
                  </a:cubicBezTo>
                  <a:cubicBezTo>
                    <a:pt x="410222" y="57302"/>
                    <a:pt x="416585" y="55778"/>
                    <a:pt x="423748" y="55778"/>
                  </a:cubicBezTo>
                  <a:cubicBezTo>
                    <a:pt x="431520" y="55778"/>
                    <a:pt x="437845" y="57340"/>
                    <a:pt x="442722" y="60464"/>
                  </a:cubicBezTo>
                  <a:cubicBezTo>
                    <a:pt x="447598" y="63589"/>
                    <a:pt x="451218" y="68161"/>
                    <a:pt x="453580" y="74180"/>
                  </a:cubicBezTo>
                  <a:cubicBezTo>
                    <a:pt x="455942" y="80200"/>
                    <a:pt x="457123" y="87477"/>
                    <a:pt x="457123" y="96012"/>
                  </a:cubicBezTo>
                  <a:lnTo>
                    <a:pt x="457123" y="163220"/>
                  </a:lnTo>
                  <a:lnTo>
                    <a:pt x="427405" y="163220"/>
                  </a:lnTo>
                  <a:lnTo>
                    <a:pt x="427405" y="99212"/>
                  </a:lnTo>
                  <a:cubicBezTo>
                    <a:pt x="427405" y="92049"/>
                    <a:pt x="426186" y="86677"/>
                    <a:pt x="423748" y="83096"/>
                  </a:cubicBezTo>
                  <a:cubicBezTo>
                    <a:pt x="421309" y="79514"/>
                    <a:pt x="417347" y="77724"/>
                    <a:pt x="411861" y="77724"/>
                  </a:cubicBezTo>
                  <a:cubicBezTo>
                    <a:pt x="408203" y="77724"/>
                    <a:pt x="405003" y="78524"/>
                    <a:pt x="402259" y="80124"/>
                  </a:cubicBezTo>
                  <a:cubicBezTo>
                    <a:pt x="399516" y="81724"/>
                    <a:pt x="397383" y="84163"/>
                    <a:pt x="395859" y="87439"/>
                  </a:cubicBezTo>
                  <a:cubicBezTo>
                    <a:pt x="394335" y="90716"/>
                    <a:pt x="393573" y="94640"/>
                    <a:pt x="393573" y="99212"/>
                  </a:cubicBezTo>
                  <a:lnTo>
                    <a:pt x="393573" y="163220"/>
                  </a:lnTo>
                  <a:lnTo>
                    <a:pt x="364083" y="163220"/>
                  </a:lnTo>
                  <a:lnTo>
                    <a:pt x="364083" y="99212"/>
                  </a:lnTo>
                  <a:cubicBezTo>
                    <a:pt x="364083" y="92049"/>
                    <a:pt x="362864" y="86677"/>
                    <a:pt x="360426" y="83096"/>
                  </a:cubicBezTo>
                  <a:cubicBezTo>
                    <a:pt x="357987" y="79514"/>
                    <a:pt x="354025" y="77724"/>
                    <a:pt x="348538" y="77724"/>
                  </a:cubicBezTo>
                  <a:cubicBezTo>
                    <a:pt x="344881" y="77724"/>
                    <a:pt x="341680" y="78524"/>
                    <a:pt x="338937" y="80124"/>
                  </a:cubicBezTo>
                  <a:cubicBezTo>
                    <a:pt x="336194" y="81724"/>
                    <a:pt x="334061" y="84163"/>
                    <a:pt x="332536" y="87439"/>
                  </a:cubicBezTo>
                  <a:cubicBezTo>
                    <a:pt x="331012" y="90716"/>
                    <a:pt x="330250" y="94640"/>
                    <a:pt x="330250" y="99212"/>
                  </a:cubicBezTo>
                  <a:lnTo>
                    <a:pt x="330250" y="163220"/>
                  </a:lnTo>
                  <a:lnTo>
                    <a:pt x="301675" y="163220"/>
                  </a:lnTo>
                  <a:lnTo>
                    <a:pt x="301675" y="58064"/>
                  </a:lnTo>
                  <a:lnTo>
                    <a:pt x="330250" y="58064"/>
                  </a:lnTo>
                  <a:lnTo>
                    <a:pt x="330250" y="73609"/>
                  </a:lnTo>
                  <a:cubicBezTo>
                    <a:pt x="333299" y="67818"/>
                    <a:pt x="337337" y="63398"/>
                    <a:pt x="342366" y="60350"/>
                  </a:cubicBezTo>
                  <a:cubicBezTo>
                    <a:pt x="347395" y="57302"/>
                    <a:pt x="353415" y="55778"/>
                    <a:pt x="360426" y="55778"/>
                  </a:cubicBezTo>
                  <a:close/>
                  <a:moveTo>
                    <a:pt x="219532" y="55778"/>
                  </a:moveTo>
                  <a:cubicBezTo>
                    <a:pt x="230657" y="55778"/>
                    <a:pt x="240601" y="58064"/>
                    <a:pt x="249364" y="62636"/>
                  </a:cubicBezTo>
                  <a:cubicBezTo>
                    <a:pt x="258127" y="67208"/>
                    <a:pt x="265061" y="73609"/>
                    <a:pt x="270167" y="81838"/>
                  </a:cubicBezTo>
                  <a:cubicBezTo>
                    <a:pt x="275272" y="90068"/>
                    <a:pt x="277825" y="99669"/>
                    <a:pt x="277825" y="110642"/>
                  </a:cubicBezTo>
                  <a:cubicBezTo>
                    <a:pt x="277825" y="121462"/>
                    <a:pt x="275272" y="131026"/>
                    <a:pt x="270167" y="139331"/>
                  </a:cubicBezTo>
                  <a:cubicBezTo>
                    <a:pt x="265061" y="147637"/>
                    <a:pt x="258127" y="154076"/>
                    <a:pt x="249364" y="158648"/>
                  </a:cubicBezTo>
                  <a:cubicBezTo>
                    <a:pt x="240601" y="163220"/>
                    <a:pt x="230657" y="165506"/>
                    <a:pt x="219532" y="165506"/>
                  </a:cubicBezTo>
                  <a:cubicBezTo>
                    <a:pt x="208407" y="165506"/>
                    <a:pt x="198463" y="163220"/>
                    <a:pt x="189700" y="158648"/>
                  </a:cubicBezTo>
                  <a:cubicBezTo>
                    <a:pt x="180937" y="154076"/>
                    <a:pt x="174002" y="147637"/>
                    <a:pt x="168897" y="139331"/>
                  </a:cubicBezTo>
                  <a:cubicBezTo>
                    <a:pt x="163792" y="131026"/>
                    <a:pt x="161239" y="121462"/>
                    <a:pt x="161239" y="110642"/>
                  </a:cubicBezTo>
                  <a:cubicBezTo>
                    <a:pt x="161239" y="99669"/>
                    <a:pt x="163792" y="90068"/>
                    <a:pt x="168897" y="81838"/>
                  </a:cubicBezTo>
                  <a:cubicBezTo>
                    <a:pt x="174002" y="73609"/>
                    <a:pt x="180937" y="67208"/>
                    <a:pt x="189700" y="62636"/>
                  </a:cubicBezTo>
                  <a:cubicBezTo>
                    <a:pt x="198463" y="58064"/>
                    <a:pt x="208407" y="55778"/>
                    <a:pt x="219532" y="55778"/>
                  </a:cubicBezTo>
                  <a:close/>
                  <a:moveTo>
                    <a:pt x="661263" y="55321"/>
                  </a:moveTo>
                  <a:cubicBezTo>
                    <a:pt x="670255" y="55321"/>
                    <a:pt x="678256" y="56616"/>
                    <a:pt x="685266" y="59207"/>
                  </a:cubicBezTo>
                  <a:cubicBezTo>
                    <a:pt x="692277" y="61798"/>
                    <a:pt x="697763" y="65570"/>
                    <a:pt x="701726" y="70523"/>
                  </a:cubicBezTo>
                  <a:cubicBezTo>
                    <a:pt x="705688" y="75476"/>
                    <a:pt x="707669" y="81534"/>
                    <a:pt x="707669" y="88696"/>
                  </a:cubicBezTo>
                  <a:lnTo>
                    <a:pt x="707669" y="163220"/>
                  </a:lnTo>
                  <a:lnTo>
                    <a:pt x="679094" y="163220"/>
                  </a:lnTo>
                  <a:lnTo>
                    <a:pt x="679094" y="145921"/>
                  </a:lnTo>
                  <a:lnTo>
                    <a:pt x="677151" y="151790"/>
                  </a:lnTo>
                  <a:cubicBezTo>
                    <a:pt x="673417" y="156362"/>
                    <a:pt x="668617" y="159791"/>
                    <a:pt x="662749" y="162077"/>
                  </a:cubicBezTo>
                  <a:cubicBezTo>
                    <a:pt x="656882" y="164363"/>
                    <a:pt x="650748" y="165506"/>
                    <a:pt x="644347" y="165506"/>
                  </a:cubicBezTo>
                  <a:cubicBezTo>
                    <a:pt x="637794" y="165506"/>
                    <a:pt x="631698" y="164211"/>
                    <a:pt x="626059" y="161620"/>
                  </a:cubicBezTo>
                  <a:cubicBezTo>
                    <a:pt x="620420" y="159029"/>
                    <a:pt x="615886" y="155257"/>
                    <a:pt x="612457" y="150304"/>
                  </a:cubicBezTo>
                  <a:cubicBezTo>
                    <a:pt x="609028" y="145351"/>
                    <a:pt x="607314" y="139293"/>
                    <a:pt x="607314" y="132130"/>
                  </a:cubicBezTo>
                  <a:cubicBezTo>
                    <a:pt x="607314" y="121920"/>
                    <a:pt x="610895" y="113842"/>
                    <a:pt x="618058" y="107899"/>
                  </a:cubicBezTo>
                  <a:cubicBezTo>
                    <a:pt x="625221" y="101955"/>
                    <a:pt x="635355" y="98983"/>
                    <a:pt x="648462" y="98983"/>
                  </a:cubicBezTo>
                  <a:cubicBezTo>
                    <a:pt x="655167" y="98983"/>
                    <a:pt x="661073" y="99669"/>
                    <a:pt x="666178" y="101041"/>
                  </a:cubicBezTo>
                  <a:cubicBezTo>
                    <a:pt x="671284" y="102412"/>
                    <a:pt x="675589" y="104089"/>
                    <a:pt x="679094" y="106070"/>
                  </a:cubicBezTo>
                  <a:lnTo>
                    <a:pt x="679094" y="94869"/>
                  </a:lnTo>
                  <a:cubicBezTo>
                    <a:pt x="679094" y="91973"/>
                    <a:pt x="678637" y="89497"/>
                    <a:pt x="677723" y="87439"/>
                  </a:cubicBezTo>
                  <a:cubicBezTo>
                    <a:pt x="676808" y="85382"/>
                    <a:pt x="675398" y="83667"/>
                    <a:pt x="673493" y="82296"/>
                  </a:cubicBezTo>
                  <a:cubicBezTo>
                    <a:pt x="671588" y="80924"/>
                    <a:pt x="669341" y="79933"/>
                    <a:pt x="666750" y="79324"/>
                  </a:cubicBezTo>
                  <a:cubicBezTo>
                    <a:pt x="664159" y="78714"/>
                    <a:pt x="661263" y="78409"/>
                    <a:pt x="658063" y="78409"/>
                  </a:cubicBezTo>
                  <a:cubicBezTo>
                    <a:pt x="653186" y="78409"/>
                    <a:pt x="648538" y="78943"/>
                    <a:pt x="644118" y="80010"/>
                  </a:cubicBezTo>
                  <a:cubicBezTo>
                    <a:pt x="639699" y="81076"/>
                    <a:pt x="635889" y="82372"/>
                    <a:pt x="632688" y="83896"/>
                  </a:cubicBezTo>
                  <a:cubicBezTo>
                    <a:pt x="629488" y="85420"/>
                    <a:pt x="627126" y="86715"/>
                    <a:pt x="625602" y="87782"/>
                  </a:cubicBezTo>
                  <a:lnTo>
                    <a:pt x="614629" y="67665"/>
                  </a:lnTo>
                  <a:cubicBezTo>
                    <a:pt x="620115" y="64770"/>
                    <a:pt x="626821" y="61988"/>
                    <a:pt x="634746" y="59321"/>
                  </a:cubicBezTo>
                  <a:cubicBezTo>
                    <a:pt x="642671" y="56654"/>
                    <a:pt x="651510" y="55321"/>
                    <a:pt x="661263" y="55321"/>
                  </a:cubicBezTo>
                  <a:close/>
                  <a:moveTo>
                    <a:pt x="547573" y="54864"/>
                  </a:moveTo>
                  <a:cubicBezTo>
                    <a:pt x="556412" y="54864"/>
                    <a:pt x="564680" y="56997"/>
                    <a:pt x="572376" y="61264"/>
                  </a:cubicBezTo>
                  <a:cubicBezTo>
                    <a:pt x="580072" y="65532"/>
                    <a:pt x="586283" y="71818"/>
                    <a:pt x="591007" y="80124"/>
                  </a:cubicBezTo>
                  <a:cubicBezTo>
                    <a:pt x="595731" y="88430"/>
                    <a:pt x="598094" y="98602"/>
                    <a:pt x="598094" y="110642"/>
                  </a:cubicBezTo>
                  <a:cubicBezTo>
                    <a:pt x="598094" y="122529"/>
                    <a:pt x="595731" y="132664"/>
                    <a:pt x="591007" y="141046"/>
                  </a:cubicBezTo>
                  <a:cubicBezTo>
                    <a:pt x="586283" y="149428"/>
                    <a:pt x="580072" y="155752"/>
                    <a:pt x="572376" y="160020"/>
                  </a:cubicBezTo>
                  <a:cubicBezTo>
                    <a:pt x="564680" y="164287"/>
                    <a:pt x="556412" y="166420"/>
                    <a:pt x="547573" y="166420"/>
                  </a:cubicBezTo>
                  <a:cubicBezTo>
                    <a:pt x="538581" y="166420"/>
                    <a:pt x="530771" y="164134"/>
                    <a:pt x="524141" y="159562"/>
                  </a:cubicBezTo>
                  <a:cubicBezTo>
                    <a:pt x="520827" y="157276"/>
                    <a:pt x="517893" y="154514"/>
                    <a:pt x="515340" y="151276"/>
                  </a:cubicBezTo>
                  <a:lnTo>
                    <a:pt x="511683" y="145019"/>
                  </a:lnTo>
                  <a:lnTo>
                    <a:pt x="511683" y="213512"/>
                  </a:lnTo>
                  <a:lnTo>
                    <a:pt x="481965" y="213512"/>
                  </a:lnTo>
                  <a:lnTo>
                    <a:pt x="481965" y="58064"/>
                  </a:lnTo>
                  <a:lnTo>
                    <a:pt x="511683" y="58064"/>
                  </a:lnTo>
                  <a:lnTo>
                    <a:pt x="511683" y="76188"/>
                  </a:lnTo>
                  <a:lnTo>
                    <a:pt x="515340" y="69980"/>
                  </a:lnTo>
                  <a:cubicBezTo>
                    <a:pt x="517893" y="66760"/>
                    <a:pt x="520827" y="64008"/>
                    <a:pt x="524141" y="61722"/>
                  </a:cubicBezTo>
                  <a:cubicBezTo>
                    <a:pt x="530771" y="57150"/>
                    <a:pt x="538581" y="54864"/>
                    <a:pt x="547573" y="54864"/>
                  </a:cubicBezTo>
                  <a:close/>
                  <a:moveTo>
                    <a:pt x="981608" y="3200"/>
                  </a:moveTo>
                  <a:lnTo>
                    <a:pt x="1001039" y="3200"/>
                  </a:lnTo>
                  <a:lnTo>
                    <a:pt x="1001039" y="144932"/>
                  </a:lnTo>
                  <a:lnTo>
                    <a:pt x="1063904" y="144932"/>
                  </a:lnTo>
                  <a:lnTo>
                    <a:pt x="1063904" y="163220"/>
                  </a:lnTo>
                  <a:lnTo>
                    <a:pt x="981608" y="163220"/>
                  </a:lnTo>
                  <a:close/>
                  <a:moveTo>
                    <a:pt x="85267" y="0"/>
                  </a:moveTo>
                  <a:cubicBezTo>
                    <a:pt x="97002" y="0"/>
                    <a:pt x="106718" y="1447"/>
                    <a:pt x="114414" y="4343"/>
                  </a:cubicBezTo>
                  <a:cubicBezTo>
                    <a:pt x="122110" y="7239"/>
                    <a:pt x="129235" y="11277"/>
                    <a:pt x="135788" y="16459"/>
                  </a:cubicBezTo>
                  <a:lnTo>
                    <a:pt x="135788" y="53263"/>
                  </a:lnTo>
                  <a:cubicBezTo>
                    <a:pt x="132283" y="49301"/>
                    <a:pt x="128130" y="45643"/>
                    <a:pt x="123329" y="42291"/>
                  </a:cubicBezTo>
                  <a:cubicBezTo>
                    <a:pt x="118529" y="38938"/>
                    <a:pt x="113157" y="36271"/>
                    <a:pt x="107213" y="34290"/>
                  </a:cubicBezTo>
                  <a:cubicBezTo>
                    <a:pt x="101269" y="32308"/>
                    <a:pt x="94488" y="31318"/>
                    <a:pt x="86868" y="31318"/>
                  </a:cubicBezTo>
                  <a:cubicBezTo>
                    <a:pt x="77724" y="31318"/>
                    <a:pt x="69265" y="33413"/>
                    <a:pt x="61493" y="37604"/>
                  </a:cubicBezTo>
                  <a:cubicBezTo>
                    <a:pt x="53721" y="41795"/>
                    <a:pt x="47434" y="47777"/>
                    <a:pt x="42634" y="55549"/>
                  </a:cubicBezTo>
                  <a:cubicBezTo>
                    <a:pt x="37833" y="63322"/>
                    <a:pt x="35433" y="72542"/>
                    <a:pt x="35433" y="83210"/>
                  </a:cubicBezTo>
                  <a:cubicBezTo>
                    <a:pt x="35433" y="93726"/>
                    <a:pt x="37833" y="102908"/>
                    <a:pt x="42634" y="110756"/>
                  </a:cubicBezTo>
                  <a:cubicBezTo>
                    <a:pt x="47434" y="118605"/>
                    <a:pt x="53721" y="124625"/>
                    <a:pt x="61493" y="128816"/>
                  </a:cubicBezTo>
                  <a:cubicBezTo>
                    <a:pt x="69265" y="133007"/>
                    <a:pt x="77724" y="135102"/>
                    <a:pt x="86868" y="135102"/>
                  </a:cubicBezTo>
                  <a:cubicBezTo>
                    <a:pt x="94488" y="135102"/>
                    <a:pt x="101269" y="134112"/>
                    <a:pt x="107213" y="132130"/>
                  </a:cubicBezTo>
                  <a:cubicBezTo>
                    <a:pt x="113157" y="130149"/>
                    <a:pt x="118529" y="127482"/>
                    <a:pt x="123329" y="124129"/>
                  </a:cubicBezTo>
                  <a:cubicBezTo>
                    <a:pt x="128130" y="120777"/>
                    <a:pt x="132283" y="117119"/>
                    <a:pt x="135788" y="113157"/>
                  </a:cubicBezTo>
                  <a:lnTo>
                    <a:pt x="135788" y="149961"/>
                  </a:lnTo>
                  <a:cubicBezTo>
                    <a:pt x="129235" y="155143"/>
                    <a:pt x="122110" y="159181"/>
                    <a:pt x="114414" y="162077"/>
                  </a:cubicBezTo>
                  <a:cubicBezTo>
                    <a:pt x="106718" y="164973"/>
                    <a:pt x="97002" y="166420"/>
                    <a:pt x="85267" y="166420"/>
                  </a:cubicBezTo>
                  <a:cubicBezTo>
                    <a:pt x="73075" y="166420"/>
                    <a:pt x="61760" y="164439"/>
                    <a:pt x="51320" y="160477"/>
                  </a:cubicBezTo>
                  <a:cubicBezTo>
                    <a:pt x="40881" y="156514"/>
                    <a:pt x="31813" y="150799"/>
                    <a:pt x="24117" y="143332"/>
                  </a:cubicBezTo>
                  <a:cubicBezTo>
                    <a:pt x="16421" y="135864"/>
                    <a:pt x="10477" y="127063"/>
                    <a:pt x="6286" y="116929"/>
                  </a:cubicBezTo>
                  <a:cubicBezTo>
                    <a:pt x="2095" y="106794"/>
                    <a:pt x="0" y="95554"/>
                    <a:pt x="0" y="83210"/>
                  </a:cubicBezTo>
                  <a:cubicBezTo>
                    <a:pt x="0" y="70866"/>
                    <a:pt x="2095" y="59626"/>
                    <a:pt x="6286" y="49492"/>
                  </a:cubicBezTo>
                  <a:cubicBezTo>
                    <a:pt x="10477" y="39357"/>
                    <a:pt x="16421" y="30556"/>
                    <a:pt x="24117" y="23088"/>
                  </a:cubicBezTo>
                  <a:cubicBezTo>
                    <a:pt x="31813" y="15621"/>
                    <a:pt x="40881" y="9906"/>
                    <a:pt x="51320" y="5943"/>
                  </a:cubicBezTo>
                  <a:cubicBezTo>
                    <a:pt x="61760" y="1981"/>
                    <a:pt x="73075" y="0"/>
                    <a:pt x="8526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67" r:id="rId5"/>
    <p:sldLayoutId id="2147483668" r:id="rId6"/>
    <p:sldLayoutId id="2147483670" r:id="rId7"/>
    <p:sldLayoutId id="2147483671" r:id="rId8"/>
    <p:sldLayoutId id="2147483672" r:id="rId9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B49563-334D-FD44-285C-B70ACE095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AC87E9-5596-8E82-6D76-55B575FF3557}"/>
              </a:ext>
            </a:extLst>
          </p:cNvPr>
          <p:cNvSpPr txBox="1"/>
          <p:nvPr/>
        </p:nvSpPr>
        <p:spPr>
          <a:xfrm>
            <a:off x="878990" y="2288928"/>
            <a:ext cx="2707472" cy="150810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vi-VN" sz="5400">
                <a:solidFill>
                  <a:schemeClr val="tx2"/>
                </a:solidFill>
                <a:latin typeface="+mj-lt"/>
                <a:ea typeface="Jost SemiBold" pitchFamily="2" charset="0"/>
              </a:rPr>
              <a:t>Fashion</a:t>
            </a:r>
          </a:p>
          <a:p>
            <a:r>
              <a:rPr lang="en-US" sz="4400">
                <a:solidFill>
                  <a:schemeClr val="tx2"/>
                </a:solidFill>
                <a:latin typeface="+mj-lt"/>
                <a:ea typeface="Jost SemiBold" pitchFamily="2" charset="0"/>
              </a:rPr>
              <a:t>Pitch Deck</a:t>
            </a:r>
            <a:endParaRPr lang="en-US" sz="4400" dirty="0" err="1">
              <a:solidFill>
                <a:schemeClr val="tx2"/>
              </a:solidFill>
              <a:latin typeface="+mj-lt"/>
              <a:ea typeface="Jost SemiBold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E0D125-CCB4-A07A-DB1D-6F6377DF7CBD}"/>
              </a:ext>
            </a:extLst>
          </p:cNvPr>
          <p:cNvSpPr txBox="1"/>
          <p:nvPr/>
        </p:nvSpPr>
        <p:spPr>
          <a:xfrm>
            <a:off x="938892" y="4081571"/>
            <a:ext cx="2540760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Redefining [style] with [value]</a:t>
            </a:r>
            <a:endParaRPr lang="en-US" sz="1200" dirty="0" err="1">
              <a:solidFill>
                <a:schemeClr val="tx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3A61C-9899-EE32-0274-26A63AEC906C}"/>
              </a:ext>
            </a:extLst>
          </p:cNvPr>
          <p:cNvSpPr/>
          <p:nvPr/>
        </p:nvSpPr>
        <p:spPr bwMode="auto">
          <a:xfrm>
            <a:off x="938892" y="4747653"/>
            <a:ext cx="1608138" cy="429491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1400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Ocvembor.com</a:t>
            </a:r>
            <a:endParaRPr lang="en-US" sz="1400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6DD39A8-4B7D-DBEA-0AB0-C87134B1D2B6}"/>
              </a:ext>
            </a:extLst>
          </p:cNvPr>
          <p:cNvGrpSpPr/>
          <p:nvPr/>
        </p:nvGrpSpPr>
        <p:grpSpPr>
          <a:xfrm>
            <a:off x="938892" y="1627588"/>
            <a:ext cx="1531258" cy="325993"/>
            <a:chOff x="938892" y="1448638"/>
            <a:chExt cx="1736084" cy="369599"/>
          </a:xfrm>
        </p:grpSpPr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CB286DD5-270F-A39E-78CF-E39002D05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8892" y="1448638"/>
              <a:ext cx="369599" cy="36959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E0FA9D-CA44-3F20-8FB4-AC0ED73BF829}"/>
                </a:ext>
              </a:extLst>
            </p:cNvPr>
            <p:cNvSpPr txBox="1"/>
            <p:nvPr/>
          </p:nvSpPr>
          <p:spPr>
            <a:xfrm>
              <a:off x="1393527" y="1561504"/>
              <a:ext cx="1281449" cy="191760"/>
            </a:xfrm>
            <a:custGeom>
              <a:avLst/>
              <a:gdLst/>
              <a:ahLst/>
              <a:cxnLst/>
              <a:rect l="l" t="t" r="r" b="b"/>
              <a:pathLst>
                <a:path w="1442085" h="215798">
                  <a:moveTo>
                    <a:pt x="656691" y="116357"/>
                  </a:moveTo>
                  <a:cubicBezTo>
                    <a:pt x="652119" y="116357"/>
                    <a:pt x="648386" y="116929"/>
                    <a:pt x="645490" y="118072"/>
                  </a:cubicBezTo>
                  <a:cubicBezTo>
                    <a:pt x="642594" y="119215"/>
                    <a:pt x="640461" y="120815"/>
                    <a:pt x="639089" y="122872"/>
                  </a:cubicBezTo>
                  <a:cubicBezTo>
                    <a:pt x="637718" y="124930"/>
                    <a:pt x="637032" y="127482"/>
                    <a:pt x="637032" y="130530"/>
                  </a:cubicBezTo>
                  <a:cubicBezTo>
                    <a:pt x="637032" y="133578"/>
                    <a:pt x="637794" y="136207"/>
                    <a:pt x="639318" y="138417"/>
                  </a:cubicBezTo>
                  <a:cubicBezTo>
                    <a:pt x="640842" y="140627"/>
                    <a:pt x="642937" y="142303"/>
                    <a:pt x="645604" y="143446"/>
                  </a:cubicBezTo>
                  <a:cubicBezTo>
                    <a:pt x="648271" y="144589"/>
                    <a:pt x="651205" y="145161"/>
                    <a:pt x="654405" y="145161"/>
                  </a:cubicBezTo>
                  <a:cubicBezTo>
                    <a:pt x="658977" y="145161"/>
                    <a:pt x="663092" y="144208"/>
                    <a:pt x="666750" y="142303"/>
                  </a:cubicBezTo>
                  <a:cubicBezTo>
                    <a:pt x="670407" y="140398"/>
                    <a:pt x="673379" y="137655"/>
                    <a:pt x="675665" y="134074"/>
                  </a:cubicBezTo>
                  <a:lnTo>
                    <a:pt x="678953" y="121690"/>
                  </a:lnTo>
                  <a:lnTo>
                    <a:pt x="672808" y="118643"/>
                  </a:lnTo>
                  <a:cubicBezTo>
                    <a:pt x="667702" y="117119"/>
                    <a:pt x="662330" y="116357"/>
                    <a:pt x="656691" y="116357"/>
                  </a:cubicBezTo>
                  <a:close/>
                  <a:moveTo>
                    <a:pt x="538886" y="81153"/>
                  </a:moveTo>
                  <a:cubicBezTo>
                    <a:pt x="534467" y="81153"/>
                    <a:pt x="530161" y="82258"/>
                    <a:pt x="525970" y="84467"/>
                  </a:cubicBezTo>
                  <a:cubicBezTo>
                    <a:pt x="521779" y="86677"/>
                    <a:pt x="518350" y="89992"/>
                    <a:pt x="515683" y="94411"/>
                  </a:cubicBezTo>
                  <a:cubicBezTo>
                    <a:pt x="513016" y="98831"/>
                    <a:pt x="511683" y="104241"/>
                    <a:pt x="511683" y="110642"/>
                  </a:cubicBezTo>
                  <a:cubicBezTo>
                    <a:pt x="511683" y="117043"/>
                    <a:pt x="513016" y="122453"/>
                    <a:pt x="515683" y="126873"/>
                  </a:cubicBezTo>
                  <a:cubicBezTo>
                    <a:pt x="518350" y="131292"/>
                    <a:pt x="521779" y="134607"/>
                    <a:pt x="525970" y="136817"/>
                  </a:cubicBezTo>
                  <a:cubicBezTo>
                    <a:pt x="530161" y="139027"/>
                    <a:pt x="534467" y="140131"/>
                    <a:pt x="538886" y="140131"/>
                  </a:cubicBezTo>
                  <a:cubicBezTo>
                    <a:pt x="544068" y="140131"/>
                    <a:pt x="548830" y="138988"/>
                    <a:pt x="553174" y="136702"/>
                  </a:cubicBezTo>
                  <a:cubicBezTo>
                    <a:pt x="557517" y="134416"/>
                    <a:pt x="560984" y="131064"/>
                    <a:pt x="563575" y="126644"/>
                  </a:cubicBezTo>
                  <a:cubicBezTo>
                    <a:pt x="566166" y="122224"/>
                    <a:pt x="567461" y="116890"/>
                    <a:pt x="567461" y="110642"/>
                  </a:cubicBezTo>
                  <a:cubicBezTo>
                    <a:pt x="567461" y="104394"/>
                    <a:pt x="566166" y="99060"/>
                    <a:pt x="563575" y="94640"/>
                  </a:cubicBezTo>
                  <a:cubicBezTo>
                    <a:pt x="560984" y="90220"/>
                    <a:pt x="557517" y="86868"/>
                    <a:pt x="553174" y="84582"/>
                  </a:cubicBezTo>
                  <a:cubicBezTo>
                    <a:pt x="548830" y="82296"/>
                    <a:pt x="544068" y="81153"/>
                    <a:pt x="538886" y="81153"/>
                  </a:cubicBezTo>
                  <a:close/>
                  <a:moveTo>
                    <a:pt x="219532" y="80695"/>
                  </a:moveTo>
                  <a:cubicBezTo>
                    <a:pt x="214350" y="80695"/>
                    <a:pt x="209626" y="81915"/>
                    <a:pt x="205359" y="84353"/>
                  </a:cubicBezTo>
                  <a:cubicBezTo>
                    <a:pt x="201091" y="86791"/>
                    <a:pt x="197701" y="90297"/>
                    <a:pt x="195186" y="94869"/>
                  </a:cubicBezTo>
                  <a:cubicBezTo>
                    <a:pt x="192671" y="99441"/>
                    <a:pt x="191414" y="104698"/>
                    <a:pt x="191414" y="110642"/>
                  </a:cubicBezTo>
                  <a:cubicBezTo>
                    <a:pt x="191414" y="116586"/>
                    <a:pt x="192671" y="121805"/>
                    <a:pt x="195186" y="126301"/>
                  </a:cubicBezTo>
                  <a:cubicBezTo>
                    <a:pt x="197701" y="130797"/>
                    <a:pt x="201091" y="134302"/>
                    <a:pt x="205359" y="136817"/>
                  </a:cubicBezTo>
                  <a:cubicBezTo>
                    <a:pt x="209626" y="139331"/>
                    <a:pt x="214350" y="140589"/>
                    <a:pt x="219532" y="140589"/>
                  </a:cubicBezTo>
                  <a:cubicBezTo>
                    <a:pt x="224713" y="140589"/>
                    <a:pt x="229438" y="139331"/>
                    <a:pt x="233705" y="136817"/>
                  </a:cubicBezTo>
                  <a:cubicBezTo>
                    <a:pt x="237972" y="134302"/>
                    <a:pt x="241363" y="130797"/>
                    <a:pt x="243878" y="126301"/>
                  </a:cubicBezTo>
                  <a:cubicBezTo>
                    <a:pt x="246392" y="121805"/>
                    <a:pt x="247650" y="116586"/>
                    <a:pt x="247650" y="110642"/>
                  </a:cubicBezTo>
                  <a:cubicBezTo>
                    <a:pt x="247650" y="104698"/>
                    <a:pt x="246392" y="99441"/>
                    <a:pt x="243878" y="94869"/>
                  </a:cubicBezTo>
                  <a:cubicBezTo>
                    <a:pt x="241363" y="90297"/>
                    <a:pt x="237972" y="86791"/>
                    <a:pt x="233705" y="84353"/>
                  </a:cubicBezTo>
                  <a:cubicBezTo>
                    <a:pt x="229438" y="81915"/>
                    <a:pt x="224713" y="80695"/>
                    <a:pt x="219532" y="80695"/>
                  </a:cubicBezTo>
                  <a:close/>
                  <a:moveTo>
                    <a:pt x="1387678" y="72923"/>
                  </a:moveTo>
                  <a:cubicBezTo>
                    <a:pt x="1380820" y="72923"/>
                    <a:pt x="1374686" y="74523"/>
                    <a:pt x="1369276" y="77724"/>
                  </a:cubicBezTo>
                  <a:cubicBezTo>
                    <a:pt x="1363866" y="80924"/>
                    <a:pt x="1359598" y="85382"/>
                    <a:pt x="1356474" y="91097"/>
                  </a:cubicBezTo>
                  <a:cubicBezTo>
                    <a:pt x="1353350" y="96812"/>
                    <a:pt x="1351788" y="103327"/>
                    <a:pt x="1351788" y="110642"/>
                  </a:cubicBezTo>
                  <a:cubicBezTo>
                    <a:pt x="1351788" y="117957"/>
                    <a:pt x="1353350" y="124434"/>
                    <a:pt x="1356474" y="130073"/>
                  </a:cubicBezTo>
                  <a:cubicBezTo>
                    <a:pt x="1359598" y="135712"/>
                    <a:pt x="1363866" y="140170"/>
                    <a:pt x="1369276" y="143446"/>
                  </a:cubicBezTo>
                  <a:cubicBezTo>
                    <a:pt x="1374686" y="146723"/>
                    <a:pt x="1380820" y="148361"/>
                    <a:pt x="1387678" y="148361"/>
                  </a:cubicBezTo>
                  <a:cubicBezTo>
                    <a:pt x="1394536" y="148361"/>
                    <a:pt x="1400670" y="146723"/>
                    <a:pt x="1406080" y="143446"/>
                  </a:cubicBezTo>
                  <a:cubicBezTo>
                    <a:pt x="1411491" y="140170"/>
                    <a:pt x="1415758" y="135712"/>
                    <a:pt x="1418882" y="130073"/>
                  </a:cubicBezTo>
                  <a:cubicBezTo>
                    <a:pt x="1422006" y="124434"/>
                    <a:pt x="1423568" y="117957"/>
                    <a:pt x="1423568" y="110642"/>
                  </a:cubicBezTo>
                  <a:cubicBezTo>
                    <a:pt x="1423568" y="103327"/>
                    <a:pt x="1422006" y="96812"/>
                    <a:pt x="1418882" y="91097"/>
                  </a:cubicBezTo>
                  <a:cubicBezTo>
                    <a:pt x="1415758" y="85382"/>
                    <a:pt x="1411491" y="80924"/>
                    <a:pt x="1406080" y="77724"/>
                  </a:cubicBezTo>
                  <a:cubicBezTo>
                    <a:pt x="1400670" y="74523"/>
                    <a:pt x="1394536" y="72923"/>
                    <a:pt x="1387678" y="72923"/>
                  </a:cubicBezTo>
                  <a:close/>
                  <a:moveTo>
                    <a:pt x="1254328" y="72923"/>
                  </a:moveTo>
                  <a:cubicBezTo>
                    <a:pt x="1247927" y="72923"/>
                    <a:pt x="1241984" y="74371"/>
                    <a:pt x="1236497" y="77266"/>
                  </a:cubicBezTo>
                  <a:cubicBezTo>
                    <a:pt x="1231011" y="80162"/>
                    <a:pt x="1226629" y="84429"/>
                    <a:pt x="1223353" y="90068"/>
                  </a:cubicBezTo>
                  <a:cubicBezTo>
                    <a:pt x="1220076" y="95707"/>
                    <a:pt x="1218438" y="102565"/>
                    <a:pt x="1218438" y="110642"/>
                  </a:cubicBezTo>
                  <a:cubicBezTo>
                    <a:pt x="1218438" y="118719"/>
                    <a:pt x="1220076" y="125577"/>
                    <a:pt x="1223353" y="131216"/>
                  </a:cubicBezTo>
                  <a:cubicBezTo>
                    <a:pt x="1226629" y="136855"/>
                    <a:pt x="1231011" y="141122"/>
                    <a:pt x="1236497" y="144018"/>
                  </a:cubicBezTo>
                  <a:cubicBezTo>
                    <a:pt x="1241984" y="146913"/>
                    <a:pt x="1247927" y="148361"/>
                    <a:pt x="1254328" y="148361"/>
                  </a:cubicBezTo>
                  <a:cubicBezTo>
                    <a:pt x="1259662" y="148361"/>
                    <a:pt x="1264920" y="146913"/>
                    <a:pt x="1270101" y="144018"/>
                  </a:cubicBezTo>
                  <a:cubicBezTo>
                    <a:pt x="1275283" y="141122"/>
                    <a:pt x="1279550" y="136855"/>
                    <a:pt x="1282903" y="131216"/>
                  </a:cubicBezTo>
                  <a:cubicBezTo>
                    <a:pt x="1286256" y="125577"/>
                    <a:pt x="1287932" y="118719"/>
                    <a:pt x="1287932" y="110642"/>
                  </a:cubicBezTo>
                  <a:cubicBezTo>
                    <a:pt x="1287932" y="104546"/>
                    <a:pt x="1286942" y="99174"/>
                    <a:pt x="1284960" y="94526"/>
                  </a:cubicBezTo>
                  <a:cubicBezTo>
                    <a:pt x="1282979" y="89878"/>
                    <a:pt x="1280350" y="85953"/>
                    <a:pt x="1277074" y="82753"/>
                  </a:cubicBezTo>
                  <a:cubicBezTo>
                    <a:pt x="1273797" y="79552"/>
                    <a:pt x="1270178" y="77114"/>
                    <a:pt x="1266215" y="75438"/>
                  </a:cubicBezTo>
                  <a:cubicBezTo>
                    <a:pt x="1262253" y="73761"/>
                    <a:pt x="1258290" y="72923"/>
                    <a:pt x="1254328" y="72923"/>
                  </a:cubicBezTo>
                  <a:close/>
                  <a:moveTo>
                    <a:pt x="1130503" y="72923"/>
                  </a:moveTo>
                  <a:cubicBezTo>
                    <a:pt x="1123645" y="72923"/>
                    <a:pt x="1117511" y="74523"/>
                    <a:pt x="1112101" y="77724"/>
                  </a:cubicBezTo>
                  <a:cubicBezTo>
                    <a:pt x="1106691" y="80924"/>
                    <a:pt x="1102423" y="85382"/>
                    <a:pt x="1099299" y="91097"/>
                  </a:cubicBezTo>
                  <a:cubicBezTo>
                    <a:pt x="1096175" y="96812"/>
                    <a:pt x="1094613" y="103327"/>
                    <a:pt x="1094613" y="110642"/>
                  </a:cubicBezTo>
                  <a:cubicBezTo>
                    <a:pt x="1094613" y="117957"/>
                    <a:pt x="1096175" y="124434"/>
                    <a:pt x="1099299" y="130073"/>
                  </a:cubicBezTo>
                  <a:cubicBezTo>
                    <a:pt x="1102423" y="135712"/>
                    <a:pt x="1106691" y="140170"/>
                    <a:pt x="1112101" y="143446"/>
                  </a:cubicBezTo>
                  <a:cubicBezTo>
                    <a:pt x="1117511" y="146723"/>
                    <a:pt x="1123645" y="148361"/>
                    <a:pt x="1130503" y="148361"/>
                  </a:cubicBezTo>
                  <a:cubicBezTo>
                    <a:pt x="1137361" y="148361"/>
                    <a:pt x="1143495" y="146723"/>
                    <a:pt x="1148905" y="143446"/>
                  </a:cubicBezTo>
                  <a:cubicBezTo>
                    <a:pt x="1154316" y="140170"/>
                    <a:pt x="1158583" y="135712"/>
                    <a:pt x="1161707" y="130073"/>
                  </a:cubicBezTo>
                  <a:cubicBezTo>
                    <a:pt x="1164831" y="124434"/>
                    <a:pt x="1166393" y="117957"/>
                    <a:pt x="1166393" y="110642"/>
                  </a:cubicBezTo>
                  <a:cubicBezTo>
                    <a:pt x="1166393" y="103327"/>
                    <a:pt x="1164831" y="96812"/>
                    <a:pt x="1161707" y="91097"/>
                  </a:cubicBezTo>
                  <a:cubicBezTo>
                    <a:pt x="1158583" y="85382"/>
                    <a:pt x="1154316" y="80924"/>
                    <a:pt x="1148905" y="77724"/>
                  </a:cubicBezTo>
                  <a:cubicBezTo>
                    <a:pt x="1143495" y="74523"/>
                    <a:pt x="1137361" y="72923"/>
                    <a:pt x="1130503" y="72923"/>
                  </a:cubicBezTo>
                  <a:close/>
                  <a:moveTo>
                    <a:pt x="847649" y="58064"/>
                  </a:moveTo>
                  <a:lnTo>
                    <a:pt x="880567" y="58064"/>
                  </a:lnTo>
                  <a:lnTo>
                    <a:pt x="906938" y="123279"/>
                  </a:lnTo>
                  <a:lnTo>
                    <a:pt x="932916" y="58064"/>
                  </a:lnTo>
                  <a:lnTo>
                    <a:pt x="963777" y="58064"/>
                  </a:lnTo>
                  <a:lnTo>
                    <a:pt x="895197" y="213512"/>
                  </a:lnTo>
                  <a:lnTo>
                    <a:pt x="864794" y="213512"/>
                  </a:lnTo>
                  <a:lnTo>
                    <a:pt x="891311" y="152704"/>
                  </a:lnTo>
                  <a:close/>
                  <a:moveTo>
                    <a:pt x="1387678" y="55778"/>
                  </a:moveTo>
                  <a:cubicBezTo>
                    <a:pt x="1398041" y="55778"/>
                    <a:pt x="1407299" y="58140"/>
                    <a:pt x="1415453" y="62865"/>
                  </a:cubicBezTo>
                  <a:cubicBezTo>
                    <a:pt x="1423606" y="67589"/>
                    <a:pt x="1430083" y="74066"/>
                    <a:pt x="1434884" y="82296"/>
                  </a:cubicBezTo>
                  <a:cubicBezTo>
                    <a:pt x="1439684" y="90525"/>
                    <a:pt x="1442085" y="99974"/>
                    <a:pt x="1442085" y="110642"/>
                  </a:cubicBezTo>
                  <a:cubicBezTo>
                    <a:pt x="1442085" y="121158"/>
                    <a:pt x="1439684" y="130568"/>
                    <a:pt x="1434884" y="138874"/>
                  </a:cubicBezTo>
                  <a:cubicBezTo>
                    <a:pt x="1430083" y="147180"/>
                    <a:pt x="1423606" y="153695"/>
                    <a:pt x="1415453" y="158419"/>
                  </a:cubicBezTo>
                  <a:cubicBezTo>
                    <a:pt x="1407299" y="163144"/>
                    <a:pt x="1398041" y="165506"/>
                    <a:pt x="1387678" y="165506"/>
                  </a:cubicBezTo>
                  <a:cubicBezTo>
                    <a:pt x="1377467" y="165506"/>
                    <a:pt x="1368247" y="163144"/>
                    <a:pt x="1360017" y="158419"/>
                  </a:cubicBezTo>
                  <a:cubicBezTo>
                    <a:pt x="1351788" y="153695"/>
                    <a:pt x="1345273" y="147180"/>
                    <a:pt x="1340472" y="138874"/>
                  </a:cubicBezTo>
                  <a:cubicBezTo>
                    <a:pt x="1335672" y="130568"/>
                    <a:pt x="1333271" y="121158"/>
                    <a:pt x="1333271" y="110642"/>
                  </a:cubicBezTo>
                  <a:cubicBezTo>
                    <a:pt x="1333271" y="99974"/>
                    <a:pt x="1335672" y="90525"/>
                    <a:pt x="1340472" y="82296"/>
                  </a:cubicBezTo>
                  <a:cubicBezTo>
                    <a:pt x="1345273" y="74066"/>
                    <a:pt x="1351788" y="67589"/>
                    <a:pt x="1360017" y="62865"/>
                  </a:cubicBezTo>
                  <a:cubicBezTo>
                    <a:pt x="1368247" y="58140"/>
                    <a:pt x="1377467" y="55778"/>
                    <a:pt x="1387678" y="55778"/>
                  </a:cubicBezTo>
                  <a:close/>
                  <a:moveTo>
                    <a:pt x="1252042" y="55778"/>
                  </a:moveTo>
                  <a:cubicBezTo>
                    <a:pt x="1260881" y="55778"/>
                    <a:pt x="1268577" y="57988"/>
                    <a:pt x="1275131" y="62407"/>
                  </a:cubicBezTo>
                  <a:cubicBezTo>
                    <a:pt x="1278407" y="64617"/>
                    <a:pt x="1281331" y="67294"/>
                    <a:pt x="1283903" y="70437"/>
                  </a:cubicBezTo>
                  <a:lnTo>
                    <a:pt x="1287932" y="76991"/>
                  </a:lnTo>
                  <a:lnTo>
                    <a:pt x="1287932" y="58064"/>
                  </a:lnTo>
                  <a:lnTo>
                    <a:pt x="1306220" y="58064"/>
                  </a:lnTo>
                  <a:lnTo>
                    <a:pt x="1306220" y="160934"/>
                  </a:lnTo>
                  <a:cubicBezTo>
                    <a:pt x="1306220" y="172974"/>
                    <a:pt x="1303706" y="183070"/>
                    <a:pt x="1298676" y="191224"/>
                  </a:cubicBezTo>
                  <a:cubicBezTo>
                    <a:pt x="1293647" y="199377"/>
                    <a:pt x="1287170" y="205511"/>
                    <a:pt x="1279245" y="209626"/>
                  </a:cubicBezTo>
                  <a:cubicBezTo>
                    <a:pt x="1271321" y="213741"/>
                    <a:pt x="1262939" y="215798"/>
                    <a:pt x="1254099" y="215798"/>
                  </a:cubicBezTo>
                  <a:cubicBezTo>
                    <a:pt x="1243889" y="215798"/>
                    <a:pt x="1234859" y="213893"/>
                    <a:pt x="1227010" y="210083"/>
                  </a:cubicBezTo>
                  <a:cubicBezTo>
                    <a:pt x="1219162" y="206273"/>
                    <a:pt x="1213028" y="200901"/>
                    <a:pt x="1208608" y="193967"/>
                  </a:cubicBezTo>
                  <a:cubicBezTo>
                    <a:pt x="1204188" y="187033"/>
                    <a:pt x="1201979" y="179070"/>
                    <a:pt x="1201979" y="170078"/>
                  </a:cubicBezTo>
                  <a:lnTo>
                    <a:pt x="1220495" y="170078"/>
                  </a:lnTo>
                  <a:cubicBezTo>
                    <a:pt x="1220495" y="175107"/>
                    <a:pt x="1221867" y="179794"/>
                    <a:pt x="1224610" y="184137"/>
                  </a:cubicBezTo>
                  <a:cubicBezTo>
                    <a:pt x="1227353" y="188480"/>
                    <a:pt x="1231239" y="191986"/>
                    <a:pt x="1236269" y="194653"/>
                  </a:cubicBezTo>
                  <a:cubicBezTo>
                    <a:pt x="1241298" y="197320"/>
                    <a:pt x="1247241" y="198653"/>
                    <a:pt x="1254099" y="198653"/>
                  </a:cubicBezTo>
                  <a:cubicBezTo>
                    <a:pt x="1259433" y="198653"/>
                    <a:pt x="1264691" y="197358"/>
                    <a:pt x="1269873" y="194767"/>
                  </a:cubicBezTo>
                  <a:cubicBezTo>
                    <a:pt x="1275054" y="192176"/>
                    <a:pt x="1279360" y="188099"/>
                    <a:pt x="1282789" y="182537"/>
                  </a:cubicBezTo>
                  <a:cubicBezTo>
                    <a:pt x="1286218" y="176974"/>
                    <a:pt x="1287932" y="169773"/>
                    <a:pt x="1287932" y="160934"/>
                  </a:cubicBezTo>
                  <a:lnTo>
                    <a:pt x="1287932" y="144213"/>
                  </a:lnTo>
                  <a:lnTo>
                    <a:pt x="1283903" y="150819"/>
                  </a:lnTo>
                  <a:cubicBezTo>
                    <a:pt x="1281331" y="153981"/>
                    <a:pt x="1278407" y="156667"/>
                    <a:pt x="1275131" y="158877"/>
                  </a:cubicBezTo>
                  <a:cubicBezTo>
                    <a:pt x="1268577" y="163296"/>
                    <a:pt x="1260881" y="165506"/>
                    <a:pt x="1252042" y="165506"/>
                  </a:cubicBezTo>
                  <a:cubicBezTo>
                    <a:pt x="1242593" y="165506"/>
                    <a:pt x="1233906" y="163296"/>
                    <a:pt x="1225982" y="158877"/>
                  </a:cubicBezTo>
                  <a:cubicBezTo>
                    <a:pt x="1218057" y="154457"/>
                    <a:pt x="1211732" y="148132"/>
                    <a:pt x="1207008" y="139903"/>
                  </a:cubicBezTo>
                  <a:cubicBezTo>
                    <a:pt x="1202283" y="131673"/>
                    <a:pt x="1199921" y="121920"/>
                    <a:pt x="1199921" y="110642"/>
                  </a:cubicBezTo>
                  <a:cubicBezTo>
                    <a:pt x="1199921" y="99212"/>
                    <a:pt x="1202283" y="89420"/>
                    <a:pt x="1207008" y="81267"/>
                  </a:cubicBezTo>
                  <a:cubicBezTo>
                    <a:pt x="1211732" y="73114"/>
                    <a:pt x="1218057" y="66827"/>
                    <a:pt x="1225982" y="62407"/>
                  </a:cubicBezTo>
                  <a:cubicBezTo>
                    <a:pt x="1233906" y="57988"/>
                    <a:pt x="1242593" y="55778"/>
                    <a:pt x="1252042" y="55778"/>
                  </a:cubicBezTo>
                  <a:close/>
                  <a:moveTo>
                    <a:pt x="1130503" y="55778"/>
                  </a:moveTo>
                  <a:cubicBezTo>
                    <a:pt x="1140866" y="55778"/>
                    <a:pt x="1150124" y="58140"/>
                    <a:pt x="1158278" y="62865"/>
                  </a:cubicBezTo>
                  <a:cubicBezTo>
                    <a:pt x="1166431" y="67589"/>
                    <a:pt x="1172908" y="74066"/>
                    <a:pt x="1177709" y="82296"/>
                  </a:cubicBezTo>
                  <a:cubicBezTo>
                    <a:pt x="1182509" y="90525"/>
                    <a:pt x="1184910" y="99974"/>
                    <a:pt x="1184910" y="110642"/>
                  </a:cubicBezTo>
                  <a:cubicBezTo>
                    <a:pt x="1184910" y="121158"/>
                    <a:pt x="1182509" y="130568"/>
                    <a:pt x="1177709" y="138874"/>
                  </a:cubicBezTo>
                  <a:cubicBezTo>
                    <a:pt x="1172908" y="147180"/>
                    <a:pt x="1166431" y="153695"/>
                    <a:pt x="1158278" y="158419"/>
                  </a:cubicBezTo>
                  <a:cubicBezTo>
                    <a:pt x="1150124" y="163144"/>
                    <a:pt x="1140866" y="165506"/>
                    <a:pt x="1130503" y="165506"/>
                  </a:cubicBezTo>
                  <a:cubicBezTo>
                    <a:pt x="1120292" y="165506"/>
                    <a:pt x="1111072" y="163144"/>
                    <a:pt x="1102842" y="158419"/>
                  </a:cubicBezTo>
                  <a:cubicBezTo>
                    <a:pt x="1094613" y="153695"/>
                    <a:pt x="1088098" y="147180"/>
                    <a:pt x="1083297" y="138874"/>
                  </a:cubicBezTo>
                  <a:cubicBezTo>
                    <a:pt x="1078497" y="130568"/>
                    <a:pt x="1076096" y="121158"/>
                    <a:pt x="1076096" y="110642"/>
                  </a:cubicBezTo>
                  <a:cubicBezTo>
                    <a:pt x="1076096" y="99974"/>
                    <a:pt x="1078497" y="90525"/>
                    <a:pt x="1083297" y="82296"/>
                  </a:cubicBezTo>
                  <a:cubicBezTo>
                    <a:pt x="1088098" y="74066"/>
                    <a:pt x="1094613" y="67589"/>
                    <a:pt x="1102842" y="62865"/>
                  </a:cubicBezTo>
                  <a:cubicBezTo>
                    <a:pt x="1111072" y="58140"/>
                    <a:pt x="1120292" y="55778"/>
                    <a:pt x="1130503" y="55778"/>
                  </a:cubicBezTo>
                  <a:close/>
                  <a:moveTo>
                    <a:pt x="801319" y="55778"/>
                  </a:moveTo>
                  <a:cubicBezTo>
                    <a:pt x="813816" y="55778"/>
                    <a:pt x="823112" y="59321"/>
                    <a:pt x="829208" y="66408"/>
                  </a:cubicBezTo>
                  <a:cubicBezTo>
                    <a:pt x="835304" y="73495"/>
                    <a:pt x="838352" y="83362"/>
                    <a:pt x="838352" y="96012"/>
                  </a:cubicBezTo>
                  <a:lnTo>
                    <a:pt x="838352" y="163220"/>
                  </a:lnTo>
                  <a:lnTo>
                    <a:pt x="807720" y="163220"/>
                  </a:lnTo>
                  <a:lnTo>
                    <a:pt x="807720" y="99212"/>
                  </a:lnTo>
                  <a:cubicBezTo>
                    <a:pt x="807720" y="92202"/>
                    <a:pt x="806348" y="86868"/>
                    <a:pt x="803605" y="83210"/>
                  </a:cubicBezTo>
                  <a:cubicBezTo>
                    <a:pt x="800862" y="79552"/>
                    <a:pt x="796442" y="77724"/>
                    <a:pt x="790346" y="77724"/>
                  </a:cubicBezTo>
                  <a:cubicBezTo>
                    <a:pt x="786231" y="77724"/>
                    <a:pt x="782574" y="78600"/>
                    <a:pt x="779373" y="80353"/>
                  </a:cubicBezTo>
                  <a:cubicBezTo>
                    <a:pt x="776173" y="82105"/>
                    <a:pt x="773735" y="84582"/>
                    <a:pt x="772058" y="87782"/>
                  </a:cubicBezTo>
                  <a:cubicBezTo>
                    <a:pt x="770382" y="90982"/>
                    <a:pt x="769544" y="94792"/>
                    <a:pt x="769544" y="99212"/>
                  </a:cubicBezTo>
                  <a:lnTo>
                    <a:pt x="769544" y="163220"/>
                  </a:lnTo>
                  <a:lnTo>
                    <a:pt x="739826" y="163220"/>
                  </a:lnTo>
                  <a:lnTo>
                    <a:pt x="739826" y="58064"/>
                  </a:lnTo>
                  <a:lnTo>
                    <a:pt x="769544" y="58064"/>
                  </a:lnTo>
                  <a:lnTo>
                    <a:pt x="769544" y="74066"/>
                  </a:lnTo>
                  <a:cubicBezTo>
                    <a:pt x="772744" y="68122"/>
                    <a:pt x="776973" y="63589"/>
                    <a:pt x="782231" y="60464"/>
                  </a:cubicBezTo>
                  <a:cubicBezTo>
                    <a:pt x="787489" y="57340"/>
                    <a:pt x="793851" y="55778"/>
                    <a:pt x="801319" y="55778"/>
                  </a:cubicBezTo>
                  <a:close/>
                  <a:moveTo>
                    <a:pt x="360426" y="55778"/>
                  </a:moveTo>
                  <a:cubicBezTo>
                    <a:pt x="368198" y="55778"/>
                    <a:pt x="374599" y="57302"/>
                    <a:pt x="379628" y="60350"/>
                  </a:cubicBezTo>
                  <a:cubicBezTo>
                    <a:pt x="384657" y="63398"/>
                    <a:pt x="388315" y="67894"/>
                    <a:pt x="390601" y="73837"/>
                  </a:cubicBezTo>
                  <a:cubicBezTo>
                    <a:pt x="394411" y="67894"/>
                    <a:pt x="399097" y="63398"/>
                    <a:pt x="404660" y="60350"/>
                  </a:cubicBezTo>
                  <a:cubicBezTo>
                    <a:pt x="410222" y="57302"/>
                    <a:pt x="416585" y="55778"/>
                    <a:pt x="423748" y="55778"/>
                  </a:cubicBezTo>
                  <a:cubicBezTo>
                    <a:pt x="431520" y="55778"/>
                    <a:pt x="437845" y="57340"/>
                    <a:pt x="442722" y="60464"/>
                  </a:cubicBezTo>
                  <a:cubicBezTo>
                    <a:pt x="447598" y="63589"/>
                    <a:pt x="451218" y="68161"/>
                    <a:pt x="453580" y="74180"/>
                  </a:cubicBezTo>
                  <a:cubicBezTo>
                    <a:pt x="455942" y="80200"/>
                    <a:pt x="457123" y="87477"/>
                    <a:pt x="457123" y="96012"/>
                  </a:cubicBezTo>
                  <a:lnTo>
                    <a:pt x="457123" y="163220"/>
                  </a:lnTo>
                  <a:lnTo>
                    <a:pt x="427405" y="163220"/>
                  </a:lnTo>
                  <a:lnTo>
                    <a:pt x="427405" y="99212"/>
                  </a:lnTo>
                  <a:cubicBezTo>
                    <a:pt x="427405" y="92049"/>
                    <a:pt x="426186" y="86677"/>
                    <a:pt x="423748" y="83096"/>
                  </a:cubicBezTo>
                  <a:cubicBezTo>
                    <a:pt x="421309" y="79514"/>
                    <a:pt x="417347" y="77724"/>
                    <a:pt x="411861" y="77724"/>
                  </a:cubicBezTo>
                  <a:cubicBezTo>
                    <a:pt x="408203" y="77724"/>
                    <a:pt x="405003" y="78524"/>
                    <a:pt x="402259" y="80124"/>
                  </a:cubicBezTo>
                  <a:cubicBezTo>
                    <a:pt x="399516" y="81724"/>
                    <a:pt x="397383" y="84163"/>
                    <a:pt x="395859" y="87439"/>
                  </a:cubicBezTo>
                  <a:cubicBezTo>
                    <a:pt x="394335" y="90716"/>
                    <a:pt x="393573" y="94640"/>
                    <a:pt x="393573" y="99212"/>
                  </a:cubicBezTo>
                  <a:lnTo>
                    <a:pt x="393573" y="163220"/>
                  </a:lnTo>
                  <a:lnTo>
                    <a:pt x="364083" y="163220"/>
                  </a:lnTo>
                  <a:lnTo>
                    <a:pt x="364083" y="99212"/>
                  </a:lnTo>
                  <a:cubicBezTo>
                    <a:pt x="364083" y="92049"/>
                    <a:pt x="362864" y="86677"/>
                    <a:pt x="360426" y="83096"/>
                  </a:cubicBezTo>
                  <a:cubicBezTo>
                    <a:pt x="357987" y="79514"/>
                    <a:pt x="354025" y="77724"/>
                    <a:pt x="348538" y="77724"/>
                  </a:cubicBezTo>
                  <a:cubicBezTo>
                    <a:pt x="344881" y="77724"/>
                    <a:pt x="341680" y="78524"/>
                    <a:pt x="338937" y="80124"/>
                  </a:cubicBezTo>
                  <a:cubicBezTo>
                    <a:pt x="336194" y="81724"/>
                    <a:pt x="334061" y="84163"/>
                    <a:pt x="332536" y="87439"/>
                  </a:cubicBezTo>
                  <a:cubicBezTo>
                    <a:pt x="331012" y="90716"/>
                    <a:pt x="330250" y="94640"/>
                    <a:pt x="330250" y="99212"/>
                  </a:cubicBezTo>
                  <a:lnTo>
                    <a:pt x="330250" y="163220"/>
                  </a:lnTo>
                  <a:lnTo>
                    <a:pt x="301675" y="163220"/>
                  </a:lnTo>
                  <a:lnTo>
                    <a:pt x="301675" y="58064"/>
                  </a:lnTo>
                  <a:lnTo>
                    <a:pt x="330250" y="58064"/>
                  </a:lnTo>
                  <a:lnTo>
                    <a:pt x="330250" y="73609"/>
                  </a:lnTo>
                  <a:cubicBezTo>
                    <a:pt x="333299" y="67818"/>
                    <a:pt x="337337" y="63398"/>
                    <a:pt x="342366" y="60350"/>
                  </a:cubicBezTo>
                  <a:cubicBezTo>
                    <a:pt x="347395" y="57302"/>
                    <a:pt x="353415" y="55778"/>
                    <a:pt x="360426" y="55778"/>
                  </a:cubicBezTo>
                  <a:close/>
                  <a:moveTo>
                    <a:pt x="219532" y="55778"/>
                  </a:moveTo>
                  <a:cubicBezTo>
                    <a:pt x="230657" y="55778"/>
                    <a:pt x="240601" y="58064"/>
                    <a:pt x="249364" y="62636"/>
                  </a:cubicBezTo>
                  <a:cubicBezTo>
                    <a:pt x="258127" y="67208"/>
                    <a:pt x="265061" y="73609"/>
                    <a:pt x="270167" y="81838"/>
                  </a:cubicBezTo>
                  <a:cubicBezTo>
                    <a:pt x="275272" y="90068"/>
                    <a:pt x="277825" y="99669"/>
                    <a:pt x="277825" y="110642"/>
                  </a:cubicBezTo>
                  <a:cubicBezTo>
                    <a:pt x="277825" y="121462"/>
                    <a:pt x="275272" y="131026"/>
                    <a:pt x="270167" y="139331"/>
                  </a:cubicBezTo>
                  <a:cubicBezTo>
                    <a:pt x="265061" y="147637"/>
                    <a:pt x="258127" y="154076"/>
                    <a:pt x="249364" y="158648"/>
                  </a:cubicBezTo>
                  <a:cubicBezTo>
                    <a:pt x="240601" y="163220"/>
                    <a:pt x="230657" y="165506"/>
                    <a:pt x="219532" y="165506"/>
                  </a:cubicBezTo>
                  <a:cubicBezTo>
                    <a:pt x="208407" y="165506"/>
                    <a:pt x="198463" y="163220"/>
                    <a:pt x="189700" y="158648"/>
                  </a:cubicBezTo>
                  <a:cubicBezTo>
                    <a:pt x="180937" y="154076"/>
                    <a:pt x="174002" y="147637"/>
                    <a:pt x="168897" y="139331"/>
                  </a:cubicBezTo>
                  <a:cubicBezTo>
                    <a:pt x="163792" y="131026"/>
                    <a:pt x="161239" y="121462"/>
                    <a:pt x="161239" y="110642"/>
                  </a:cubicBezTo>
                  <a:cubicBezTo>
                    <a:pt x="161239" y="99669"/>
                    <a:pt x="163792" y="90068"/>
                    <a:pt x="168897" y="81838"/>
                  </a:cubicBezTo>
                  <a:cubicBezTo>
                    <a:pt x="174002" y="73609"/>
                    <a:pt x="180937" y="67208"/>
                    <a:pt x="189700" y="62636"/>
                  </a:cubicBezTo>
                  <a:cubicBezTo>
                    <a:pt x="198463" y="58064"/>
                    <a:pt x="208407" y="55778"/>
                    <a:pt x="219532" y="55778"/>
                  </a:cubicBezTo>
                  <a:close/>
                  <a:moveTo>
                    <a:pt x="661263" y="55321"/>
                  </a:moveTo>
                  <a:cubicBezTo>
                    <a:pt x="670255" y="55321"/>
                    <a:pt x="678256" y="56616"/>
                    <a:pt x="685266" y="59207"/>
                  </a:cubicBezTo>
                  <a:cubicBezTo>
                    <a:pt x="692277" y="61798"/>
                    <a:pt x="697763" y="65570"/>
                    <a:pt x="701726" y="70523"/>
                  </a:cubicBezTo>
                  <a:cubicBezTo>
                    <a:pt x="705688" y="75476"/>
                    <a:pt x="707669" y="81534"/>
                    <a:pt x="707669" y="88696"/>
                  </a:cubicBezTo>
                  <a:lnTo>
                    <a:pt x="707669" y="163220"/>
                  </a:lnTo>
                  <a:lnTo>
                    <a:pt x="679094" y="163220"/>
                  </a:lnTo>
                  <a:lnTo>
                    <a:pt x="679094" y="145921"/>
                  </a:lnTo>
                  <a:lnTo>
                    <a:pt x="677151" y="151790"/>
                  </a:lnTo>
                  <a:cubicBezTo>
                    <a:pt x="673417" y="156362"/>
                    <a:pt x="668617" y="159791"/>
                    <a:pt x="662749" y="162077"/>
                  </a:cubicBezTo>
                  <a:cubicBezTo>
                    <a:pt x="656882" y="164363"/>
                    <a:pt x="650748" y="165506"/>
                    <a:pt x="644347" y="165506"/>
                  </a:cubicBezTo>
                  <a:cubicBezTo>
                    <a:pt x="637794" y="165506"/>
                    <a:pt x="631698" y="164211"/>
                    <a:pt x="626059" y="161620"/>
                  </a:cubicBezTo>
                  <a:cubicBezTo>
                    <a:pt x="620420" y="159029"/>
                    <a:pt x="615886" y="155257"/>
                    <a:pt x="612457" y="150304"/>
                  </a:cubicBezTo>
                  <a:cubicBezTo>
                    <a:pt x="609028" y="145351"/>
                    <a:pt x="607314" y="139293"/>
                    <a:pt x="607314" y="132130"/>
                  </a:cubicBezTo>
                  <a:cubicBezTo>
                    <a:pt x="607314" y="121920"/>
                    <a:pt x="610895" y="113842"/>
                    <a:pt x="618058" y="107899"/>
                  </a:cubicBezTo>
                  <a:cubicBezTo>
                    <a:pt x="625221" y="101955"/>
                    <a:pt x="635355" y="98983"/>
                    <a:pt x="648462" y="98983"/>
                  </a:cubicBezTo>
                  <a:cubicBezTo>
                    <a:pt x="655167" y="98983"/>
                    <a:pt x="661073" y="99669"/>
                    <a:pt x="666178" y="101041"/>
                  </a:cubicBezTo>
                  <a:cubicBezTo>
                    <a:pt x="671284" y="102412"/>
                    <a:pt x="675589" y="104089"/>
                    <a:pt x="679094" y="106070"/>
                  </a:cubicBezTo>
                  <a:lnTo>
                    <a:pt x="679094" y="94869"/>
                  </a:lnTo>
                  <a:cubicBezTo>
                    <a:pt x="679094" y="91973"/>
                    <a:pt x="678637" y="89497"/>
                    <a:pt x="677723" y="87439"/>
                  </a:cubicBezTo>
                  <a:cubicBezTo>
                    <a:pt x="676808" y="85382"/>
                    <a:pt x="675398" y="83667"/>
                    <a:pt x="673493" y="82296"/>
                  </a:cubicBezTo>
                  <a:cubicBezTo>
                    <a:pt x="671588" y="80924"/>
                    <a:pt x="669341" y="79933"/>
                    <a:pt x="666750" y="79324"/>
                  </a:cubicBezTo>
                  <a:cubicBezTo>
                    <a:pt x="664159" y="78714"/>
                    <a:pt x="661263" y="78409"/>
                    <a:pt x="658063" y="78409"/>
                  </a:cubicBezTo>
                  <a:cubicBezTo>
                    <a:pt x="653186" y="78409"/>
                    <a:pt x="648538" y="78943"/>
                    <a:pt x="644118" y="80010"/>
                  </a:cubicBezTo>
                  <a:cubicBezTo>
                    <a:pt x="639699" y="81076"/>
                    <a:pt x="635889" y="82372"/>
                    <a:pt x="632688" y="83896"/>
                  </a:cubicBezTo>
                  <a:cubicBezTo>
                    <a:pt x="629488" y="85420"/>
                    <a:pt x="627126" y="86715"/>
                    <a:pt x="625602" y="87782"/>
                  </a:cubicBezTo>
                  <a:lnTo>
                    <a:pt x="614629" y="67665"/>
                  </a:lnTo>
                  <a:cubicBezTo>
                    <a:pt x="620115" y="64770"/>
                    <a:pt x="626821" y="61988"/>
                    <a:pt x="634746" y="59321"/>
                  </a:cubicBezTo>
                  <a:cubicBezTo>
                    <a:pt x="642671" y="56654"/>
                    <a:pt x="651510" y="55321"/>
                    <a:pt x="661263" y="55321"/>
                  </a:cubicBezTo>
                  <a:close/>
                  <a:moveTo>
                    <a:pt x="547573" y="54864"/>
                  </a:moveTo>
                  <a:cubicBezTo>
                    <a:pt x="556412" y="54864"/>
                    <a:pt x="564680" y="56997"/>
                    <a:pt x="572376" y="61264"/>
                  </a:cubicBezTo>
                  <a:cubicBezTo>
                    <a:pt x="580072" y="65532"/>
                    <a:pt x="586283" y="71818"/>
                    <a:pt x="591007" y="80124"/>
                  </a:cubicBezTo>
                  <a:cubicBezTo>
                    <a:pt x="595731" y="88430"/>
                    <a:pt x="598094" y="98602"/>
                    <a:pt x="598094" y="110642"/>
                  </a:cubicBezTo>
                  <a:cubicBezTo>
                    <a:pt x="598094" y="122529"/>
                    <a:pt x="595731" y="132664"/>
                    <a:pt x="591007" y="141046"/>
                  </a:cubicBezTo>
                  <a:cubicBezTo>
                    <a:pt x="586283" y="149428"/>
                    <a:pt x="580072" y="155752"/>
                    <a:pt x="572376" y="160020"/>
                  </a:cubicBezTo>
                  <a:cubicBezTo>
                    <a:pt x="564680" y="164287"/>
                    <a:pt x="556412" y="166420"/>
                    <a:pt x="547573" y="166420"/>
                  </a:cubicBezTo>
                  <a:cubicBezTo>
                    <a:pt x="538581" y="166420"/>
                    <a:pt x="530771" y="164134"/>
                    <a:pt x="524141" y="159562"/>
                  </a:cubicBezTo>
                  <a:cubicBezTo>
                    <a:pt x="520827" y="157276"/>
                    <a:pt x="517893" y="154514"/>
                    <a:pt x="515340" y="151276"/>
                  </a:cubicBezTo>
                  <a:lnTo>
                    <a:pt x="511683" y="145019"/>
                  </a:lnTo>
                  <a:lnTo>
                    <a:pt x="511683" y="213512"/>
                  </a:lnTo>
                  <a:lnTo>
                    <a:pt x="481965" y="213512"/>
                  </a:lnTo>
                  <a:lnTo>
                    <a:pt x="481965" y="58064"/>
                  </a:lnTo>
                  <a:lnTo>
                    <a:pt x="511683" y="58064"/>
                  </a:lnTo>
                  <a:lnTo>
                    <a:pt x="511683" y="76188"/>
                  </a:lnTo>
                  <a:lnTo>
                    <a:pt x="515340" y="69980"/>
                  </a:lnTo>
                  <a:cubicBezTo>
                    <a:pt x="517893" y="66760"/>
                    <a:pt x="520827" y="64008"/>
                    <a:pt x="524141" y="61722"/>
                  </a:cubicBezTo>
                  <a:cubicBezTo>
                    <a:pt x="530771" y="57150"/>
                    <a:pt x="538581" y="54864"/>
                    <a:pt x="547573" y="54864"/>
                  </a:cubicBezTo>
                  <a:close/>
                  <a:moveTo>
                    <a:pt x="981608" y="3200"/>
                  </a:moveTo>
                  <a:lnTo>
                    <a:pt x="1001039" y="3200"/>
                  </a:lnTo>
                  <a:lnTo>
                    <a:pt x="1001039" y="144932"/>
                  </a:lnTo>
                  <a:lnTo>
                    <a:pt x="1063904" y="144932"/>
                  </a:lnTo>
                  <a:lnTo>
                    <a:pt x="1063904" y="163220"/>
                  </a:lnTo>
                  <a:lnTo>
                    <a:pt x="981608" y="163220"/>
                  </a:lnTo>
                  <a:close/>
                  <a:moveTo>
                    <a:pt x="85267" y="0"/>
                  </a:moveTo>
                  <a:cubicBezTo>
                    <a:pt x="97002" y="0"/>
                    <a:pt x="106718" y="1447"/>
                    <a:pt x="114414" y="4343"/>
                  </a:cubicBezTo>
                  <a:cubicBezTo>
                    <a:pt x="122110" y="7239"/>
                    <a:pt x="129235" y="11277"/>
                    <a:pt x="135788" y="16459"/>
                  </a:cubicBezTo>
                  <a:lnTo>
                    <a:pt x="135788" y="53263"/>
                  </a:lnTo>
                  <a:cubicBezTo>
                    <a:pt x="132283" y="49301"/>
                    <a:pt x="128130" y="45643"/>
                    <a:pt x="123329" y="42291"/>
                  </a:cubicBezTo>
                  <a:cubicBezTo>
                    <a:pt x="118529" y="38938"/>
                    <a:pt x="113157" y="36271"/>
                    <a:pt x="107213" y="34290"/>
                  </a:cubicBezTo>
                  <a:cubicBezTo>
                    <a:pt x="101269" y="32308"/>
                    <a:pt x="94488" y="31318"/>
                    <a:pt x="86868" y="31318"/>
                  </a:cubicBezTo>
                  <a:cubicBezTo>
                    <a:pt x="77724" y="31318"/>
                    <a:pt x="69265" y="33413"/>
                    <a:pt x="61493" y="37604"/>
                  </a:cubicBezTo>
                  <a:cubicBezTo>
                    <a:pt x="53721" y="41795"/>
                    <a:pt x="47434" y="47777"/>
                    <a:pt x="42634" y="55549"/>
                  </a:cubicBezTo>
                  <a:cubicBezTo>
                    <a:pt x="37833" y="63322"/>
                    <a:pt x="35433" y="72542"/>
                    <a:pt x="35433" y="83210"/>
                  </a:cubicBezTo>
                  <a:cubicBezTo>
                    <a:pt x="35433" y="93726"/>
                    <a:pt x="37833" y="102908"/>
                    <a:pt x="42634" y="110756"/>
                  </a:cubicBezTo>
                  <a:cubicBezTo>
                    <a:pt x="47434" y="118605"/>
                    <a:pt x="53721" y="124625"/>
                    <a:pt x="61493" y="128816"/>
                  </a:cubicBezTo>
                  <a:cubicBezTo>
                    <a:pt x="69265" y="133007"/>
                    <a:pt x="77724" y="135102"/>
                    <a:pt x="86868" y="135102"/>
                  </a:cubicBezTo>
                  <a:cubicBezTo>
                    <a:pt x="94488" y="135102"/>
                    <a:pt x="101269" y="134112"/>
                    <a:pt x="107213" y="132130"/>
                  </a:cubicBezTo>
                  <a:cubicBezTo>
                    <a:pt x="113157" y="130149"/>
                    <a:pt x="118529" y="127482"/>
                    <a:pt x="123329" y="124129"/>
                  </a:cubicBezTo>
                  <a:cubicBezTo>
                    <a:pt x="128130" y="120777"/>
                    <a:pt x="132283" y="117119"/>
                    <a:pt x="135788" y="113157"/>
                  </a:cubicBezTo>
                  <a:lnTo>
                    <a:pt x="135788" y="149961"/>
                  </a:lnTo>
                  <a:cubicBezTo>
                    <a:pt x="129235" y="155143"/>
                    <a:pt x="122110" y="159181"/>
                    <a:pt x="114414" y="162077"/>
                  </a:cubicBezTo>
                  <a:cubicBezTo>
                    <a:pt x="106718" y="164973"/>
                    <a:pt x="97002" y="166420"/>
                    <a:pt x="85267" y="166420"/>
                  </a:cubicBezTo>
                  <a:cubicBezTo>
                    <a:pt x="73075" y="166420"/>
                    <a:pt x="61760" y="164439"/>
                    <a:pt x="51320" y="160477"/>
                  </a:cubicBezTo>
                  <a:cubicBezTo>
                    <a:pt x="40881" y="156514"/>
                    <a:pt x="31813" y="150799"/>
                    <a:pt x="24117" y="143332"/>
                  </a:cubicBezTo>
                  <a:cubicBezTo>
                    <a:pt x="16421" y="135864"/>
                    <a:pt x="10477" y="127063"/>
                    <a:pt x="6286" y="116929"/>
                  </a:cubicBezTo>
                  <a:cubicBezTo>
                    <a:pt x="2095" y="106794"/>
                    <a:pt x="0" y="95554"/>
                    <a:pt x="0" y="83210"/>
                  </a:cubicBezTo>
                  <a:cubicBezTo>
                    <a:pt x="0" y="70866"/>
                    <a:pt x="2095" y="59626"/>
                    <a:pt x="6286" y="49492"/>
                  </a:cubicBezTo>
                  <a:cubicBezTo>
                    <a:pt x="10477" y="39357"/>
                    <a:pt x="16421" y="30556"/>
                    <a:pt x="24117" y="23088"/>
                  </a:cubicBezTo>
                  <a:cubicBezTo>
                    <a:pt x="31813" y="15621"/>
                    <a:pt x="40881" y="9906"/>
                    <a:pt x="51320" y="5943"/>
                  </a:cubicBezTo>
                  <a:cubicBezTo>
                    <a:pt x="61760" y="1981"/>
                    <a:pt x="73075" y="0"/>
                    <a:pt x="8526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27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01DA65D-EA38-A090-043A-4FDDFF9EC248}"/>
              </a:ext>
            </a:extLst>
          </p:cNvPr>
          <p:cNvSpPr/>
          <p:nvPr/>
        </p:nvSpPr>
        <p:spPr bwMode="auto">
          <a:xfrm>
            <a:off x="568824" y="1783080"/>
            <a:ext cx="2553789" cy="3811386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109831-4CF1-EE15-2DBE-F609419E9EBC}"/>
              </a:ext>
            </a:extLst>
          </p:cNvPr>
          <p:cNvSpPr/>
          <p:nvPr/>
        </p:nvSpPr>
        <p:spPr bwMode="auto">
          <a:xfrm>
            <a:off x="3401453" y="1783080"/>
            <a:ext cx="2553789" cy="3811386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8EBE90E-F8F5-7DE6-BC59-DFE87426977E}"/>
              </a:ext>
            </a:extLst>
          </p:cNvPr>
          <p:cNvSpPr/>
          <p:nvPr/>
        </p:nvSpPr>
        <p:spPr bwMode="auto">
          <a:xfrm>
            <a:off x="6234082" y="1783080"/>
            <a:ext cx="2553789" cy="3811386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7F70AF8-9D5A-EA75-0550-EFAA308F2DB4}"/>
              </a:ext>
            </a:extLst>
          </p:cNvPr>
          <p:cNvSpPr/>
          <p:nvPr/>
        </p:nvSpPr>
        <p:spPr bwMode="auto">
          <a:xfrm>
            <a:off x="9066711" y="1783080"/>
            <a:ext cx="2553789" cy="3811386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27B9CF23-9837-087A-A6AA-D6660B3E01CF}"/>
              </a:ext>
            </a:extLst>
          </p:cNvPr>
          <p:cNvSpPr txBox="1"/>
          <p:nvPr/>
        </p:nvSpPr>
        <p:spPr>
          <a:xfrm>
            <a:off x="782728" y="3816278"/>
            <a:ext cx="2125980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fashion gaps frustrate shoppers daily now. Add why it’s a costly miss in trends today. Explain how it stalls personal style against trends fast.</a:t>
            </a: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6F5CDACC-D286-DC06-D0EE-0A4BFB33BC39}"/>
              </a:ext>
            </a:extLst>
          </p:cNvPr>
          <p:cNvSpPr txBox="1"/>
          <p:nvPr/>
        </p:nvSpPr>
        <p:spPr>
          <a:xfrm>
            <a:off x="3615357" y="3816278"/>
            <a:ext cx="2125980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fashion gaps frustrate shoppers daily now. Add why it’s a costly miss in trends today. Explain how it stalls personal style against trends fast.</a:t>
            </a: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F020D476-628F-D950-AD22-6037415F6FF6}"/>
              </a:ext>
            </a:extLst>
          </p:cNvPr>
          <p:cNvSpPr txBox="1"/>
          <p:nvPr/>
        </p:nvSpPr>
        <p:spPr>
          <a:xfrm>
            <a:off x="6447986" y="3816278"/>
            <a:ext cx="2125980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fashion gaps frustrate shoppers daily now. Add why it’s a costly miss in trends today. Explain how it stalls personal style against trends fast.</a:t>
            </a:r>
          </a:p>
        </p:txBody>
      </p:sp>
      <p:sp>
        <p:nvSpPr>
          <p:cNvPr id="8" name="Google Shape;437;p14">
            <a:extLst>
              <a:ext uri="{FF2B5EF4-FFF2-40B4-BE49-F238E27FC236}">
                <a16:creationId xmlns:a16="http://schemas.microsoft.com/office/drawing/2014/main" id="{0DA2749E-A07C-1A0F-9940-8F20C37DA55D}"/>
              </a:ext>
            </a:extLst>
          </p:cNvPr>
          <p:cNvSpPr txBox="1"/>
          <p:nvPr/>
        </p:nvSpPr>
        <p:spPr>
          <a:xfrm>
            <a:off x="782728" y="341082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E6B07D3F-0659-56D7-7490-197C46353AA7}"/>
              </a:ext>
            </a:extLst>
          </p:cNvPr>
          <p:cNvSpPr txBox="1"/>
          <p:nvPr/>
        </p:nvSpPr>
        <p:spPr>
          <a:xfrm>
            <a:off x="3615357" y="341082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3BEF5BCF-6B54-55ED-57C6-A52C7AE21FB6}"/>
              </a:ext>
            </a:extLst>
          </p:cNvPr>
          <p:cNvSpPr txBox="1"/>
          <p:nvPr/>
        </p:nvSpPr>
        <p:spPr>
          <a:xfrm>
            <a:off x="6447986" y="341082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475E247E-44B2-5A79-A770-AE7E33241866}"/>
              </a:ext>
            </a:extLst>
          </p:cNvPr>
          <p:cNvSpPr txBox="1"/>
          <p:nvPr/>
        </p:nvSpPr>
        <p:spPr>
          <a:xfrm>
            <a:off x="9280615" y="341082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9826001D-D50C-347E-4E58-36522FF7ED1F}"/>
              </a:ext>
            </a:extLst>
          </p:cNvPr>
          <p:cNvSpPr txBox="1"/>
          <p:nvPr/>
        </p:nvSpPr>
        <p:spPr>
          <a:xfrm>
            <a:off x="9280615" y="3816278"/>
            <a:ext cx="2125980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fashion gaps frustrate shoppers daily now. Add why it’s a costly miss in trends today. Explain how it stalls personal style against trends fast.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85A7601-0655-01B7-264A-CB16E1B0E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8714" y="2485117"/>
            <a:ext cx="639266" cy="639266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1987D2E4-1FE2-1375-B34E-3D7B26F9DA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25678" y="2485117"/>
            <a:ext cx="640080" cy="64008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D31836D2-0D73-1918-3B31-6EF47BBA33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11114" y="2485117"/>
            <a:ext cx="640080" cy="640080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443A4A4A-6428-8A35-E7C5-83F3DA0945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0936" y="2485117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ED7FA-F41F-F69E-5847-77A529E1D5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B2FAA86-54DB-F67B-E269-F5246F6A2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F4C264B-87E1-B70D-99BE-4127C28263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034096-0955-F213-3ACC-FA5F6AEA1F86}"/>
              </a:ext>
            </a:extLst>
          </p:cNvPr>
          <p:cNvSpPr/>
          <p:nvPr/>
        </p:nvSpPr>
        <p:spPr bwMode="auto">
          <a:xfrm>
            <a:off x="571500" y="2767411"/>
            <a:ext cx="203638" cy="159246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8AA9BF-4B0B-3ED9-031A-5FCD04016D47}"/>
              </a:ext>
            </a:extLst>
          </p:cNvPr>
          <p:cNvSpPr/>
          <p:nvPr/>
        </p:nvSpPr>
        <p:spPr bwMode="auto">
          <a:xfrm>
            <a:off x="571500" y="3633519"/>
            <a:ext cx="203638" cy="159246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83E0D24-F951-C675-A94B-8A241410764B}"/>
              </a:ext>
            </a:extLst>
          </p:cNvPr>
          <p:cNvSpPr/>
          <p:nvPr/>
        </p:nvSpPr>
        <p:spPr bwMode="auto">
          <a:xfrm>
            <a:off x="571500" y="4499627"/>
            <a:ext cx="203638" cy="159246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FC48DDFC-E147-009A-9732-CD9300B505FC}"/>
              </a:ext>
            </a:extLst>
          </p:cNvPr>
          <p:cNvSpPr txBox="1"/>
          <p:nvPr/>
        </p:nvSpPr>
        <p:spPr>
          <a:xfrm>
            <a:off x="949085" y="2723924"/>
            <a:ext cx="340701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</a:t>
            </a: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1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EC3E58A7-B679-5EB1-7E58-66426B0D54EB}"/>
              </a:ext>
            </a:extLst>
          </p:cNvPr>
          <p:cNvSpPr txBox="1"/>
          <p:nvPr/>
        </p:nvSpPr>
        <p:spPr>
          <a:xfrm>
            <a:off x="949085" y="3017893"/>
            <a:ext cx="3407016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style and ease</a:t>
            </a:r>
            <a:r>
              <a:rPr lang="vi-VN" sz="1200">
                <a:solidFill>
                  <a:schemeClr val="bg2"/>
                </a:solidFill>
              </a:rPr>
              <a:t>.</a:t>
            </a:r>
            <a:r>
              <a:rPr lang="en-US" sz="120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E42B27DB-1542-0671-2F24-E4D13E92D547}"/>
              </a:ext>
            </a:extLst>
          </p:cNvPr>
          <p:cNvSpPr txBox="1"/>
          <p:nvPr/>
        </p:nvSpPr>
        <p:spPr>
          <a:xfrm>
            <a:off x="949085" y="3590032"/>
            <a:ext cx="340701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</a:t>
            </a: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2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FC218C55-B597-D5FF-D77A-3F3E9CA54DF4}"/>
              </a:ext>
            </a:extLst>
          </p:cNvPr>
          <p:cNvSpPr txBox="1"/>
          <p:nvPr/>
        </p:nvSpPr>
        <p:spPr>
          <a:xfrm>
            <a:off x="949085" y="3884001"/>
            <a:ext cx="3407016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style and ease</a:t>
            </a:r>
            <a:r>
              <a:rPr lang="vi-VN" sz="1200">
                <a:solidFill>
                  <a:schemeClr val="bg2"/>
                </a:solidFill>
              </a:rPr>
              <a:t>.</a:t>
            </a:r>
            <a:r>
              <a:rPr lang="en-US" sz="120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7DF5AC3B-D91D-6562-C1BE-185174B23C6E}"/>
              </a:ext>
            </a:extLst>
          </p:cNvPr>
          <p:cNvSpPr txBox="1"/>
          <p:nvPr/>
        </p:nvSpPr>
        <p:spPr>
          <a:xfrm>
            <a:off x="949085" y="4456140"/>
            <a:ext cx="340701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</a:t>
            </a: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3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2B9C329D-0EA6-F0FD-3886-C4186C4ACCE7}"/>
              </a:ext>
            </a:extLst>
          </p:cNvPr>
          <p:cNvSpPr txBox="1"/>
          <p:nvPr/>
        </p:nvSpPr>
        <p:spPr>
          <a:xfrm>
            <a:off x="949085" y="4750109"/>
            <a:ext cx="3407016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style and ease</a:t>
            </a:r>
            <a:r>
              <a:rPr lang="vi-VN" sz="1200">
                <a:solidFill>
                  <a:schemeClr val="bg2"/>
                </a:solidFill>
              </a:rPr>
              <a:t>.</a:t>
            </a:r>
            <a:r>
              <a:rPr lang="en-US" sz="120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05BE9D34-F53E-ED50-433C-7357D73BD3BB}"/>
              </a:ext>
            </a:extLst>
          </p:cNvPr>
          <p:cNvSpPr txBox="1"/>
          <p:nvPr/>
        </p:nvSpPr>
        <p:spPr>
          <a:xfrm>
            <a:off x="949085" y="5322249"/>
            <a:ext cx="340701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</a:t>
            </a: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4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0E37F666-4464-FD50-17EF-55161CE76FF8}"/>
              </a:ext>
            </a:extLst>
          </p:cNvPr>
          <p:cNvSpPr txBox="1"/>
          <p:nvPr/>
        </p:nvSpPr>
        <p:spPr>
          <a:xfrm>
            <a:off x="949085" y="5616218"/>
            <a:ext cx="3407016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feature boosts style and ease</a:t>
            </a:r>
            <a:r>
              <a:rPr lang="vi-VN" sz="1200">
                <a:solidFill>
                  <a:schemeClr val="bg2"/>
                </a:solidFill>
              </a:rPr>
              <a:t>.</a:t>
            </a:r>
            <a:r>
              <a:rPr lang="en-US" sz="120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1B77D2C-29F0-A30B-03DB-B0E92B3D6B54}"/>
              </a:ext>
            </a:extLst>
          </p:cNvPr>
          <p:cNvSpPr/>
          <p:nvPr/>
        </p:nvSpPr>
        <p:spPr bwMode="auto">
          <a:xfrm>
            <a:off x="571500" y="5365736"/>
            <a:ext cx="203638" cy="159246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tx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221AE2E9-2256-D26D-75E6-E0460EFF475C}"/>
              </a:ext>
            </a:extLst>
          </p:cNvPr>
          <p:cNvSpPr txBox="1"/>
          <p:nvPr/>
        </p:nvSpPr>
        <p:spPr>
          <a:xfrm>
            <a:off x="571501" y="1486759"/>
            <a:ext cx="3784599" cy="655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solution redefines fashion with innovative designs, boosting style, ease, and sustainability for shoppers and partners daily now.</a:t>
            </a: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Market Opportunity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E4A587-63BB-F70D-BD26-365C4D814FDB}"/>
              </a:ext>
            </a:extLst>
          </p:cNvPr>
          <p:cNvGrpSpPr/>
          <p:nvPr/>
        </p:nvGrpSpPr>
        <p:grpSpPr>
          <a:xfrm>
            <a:off x="766416" y="1852613"/>
            <a:ext cx="2093976" cy="3508926"/>
            <a:chOff x="638898" y="2017713"/>
            <a:chExt cx="2093976" cy="350892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6DADE3A-6DCF-9D84-152A-959974AF3056}"/>
                </a:ext>
              </a:extLst>
            </p:cNvPr>
            <p:cNvSpPr/>
            <p:nvPr/>
          </p:nvSpPr>
          <p:spPr bwMode="auto">
            <a:xfrm>
              <a:off x="732669" y="2017713"/>
              <a:ext cx="1906434" cy="1906434"/>
            </a:xfrm>
            <a:prstGeom prst="ellipse">
              <a:avLst/>
            </a:prstGeom>
            <a:solidFill>
              <a:schemeClr val="tx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vi-VN" sz="2800">
                  <a:solidFill>
                    <a:schemeClr val="tx2"/>
                  </a:solidFill>
                  <a:latin typeface="+mj-lt"/>
                  <a:ea typeface="Segoe UI" pitchFamily="34" charset="0"/>
                  <a:cs typeface="Segoe UI" pitchFamily="34" charset="0"/>
                </a:rPr>
                <a:t>50M</a:t>
              </a:r>
              <a:endParaRPr lang="en-US" sz="2800" dirty="0" err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Google Shape;436;p14">
              <a:extLst>
                <a:ext uri="{FF2B5EF4-FFF2-40B4-BE49-F238E27FC236}">
                  <a16:creationId xmlns:a16="http://schemas.microsoft.com/office/drawing/2014/main" id="{633CDEE5-19C3-327F-3CBB-03F0D7C109FF}"/>
                </a:ext>
              </a:extLst>
            </p:cNvPr>
            <p:cNvSpPr txBox="1"/>
            <p:nvPr/>
          </p:nvSpPr>
          <p:spPr>
            <a:xfrm>
              <a:off x="641094" y="4649476"/>
              <a:ext cx="2089584" cy="8771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spcBef>
                  <a:spcPts val="600"/>
                </a:spcBef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stat shows your fashion solution’s global market reach with strong trendy demand in style now.</a:t>
              </a:r>
            </a:p>
          </p:txBody>
        </p:sp>
        <p:sp>
          <p:nvSpPr>
            <p:cNvPr id="10" name="Google Shape;437;p14">
              <a:extLst>
                <a:ext uri="{FF2B5EF4-FFF2-40B4-BE49-F238E27FC236}">
                  <a16:creationId xmlns:a16="http://schemas.microsoft.com/office/drawing/2014/main" id="{107B6977-C808-80B2-8C87-8BBA70AA44FB}"/>
                </a:ext>
              </a:extLst>
            </p:cNvPr>
            <p:cNvSpPr txBox="1"/>
            <p:nvPr/>
          </p:nvSpPr>
          <p:spPr>
            <a:xfrm>
              <a:off x="638898" y="4232670"/>
              <a:ext cx="2093976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Market Stat 1</a:t>
              </a:r>
              <a:endParaRPr lang="en-GB" sz="16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B7FB17A6-7CC7-05B5-4386-A0788FBFC687}"/>
              </a:ext>
            </a:extLst>
          </p:cNvPr>
          <p:cNvSpPr/>
          <p:nvPr/>
        </p:nvSpPr>
        <p:spPr bwMode="auto">
          <a:xfrm>
            <a:off x="3715251" y="1852613"/>
            <a:ext cx="1906434" cy="1906434"/>
          </a:xfrm>
          <a:prstGeom prst="ellipse">
            <a:avLst/>
          </a:prstGeom>
          <a:solidFill>
            <a:schemeClr val="tx1">
              <a:lumMod val="90000"/>
              <a:alpha val="4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28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$3T</a:t>
            </a:r>
            <a:endParaRPr lang="en-US" sz="2800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C59CCE44-2C88-D1D3-862B-507E81CC086B}"/>
              </a:ext>
            </a:extLst>
          </p:cNvPr>
          <p:cNvSpPr txBox="1"/>
          <p:nvPr/>
        </p:nvSpPr>
        <p:spPr>
          <a:xfrm>
            <a:off x="3623676" y="4484376"/>
            <a:ext cx="2089584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fashion solution’s global market reach with strong trendy demand in style now.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2FFAC12E-1AC9-CA1B-114E-076ACD3B5A45}"/>
              </a:ext>
            </a:extLst>
          </p:cNvPr>
          <p:cNvSpPr txBox="1"/>
          <p:nvPr/>
        </p:nvSpPr>
        <p:spPr>
          <a:xfrm>
            <a:off x="3621480" y="4067570"/>
            <a:ext cx="209397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Market Stat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2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125D3CA-7ABD-488D-C236-4A23C4436350}"/>
              </a:ext>
            </a:extLst>
          </p:cNvPr>
          <p:cNvSpPr/>
          <p:nvPr/>
        </p:nvSpPr>
        <p:spPr bwMode="auto">
          <a:xfrm>
            <a:off x="6570315" y="1852613"/>
            <a:ext cx="1906434" cy="1906434"/>
          </a:xfrm>
          <a:prstGeom prst="ellipse">
            <a:avLst/>
          </a:prstGeom>
          <a:solidFill>
            <a:schemeClr val="tx1">
              <a:lumMod val="90000"/>
              <a:alpha val="7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28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10%</a:t>
            </a:r>
            <a:endParaRPr lang="en-US" sz="28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E5B6809B-9AA6-6F55-7177-17DA7DA8007D}"/>
              </a:ext>
            </a:extLst>
          </p:cNvPr>
          <p:cNvSpPr txBox="1"/>
          <p:nvPr/>
        </p:nvSpPr>
        <p:spPr>
          <a:xfrm>
            <a:off x="6478740" y="4484376"/>
            <a:ext cx="2089584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fashion solution’s global market reach with strong trendy demand in style now.</a:t>
            </a:r>
          </a:p>
        </p:txBody>
      </p:sp>
      <p:sp>
        <p:nvSpPr>
          <p:cNvPr id="38" name="Google Shape;437;p14">
            <a:extLst>
              <a:ext uri="{FF2B5EF4-FFF2-40B4-BE49-F238E27FC236}">
                <a16:creationId xmlns:a16="http://schemas.microsoft.com/office/drawing/2014/main" id="{5F55C418-E57D-A16D-4A90-AD69ABB1F968}"/>
              </a:ext>
            </a:extLst>
          </p:cNvPr>
          <p:cNvSpPr txBox="1"/>
          <p:nvPr/>
        </p:nvSpPr>
        <p:spPr>
          <a:xfrm>
            <a:off x="6476544" y="4067570"/>
            <a:ext cx="209397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Market Stat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3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1AF5B7A-28FB-2299-2D44-2D6B51BEBC6E}"/>
              </a:ext>
            </a:extLst>
          </p:cNvPr>
          <p:cNvSpPr/>
          <p:nvPr/>
        </p:nvSpPr>
        <p:spPr bwMode="auto">
          <a:xfrm>
            <a:off x="9425379" y="1852613"/>
            <a:ext cx="1906434" cy="1906434"/>
          </a:xfrm>
          <a:prstGeom prst="ellipse">
            <a:avLst/>
          </a:prstGeom>
          <a:solidFill>
            <a:schemeClr val="tx1">
              <a:lumMod val="9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28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80%</a:t>
            </a:r>
            <a:endParaRPr lang="en-US" sz="28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D61FC9D5-B28B-5C5F-09E0-3F51A174C4D6}"/>
              </a:ext>
            </a:extLst>
          </p:cNvPr>
          <p:cNvSpPr txBox="1"/>
          <p:nvPr/>
        </p:nvSpPr>
        <p:spPr>
          <a:xfrm>
            <a:off x="9333804" y="4484376"/>
            <a:ext cx="2089584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this stat shows your fashion solution’s global market reach with strong trendy demand in style now.</a:t>
            </a:r>
          </a:p>
        </p:txBody>
      </p: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4DB5FAD7-7CCA-E130-13A1-AF06D2FFD95E}"/>
              </a:ext>
            </a:extLst>
          </p:cNvPr>
          <p:cNvSpPr txBox="1"/>
          <p:nvPr/>
        </p:nvSpPr>
        <p:spPr>
          <a:xfrm>
            <a:off x="9331608" y="4067570"/>
            <a:ext cx="209397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Market Stat </a:t>
            </a: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4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B934FD-E684-9095-B6A5-5518CE7E8FBF}"/>
              </a:ext>
            </a:extLst>
          </p:cNvPr>
          <p:cNvSpPr/>
          <p:nvPr/>
        </p:nvSpPr>
        <p:spPr bwMode="auto">
          <a:xfrm>
            <a:off x="568824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9D2EEAB-81B1-0CE4-7A36-FFA2F1510989}"/>
              </a:ext>
            </a:extLst>
          </p:cNvPr>
          <p:cNvSpPr/>
          <p:nvPr/>
        </p:nvSpPr>
        <p:spPr bwMode="auto">
          <a:xfrm>
            <a:off x="3401453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0870B73-A0A8-0E82-9E7D-423C6908E123}"/>
              </a:ext>
            </a:extLst>
          </p:cNvPr>
          <p:cNvSpPr/>
          <p:nvPr/>
        </p:nvSpPr>
        <p:spPr bwMode="auto">
          <a:xfrm>
            <a:off x="6234082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BC084CC-BD9A-F689-F3B3-BC4829E9795B}"/>
              </a:ext>
            </a:extLst>
          </p:cNvPr>
          <p:cNvSpPr/>
          <p:nvPr/>
        </p:nvSpPr>
        <p:spPr bwMode="auto">
          <a:xfrm>
            <a:off x="9066711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Product/Service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065A2-9AE3-F1A5-AA30-0F4551654B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618F69-4899-4192-E4D6-7FF46ADA77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E460CEF-2DE5-0E5A-A6B4-B2DE7973AA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F1EA3D-20CE-2D94-944D-2EEF19F26C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461A8E26-3138-FF0E-227B-DBA8272121BD}"/>
              </a:ext>
            </a:extLst>
          </p:cNvPr>
          <p:cNvSpPr txBox="1"/>
          <p:nvPr/>
        </p:nvSpPr>
        <p:spPr>
          <a:xfrm>
            <a:off x="741437" y="4951450"/>
            <a:ext cx="2208562" cy="655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what your product/service delivers and its unique edge</a:t>
            </a:r>
            <a:r>
              <a:rPr lang="vi-VN" sz="1200">
                <a:solidFill>
                  <a:schemeClr val="bg2"/>
                </a:solidFill>
              </a:rPr>
              <a:t> and </a:t>
            </a:r>
            <a:r>
              <a:rPr lang="en-US" sz="1200">
                <a:solidFill>
                  <a:schemeClr val="bg2"/>
                </a:solidFill>
              </a:rPr>
              <a:t>how it enhances style or ease.</a:t>
            </a: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73E68EFC-DC86-E5ED-D3B4-E8C5EEC33162}"/>
              </a:ext>
            </a:extLst>
          </p:cNvPr>
          <p:cNvSpPr txBox="1"/>
          <p:nvPr/>
        </p:nvSpPr>
        <p:spPr>
          <a:xfrm>
            <a:off x="741437" y="4601802"/>
            <a:ext cx="221284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 1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1" name="Google Shape;436;p14">
            <a:extLst>
              <a:ext uri="{FF2B5EF4-FFF2-40B4-BE49-F238E27FC236}">
                <a16:creationId xmlns:a16="http://schemas.microsoft.com/office/drawing/2014/main" id="{9255A805-1CB9-2BC7-71B6-C06C3CC9B64E}"/>
              </a:ext>
            </a:extLst>
          </p:cNvPr>
          <p:cNvSpPr txBox="1"/>
          <p:nvPr/>
        </p:nvSpPr>
        <p:spPr>
          <a:xfrm>
            <a:off x="3574066" y="4951450"/>
            <a:ext cx="2208562" cy="655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what your product/service delivers and its unique edge</a:t>
            </a:r>
            <a:r>
              <a:rPr lang="vi-VN" sz="1200">
                <a:solidFill>
                  <a:schemeClr val="bg2"/>
                </a:solidFill>
              </a:rPr>
              <a:t> and </a:t>
            </a:r>
            <a:r>
              <a:rPr lang="en-US" sz="1200">
                <a:solidFill>
                  <a:schemeClr val="bg2"/>
                </a:solidFill>
              </a:rPr>
              <a:t>how it enhances style or ease.</a:t>
            </a:r>
          </a:p>
        </p:txBody>
      </p:sp>
      <p:sp>
        <p:nvSpPr>
          <p:cNvPr id="53" name="Google Shape;436;p14">
            <a:extLst>
              <a:ext uri="{FF2B5EF4-FFF2-40B4-BE49-F238E27FC236}">
                <a16:creationId xmlns:a16="http://schemas.microsoft.com/office/drawing/2014/main" id="{D8692703-9474-F4E8-B68C-BD531640775C}"/>
              </a:ext>
            </a:extLst>
          </p:cNvPr>
          <p:cNvSpPr txBox="1"/>
          <p:nvPr/>
        </p:nvSpPr>
        <p:spPr>
          <a:xfrm>
            <a:off x="6406695" y="4951450"/>
            <a:ext cx="2208562" cy="655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what your product/service delivers and its unique edge</a:t>
            </a:r>
            <a:r>
              <a:rPr lang="vi-VN" sz="1200">
                <a:solidFill>
                  <a:schemeClr val="bg2"/>
                </a:solidFill>
              </a:rPr>
              <a:t> and </a:t>
            </a:r>
            <a:r>
              <a:rPr lang="en-US" sz="1200">
                <a:solidFill>
                  <a:schemeClr val="bg2"/>
                </a:solidFill>
              </a:rPr>
              <a:t>how it enhances style or ease.</a:t>
            </a:r>
          </a:p>
        </p:txBody>
      </p:sp>
      <p:sp>
        <p:nvSpPr>
          <p:cNvPr id="55" name="Google Shape;436;p14">
            <a:extLst>
              <a:ext uri="{FF2B5EF4-FFF2-40B4-BE49-F238E27FC236}">
                <a16:creationId xmlns:a16="http://schemas.microsoft.com/office/drawing/2014/main" id="{3BD058FC-DEC8-DE6D-D904-5F4C11E50FC2}"/>
              </a:ext>
            </a:extLst>
          </p:cNvPr>
          <p:cNvSpPr txBox="1"/>
          <p:nvPr/>
        </p:nvSpPr>
        <p:spPr>
          <a:xfrm>
            <a:off x="9239324" y="4951450"/>
            <a:ext cx="2208562" cy="655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what your product/service delivers and its unique edge</a:t>
            </a:r>
            <a:r>
              <a:rPr lang="vi-VN" sz="1200">
                <a:solidFill>
                  <a:schemeClr val="bg2"/>
                </a:solidFill>
              </a:rPr>
              <a:t> and </a:t>
            </a:r>
            <a:r>
              <a:rPr lang="en-US" sz="1200">
                <a:solidFill>
                  <a:schemeClr val="bg2"/>
                </a:solidFill>
              </a:rPr>
              <a:t>how it enhances style or ease.</a:t>
            </a:r>
          </a:p>
        </p:txBody>
      </p:sp>
      <p:sp>
        <p:nvSpPr>
          <p:cNvPr id="57" name="Google Shape;437;p14">
            <a:extLst>
              <a:ext uri="{FF2B5EF4-FFF2-40B4-BE49-F238E27FC236}">
                <a16:creationId xmlns:a16="http://schemas.microsoft.com/office/drawing/2014/main" id="{50577536-9B7E-15EC-48B9-473817222B1D}"/>
              </a:ext>
            </a:extLst>
          </p:cNvPr>
          <p:cNvSpPr txBox="1"/>
          <p:nvPr/>
        </p:nvSpPr>
        <p:spPr>
          <a:xfrm>
            <a:off x="3574066" y="4601802"/>
            <a:ext cx="221284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 2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8" name="Google Shape;437;p14">
            <a:extLst>
              <a:ext uri="{FF2B5EF4-FFF2-40B4-BE49-F238E27FC236}">
                <a16:creationId xmlns:a16="http://schemas.microsoft.com/office/drawing/2014/main" id="{6429126A-F4D7-0600-7691-DD489E9A115A}"/>
              </a:ext>
            </a:extLst>
          </p:cNvPr>
          <p:cNvSpPr txBox="1"/>
          <p:nvPr/>
        </p:nvSpPr>
        <p:spPr>
          <a:xfrm>
            <a:off x="6406695" y="4601802"/>
            <a:ext cx="221284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 3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9" name="Google Shape;437;p14">
            <a:extLst>
              <a:ext uri="{FF2B5EF4-FFF2-40B4-BE49-F238E27FC236}">
                <a16:creationId xmlns:a16="http://schemas.microsoft.com/office/drawing/2014/main" id="{69EB8B14-4B2E-4A96-1362-202DDE813F63}"/>
              </a:ext>
            </a:extLst>
          </p:cNvPr>
          <p:cNvSpPr txBox="1"/>
          <p:nvPr/>
        </p:nvSpPr>
        <p:spPr>
          <a:xfrm>
            <a:off x="9239324" y="4601802"/>
            <a:ext cx="221284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vi-VN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Product/Service 4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Traction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C7905BB-2133-E312-FE8A-C0BBF0F1A9DC}"/>
              </a:ext>
            </a:extLst>
          </p:cNvPr>
          <p:cNvSpPr/>
          <p:nvPr/>
        </p:nvSpPr>
        <p:spPr bwMode="auto">
          <a:xfrm>
            <a:off x="568824" y="1447800"/>
            <a:ext cx="7559176" cy="4481945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60A1C5D9-1AF2-05E4-5C00-F7D440FE46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1633917"/>
              </p:ext>
            </p:extLst>
          </p:nvPr>
        </p:nvGraphicFramePr>
        <p:xfrm>
          <a:off x="836435" y="1939292"/>
          <a:ext cx="7001054" cy="3545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0A2D0E7C-A00B-69F3-9FE6-2A5D443B67F5}"/>
              </a:ext>
            </a:extLst>
          </p:cNvPr>
          <p:cNvGrpSpPr/>
          <p:nvPr/>
        </p:nvGrpSpPr>
        <p:grpSpPr>
          <a:xfrm>
            <a:off x="8777288" y="1818855"/>
            <a:ext cx="2843213" cy="3739834"/>
            <a:chOff x="8777288" y="1745387"/>
            <a:chExt cx="2843213" cy="3739834"/>
          </a:xfrm>
        </p:grpSpPr>
        <p:sp>
          <p:nvSpPr>
            <p:cNvPr id="33" name="Google Shape;436;p14">
              <a:extLst>
                <a:ext uri="{FF2B5EF4-FFF2-40B4-BE49-F238E27FC236}">
                  <a16:creationId xmlns:a16="http://schemas.microsoft.com/office/drawing/2014/main" id="{C87D08A0-1D33-FF32-43C9-41C4E6DAFC94}"/>
                </a:ext>
              </a:extLst>
            </p:cNvPr>
            <p:cNvSpPr txBox="1"/>
            <p:nvPr/>
          </p:nvSpPr>
          <p:spPr>
            <a:xfrm>
              <a:off x="8777289" y="2085656"/>
              <a:ext cx="2843212" cy="655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your solution’s fast sales or shopper spikes show hot demand and scale now, proving market fit with strong growth.</a:t>
              </a:r>
            </a:p>
          </p:txBody>
        </p:sp>
        <p:sp>
          <p:nvSpPr>
            <p:cNvPr id="34" name="Google Shape;437;p14">
              <a:extLst>
                <a:ext uri="{FF2B5EF4-FFF2-40B4-BE49-F238E27FC236}">
                  <a16:creationId xmlns:a16="http://schemas.microsoft.com/office/drawing/2014/main" id="{8DEFDB49-1EBD-7B0C-11C4-F1CBFC4B79AB}"/>
                </a:ext>
              </a:extLst>
            </p:cNvPr>
            <p:cNvSpPr txBox="1"/>
            <p:nvPr/>
          </p:nvSpPr>
          <p:spPr>
            <a:xfrm>
              <a:off x="8777289" y="1745387"/>
              <a:ext cx="284321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lang="en-US"/>
              </a:defPPr>
              <a:lvl1pPr marR="0" lvl="0" indent="770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  <a:defRPr sz="1600" b="0" i="0" u="none" strike="noStrike" cap="none" spc="50">
                  <a:solidFill>
                    <a:schemeClr val="tx2"/>
                  </a:solidFill>
                  <a:latin typeface="Oswald Medium" pitchFamily="2" charset="0"/>
                  <a:ea typeface="Montserrat"/>
                  <a:cs typeface="Montserrat"/>
                </a:defRPr>
              </a:lvl1pPr>
              <a:lvl2pPr marR="0" lv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r>
                <a:rPr lang="en-GB" sz="1800">
                  <a:latin typeface="+mj-lt"/>
                  <a:sym typeface="Montserrat"/>
                </a:rPr>
                <a:t>Style Surge</a:t>
              </a:r>
              <a:endParaRPr lang="en-GB" sz="1800">
                <a:latin typeface="+mj-lt"/>
                <a:sym typeface="Arial"/>
              </a:endParaRPr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78161C6-746B-A7C1-BB67-AD19E8C53304}"/>
                </a:ext>
              </a:extLst>
            </p:cNvPr>
            <p:cNvSpPr/>
            <p:nvPr/>
          </p:nvSpPr>
          <p:spPr bwMode="auto">
            <a:xfrm>
              <a:off x="8777288" y="3299632"/>
              <a:ext cx="203638" cy="159246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" name="Google Shape;437;p14">
              <a:extLst>
                <a:ext uri="{FF2B5EF4-FFF2-40B4-BE49-F238E27FC236}">
                  <a16:creationId xmlns:a16="http://schemas.microsoft.com/office/drawing/2014/main" id="{3B8DC189-2D60-8FD8-971E-99EFCBB42AD6}"/>
                </a:ext>
              </a:extLst>
            </p:cNvPr>
            <p:cNvSpPr txBox="1"/>
            <p:nvPr/>
          </p:nvSpPr>
          <p:spPr>
            <a:xfrm>
              <a:off x="9154872" y="3256145"/>
              <a:ext cx="246562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Growth</a:t>
              </a:r>
            </a:p>
          </p:txBody>
        </p:sp>
        <p:sp>
          <p:nvSpPr>
            <p:cNvPr id="5" name="Google Shape;436;p14">
              <a:extLst>
                <a:ext uri="{FF2B5EF4-FFF2-40B4-BE49-F238E27FC236}">
                  <a16:creationId xmlns:a16="http://schemas.microsoft.com/office/drawing/2014/main" id="{293A031D-EE8E-E59C-C404-9C5763F549DF}"/>
                </a:ext>
              </a:extLst>
            </p:cNvPr>
            <p:cNvSpPr txBox="1"/>
            <p:nvPr/>
          </p:nvSpPr>
          <p:spPr>
            <a:xfrm>
              <a:off x="9154872" y="3550114"/>
              <a:ext cx="2465627" cy="2123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Expected Xx% annual increase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A3B1480-F62B-73F6-39A2-DA038E0F1E98}"/>
                </a:ext>
              </a:extLst>
            </p:cNvPr>
            <p:cNvSpPr/>
            <p:nvPr/>
          </p:nvSpPr>
          <p:spPr bwMode="auto">
            <a:xfrm>
              <a:off x="8777288" y="4161003"/>
              <a:ext cx="203638" cy="159246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2" name="Google Shape;437;p14">
              <a:extLst>
                <a:ext uri="{FF2B5EF4-FFF2-40B4-BE49-F238E27FC236}">
                  <a16:creationId xmlns:a16="http://schemas.microsoft.com/office/drawing/2014/main" id="{18C48A6E-650F-E950-1136-1BBF14C52711}"/>
                </a:ext>
              </a:extLst>
            </p:cNvPr>
            <p:cNvSpPr txBox="1"/>
            <p:nvPr/>
          </p:nvSpPr>
          <p:spPr>
            <a:xfrm>
              <a:off x="9154872" y="4117516"/>
              <a:ext cx="246562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Profit Margins</a:t>
              </a:r>
            </a:p>
          </p:txBody>
        </p:sp>
        <p:sp>
          <p:nvSpPr>
            <p:cNvPr id="13" name="Google Shape;436;p14">
              <a:extLst>
                <a:ext uri="{FF2B5EF4-FFF2-40B4-BE49-F238E27FC236}">
                  <a16:creationId xmlns:a16="http://schemas.microsoft.com/office/drawing/2014/main" id="{E92DBE89-1C55-CB6E-B15C-85D5C3A009E2}"/>
                </a:ext>
              </a:extLst>
            </p:cNvPr>
            <p:cNvSpPr txBox="1"/>
            <p:nvPr/>
          </p:nvSpPr>
          <p:spPr>
            <a:xfrm>
              <a:off x="9154872" y="4411485"/>
              <a:ext cx="2465627" cy="2123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Estimated Xx% investor returns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E917A1E-0CC5-A3E3-F462-E6ECCFCA8903}"/>
                </a:ext>
              </a:extLst>
            </p:cNvPr>
            <p:cNvSpPr/>
            <p:nvPr/>
          </p:nvSpPr>
          <p:spPr bwMode="auto">
            <a:xfrm>
              <a:off x="8777288" y="5022373"/>
              <a:ext cx="203638" cy="159246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6" name="Google Shape;437;p14">
              <a:extLst>
                <a:ext uri="{FF2B5EF4-FFF2-40B4-BE49-F238E27FC236}">
                  <a16:creationId xmlns:a16="http://schemas.microsoft.com/office/drawing/2014/main" id="{19E3B27D-96C5-FE4D-D9D9-7D97913DC4B2}"/>
                </a:ext>
              </a:extLst>
            </p:cNvPr>
            <p:cNvSpPr txBox="1"/>
            <p:nvPr/>
          </p:nvSpPr>
          <p:spPr>
            <a:xfrm>
              <a:off x="9154872" y="4978886"/>
              <a:ext cx="2465627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Roi Potential</a:t>
              </a:r>
            </a:p>
          </p:txBody>
        </p:sp>
        <p:sp>
          <p:nvSpPr>
            <p:cNvPr id="17" name="Google Shape;436;p14">
              <a:extLst>
                <a:ext uri="{FF2B5EF4-FFF2-40B4-BE49-F238E27FC236}">
                  <a16:creationId xmlns:a16="http://schemas.microsoft.com/office/drawing/2014/main" id="{8906DC90-5AAD-D802-C817-598A22E7AA03}"/>
                </a:ext>
              </a:extLst>
            </p:cNvPr>
            <p:cNvSpPr txBox="1"/>
            <p:nvPr/>
          </p:nvSpPr>
          <p:spPr>
            <a:xfrm>
              <a:off x="9154872" y="5272855"/>
              <a:ext cx="2465627" cy="2123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Estimated Xx% investor returns</a:t>
              </a:r>
            </a:p>
          </p:txBody>
        </p:sp>
      </p:grp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8B5FBD1B-D97F-F3DF-FD99-47683765EEB2}"/>
              </a:ext>
            </a:extLst>
          </p:cNvPr>
          <p:cNvSpPr txBox="1"/>
          <p:nvPr/>
        </p:nvSpPr>
        <p:spPr>
          <a:xfrm>
            <a:off x="2914366" y="5387340"/>
            <a:ext cx="2868093" cy="247760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bg2"/>
                </a:solidFill>
              </a:rPr>
              <a:t>(Write a brief note about this chart)</a:t>
            </a:r>
          </a:p>
        </p:txBody>
      </p: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34E5C1A-6EB7-836E-9128-AF08D0DD6512}"/>
              </a:ext>
            </a:extLst>
          </p:cNvPr>
          <p:cNvSpPr/>
          <p:nvPr/>
        </p:nvSpPr>
        <p:spPr bwMode="auto">
          <a:xfrm>
            <a:off x="568824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0258381-BBF6-3468-8B05-B1DF0C551F62}"/>
              </a:ext>
            </a:extLst>
          </p:cNvPr>
          <p:cNvSpPr/>
          <p:nvPr/>
        </p:nvSpPr>
        <p:spPr bwMode="auto">
          <a:xfrm>
            <a:off x="3401453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6FBACAF-9A96-F258-B13D-D34051176418}"/>
              </a:ext>
            </a:extLst>
          </p:cNvPr>
          <p:cNvSpPr/>
          <p:nvPr/>
        </p:nvSpPr>
        <p:spPr bwMode="auto">
          <a:xfrm>
            <a:off x="6234082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1C3C6F0-D206-CB5C-62EC-F6AB251B6153}"/>
              </a:ext>
            </a:extLst>
          </p:cNvPr>
          <p:cNvSpPr/>
          <p:nvPr/>
        </p:nvSpPr>
        <p:spPr bwMode="auto">
          <a:xfrm>
            <a:off x="9066711" y="1447799"/>
            <a:ext cx="2553789" cy="4508863"/>
          </a:xfrm>
          <a:prstGeom prst="roundRect">
            <a:avLst>
              <a:gd name="adj" fmla="val 0"/>
            </a:avLst>
          </a:prstGeom>
          <a:solidFill>
            <a:srgbClr val="F7F7F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81520E-B7AC-BA7A-6E58-C7A172DBA8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0A496A-5E4F-47B7-54D3-536BE6D7C6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26BA026-8C89-F8BB-13A3-D13FAD5946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AED70C7-429F-3AE2-B08A-EF929E3622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01D2AB35-6E4A-7BC9-CED1-D679B81DCCB2}"/>
              </a:ext>
            </a:extLst>
          </p:cNvPr>
          <p:cNvSpPr txBox="1"/>
          <p:nvPr/>
        </p:nvSpPr>
        <p:spPr>
          <a:xfrm>
            <a:off x="837202" y="4568837"/>
            <a:ext cx="2017032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key roles to show who’s shaping this brand. Add top skills or wins to impress fast now. Include a success to seal their cred quick.</a:t>
            </a:r>
          </a:p>
        </p:txBody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ED397972-BEBD-626F-6F3E-80B65276BF2B}"/>
              </a:ext>
            </a:extLst>
          </p:cNvPr>
          <p:cNvSpPr txBox="1"/>
          <p:nvPr/>
        </p:nvSpPr>
        <p:spPr>
          <a:xfrm>
            <a:off x="837202" y="4236156"/>
            <a:ext cx="2017032" cy="1946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bg2"/>
                </a:solidFill>
              </a:rPr>
              <a:t>CEO, Founder</a:t>
            </a:r>
          </a:p>
        </p:txBody>
      </p:sp>
      <p:sp>
        <p:nvSpPr>
          <p:cNvPr id="8" name="Google Shape;437;p14">
            <a:extLst>
              <a:ext uri="{FF2B5EF4-FFF2-40B4-BE49-F238E27FC236}">
                <a16:creationId xmlns:a16="http://schemas.microsoft.com/office/drawing/2014/main" id="{19E18B93-0B2D-D50A-C092-EE78097A6077}"/>
              </a:ext>
            </a:extLst>
          </p:cNvPr>
          <p:cNvSpPr txBox="1"/>
          <p:nvPr/>
        </p:nvSpPr>
        <p:spPr>
          <a:xfrm>
            <a:off x="837202" y="3956227"/>
            <a:ext cx="201703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indent="0"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91E65443-C273-2D64-2C56-CBAACC066793}"/>
              </a:ext>
            </a:extLst>
          </p:cNvPr>
          <p:cNvSpPr txBox="1"/>
          <p:nvPr/>
        </p:nvSpPr>
        <p:spPr>
          <a:xfrm>
            <a:off x="3669831" y="4568837"/>
            <a:ext cx="2017032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key roles to show who’s shaping this brand. Add top skills or wins to impress fast now. Include a success to seal their cred quick.</a:t>
            </a: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5BEE5770-22DA-A29C-B2C3-4E4A137EB347}"/>
              </a:ext>
            </a:extLst>
          </p:cNvPr>
          <p:cNvSpPr txBox="1"/>
          <p:nvPr/>
        </p:nvSpPr>
        <p:spPr>
          <a:xfrm>
            <a:off x="3669831" y="4236156"/>
            <a:ext cx="2017032" cy="1946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vi-VN" sz="1100" i="1">
                <a:solidFill>
                  <a:schemeClr val="bg2"/>
                </a:solidFill>
              </a:rPr>
              <a:t>Member role</a:t>
            </a:r>
            <a:endParaRPr lang="en-US" sz="1100" i="1">
              <a:solidFill>
                <a:schemeClr val="bg2"/>
              </a:solidFill>
            </a:endParaRP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569CEA3F-8578-3BCB-BA10-BA5B832C10B7}"/>
              </a:ext>
            </a:extLst>
          </p:cNvPr>
          <p:cNvSpPr txBox="1"/>
          <p:nvPr/>
        </p:nvSpPr>
        <p:spPr>
          <a:xfrm>
            <a:off x="3669831" y="3956227"/>
            <a:ext cx="201703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indent="0"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68B8FF00-B93E-AD01-63D8-74B937A9DC1B}"/>
              </a:ext>
            </a:extLst>
          </p:cNvPr>
          <p:cNvSpPr txBox="1"/>
          <p:nvPr/>
        </p:nvSpPr>
        <p:spPr>
          <a:xfrm>
            <a:off x="6502460" y="4568837"/>
            <a:ext cx="2017032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key roles to show who’s shaping this brand. Add top skills or wins to impress fast now. Include a success to seal their cred quick.</a:t>
            </a: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0D14B47A-4AF0-3D10-55B1-677C4E97CA24}"/>
              </a:ext>
            </a:extLst>
          </p:cNvPr>
          <p:cNvSpPr txBox="1"/>
          <p:nvPr/>
        </p:nvSpPr>
        <p:spPr>
          <a:xfrm>
            <a:off x="6502460" y="4236156"/>
            <a:ext cx="2017032" cy="1946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vi-VN" sz="1100" i="1">
                <a:solidFill>
                  <a:schemeClr val="bg2"/>
                </a:solidFill>
              </a:rPr>
              <a:t>Member role</a:t>
            </a:r>
            <a:endParaRPr lang="en-US" sz="1100" i="1">
              <a:solidFill>
                <a:schemeClr val="bg2"/>
              </a:solidFill>
            </a:endParaRPr>
          </a:p>
        </p:txBody>
      </p:sp>
      <p:sp>
        <p:nvSpPr>
          <p:cNvPr id="38" name="Google Shape;437;p14">
            <a:extLst>
              <a:ext uri="{FF2B5EF4-FFF2-40B4-BE49-F238E27FC236}">
                <a16:creationId xmlns:a16="http://schemas.microsoft.com/office/drawing/2014/main" id="{7BC4BD27-FDE5-F1E9-6A2E-8D312119DFD4}"/>
              </a:ext>
            </a:extLst>
          </p:cNvPr>
          <p:cNvSpPr txBox="1"/>
          <p:nvPr/>
        </p:nvSpPr>
        <p:spPr>
          <a:xfrm>
            <a:off x="6502460" y="3956227"/>
            <a:ext cx="201703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indent="0"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A465646A-FBBC-5987-802B-D095AC0364F5}"/>
              </a:ext>
            </a:extLst>
          </p:cNvPr>
          <p:cNvSpPr txBox="1"/>
          <p:nvPr/>
        </p:nvSpPr>
        <p:spPr>
          <a:xfrm>
            <a:off x="9335089" y="4568837"/>
            <a:ext cx="2017032" cy="10987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key roles to show who’s shaping this brand. Add top skills or wins to impress fast now. Include a success to seal their cred quick.</a:t>
            </a:r>
          </a:p>
        </p:txBody>
      </p: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7D376335-CB63-DE72-A25C-2D0F3D352826}"/>
              </a:ext>
            </a:extLst>
          </p:cNvPr>
          <p:cNvSpPr txBox="1"/>
          <p:nvPr/>
        </p:nvSpPr>
        <p:spPr>
          <a:xfrm>
            <a:off x="9335089" y="4236156"/>
            <a:ext cx="2017032" cy="1946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vi-VN" sz="1100" i="1">
                <a:solidFill>
                  <a:schemeClr val="bg2"/>
                </a:solidFill>
              </a:rPr>
              <a:t>Member role</a:t>
            </a:r>
            <a:endParaRPr lang="en-US" sz="1100" i="1">
              <a:solidFill>
                <a:schemeClr val="bg2"/>
              </a:solidFill>
            </a:endParaRP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96854BF9-8B92-68A6-1D3F-77BE9E2D1FE0}"/>
              </a:ext>
            </a:extLst>
          </p:cNvPr>
          <p:cNvSpPr txBox="1"/>
          <p:nvPr/>
        </p:nvSpPr>
        <p:spPr>
          <a:xfrm>
            <a:off x="9335089" y="3956227"/>
            <a:ext cx="201703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indent="0"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Fashion Movement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BD813-3292-A228-BEED-2F2F786FEB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2EFC5A2E-6C9A-6E9E-8CED-5C3482B12503}"/>
              </a:ext>
            </a:extLst>
          </p:cNvPr>
          <p:cNvSpPr txBox="1"/>
          <p:nvPr/>
        </p:nvSpPr>
        <p:spPr>
          <a:xfrm>
            <a:off x="571501" y="1668673"/>
            <a:ext cx="34940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  <a:latin typeface="+mj-lt"/>
              </a:rPr>
              <a:t>Write your big fashion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  <a:latin typeface="+mj-lt"/>
              </a:rPr>
              <a:t>Explain why now’s the time to act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Add a quick step to connect today now.</a:t>
            </a:r>
            <a:endParaRPr lang="vi-VN" sz="1200">
              <a:solidFill>
                <a:schemeClr val="bg2"/>
              </a:solidFill>
            </a:endParaRP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Include a final nudge to act right away.</a:t>
            </a:r>
          </a:p>
        </p:txBody>
      </p:sp>
      <p:sp>
        <p:nvSpPr>
          <p:cNvPr id="37" name="Google Shape;437;p14">
            <a:extLst>
              <a:ext uri="{FF2B5EF4-FFF2-40B4-BE49-F238E27FC236}">
                <a16:creationId xmlns:a16="http://schemas.microsoft.com/office/drawing/2014/main" id="{9FED285A-5514-BBFE-8EBD-C3EAE90A2416}"/>
              </a:ext>
            </a:extLst>
          </p:cNvPr>
          <p:cNvSpPr txBox="1"/>
          <p:nvPr/>
        </p:nvSpPr>
        <p:spPr>
          <a:xfrm>
            <a:off x="1117341" y="4684347"/>
            <a:ext cx="212459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8" name="Google Shape;436;p14">
            <a:extLst>
              <a:ext uri="{FF2B5EF4-FFF2-40B4-BE49-F238E27FC236}">
                <a16:creationId xmlns:a16="http://schemas.microsoft.com/office/drawing/2014/main" id="{97B06917-9751-38C1-D275-0E3A87FCC38F}"/>
              </a:ext>
            </a:extLst>
          </p:cNvPr>
          <p:cNvSpPr txBox="1"/>
          <p:nvPr/>
        </p:nvSpPr>
        <p:spPr>
          <a:xfrm>
            <a:off x="1117341" y="4951421"/>
            <a:ext cx="212459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A48A1319-9FCA-0DE8-813D-44881E8C6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9251" y="4718214"/>
            <a:ext cx="271624" cy="271624"/>
          </a:xfrm>
          <a:prstGeom prst="rect">
            <a:avLst/>
          </a:prstGeom>
        </p:spPr>
      </p:pic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EE77484A-D33B-273B-81AA-4D852DE2EB9D}"/>
              </a:ext>
            </a:extLst>
          </p:cNvPr>
          <p:cNvSpPr txBox="1"/>
          <p:nvPr/>
        </p:nvSpPr>
        <p:spPr>
          <a:xfrm>
            <a:off x="1117341" y="3933783"/>
            <a:ext cx="212459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8B215B3E-291A-6E6F-4D9F-52A972B54C1E}"/>
              </a:ext>
            </a:extLst>
          </p:cNvPr>
          <p:cNvSpPr txBox="1"/>
          <p:nvPr/>
        </p:nvSpPr>
        <p:spPr>
          <a:xfrm>
            <a:off x="1117341" y="4200857"/>
            <a:ext cx="212459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3A790D2B-76D6-D64A-04B5-DBA7D7835D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9251" y="3967650"/>
            <a:ext cx="271624" cy="271624"/>
          </a:xfrm>
          <a:prstGeom prst="rect">
            <a:avLst/>
          </a:prstGeom>
        </p:spPr>
      </p:pic>
      <p:sp>
        <p:nvSpPr>
          <p:cNvPr id="48" name="Google Shape;437;p14">
            <a:extLst>
              <a:ext uri="{FF2B5EF4-FFF2-40B4-BE49-F238E27FC236}">
                <a16:creationId xmlns:a16="http://schemas.microsoft.com/office/drawing/2014/main" id="{0816B10E-3D8D-4693-47AA-0FE0D71222FA}"/>
              </a:ext>
            </a:extLst>
          </p:cNvPr>
          <p:cNvSpPr txBox="1"/>
          <p:nvPr/>
        </p:nvSpPr>
        <p:spPr>
          <a:xfrm>
            <a:off x="1117341" y="5434912"/>
            <a:ext cx="212459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36;p14">
            <a:extLst>
              <a:ext uri="{FF2B5EF4-FFF2-40B4-BE49-F238E27FC236}">
                <a16:creationId xmlns:a16="http://schemas.microsoft.com/office/drawing/2014/main" id="{92188ABE-5FFD-1AD8-3EC4-506BB372C22A}"/>
              </a:ext>
            </a:extLst>
          </p:cNvPr>
          <p:cNvSpPr txBox="1"/>
          <p:nvPr/>
        </p:nvSpPr>
        <p:spPr>
          <a:xfrm>
            <a:off x="1117341" y="5701986"/>
            <a:ext cx="212459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5AD56D7C-2A72-88A0-BBF4-DB25EBB6F6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9251" y="5468779"/>
            <a:ext cx="271624" cy="271624"/>
          </a:xfrm>
          <a:prstGeom prst="rect">
            <a:avLst/>
          </a:prstGeom>
        </p:spPr>
      </p:pic>
      <p:sp>
        <p:nvSpPr>
          <p:cNvPr id="52" name="Google Shape;437;p14">
            <a:extLst>
              <a:ext uri="{FF2B5EF4-FFF2-40B4-BE49-F238E27FC236}">
                <a16:creationId xmlns:a16="http://schemas.microsoft.com/office/drawing/2014/main" id="{ECE3D468-CA11-AA3C-08CC-EC38FC71F8D5}"/>
              </a:ext>
            </a:extLst>
          </p:cNvPr>
          <p:cNvSpPr txBox="1"/>
          <p:nvPr/>
        </p:nvSpPr>
        <p:spPr>
          <a:xfrm>
            <a:off x="1117341" y="3183796"/>
            <a:ext cx="212459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3" name="Google Shape;436;p14">
            <a:extLst>
              <a:ext uri="{FF2B5EF4-FFF2-40B4-BE49-F238E27FC236}">
                <a16:creationId xmlns:a16="http://schemas.microsoft.com/office/drawing/2014/main" id="{DB2DD42F-DBE8-936D-3950-E252770298CC}"/>
              </a:ext>
            </a:extLst>
          </p:cNvPr>
          <p:cNvSpPr txBox="1"/>
          <p:nvPr/>
        </p:nvSpPr>
        <p:spPr>
          <a:xfrm>
            <a:off x="1117341" y="3450870"/>
            <a:ext cx="212459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E2DED772-10EE-230E-4662-06A07DC786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9251" y="3217663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Fashion">
      <a:dk1>
        <a:srgbClr val="F7F7F7"/>
      </a:dk1>
      <a:lt1>
        <a:srgbClr val="FFFFFF"/>
      </a:lt1>
      <a:dk2>
        <a:srgbClr val="000000"/>
      </a:dk2>
      <a:lt2>
        <a:srgbClr val="666666"/>
      </a:lt2>
      <a:accent1>
        <a:srgbClr val="AC845D"/>
      </a:accent1>
      <a:accent2>
        <a:srgbClr val="AC845D"/>
      </a:accent2>
      <a:accent3>
        <a:srgbClr val="AC845D"/>
      </a:accent3>
      <a:accent4>
        <a:srgbClr val="AC845D"/>
      </a:accent4>
      <a:accent5>
        <a:srgbClr val="AC845D"/>
      </a:accent5>
      <a:accent6>
        <a:srgbClr val="AC845D"/>
      </a:accent6>
      <a:hlink>
        <a:srgbClr val="1A73E8"/>
      </a:hlink>
      <a:folHlink>
        <a:srgbClr val="C03BC4"/>
      </a:folHlink>
    </a:clrScheme>
    <a:fontScheme name="1 Esae">
      <a:majorFont>
        <a:latin typeface="Jost SemiBold"/>
        <a:ea typeface=""/>
        <a:cs typeface=""/>
      </a:majorFont>
      <a:minorFont>
        <a:latin typeface="Jos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13260</TotalTime>
  <Words>665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Jost SemiBold</vt:lpstr>
      <vt:lpstr>Segoe UI</vt:lpstr>
      <vt:lpstr>Calibri</vt:lpstr>
      <vt:lpstr>Jost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Product/Service</vt:lpstr>
      <vt:lpstr>The Traction</vt:lpstr>
      <vt:lpstr>Meet Our Team</vt:lpstr>
      <vt:lpstr>Join Our Fashion Movement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439</cp:revision>
  <dcterms:created xsi:type="dcterms:W3CDTF">2024-04-04T18:01:04Z</dcterms:created>
  <dcterms:modified xsi:type="dcterms:W3CDTF">2025-05-22T08:07:30Z</dcterms:modified>
  <cp:category/>
</cp:coreProperties>
</file>