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 autoCompressPictures="0">
  <p:sldMasterIdLst>
    <p:sldMasterId id="2147483660" r:id="rId1"/>
  </p:sldMasterIdLst>
  <p:notesMasterIdLst>
    <p:notesMasterId r:id="rId11"/>
  </p:notesMasterIdLst>
  <p:handoutMasterIdLst>
    <p:handoutMasterId r:id="rId12"/>
  </p:handoutMasterIdLst>
  <p:sldIdLst>
    <p:sldId id="3341" r:id="rId2"/>
    <p:sldId id="3344" r:id="rId3"/>
    <p:sldId id="3345" r:id="rId4"/>
    <p:sldId id="3346" r:id="rId5"/>
    <p:sldId id="3347" r:id="rId6"/>
    <p:sldId id="3352" r:id="rId7"/>
    <p:sldId id="3350" r:id="rId8"/>
    <p:sldId id="3343" r:id="rId9"/>
    <p:sldId id="3359" r:id="rId10"/>
  </p:sldIdLst>
  <p:sldSz cx="12192000" cy="6858000"/>
  <p:notesSz cx="6858000" cy="9144000"/>
  <p:embeddedFontLst>
    <p:embeddedFont>
      <p:font typeface="Albert Sans" pitchFamily="2" charset="0"/>
      <p:regular r:id="rId13"/>
      <p:bold r:id="rId14"/>
      <p:italic r:id="rId15"/>
      <p:boldItalic r:id="rId16"/>
    </p:embeddedFont>
    <p:embeddedFont>
      <p:font typeface="Montserrat" panose="00000500000000000000" pitchFamily="2" charset="0"/>
      <p:regular r:id="rId17"/>
      <p:bold r:id="rId18"/>
      <p:italic r:id="rId19"/>
      <p:boldItalic r:id="rId20"/>
    </p:embeddedFont>
    <p:embeddedFont>
      <p:font typeface="Segoe UI" panose="020B0502040204020203" pitchFamily="34" charset="0"/>
      <p:regular r:id="rId21"/>
      <p:bold r:id="rId22"/>
      <p:italic r:id="rId23"/>
      <p:boldItalic r:id="rId24"/>
    </p:embeddedFont>
  </p:embeddedFontLst>
  <p:defaultTextStyle>
    <a:defPPr>
      <a:defRPr lang="en-US"/>
    </a:defPPr>
    <a:lvl1pPr marL="0" algn="l" defTabSz="914367" rtl="0" eaLnBrk="1" latinLnBrk="0" hangingPunct="1">
      <a:defRPr sz="1765" kern="1200">
        <a:solidFill>
          <a:schemeClr val="tx1"/>
        </a:solidFill>
        <a:latin typeface="+mn-lt"/>
        <a:ea typeface="+mn-ea"/>
        <a:cs typeface="+mn-cs"/>
      </a:defRPr>
    </a:lvl1pPr>
    <a:lvl2pPr marL="457183" algn="l" defTabSz="914367" rtl="0" eaLnBrk="1" latinLnBrk="0" hangingPunct="1">
      <a:defRPr sz="1765" kern="1200">
        <a:solidFill>
          <a:schemeClr val="tx1"/>
        </a:solidFill>
        <a:latin typeface="+mn-lt"/>
        <a:ea typeface="+mn-ea"/>
        <a:cs typeface="+mn-cs"/>
      </a:defRPr>
    </a:lvl2pPr>
    <a:lvl3pPr marL="914367" algn="l" defTabSz="914367" rtl="0" eaLnBrk="1" latinLnBrk="0" hangingPunct="1">
      <a:defRPr sz="1765" kern="1200">
        <a:solidFill>
          <a:schemeClr val="tx1"/>
        </a:solidFill>
        <a:latin typeface="+mn-lt"/>
        <a:ea typeface="+mn-ea"/>
        <a:cs typeface="+mn-cs"/>
      </a:defRPr>
    </a:lvl3pPr>
    <a:lvl4pPr marL="1371550" algn="l" defTabSz="914367" rtl="0" eaLnBrk="1" latinLnBrk="0" hangingPunct="1">
      <a:defRPr sz="1765" kern="1200">
        <a:solidFill>
          <a:schemeClr val="tx1"/>
        </a:solidFill>
        <a:latin typeface="+mn-lt"/>
        <a:ea typeface="+mn-ea"/>
        <a:cs typeface="+mn-cs"/>
      </a:defRPr>
    </a:lvl4pPr>
    <a:lvl5pPr marL="1828734" algn="l" defTabSz="914367" rtl="0" eaLnBrk="1" latinLnBrk="0" hangingPunct="1">
      <a:defRPr sz="1765" kern="1200">
        <a:solidFill>
          <a:schemeClr val="tx1"/>
        </a:solidFill>
        <a:latin typeface="+mn-lt"/>
        <a:ea typeface="+mn-ea"/>
        <a:cs typeface="+mn-cs"/>
      </a:defRPr>
    </a:lvl5pPr>
    <a:lvl6pPr marL="2285918" algn="l" defTabSz="914367" rtl="0" eaLnBrk="1" latinLnBrk="0" hangingPunct="1">
      <a:defRPr sz="1765" kern="1200">
        <a:solidFill>
          <a:schemeClr val="tx1"/>
        </a:solidFill>
        <a:latin typeface="+mn-lt"/>
        <a:ea typeface="+mn-ea"/>
        <a:cs typeface="+mn-cs"/>
      </a:defRPr>
    </a:lvl6pPr>
    <a:lvl7pPr marL="2743101" algn="l" defTabSz="914367" rtl="0" eaLnBrk="1" latinLnBrk="0" hangingPunct="1">
      <a:defRPr sz="1765" kern="1200">
        <a:solidFill>
          <a:schemeClr val="tx1"/>
        </a:solidFill>
        <a:latin typeface="+mn-lt"/>
        <a:ea typeface="+mn-ea"/>
        <a:cs typeface="+mn-cs"/>
      </a:defRPr>
    </a:lvl7pPr>
    <a:lvl8pPr marL="3200284" algn="l" defTabSz="914367" rtl="0" eaLnBrk="1" latinLnBrk="0" hangingPunct="1">
      <a:defRPr sz="1765" kern="1200">
        <a:solidFill>
          <a:schemeClr val="tx1"/>
        </a:solidFill>
        <a:latin typeface="+mn-lt"/>
        <a:ea typeface="+mn-ea"/>
        <a:cs typeface="+mn-cs"/>
      </a:defRPr>
    </a:lvl8pPr>
    <a:lvl9pPr marL="3657469" algn="l" defTabSz="914367" rtl="0" eaLnBrk="1" latinLnBrk="0" hangingPunct="1">
      <a:defRPr sz="1765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2" pos="3840">
          <p15:clr>
            <a:srgbClr val="A4A3A4"/>
          </p15:clr>
        </p15:guide>
        <p15:guide id="3" orient="horz" pos="216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4A15A15E-C8D3-4D1A-40C9-8BEEE2004363}" name="Cuong Bui" initials="CB" userId="bbfb85df2f869929" providerId="Windows Live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4C733"/>
    <a:srgbClr val="AFD566"/>
    <a:srgbClr val="BCDC7F"/>
    <a:srgbClr val="A1CE4C"/>
    <a:srgbClr val="86C019"/>
    <a:srgbClr val="8DC326"/>
    <a:srgbClr val="F1F8E5"/>
    <a:srgbClr val="F8FBF2"/>
    <a:srgbClr val="F0F0F0"/>
    <a:srgbClr val="2C484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0919" autoAdjust="0"/>
    <p:restoredTop sz="96747"/>
  </p:normalViewPr>
  <p:slideViewPr>
    <p:cSldViewPr snapToGrid="0">
      <p:cViewPr varScale="1">
        <p:scale>
          <a:sx n="122" d="100"/>
          <a:sy n="122" d="100"/>
        </p:scale>
        <p:origin x="739" y="96"/>
      </p:cViewPr>
      <p:guideLst>
        <p:guide pos="3840"/>
        <p:guide orient="horz" pos="216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howGuides="1">
      <p:cViewPr varScale="1">
        <p:scale>
          <a:sx n="93" d="100"/>
          <a:sy n="93" d="100"/>
        </p:scale>
        <p:origin x="3240" y="67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1.fntdata"/><Relationship Id="rId18" Type="http://schemas.openxmlformats.org/officeDocument/2006/relationships/font" Target="fonts/font6.fntdata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font" Target="fonts/font9.fntdata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17" Type="http://schemas.openxmlformats.org/officeDocument/2006/relationships/font" Target="fonts/font5.fntdata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font" Target="fonts/font4.fntdata"/><Relationship Id="rId20" Type="http://schemas.openxmlformats.org/officeDocument/2006/relationships/font" Target="fonts/font8.fntdata"/><Relationship Id="rId29" Type="http://schemas.microsoft.com/office/2018/10/relationships/authors" Target="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24" Type="http://schemas.openxmlformats.org/officeDocument/2006/relationships/font" Target="fonts/font12.fntdata"/><Relationship Id="rId5" Type="http://schemas.openxmlformats.org/officeDocument/2006/relationships/slide" Target="slides/slide4.xml"/><Relationship Id="rId15" Type="http://schemas.openxmlformats.org/officeDocument/2006/relationships/font" Target="fonts/font3.fntdata"/><Relationship Id="rId23" Type="http://schemas.openxmlformats.org/officeDocument/2006/relationships/font" Target="fonts/font11.fntdata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font" Target="fonts/font7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2.fntdata"/><Relationship Id="rId22" Type="http://schemas.openxmlformats.org/officeDocument/2006/relationships/font" Target="fonts/font10.fntdata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E6C68812-C94F-6254-E4D0-657A41BDCF98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2B2A86D-4572-285E-2A80-D4682ED387FD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0B045CE-51B3-4BE0-AC27-4A7C5CF311DD}" type="datetimeFigureOut">
              <a:rPr lang="en-US" smtClean="0"/>
              <a:t>5/22/2025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947C55D-115F-3989-8188-1457B48610DF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70CB5E3-131E-4912-FFB1-2FF2288E4760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6BA0EA-F1FC-4B3C-8DA8-FDB4ADCF73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8073205"/>
      </p:ext>
    </p:extLst>
  </p:cSld>
  <p:clrMap bg1="lt1" tx1="dk1" bg2="lt2" tx2="dk2" accent1="accent1" accent2="accent2" accent3="accent3" accent4="accent4" accent5="accent5" accent6="accent6" hlink="hlink" folHlink="folHlink"/>
  <p:extLst>
    <p:ext uri="{56416CCD-93CA-4268-BC5B-53C4BB910035}">
      <p15:sldGuideLst xmlns:p15="http://schemas.microsoft.com/office/powerpoint/2012/main">
        <p15:guide id="1" orient="horz" pos="2880" userDrawn="1">
          <p15:clr>
            <a:srgbClr val="F26B43"/>
          </p15:clr>
        </p15:guide>
        <p15:guide id="2" pos="2160" userDrawn="1">
          <p15:clr>
            <a:srgbClr val="F26B43"/>
          </p15:clr>
        </p15:guide>
      </p15:sldGuideLst>
    </p:ext>
  </p:extLst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VN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ED87305-FD37-B948-9A6F-BFB34E2FE3B5}" type="datetimeFigureOut">
              <a:t>5/22/2025</a:t>
            </a:fld>
            <a:endParaRPr lang="en-VN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VN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V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V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57B9D4A-384D-8D4A-9447-B0E05A0894BD}" type="slidenum">
              <a:t>‹#›</a:t>
            </a:fld>
            <a:endParaRPr lang="en-VN"/>
          </a:p>
        </p:txBody>
      </p:sp>
    </p:spTree>
    <p:extLst>
      <p:ext uri="{BB962C8B-B14F-4D97-AF65-F5344CB8AC3E}">
        <p14:creationId xmlns:p14="http://schemas.microsoft.com/office/powerpoint/2010/main" val="33309524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D0AAD849-7CFE-4AF7-A7C5-6BBD50C88C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500" y="522516"/>
            <a:ext cx="11049000" cy="461665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53577231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6" pos="779">
          <p15:clr>
            <a:srgbClr val="A4A3A4"/>
          </p15:clr>
        </p15:guide>
        <p15:guide id="7" pos="962">
          <p15:clr>
            <a:srgbClr val="A4A3A4"/>
          </p15:clr>
        </p15:guide>
        <p15:guide id="8" pos="1373">
          <p15:clr>
            <a:srgbClr val="A4A3A4"/>
          </p15:clr>
        </p15:guide>
        <p15:guide id="9" pos="1556">
          <p15:clr>
            <a:srgbClr val="A4A3A4"/>
          </p15:clr>
        </p15:guide>
        <p15:guide id="10" pos="1967">
          <p15:clr>
            <a:srgbClr val="A4A3A4"/>
          </p15:clr>
        </p15:guide>
        <p15:guide id="11" pos="2150">
          <p15:clr>
            <a:srgbClr val="A4A3A4"/>
          </p15:clr>
        </p15:guide>
        <p15:guide id="12" pos="2561">
          <p15:clr>
            <a:srgbClr val="A4A3A4"/>
          </p15:clr>
        </p15:guide>
        <p15:guide id="13" pos="2744">
          <p15:clr>
            <a:srgbClr val="A4A3A4"/>
          </p15:clr>
        </p15:guide>
        <p15:guide id="14" pos="3155">
          <p15:clr>
            <a:srgbClr val="A4A3A4"/>
          </p15:clr>
        </p15:guide>
        <p15:guide id="15" pos="3338">
          <p15:clr>
            <a:srgbClr val="A4A3A4"/>
          </p15:clr>
        </p15:guide>
        <p15:guide id="16" pos="3749">
          <p15:clr>
            <a:srgbClr val="A4A3A4"/>
          </p15:clr>
        </p15:guide>
        <p15:guide id="17" pos="3932">
          <p15:clr>
            <a:srgbClr val="A4A3A4"/>
          </p15:clr>
        </p15:guide>
        <p15:guide id="18" pos="4343">
          <p15:clr>
            <a:srgbClr val="A4A3A4"/>
          </p15:clr>
        </p15:guide>
        <p15:guide id="19" pos="4526">
          <p15:clr>
            <a:srgbClr val="A4A3A4"/>
          </p15:clr>
        </p15:guide>
        <p15:guide id="20" pos="4937">
          <p15:clr>
            <a:srgbClr val="A4A3A4"/>
          </p15:clr>
        </p15:guide>
        <p15:guide id="21" pos="5120">
          <p15:clr>
            <a:srgbClr val="A4A3A4"/>
          </p15:clr>
        </p15:guide>
        <p15:guide id="22" pos="5529">
          <p15:clr>
            <a:srgbClr val="A4A3A4"/>
          </p15:clr>
        </p15:guide>
        <p15:guide id="23" pos="5714">
          <p15:clr>
            <a:srgbClr val="A4A3A4"/>
          </p15:clr>
        </p15:guide>
        <p15:guide id="24" pos="6123">
          <p15:clr>
            <a:srgbClr val="A4A3A4"/>
          </p15:clr>
        </p15:guide>
        <p15:guide id="25" pos="6312" userDrawn="1">
          <p15:clr>
            <a:srgbClr val="A4A3A4"/>
          </p15:clr>
        </p15:guide>
        <p15:guide id="26" pos="6717">
          <p15:clr>
            <a:srgbClr val="A4A3A4"/>
          </p15:clr>
        </p15:guide>
        <p15:guide id="27" pos="6900">
          <p15:clr>
            <a:srgbClr val="A4A3A4"/>
          </p15:clr>
        </p15:guide>
        <p15:guide id="28" orient="horz" pos="912" userDrawn="1">
          <p15:clr>
            <a:srgbClr val="5ACBF0"/>
          </p15:clr>
        </p15:guide>
        <p15:guide id="29" orient="horz" pos="1271">
          <p15:clr>
            <a:srgbClr val="5ACBF0"/>
          </p15:clr>
        </p15:guide>
        <p15:guide id="30" orient="horz" pos="288">
          <p15:clr>
            <a:srgbClr val="5ACBF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D0AAD849-7CFE-4AF7-A7C5-6BBD50C88C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500" y="522516"/>
            <a:ext cx="11049000" cy="461665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81078504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6" pos="779">
          <p15:clr>
            <a:srgbClr val="A4A3A4"/>
          </p15:clr>
        </p15:guide>
        <p15:guide id="7" pos="962">
          <p15:clr>
            <a:srgbClr val="A4A3A4"/>
          </p15:clr>
        </p15:guide>
        <p15:guide id="8" pos="1373">
          <p15:clr>
            <a:srgbClr val="A4A3A4"/>
          </p15:clr>
        </p15:guide>
        <p15:guide id="9" pos="1556">
          <p15:clr>
            <a:srgbClr val="A4A3A4"/>
          </p15:clr>
        </p15:guide>
        <p15:guide id="10" pos="1967">
          <p15:clr>
            <a:srgbClr val="A4A3A4"/>
          </p15:clr>
        </p15:guide>
        <p15:guide id="11" pos="2150">
          <p15:clr>
            <a:srgbClr val="A4A3A4"/>
          </p15:clr>
        </p15:guide>
        <p15:guide id="12" pos="2561">
          <p15:clr>
            <a:srgbClr val="A4A3A4"/>
          </p15:clr>
        </p15:guide>
        <p15:guide id="13" pos="2736" userDrawn="1">
          <p15:clr>
            <a:srgbClr val="A4A3A4"/>
          </p15:clr>
        </p15:guide>
        <p15:guide id="14" pos="3155">
          <p15:clr>
            <a:srgbClr val="A4A3A4"/>
          </p15:clr>
        </p15:guide>
        <p15:guide id="15" pos="3338">
          <p15:clr>
            <a:srgbClr val="A4A3A4"/>
          </p15:clr>
        </p15:guide>
        <p15:guide id="16" pos="3749">
          <p15:clr>
            <a:srgbClr val="A4A3A4"/>
          </p15:clr>
        </p15:guide>
        <p15:guide id="17" pos="3932">
          <p15:clr>
            <a:srgbClr val="A4A3A4"/>
          </p15:clr>
        </p15:guide>
        <p15:guide id="18" pos="4343">
          <p15:clr>
            <a:srgbClr val="A4A3A4"/>
          </p15:clr>
        </p15:guide>
        <p15:guide id="19" pos="4526">
          <p15:clr>
            <a:srgbClr val="A4A3A4"/>
          </p15:clr>
        </p15:guide>
        <p15:guide id="20" pos="4937">
          <p15:clr>
            <a:srgbClr val="A4A3A4"/>
          </p15:clr>
        </p15:guide>
        <p15:guide id="21" pos="5120">
          <p15:clr>
            <a:srgbClr val="A4A3A4"/>
          </p15:clr>
        </p15:guide>
        <p15:guide id="22" pos="5529">
          <p15:clr>
            <a:srgbClr val="A4A3A4"/>
          </p15:clr>
        </p15:guide>
        <p15:guide id="23" pos="5714">
          <p15:clr>
            <a:srgbClr val="A4A3A4"/>
          </p15:clr>
        </p15:guide>
        <p15:guide id="24" pos="6123">
          <p15:clr>
            <a:srgbClr val="A4A3A4"/>
          </p15:clr>
        </p15:guide>
        <p15:guide id="25" pos="6312">
          <p15:clr>
            <a:srgbClr val="A4A3A4"/>
          </p15:clr>
        </p15:guide>
        <p15:guide id="26" pos="6717">
          <p15:clr>
            <a:srgbClr val="A4A3A4"/>
          </p15:clr>
        </p15:guide>
        <p15:guide id="27" pos="6900">
          <p15:clr>
            <a:srgbClr val="A4A3A4"/>
          </p15:clr>
        </p15:guide>
        <p15:guide id="28" orient="horz" pos="912">
          <p15:clr>
            <a:srgbClr val="5ACBF0"/>
          </p15:clr>
        </p15:guide>
        <p15:guide id="29" orient="horz" pos="1271">
          <p15:clr>
            <a:srgbClr val="5ACBF0"/>
          </p15:clr>
        </p15:guide>
        <p15:guide id="30" orient="horz" pos="288">
          <p15:clr>
            <a:srgbClr val="5ACBF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D0AAD849-7CFE-4AF7-A7C5-6BBD50C88C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500" y="522516"/>
            <a:ext cx="11049000" cy="461665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91C8C59-12C1-DF34-EB67-5BD002E068E0}"/>
              </a:ext>
            </a:extLst>
          </p:cNvPr>
          <p:cNvSpPr txBox="1"/>
          <p:nvPr userDrawn="1"/>
        </p:nvSpPr>
        <p:spPr>
          <a:xfrm>
            <a:off x="11142145" y="6471186"/>
            <a:ext cx="478355" cy="184666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r"/>
            <a:fld id="{59E8C269-FA72-7E4E-9714-C27CD671F9B2}" type="slidenum">
              <a:rPr lang="en-VN" sz="1200" b="0" i="0" dirty="0" err="1" smtClean="0">
                <a:solidFill>
                  <a:schemeClr val="tx2"/>
                </a:solidFill>
                <a:latin typeface="+mn-lt"/>
                <a:ea typeface="FT Aktual" pitchFamily="2" charset="77"/>
              </a:rPr>
              <a:pPr algn="r"/>
              <a:t>‹#›</a:t>
            </a:fld>
            <a:endParaRPr lang="en-VN" sz="1200" b="0" i="0" dirty="0" err="1">
              <a:solidFill>
                <a:schemeClr val="tx2"/>
              </a:solidFill>
              <a:latin typeface="+mn-lt"/>
              <a:ea typeface="FT Aktual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212188385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6" pos="779">
          <p15:clr>
            <a:srgbClr val="A4A3A4"/>
          </p15:clr>
        </p15:guide>
        <p15:guide id="7" pos="962">
          <p15:clr>
            <a:srgbClr val="A4A3A4"/>
          </p15:clr>
        </p15:guide>
        <p15:guide id="8" pos="1373">
          <p15:clr>
            <a:srgbClr val="A4A3A4"/>
          </p15:clr>
        </p15:guide>
        <p15:guide id="9" pos="1556">
          <p15:clr>
            <a:srgbClr val="A4A3A4"/>
          </p15:clr>
        </p15:guide>
        <p15:guide id="10" pos="1967">
          <p15:clr>
            <a:srgbClr val="A4A3A4"/>
          </p15:clr>
        </p15:guide>
        <p15:guide id="11" pos="2150">
          <p15:clr>
            <a:srgbClr val="A4A3A4"/>
          </p15:clr>
        </p15:guide>
        <p15:guide id="12" pos="2561">
          <p15:clr>
            <a:srgbClr val="A4A3A4"/>
          </p15:clr>
        </p15:guide>
        <p15:guide id="13" pos="2744">
          <p15:clr>
            <a:srgbClr val="A4A3A4"/>
          </p15:clr>
        </p15:guide>
        <p15:guide id="14" pos="3155">
          <p15:clr>
            <a:srgbClr val="A4A3A4"/>
          </p15:clr>
        </p15:guide>
        <p15:guide id="15" pos="3338">
          <p15:clr>
            <a:srgbClr val="A4A3A4"/>
          </p15:clr>
        </p15:guide>
        <p15:guide id="16" pos="3749">
          <p15:clr>
            <a:srgbClr val="A4A3A4"/>
          </p15:clr>
        </p15:guide>
        <p15:guide id="17" pos="3932">
          <p15:clr>
            <a:srgbClr val="A4A3A4"/>
          </p15:clr>
        </p15:guide>
        <p15:guide id="18" pos="4343">
          <p15:clr>
            <a:srgbClr val="A4A3A4"/>
          </p15:clr>
        </p15:guide>
        <p15:guide id="19" pos="4526">
          <p15:clr>
            <a:srgbClr val="A4A3A4"/>
          </p15:clr>
        </p15:guide>
        <p15:guide id="20" pos="4937">
          <p15:clr>
            <a:srgbClr val="A4A3A4"/>
          </p15:clr>
        </p15:guide>
        <p15:guide id="21" pos="5120">
          <p15:clr>
            <a:srgbClr val="A4A3A4"/>
          </p15:clr>
        </p15:guide>
        <p15:guide id="22" pos="5529">
          <p15:clr>
            <a:srgbClr val="A4A3A4"/>
          </p15:clr>
        </p15:guide>
        <p15:guide id="23" pos="5714">
          <p15:clr>
            <a:srgbClr val="A4A3A4"/>
          </p15:clr>
        </p15:guide>
        <p15:guide id="24" pos="6123">
          <p15:clr>
            <a:srgbClr val="A4A3A4"/>
          </p15:clr>
        </p15:guide>
        <p15:guide id="25" pos="6312">
          <p15:clr>
            <a:srgbClr val="A4A3A4"/>
          </p15:clr>
        </p15:guide>
        <p15:guide id="26" pos="6717">
          <p15:clr>
            <a:srgbClr val="A4A3A4"/>
          </p15:clr>
        </p15:guide>
        <p15:guide id="27" pos="6900">
          <p15:clr>
            <a:srgbClr val="A4A3A4"/>
          </p15:clr>
        </p15:guide>
        <p15:guide id="28" orient="horz" pos="912">
          <p15:clr>
            <a:srgbClr val="5ACBF0"/>
          </p15:clr>
        </p15:guide>
        <p15:guide id="29" orient="horz" pos="1271">
          <p15:clr>
            <a:srgbClr val="5ACBF0"/>
          </p15:clr>
        </p15:guide>
        <p15:guide id="30" orient="horz" pos="288">
          <p15:clr>
            <a:srgbClr val="5ACBF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D0AAD849-7CFE-4AF7-A7C5-6BBD50C88C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500" y="522516"/>
            <a:ext cx="11049000" cy="461665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25928188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6" pos="779">
          <p15:clr>
            <a:srgbClr val="A4A3A4"/>
          </p15:clr>
        </p15:guide>
        <p15:guide id="7" pos="962">
          <p15:clr>
            <a:srgbClr val="A4A3A4"/>
          </p15:clr>
        </p15:guide>
        <p15:guide id="8" pos="1373">
          <p15:clr>
            <a:srgbClr val="A4A3A4"/>
          </p15:clr>
        </p15:guide>
        <p15:guide id="9" pos="1556">
          <p15:clr>
            <a:srgbClr val="A4A3A4"/>
          </p15:clr>
        </p15:guide>
        <p15:guide id="10" pos="1967">
          <p15:clr>
            <a:srgbClr val="A4A3A4"/>
          </p15:clr>
        </p15:guide>
        <p15:guide id="11" pos="2150">
          <p15:clr>
            <a:srgbClr val="A4A3A4"/>
          </p15:clr>
        </p15:guide>
        <p15:guide id="12" pos="2561">
          <p15:clr>
            <a:srgbClr val="A4A3A4"/>
          </p15:clr>
        </p15:guide>
        <p15:guide id="13" pos="2744">
          <p15:clr>
            <a:srgbClr val="A4A3A4"/>
          </p15:clr>
        </p15:guide>
        <p15:guide id="14" pos="3155">
          <p15:clr>
            <a:srgbClr val="A4A3A4"/>
          </p15:clr>
        </p15:guide>
        <p15:guide id="15" pos="3338">
          <p15:clr>
            <a:srgbClr val="A4A3A4"/>
          </p15:clr>
        </p15:guide>
        <p15:guide id="16" pos="3749">
          <p15:clr>
            <a:srgbClr val="A4A3A4"/>
          </p15:clr>
        </p15:guide>
        <p15:guide id="17" pos="3932">
          <p15:clr>
            <a:srgbClr val="A4A3A4"/>
          </p15:clr>
        </p15:guide>
        <p15:guide id="18" pos="4343">
          <p15:clr>
            <a:srgbClr val="A4A3A4"/>
          </p15:clr>
        </p15:guide>
        <p15:guide id="19" pos="4526">
          <p15:clr>
            <a:srgbClr val="A4A3A4"/>
          </p15:clr>
        </p15:guide>
        <p15:guide id="20" pos="4937">
          <p15:clr>
            <a:srgbClr val="A4A3A4"/>
          </p15:clr>
        </p15:guide>
        <p15:guide id="21" pos="5120">
          <p15:clr>
            <a:srgbClr val="A4A3A4"/>
          </p15:clr>
        </p15:guide>
        <p15:guide id="22" pos="5529">
          <p15:clr>
            <a:srgbClr val="A4A3A4"/>
          </p15:clr>
        </p15:guide>
        <p15:guide id="23" pos="5714">
          <p15:clr>
            <a:srgbClr val="A4A3A4"/>
          </p15:clr>
        </p15:guide>
        <p15:guide id="24" pos="6123">
          <p15:clr>
            <a:srgbClr val="A4A3A4"/>
          </p15:clr>
        </p15:guide>
        <p15:guide id="25" pos="6312">
          <p15:clr>
            <a:srgbClr val="A4A3A4"/>
          </p15:clr>
        </p15:guide>
        <p15:guide id="26" pos="6717">
          <p15:clr>
            <a:srgbClr val="A4A3A4"/>
          </p15:clr>
        </p15:guide>
        <p15:guide id="27" pos="6900">
          <p15:clr>
            <a:srgbClr val="A4A3A4"/>
          </p15:clr>
        </p15:guide>
        <p15:guide id="28" orient="horz" pos="912">
          <p15:clr>
            <a:srgbClr val="5ACBF0"/>
          </p15:clr>
        </p15:guide>
        <p15:guide id="29" orient="horz" pos="1271">
          <p15:clr>
            <a:srgbClr val="5ACBF0"/>
          </p15:clr>
        </p15:guide>
        <p15:guide id="30" orient="horz" pos="288">
          <p15:clr>
            <a:srgbClr val="5ACBF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5E3F564-8837-0C4D-9E5C-9FC79099711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866794" y="0"/>
            <a:ext cx="6636991" cy="6858000"/>
          </a:xfrm>
          <a:custGeom>
            <a:avLst/>
            <a:gdLst>
              <a:gd name="connsiteX0" fmla="*/ 3264403 w 6636991"/>
              <a:gd name="connsiteY0" fmla="*/ 0 h 6858000"/>
              <a:gd name="connsiteX1" fmla="*/ 5007402 w 6636991"/>
              <a:gd name="connsiteY1" fmla="*/ 0 h 6858000"/>
              <a:gd name="connsiteX2" fmla="*/ 4707783 w 6636991"/>
              <a:gd name="connsiteY2" fmla="*/ 2015837 h 6858000"/>
              <a:gd name="connsiteX3" fmla="*/ 6636991 w 6636991"/>
              <a:gd name="connsiteY3" fmla="*/ 2015837 h 6858000"/>
              <a:gd name="connsiteX4" fmla="*/ 3129671 w 6636991"/>
              <a:gd name="connsiteY4" fmla="*/ 6858000 h 6858000"/>
              <a:gd name="connsiteX5" fmla="*/ 1579733 w 6636991"/>
              <a:gd name="connsiteY5" fmla="*/ 6858000 h 6858000"/>
              <a:gd name="connsiteX6" fmla="*/ 1929145 w 6636991"/>
              <a:gd name="connsiteY6" fmla="*/ 4507552 h 6858000"/>
              <a:gd name="connsiteX7" fmla="*/ 0 w 6636991"/>
              <a:gd name="connsiteY7" fmla="*/ 4507552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636991" h="6858000">
                <a:moveTo>
                  <a:pt x="3264403" y="0"/>
                </a:moveTo>
                <a:lnTo>
                  <a:pt x="5007402" y="0"/>
                </a:lnTo>
                <a:lnTo>
                  <a:pt x="4707783" y="2015837"/>
                </a:lnTo>
                <a:lnTo>
                  <a:pt x="6636991" y="2015837"/>
                </a:lnTo>
                <a:lnTo>
                  <a:pt x="3129671" y="6858000"/>
                </a:lnTo>
                <a:lnTo>
                  <a:pt x="1579733" y="6858000"/>
                </a:lnTo>
                <a:lnTo>
                  <a:pt x="1929145" y="4507552"/>
                </a:lnTo>
                <a:lnTo>
                  <a:pt x="0" y="4507552"/>
                </a:lnTo>
                <a:close/>
              </a:path>
            </a:pathLst>
          </a:custGeom>
          <a:noFill/>
        </p:spPr>
        <p:txBody>
          <a:bodyPr wrap="square" anchor="ctr">
            <a:noAutofit/>
          </a:bodyPr>
          <a:lstStyle>
            <a:lvl1pPr marL="0" indent="0" algn="ctr">
              <a:buNone/>
              <a:defRPr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3A5649E6-3DC4-275B-7176-45F2782F16C9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7486944" y="292100"/>
            <a:ext cx="4400256" cy="6565900"/>
          </a:xfrm>
          <a:custGeom>
            <a:avLst/>
            <a:gdLst>
              <a:gd name="connsiteX0" fmla="*/ 0 w 4496492"/>
              <a:gd name="connsiteY0" fmla="*/ 0 h 6565900"/>
              <a:gd name="connsiteX1" fmla="*/ 4496492 w 4496492"/>
              <a:gd name="connsiteY1" fmla="*/ 0 h 6565900"/>
              <a:gd name="connsiteX2" fmla="*/ 4496492 w 4496492"/>
              <a:gd name="connsiteY2" fmla="*/ 6565900 h 6565900"/>
              <a:gd name="connsiteX3" fmla="*/ 0 w 4496492"/>
              <a:gd name="connsiteY3" fmla="*/ 6565900 h 6565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96492" h="6565900">
                <a:moveTo>
                  <a:pt x="0" y="0"/>
                </a:moveTo>
                <a:lnTo>
                  <a:pt x="4496492" y="0"/>
                </a:lnTo>
                <a:lnTo>
                  <a:pt x="4496492" y="6565900"/>
                </a:lnTo>
                <a:lnTo>
                  <a:pt x="0" y="6565900"/>
                </a:lnTo>
                <a:close/>
              </a:path>
            </a:pathLst>
          </a:custGeom>
          <a:noFill/>
        </p:spPr>
        <p:txBody>
          <a:bodyPr wrap="square" anchor="ctr">
            <a:noAutofit/>
          </a:bodyPr>
          <a:lstStyle>
            <a:lvl1pPr marL="0" indent="0" algn="ctr">
              <a:buNone/>
              <a:defRPr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797178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6" pos="779">
          <p15:clr>
            <a:srgbClr val="A4A3A4"/>
          </p15:clr>
        </p15:guide>
        <p15:guide id="7" pos="962">
          <p15:clr>
            <a:srgbClr val="A4A3A4"/>
          </p15:clr>
        </p15:guide>
        <p15:guide id="8" pos="1373">
          <p15:clr>
            <a:srgbClr val="A4A3A4"/>
          </p15:clr>
        </p15:guide>
        <p15:guide id="9" pos="1556">
          <p15:clr>
            <a:srgbClr val="A4A3A4"/>
          </p15:clr>
        </p15:guide>
        <p15:guide id="10" pos="1967">
          <p15:clr>
            <a:srgbClr val="A4A3A4"/>
          </p15:clr>
        </p15:guide>
        <p15:guide id="11" pos="2150">
          <p15:clr>
            <a:srgbClr val="A4A3A4"/>
          </p15:clr>
        </p15:guide>
        <p15:guide id="12" pos="2561">
          <p15:clr>
            <a:srgbClr val="A4A3A4"/>
          </p15:clr>
        </p15:guide>
        <p15:guide id="13" pos="2736">
          <p15:clr>
            <a:srgbClr val="A4A3A4"/>
          </p15:clr>
        </p15:guide>
        <p15:guide id="14" pos="3155">
          <p15:clr>
            <a:srgbClr val="A4A3A4"/>
          </p15:clr>
        </p15:guide>
        <p15:guide id="15" pos="3338">
          <p15:clr>
            <a:srgbClr val="A4A3A4"/>
          </p15:clr>
        </p15:guide>
        <p15:guide id="16" pos="3749">
          <p15:clr>
            <a:srgbClr val="A4A3A4"/>
          </p15:clr>
        </p15:guide>
        <p15:guide id="17" pos="3932">
          <p15:clr>
            <a:srgbClr val="A4A3A4"/>
          </p15:clr>
        </p15:guide>
        <p15:guide id="18" pos="4343">
          <p15:clr>
            <a:srgbClr val="A4A3A4"/>
          </p15:clr>
        </p15:guide>
        <p15:guide id="19" pos="4526">
          <p15:clr>
            <a:srgbClr val="A4A3A4"/>
          </p15:clr>
        </p15:guide>
        <p15:guide id="20" pos="4937">
          <p15:clr>
            <a:srgbClr val="A4A3A4"/>
          </p15:clr>
        </p15:guide>
        <p15:guide id="21" pos="5120">
          <p15:clr>
            <a:srgbClr val="A4A3A4"/>
          </p15:clr>
        </p15:guide>
        <p15:guide id="22" pos="5529">
          <p15:clr>
            <a:srgbClr val="A4A3A4"/>
          </p15:clr>
        </p15:guide>
        <p15:guide id="23" pos="5714">
          <p15:clr>
            <a:srgbClr val="A4A3A4"/>
          </p15:clr>
        </p15:guide>
        <p15:guide id="24" pos="6123">
          <p15:clr>
            <a:srgbClr val="A4A3A4"/>
          </p15:clr>
        </p15:guide>
        <p15:guide id="25" pos="6312">
          <p15:clr>
            <a:srgbClr val="A4A3A4"/>
          </p15:clr>
        </p15:guide>
        <p15:guide id="26" pos="6717">
          <p15:clr>
            <a:srgbClr val="A4A3A4"/>
          </p15:clr>
        </p15:guide>
        <p15:guide id="27" pos="6900">
          <p15:clr>
            <a:srgbClr val="A4A3A4"/>
          </p15:clr>
        </p15:guide>
        <p15:guide id="28" orient="horz" pos="912">
          <p15:clr>
            <a:srgbClr val="5ACBF0"/>
          </p15:clr>
        </p15:guide>
        <p15:guide id="29" orient="horz" pos="1271">
          <p15:clr>
            <a:srgbClr val="5ACBF0"/>
          </p15:clr>
        </p15:guide>
        <p15:guide id="30" orient="horz" pos="288">
          <p15:clr>
            <a:srgbClr val="5ACBF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D0AAD849-7CFE-4AF7-A7C5-6BBD50C88C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500" y="522516"/>
            <a:ext cx="11049000" cy="461665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D5A77D73-88F4-38D8-3784-5474E4C6FECA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71502" y="1667433"/>
            <a:ext cx="2551113" cy="1761566"/>
          </a:xfrm>
          <a:custGeom>
            <a:avLst/>
            <a:gdLst>
              <a:gd name="connsiteX0" fmla="*/ 149393 w 2551113"/>
              <a:gd name="connsiteY0" fmla="*/ 0 h 1761566"/>
              <a:gd name="connsiteX1" fmla="*/ 2401720 w 2551113"/>
              <a:gd name="connsiteY1" fmla="*/ 0 h 1761566"/>
              <a:gd name="connsiteX2" fmla="*/ 2551113 w 2551113"/>
              <a:gd name="connsiteY2" fmla="*/ 149393 h 1761566"/>
              <a:gd name="connsiteX3" fmla="*/ 2551113 w 2551113"/>
              <a:gd name="connsiteY3" fmla="*/ 1761566 h 1761566"/>
              <a:gd name="connsiteX4" fmla="*/ 0 w 2551113"/>
              <a:gd name="connsiteY4" fmla="*/ 1761566 h 1761566"/>
              <a:gd name="connsiteX5" fmla="*/ 0 w 2551113"/>
              <a:gd name="connsiteY5" fmla="*/ 149393 h 1761566"/>
              <a:gd name="connsiteX6" fmla="*/ 149393 w 2551113"/>
              <a:gd name="connsiteY6" fmla="*/ 0 h 17615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551113" h="1761566">
                <a:moveTo>
                  <a:pt x="149393" y="0"/>
                </a:moveTo>
                <a:lnTo>
                  <a:pt x="2401720" y="0"/>
                </a:lnTo>
                <a:cubicBezTo>
                  <a:pt x="2484227" y="0"/>
                  <a:pt x="2551113" y="66886"/>
                  <a:pt x="2551113" y="149393"/>
                </a:cubicBezTo>
                <a:lnTo>
                  <a:pt x="2551113" y="1761566"/>
                </a:lnTo>
                <a:lnTo>
                  <a:pt x="0" y="1761566"/>
                </a:lnTo>
                <a:lnTo>
                  <a:pt x="0" y="149393"/>
                </a:lnTo>
                <a:cubicBezTo>
                  <a:pt x="0" y="66886"/>
                  <a:pt x="66886" y="0"/>
                  <a:pt x="149393" y="0"/>
                </a:cubicBezTo>
                <a:close/>
              </a:path>
            </a:pathLst>
          </a:custGeom>
          <a:noFill/>
        </p:spPr>
        <p:txBody>
          <a:bodyPr wrap="square" anchor="ctr">
            <a:noAutofit/>
          </a:bodyPr>
          <a:lstStyle>
            <a:lvl1pPr marL="0" indent="0" algn="ctr">
              <a:buNone/>
              <a:defRPr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522F3A2C-46F8-6370-D9BA-29289E546E75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3404130" y="1667434"/>
            <a:ext cx="2551113" cy="1761566"/>
          </a:xfrm>
          <a:custGeom>
            <a:avLst/>
            <a:gdLst>
              <a:gd name="connsiteX0" fmla="*/ 149393 w 2551113"/>
              <a:gd name="connsiteY0" fmla="*/ 0 h 1761566"/>
              <a:gd name="connsiteX1" fmla="*/ 2401720 w 2551113"/>
              <a:gd name="connsiteY1" fmla="*/ 0 h 1761566"/>
              <a:gd name="connsiteX2" fmla="*/ 2551113 w 2551113"/>
              <a:gd name="connsiteY2" fmla="*/ 149393 h 1761566"/>
              <a:gd name="connsiteX3" fmla="*/ 2551113 w 2551113"/>
              <a:gd name="connsiteY3" fmla="*/ 1761566 h 1761566"/>
              <a:gd name="connsiteX4" fmla="*/ 0 w 2551113"/>
              <a:gd name="connsiteY4" fmla="*/ 1761566 h 1761566"/>
              <a:gd name="connsiteX5" fmla="*/ 0 w 2551113"/>
              <a:gd name="connsiteY5" fmla="*/ 149393 h 1761566"/>
              <a:gd name="connsiteX6" fmla="*/ 149393 w 2551113"/>
              <a:gd name="connsiteY6" fmla="*/ 0 h 17615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551113" h="1761566">
                <a:moveTo>
                  <a:pt x="149393" y="0"/>
                </a:moveTo>
                <a:lnTo>
                  <a:pt x="2401720" y="0"/>
                </a:lnTo>
                <a:cubicBezTo>
                  <a:pt x="2484227" y="0"/>
                  <a:pt x="2551113" y="66886"/>
                  <a:pt x="2551113" y="149393"/>
                </a:cubicBezTo>
                <a:lnTo>
                  <a:pt x="2551113" y="1761566"/>
                </a:lnTo>
                <a:lnTo>
                  <a:pt x="0" y="1761566"/>
                </a:lnTo>
                <a:lnTo>
                  <a:pt x="0" y="149393"/>
                </a:lnTo>
                <a:cubicBezTo>
                  <a:pt x="0" y="66886"/>
                  <a:pt x="66886" y="0"/>
                  <a:pt x="149393" y="0"/>
                </a:cubicBezTo>
                <a:close/>
              </a:path>
            </a:pathLst>
          </a:custGeom>
          <a:noFill/>
        </p:spPr>
        <p:txBody>
          <a:bodyPr wrap="square" anchor="ctr">
            <a:noAutofit/>
          </a:bodyPr>
          <a:lstStyle>
            <a:lvl1pPr marL="0" indent="0" algn="ctr">
              <a:buNone/>
              <a:defRPr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87B766D3-5580-86D1-B230-9BC676368AE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236759" y="1667434"/>
            <a:ext cx="2551113" cy="1761566"/>
          </a:xfrm>
          <a:custGeom>
            <a:avLst/>
            <a:gdLst>
              <a:gd name="connsiteX0" fmla="*/ 149393 w 2551113"/>
              <a:gd name="connsiteY0" fmla="*/ 0 h 1761566"/>
              <a:gd name="connsiteX1" fmla="*/ 2401720 w 2551113"/>
              <a:gd name="connsiteY1" fmla="*/ 0 h 1761566"/>
              <a:gd name="connsiteX2" fmla="*/ 2551113 w 2551113"/>
              <a:gd name="connsiteY2" fmla="*/ 149393 h 1761566"/>
              <a:gd name="connsiteX3" fmla="*/ 2551113 w 2551113"/>
              <a:gd name="connsiteY3" fmla="*/ 1761566 h 1761566"/>
              <a:gd name="connsiteX4" fmla="*/ 0 w 2551113"/>
              <a:gd name="connsiteY4" fmla="*/ 1761566 h 1761566"/>
              <a:gd name="connsiteX5" fmla="*/ 0 w 2551113"/>
              <a:gd name="connsiteY5" fmla="*/ 149393 h 1761566"/>
              <a:gd name="connsiteX6" fmla="*/ 149393 w 2551113"/>
              <a:gd name="connsiteY6" fmla="*/ 0 h 17615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551113" h="1761566">
                <a:moveTo>
                  <a:pt x="149393" y="0"/>
                </a:moveTo>
                <a:lnTo>
                  <a:pt x="2401720" y="0"/>
                </a:lnTo>
                <a:cubicBezTo>
                  <a:pt x="2484227" y="0"/>
                  <a:pt x="2551113" y="66886"/>
                  <a:pt x="2551113" y="149393"/>
                </a:cubicBezTo>
                <a:lnTo>
                  <a:pt x="2551113" y="1761566"/>
                </a:lnTo>
                <a:lnTo>
                  <a:pt x="0" y="1761566"/>
                </a:lnTo>
                <a:lnTo>
                  <a:pt x="0" y="149393"/>
                </a:lnTo>
                <a:cubicBezTo>
                  <a:pt x="0" y="66886"/>
                  <a:pt x="66886" y="0"/>
                  <a:pt x="149393" y="0"/>
                </a:cubicBezTo>
                <a:close/>
              </a:path>
            </a:pathLst>
          </a:custGeom>
          <a:noFill/>
        </p:spPr>
        <p:txBody>
          <a:bodyPr wrap="square" anchor="ctr">
            <a:noAutofit/>
          </a:bodyPr>
          <a:lstStyle>
            <a:lvl1pPr marL="0" indent="0" algn="ctr">
              <a:buNone/>
              <a:defRPr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6A224DDF-38C9-7E8B-4CE6-20FA1AAA8A66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9069388" y="1667433"/>
            <a:ext cx="2551113" cy="1761566"/>
          </a:xfrm>
          <a:custGeom>
            <a:avLst/>
            <a:gdLst>
              <a:gd name="connsiteX0" fmla="*/ 149393 w 2551113"/>
              <a:gd name="connsiteY0" fmla="*/ 0 h 1761566"/>
              <a:gd name="connsiteX1" fmla="*/ 2401720 w 2551113"/>
              <a:gd name="connsiteY1" fmla="*/ 0 h 1761566"/>
              <a:gd name="connsiteX2" fmla="*/ 2551113 w 2551113"/>
              <a:gd name="connsiteY2" fmla="*/ 149393 h 1761566"/>
              <a:gd name="connsiteX3" fmla="*/ 2551113 w 2551113"/>
              <a:gd name="connsiteY3" fmla="*/ 1761566 h 1761566"/>
              <a:gd name="connsiteX4" fmla="*/ 0 w 2551113"/>
              <a:gd name="connsiteY4" fmla="*/ 1761566 h 1761566"/>
              <a:gd name="connsiteX5" fmla="*/ 0 w 2551113"/>
              <a:gd name="connsiteY5" fmla="*/ 149393 h 1761566"/>
              <a:gd name="connsiteX6" fmla="*/ 149393 w 2551113"/>
              <a:gd name="connsiteY6" fmla="*/ 0 h 17615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551113" h="1761566">
                <a:moveTo>
                  <a:pt x="149393" y="0"/>
                </a:moveTo>
                <a:lnTo>
                  <a:pt x="2401720" y="0"/>
                </a:lnTo>
                <a:cubicBezTo>
                  <a:pt x="2484227" y="0"/>
                  <a:pt x="2551113" y="66886"/>
                  <a:pt x="2551113" y="149393"/>
                </a:cubicBezTo>
                <a:lnTo>
                  <a:pt x="2551113" y="1761566"/>
                </a:lnTo>
                <a:lnTo>
                  <a:pt x="0" y="1761566"/>
                </a:lnTo>
                <a:lnTo>
                  <a:pt x="0" y="149393"/>
                </a:lnTo>
                <a:cubicBezTo>
                  <a:pt x="0" y="66886"/>
                  <a:pt x="66886" y="0"/>
                  <a:pt x="149393" y="0"/>
                </a:cubicBezTo>
                <a:close/>
              </a:path>
            </a:pathLst>
          </a:custGeom>
          <a:noFill/>
        </p:spPr>
        <p:txBody>
          <a:bodyPr wrap="square" anchor="ctr">
            <a:noAutofit/>
          </a:bodyPr>
          <a:lstStyle>
            <a:lvl1pPr marL="0" indent="0" algn="ctr">
              <a:buNone/>
              <a:defRPr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467726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6" pos="779">
          <p15:clr>
            <a:srgbClr val="A4A3A4"/>
          </p15:clr>
        </p15:guide>
        <p15:guide id="7" pos="962">
          <p15:clr>
            <a:srgbClr val="A4A3A4"/>
          </p15:clr>
        </p15:guide>
        <p15:guide id="8" pos="1373">
          <p15:clr>
            <a:srgbClr val="A4A3A4"/>
          </p15:clr>
        </p15:guide>
        <p15:guide id="9" pos="1556">
          <p15:clr>
            <a:srgbClr val="A4A3A4"/>
          </p15:clr>
        </p15:guide>
        <p15:guide id="10" pos="1967">
          <p15:clr>
            <a:srgbClr val="A4A3A4"/>
          </p15:clr>
        </p15:guide>
        <p15:guide id="11" pos="2150">
          <p15:clr>
            <a:srgbClr val="A4A3A4"/>
          </p15:clr>
        </p15:guide>
        <p15:guide id="12" pos="2561">
          <p15:clr>
            <a:srgbClr val="A4A3A4"/>
          </p15:clr>
        </p15:guide>
        <p15:guide id="13" pos="2736">
          <p15:clr>
            <a:srgbClr val="A4A3A4"/>
          </p15:clr>
        </p15:guide>
        <p15:guide id="14" pos="3155">
          <p15:clr>
            <a:srgbClr val="A4A3A4"/>
          </p15:clr>
        </p15:guide>
        <p15:guide id="15" pos="3338">
          <p15:clr>
            <a:srgbClr val="A4A3A4"/>
          </p15:clr>
        </p15:guide>
        <p15:guide id="16" pos="3749">
          <p15:clr>
            <a:srgbClr val="A4A3A4"/>
          </p15:clr>
        </p15:guide>
        <p15:guide id="17" pos="3932">
          <p15:clr>
            <a:srgbClr val="A4A3A4"/>
          </p15:clr>
        </p15:guide>
        <p15:guide id="18" pos="4343">
          <p15:clr>
            <a:srgbClr val="A4A3A4"/>
          </p15:clr>
        </p15:guide>
        <p15:guide id="19" pos="4526">
          <p15:clr>
            <a:srgbClr val="A4A3A4"/>
          </p15:clr>
        </p15:guide>
        <p15:guide id="20" pos="4937">
          <p15:clr>
            <a:srgbClr val="A4A3A4"/>
          </p15:clr>
        </p15:guide>
        <p15:guide id="21" pos="5120">
          <p15:clr>
            <a:srgbClr val="A4A3A4"/>
          </p15:clr>
        </p15:guide>
        <p15:guide id="22" pos="5529">
          <p15:clr>
            <a:srgbClr val="A4A3A4"/>
          </p15:clr>
        </p15:guide>
        <p15:guide id="23" pos="5714">
          <p15:clr>
            <a:srgbClr val="A4A3A4"/>
          </p15:clr>
        </p15:guide>
        <p15:guide id="24" pos="6123">
          <p15:clr>
            <a:srgbClr val="A4A3A4"/>
          </p15:clr>
        </p15:guide>
        <p15:guide id="25" pos="6312">
          <p15:clr>
            <a:srgbClr val="A4A3A4"/>
          </p15:clr>
        </p15:guide>
        <p15:guide id="26" pos="6717">
          <p15:clr>
            <a:srgbClr val="A4A3A4"/>
          </p15:clr>
        </p15:guide>
        <p15:guide id="27" pos="6900">
          <p15:clr>
            <a:srgbClr val="A4A3A4"/>
          </p15:clr>
        </p15:guide>
        <p15:guide id="28" orient="horz" pos="912">
          <p15:clr>
            <a:srgbClr val="5ACBF0"/>
          </p15:clr>
        </p15:guide>
        <p15:guide id="29" orient="horz" pos="1271">
          <p15:clr>
            <a:srgbClr val="5ACBF0"/>
          </p15:clr>
        </p15:guide>
        <p15:guide id="30" orient="horz" pos="288">
          <p15:clr>
            <a:srgbClr val="5ACBF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D0AAD849-7CFE-4AF7-A7C5-6BBD50C88C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500" y="522516"/>
            <a:ext cx="11049000" cy="461665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FA93A57E-E426-F451-A0B0-1CAD4E741BF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71499" y="1313392"/>
            <a:ext cx="2551112" cy="2551112"/>
          </a:xfrm>
          <a:custGeom>
            <a:avLst/>
            <a:gdLst>
              <a:gd name="connsiteX0" fmla="*/ 149392 w 2551112"/>
              <a:gd name="connsiteY0" fmla="*/ 0 h 2551112"/>
              <a:gd name="connsiteX1" fmla="*/ 2401719 w 2551112"/>
              <a:gd name="connsiteY1" fmla="*/ 0 h 2551112"/>
              <a:gd name="connsiteX2" fmla="*/ 2551112 w 2551112"/>
              <a:gd name="connsiteY2" fmla="*/ 149393 h 2551112"/>
              <a:gd name="connsiteX3" fmla="*/ 2551112 w 2551112"/>
              <a:gd name="connsiteY3" fmla="*/ 2551112 h 2551112"/>
              <a:gd name="connsiteX4" fmla="*/ 753446 w 2551112"/>
              <a:gd name="connsiteY4" fmla="*/ 2551112 h 2551112"/>
              <a:gd name="connsiteX5" fmla="*/ 0 w 2551112"/>
              <a:gd name="connsiteY5" fmla="*/ 1797666 h 2551112"/>
              <a:gd name="connsiteX6" fmla="*/ 0 w 2551112"/>
              <a:gd name="connsiteY6" fmla="*/ 149388 h 2551112"/>
              <a:gd name="connsiteX7" fmla="*/ 11739 w 2551112"/>
              <a:gd name="connsiteY7" fmla="*/ 91243 h 2551112"/>
              <a:gd name="connsiteX8" fmla="*/ 149392 w 2551112"/>
              <a:gd name="connsiteY8" fmla="*/ 0 h 25511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551112" h="2551112">
                <a:moveTo>
                  <a:pt x="149392" y="0"/>
                </a:moveTo>
                <a:lnTo>
                  <a:pt x="2401719" y="0"/>
                </a:lnTo>
                <a:cubicBezTo>
                  <a:pt x="2484226" y="0"/>
                  <a:pt x="2551112" y="66886"/>
                  <a:pt x="2551112" y="149393"/>
                </a:cubicBezTo>
                <a:lnTo>
                  <a:pt x="2551112" y="2551112"/>
                </a:lnTo>
                <a:lnTo>
                  <a:pt x="753446" y="2551112"/>
                </a:lnTo>
                <a:cubicBezTo>
                  <a:pt x="337329" y="2551112"/>
                  <a:pt x="0" y="2213783"/>
                  <a:pt x="0" y="1797666"/>
                </a:cubicBezTo>
                <a:lnTo>
                  <a:pt x="0" y="149388"/>
                </a:lnTo>
                <a:lnTo>
                  <a:pt x="11739" y="91243"/>
                </a:lnTo>
                <a:cubicBezTo>
                  <a:pt x="34418" y="37623"/>
                  <a:pt x="87512" y="0"/>
                  <a:pt x="149392" y="0"/>
                </a:cubicBezTo>
                <a:close/>
              </a:path>
            </a:pathLst>
          </a:custGeom>
          <a:noFill/>
        </p:spPr>
        <p:txBody>
          <a:bodyPr wrap="square" anchor="ctr">
            <a:noAutofit/>
          </a:bodyPr>
          <a:lstStyle>
            <a:lvl1pPr marL="0" indent="0" algn="ctr">
              <a:buNone/>
              <a:defRPr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0B70AE3D-C9FD-5976-2161-86B960CB25D1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3404129" y="1313391"/>
            <a:ext cx="2551112" cy="2551112"/>
          </a:xfrm>
          <a:custGeom>
            <a:avLst/>
            <a:gdLst>
              <a:gd name="connsiteX0" fmla="*/ 149392 w 2551112"/>
              <a:gd name="connsiteY0" fmla="*/ 0 h 2551112"/>
              <a:gd name="connsiteX1" fmla="*/ 2401719 w 2551112"/>
              <a:gd name="connsiteY1" fmla="*/ 0 h 2551112"/>
              <a:gd name="connsiteX2" fmla="*/ 2551112 w 2551112"/>
              <a:gd name="connsiteY2" fmla="*/ 149393 h 2551112"/>
              <a:gd name="connsiteX3" fmla="*/ 2551112 w 2551112"/>
              <a:gd name="connsiteY3" fmla="*/ 2551112 h 2551112"/>
              <a:gd name="connsiteX4" fmla="*/ 753446 w 2551112"/>
              <a:gd name="connsiteY4" fmla="*/ 2551112 h 2551112"/>
              <a:gd name="connsiteX5" fmla="*/ 0 w 2551112"/>
              <a:gd name="connsiteY5" fmla="*/ 1797666 h 2551112"/>
              <a:gd name="connsiteX6" fmla="*/ 0 w 2551112"/>
              <a:gd name="connsiteY6" fmla="*/ 149388 h 2551112"/>
              <a:gd name="connsiteX7" fmla="*/ 11739 w 2551112"/>
              <a:gd name="connsiteY7" fmla="*/ 91243 h 2551112"/>
              <a:gd name="connsiteX8" fmla="*/ 149392 w 2551112"/>
              <a:gd name="connsiteY8" fmla="*/ 0 h 25511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551112" h="2551112">
                <a:moveTo>
                  <a:pt x="149392" y="0"/>
                </a:moveTo>
                <a:lnTo>
                  <a:pt x="2401719" y="0"/>
                </a:lnTo>
                <a:cubicBezTo>
                  <a:pt x="2484226" y="0"/>
                  <a:pt x="2551112" y="66886"/>
                  <a:pt x="2551112" y="149393"/>
                </a:cubicBezTo>
                <a:lnTo>
                  <a:pt x="2551112" y="2551112"/>
                </a:lnTo>
                <a:lnTo>
                  <a:pt x="753446" y="2551112"/>
                </a:lnTo>
                <a:cubicBezTo>
                  <a:pt x="337329" y="2551112"/>
                  <a:pt x="0" y="2213783"/>
                  <a:pt x="0" y="1797666"/>
                </a:cubicBezTo>
                <a:lnTo>
                  <a:pt x="0" y="149388"/>
                </a:lnTo>
                <a:lnTo>
                  <a:pt x="11739" y="91243"/>
                </a:lnTo>
                <a:cubicBezTo>
                  <a:pt x="34418" y="37623"/>
                  <a:pt x="87512" y="0"/>
                  <a:pt x="149392" y="0"/>
                </a:cubicBezTo>
                <a:close/>
              </a:path>
            </a:pathLst>
          </a:custGeom>
          <a:noFill/>
        </p:spPr>
        <p:txBody>
          <a:bodyPr wrap="square" anchor="ctr">
            <a:noAutofit/>
          </a:bodyPr>
          <a:lstStyle>
            <a:lvl1pPr marL="0" indent="0" algn="ctr">
              <a:buNone/>
              <a:defRPr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5F0E3A42-66C0-B763-2E2F-856B21D9BBD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236758" y="1313392"/>
            <a:ext cx="2551112" cy="2551112"/>
          </a:xfrm>
          <a:custGeom>
            <a:avLst/>
            <a:gdLst>
              <a:gd name="connsiteX0" fmla="*/ 149392 w 2551112"/>
              <a:gd name="connsiteY0" fmla="*/ 0 h 2551112"/>
              <a:gd name="connsiteX1" fmla="*/ 2401719 w 2551112"/>
              <a:gd name="connsiteY1" fmla="*/ 0 h 2551112"/>
              <a:gd name="connsiteX2" fmla="*/ 2551112 w 2551112"/>
              <a:gd name="connsiteY2" fmla="*/ 149393 h 2551112"/>
              <a:gd name="connsiteX3" fmla="*/ 2551112 w 2551112"/>
              <a:gd name="connsiteY3" fmla="*/ 2551112 h 2551112"/>
              <a:gd name="connsiteX4" fmla="*/ 753446 w 2551112"/>
              <a:gd name="connsiteY4" fmla="*/ 2551112 h 2551112"/>
              <a:gd name="connsiteX5" fmla="*/ 0 w 2551112"/>
              <a:gd name="connsiteY5" fmla="*/ 1797666 h 2551112"/>
              <a:gd name="connsiteX6" fmla="*/ 0 w 2551112"/>
              <a:gd name="connsiteY6" fmla="*/ 149388 h 2551112"/>
              <a:gd name="connsiteX7" fmla="*/ 11739 w 2551112"/>
              <a:gd name="connsiteY7" fmla="*/ 91243 h 2551112"/>
              <a:gd name="connsiteX8" fmla="*/ 149392 w 2551112"/>
              <a:gd name="connsiteY8" fmla="*/ 0 h 25511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551112" h="2551112">
                <a:moveTo>
                  <a:pt x="149392" y="0"/>
                </a:moveTo>
                <a:lnTo>
                  <a:pt x="2401719" y="0"/>
                </a:lnTo>
                <a:cubicBezTo>
                  <a:pt x="2484226" y="0"/>
                  <a:pt x="2551112" y="66886"/>
                  <a:pt x="2551112" y="149393"/>
                </a:cubicBezTo>
                <a:lnTo>
                  <a:pt x="2551112" y="2551112"/>
                </a:lnTo>
                <a:lnTo>
                  <a:pt x="753446" y="2551112"/>
                </a:lnTo>
                <a:cubicBezTo>
                  <a:pt x="337329" y="2551112"/>
                  <a:pt x="0" y="2213783"/>
                  <a:pt x="0" y="1797666"/>
                </a:cubicBezTo>
                <a:lnTo>
                  <a:pt x="0" y="149388"/>
                </a:lnTo>
                <a:lnTo>
                  <a:pt x="11739" y="91243"/>
                </a:lnTo>
                <a:cubicBezTo>
                  <a:pt x="34418" y="37623"/>
                  <a:pt x="87512" y="0"/>
                  <a:pt x="149392" y="0"/>
                </a:cubicBezTo>
                <a:close/>
              </a:path>
            </a:pathLst>
          </a:custGeom>
          <a:noFill/>
        </p:spPr>
        <p:txBody>
          <a:bodyPr wrap="square" anchor="ctr">
            <a:noAutofit/>
          </a:bodyPr>
          <a:lstStyle>
            <a:lvl1pPr marL="0" indent="0" algn="ctr">
              <a:buNone/>
              <a:defRPr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1E3DDBDC-A717-D7B1-C9E1-26B6721E1C16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9069388" y="1313391"/>
            <a:ext cx="2551112" cy="2551112"/>
          </a:xfrm>
          <a:custGeom>
            <a:avLst/>
            <a:gdLst>
              <a:gd name="connsiteX0" fmla="*/ 149392 w 2551112"/>
              <a:gd name="connsiteY0" fmla="*/ 0 h 2551112"/>
              <a:gd name="connsiteX1" fmla="*/ 2401719 w 2551112"/>
              <a:gd name="connsiteY1" fmla="*/ 0 h 2551112"/>
              <a:gd name="connsiteX2" fmla="*/ 2551112 w 2551112"/>
              <a:gd name="connsiteY2" fmla="*/ 149393 h 2551112"/>
              <a:gd name="connsiteX3" fmla="*/ 2551112 w 2551112"/>
              <a:gd name="connsiteY3" fmla="*/ 2551112 h 2551112"/>
              <a:gd name="connsiteX4" fmla="*/ 753446 w 2551112"/>
              <a:gd name="connsiteY4" fmla="*/ 2551112 h 2551112"/>
              <a:gd name="connsiteX5" fmla="*/ 0 w 2551112"/>
              <a:gd name="connsiteY5" fmla="*/ 1797666 h 2551112"/>
              <a:gd name="connsiteX6" fmla="*/ 0 w 2551112"/>
              <a:gd name="connsiteY6" fmla="*/ 149388 h 2551112"/>
              <a:gd name="connsiteX7" fmla="*/ 11739 w 2551112"/>
              <a:gd name="connsiteY7" fmla="*/ 91243 h 2551112"/>
              <a:gd name="connsiteX8" fmla="*/ 149392 w 2551112"/>
              <a:gd name="connsiteY8" fmla="*/ 0 h 25511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551112" h="2551112">
                <a:moveTo>
                  <a:pt x="149392" y="0"/>
                </a:moveTo>
                <a:lnTo>
                  <a:pt x="2401719" y="0"/>
                </a:lnTo>
                <a:cubicBezTo>
                  <a:pt x="2484226" y="0"/>
                  <a:pt x="2551112" y="66886"/>
                  <a:pt x="2551112" y="149393"/>
                </a:cubicBezTo>
                <a:lnTo>
                  <a:pt x="2551112" y="2551112"/>
                </a:lnTo>
                <a:lnTo>
                  <a:pt x="753446" y="2551112"/>
                </a:lnTo>
                <a:cubicBezTo>
                  <a:pt x="337329" y="2551112"/>
                  <a:pt x="0" y="2213783"/>
                  <a:pt x="0" y="1797666"/>
                </a:cubicBezTo>
                <a:lnTo>
                  <a:pt x="0" y="149388"/>
                </a:lnTo>
                <a:lnTo>
                  <a:pt x="11739" y="91243"/>
                </a:lnTo>
                <a:cubicBezTo>
                  <a:pt x="34418" y="37623"/>
                  <a:pt x="87512" y="0"/>
                  <a:pt x="149392" y="0"/>
                </a:cubicBezTo>
                <a:close/>
              </a:path>
            </a:pathLst>
          </a:custGeom>
          <a:noFill/>
        </p:spPr>
        <p:txBody>
          <a:bodyPr wrap="square" anchor="ctr">
            <a:noAutofit/>
          </a:bodyPr>
          <a:lstStyle>
            <a:lvl1pPr marL="0" indent="0" algn="ctr">
              <a:buNone/>
              <a:defRPr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478876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6" pos="779">
          <p15:clr>
            <a:srgbClr val="A4A3A4"/>
          </p15:clr>
        </p15:guide>
        <p15:guide id="7" pos="962">
          <p15:clr>
            <a:srgbClr val="A4A3A4"/>
          </p15:clr>
        </p15:guide>
        <p15:guide id="8" pos="1373">
          <p15:clr>
            <a:srgbClr val="A4A3A4"/>
          </p15:clr>
        </p15:guide>
        <p15:guide id="9" pos="1556">
          <p15:clr>
            <a:srgbClr val="A4A3A4"/>
          </p15:clr>
        </p15:guide>
        <p15:guide id="10" pos="1967">
          <p15:clr>
            <a:srgbClr val="A4A3A4"/>
          </p15:clr>
        </p15:guide>
        <p15:guide id="11" pos="2150">
          <p15:clr>
            <a:srgbClr val="A4A3A4"/>
          </p15:clr>
        </p15:guide>
        <p15:guide id="12" pos="2561">
          <p15:clr>
            <a:srgbClr val="A4A3A4"/>
          </p15:clr>
        </p15:guide>
        <p15:guide id="13" pos="2736">
          <p15:clr>
            <a:srgbClr val="A4A3A4"/>
          </p15:clr>
        </p15:guide>
        <p15:guide id="14" pos="3155">
          <p15:clr>
            <a:srgbClr val="A4A3A4"/>
          </p15:clr>
        </p15:guide>
        <p15:guide id="15" pos="3338">
          <p15:clr>
            <a:srgbClr val="A4A3A4"/>
          </p15:clr>
        </p15:guide>
        <p15:guide id="16" pos="3749">
          <p15:clr>
            <a:srgbClr val="A4A3A4"/>
          </p15:clr>
        </p15:guide>
        <p15:guide id="17" pos="3932">
          <p15:clr>
            <a:srgbClr val="A4A3A4"/>
          </p15:clr>
        </p15:guide>
        <p15:guide id="18" pos="4343">
          <p15:clr>
            <a:srgbClr val="A4A3A4"/>
          </p15:clr>
        </p15:guide>
        <p15:guide id="19" pos="4526">
          <p15:clr>
            <a:srgbClr val="A4A3A4"/>
          </p15:clr>
        </p15:guide>
        <p15:guide id="20" pos="4937">
          <p15:clr>
            <a:srgbClr val="A4A3A4"/>
          </p15:clr>
        </p15:guide>
        <p15:guide id="21" pos="5120">
          <p15:clr>
            <a:srgbClr val="A4A3A4"/>
          </p15:clr>
        </p15:guide>
        <p15:guide id="22" pos="5529">
          <p15:clr>
            <a:srgbClr val="A4A3A4"/>
          </p15:clr>
        </p15:guide>
        <p15:guide id="23" pos="5714">
          <p15:clr>
            <a:srgbClr val="A4A3A4"/>
          </p15:clr>
        </p15:guide>
        <p15:guide id="24" pos="6123">
          <p15:clr>
            <a:srgbClr val="A4A3A4"/>
          </p15:clr>
        </p15:guide>
        <p15:guide id="25" pos="6312">
          <p15:clr>
            <a:srgbClr val="A4A3A4"/>
          </p15:clr>
        </p15:guide>
        <p15:guide id="26" pos="6717">
          <p15:clr>
            <a:srgbClr val="A4A3A4"/>
          </p15:clr>
        </p15:guide>
        <p15:guide id="27" pos="6900">
          <p15:clr>
            <a:srgbClr val="A4A3A4"/>
          </p15:clr>
        </p15:guide>
        <p15:guide id="28" orient="horz" pos="912">
          <p15:clr>
            <a:srgbClr val="5ACBF0"/>
          </p15:clr>
        </p15:guide>
        <p15:guide id="29" orient="horz" pos="1271">
          <p15:clr>
            <a:srgbClr val="5ACBF0"/>
          </p15:clr>
        </p15:guide>
        <p15:guide id="30" orient="horz" pos="288">
          <p15:clr>
            <a:srgbClr val="5ACBF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D0AAD849-7CFE-4AF7-A7C5-6BBD50C88C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500" y="522516"/>
            <a:ext cx="11049000" cy="461665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21510644-45FD-BBCA-0D12-78777A29E26F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198350" y="585786"/>
            <a:ext cx="6421380" cy="5680170"/>
          </a:xfrm>
          <a:custGeom>
            <a:avLst/>
            <a:gdLst>
              <a:gd name="connsiteX0" fmla="*/ 2351464 w 6421380"/>
              <a:gd name="connsiteY0" fmla="*/ 0 h 5680170"/>
              <a:gd name="connsiteX1" fmla="*/ 4070301 w 6421380"/>
              <a:gd name="connsiteY1" fmla="*/ 0 h 5680170"/>
              <a:gd name="connsiteX2" fmla="*/ 4590881 w 6421380"/>
              <a:gd name="connsiteY2" fmla="*/ 300334 h 5680170"/>
              <a:gd name="connsiteX3" fmla="*/ 6340521 w 6421380"/>
              <a:gd name="connsiteY3" fmla="*/ 3332941 h 5680170"/>
              <a:gd name="connsiteX4" fmla="*/ 6340521 w 6421380"/>
              <a:gd name="connsiteY4" fmla="*/ 3933610 h 5680170"/>
              <a:gd name="connsiteX5" fmla="*/ 5505745 w 6421380"/>
              <a:gd name="connsiteY5" fmla="*/ 5379835 h 5680170"/>
              <a:gd name="connsiteX6" fmla="*/ 4985166 w 6421380"/>
              <a:gd name="connsiteY6" fmla="*/ 5680170 h 5680170"/>
              <a:gd name="connsiteX7" fmla="*/ 1435059 w 6421380"/>
              <a:gd name="connsiteY7" fmla="*/ 5680170 h 5680170"/>
              <a:gd name="connsiteX8" fmla="*/ 914480 w 6421380"/>
              <a:gd name="connsiteY8" fmla="*/ 5379835 h 5680170"/>
              <a:gd name="connsiteX9" fmla="*/ 79704 w 6421380"/>
              <a:gd name="connsiteY9" fmla="*/ 3933610 h 5680170"/>
              <a:gd name="connsiteX10" fmla="*/ 79704 w 6421380"/>
              <a:gd name="connsiteY10" fmla="*/ 3332941 h 5680170"/>
              <a:gd name="connsiteX11" fmla="*/ 1830885 w 6421380"/>
              <a:gd name="connsiteY11" fmla="*/ 300334 h 5680170"/>
              <a:gd name="connsiteX12" fmla="*/ 2351464 w 6421380"/>
              <a:gd name="connsiteY12" fmla="*/ 0 h 56801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6421380" h="5680170">
                <a:moveTo>
                  <a:pt x="2351464" y="0"/>
                </a:moveTo>
                <a:lnTo>
                  <a:pt x="4070301" y="0"/>
                </a:lnTo>
                <a:cubicBezTo>
                  <a:pt x="4285926" y="0"/>
                  <a:pt x="4484609" y="113973"/>
                  <a:pt x="4590881" y="300334"/>
                </a:cubicBezTo>
                <a:lnTo>
                  <a:pt x="6340521" y="3332941"/>
                </a:lnTo>
                <a:cubicBezTo>
                  <a:pt x="6448333" y="3517762"/>
                  <a:pt x="6448333" y="3747249"/>
                  <a:pt x="6340521" y="3933610"/>
                </a:cubicBezTo>
                <a:lnTo>
                  <a:pt x="5505745" y="5379835"/>
                </a:lnTo>
                <a:cubicBezTo>
                  <a:pt x="5397933" y="5566197"/>
                  <a:pt x="5199250" y="5680170"/>
                  <a:pt x="4985166" y="5680170"/>
                </a:cubicBezTo>
                <a:lnTo>
                  <a:pt x="1435059" y="5680170"/>
                </a:lnTo>
                <a:cubicBezTo>
                  <a:pt x="1220975" y="5680170"/>
                  <a:pt x="1022292" y="5566197"/>
                  <a:pt x="914480" y="5379835"/>
                </a:cubicBezTo>
                <a:lnTo>
                  <a:pt x="79704" y="3933610"/>
                </a:lnTo>
                <a:cubicBezTo>
                  <a:pt x="-26568" y="3748789"/>
                  <a:pt x="-26568" y="3519303"/>
                  <a:pt x="79704" y="3332941"/>
                </a:cubicBezTo>
                <a:lnTo>
                  <a:pt x="1830885" y="300334"/>
                </a:lnTo>
                <a:cubicBezTo>
                  <a:pt x="1938697" y="113973"/>
                  <a:pt x="2137380" y="0"/>
                  <a:pt x="2351464" y="0"/>
                </a:cubicBezTo>
                <a:close/>
              </a:path>
            </a:pathLst>
          </a:custGeom>
          <a:noFill/>
        </p:spPr>
        <p:txBody>
          <a:bodyPr wrap="square" anchor="ctr">
            <a:noAutofit/>
          </a:bodyPr>
          <a:lstStyle>
            <a:lvl1pPr marL="0" indent="0" algn="ctr">
              <a:buNone/>
              <a:defRPr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765558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6" pos="779">
          <p15:clr>
            <a:srgbClr val="A4A3A4"/>
          </p15:clr>
        </p15:guide>
        <p15:guide id="7" pos="962">
          <p15:clr>
            <a:srgbClr val="A4A3A4"/>
          </p15:clr>
        </p15:guide>
        <p15:guide id="8" pos="1373">
          <p15:clr>
            <a:srgbClr val="A4A3A4"/>
          </p15:clr>
        </p15:guide>
        <p15:guide id="9" pos="1556">
          <p15:clr>
            <a:srgbClr val="A4A3A4"/>
          </p15:clr>
        </p15:guide>
        <p15:guide id="10" pos="1967">
          <p15:clr>
            <a:srgbClr val="A4A3A4"/>
          </p15:clr>
        </p15:guide>
        <p15:guide id="11" pos="2150">
          <p15:clr>
            <a:srgbClr val="A4A3A4"/>
          </p15:clr>
        </p15:guide>
        <p15:guide id="12" pos="2561">
          <p15:clr>
            <a:srgbClr val="A4A3A4"/>
          </p15:clr>
        </p15:guide>
        <p15:guide id="13" pos="2736">
          <p15:clr>
            <a:srgbClr val="A4A3A4"/>
          </p15:clr>
        </p15:guide>
        <p15:guide id="14" pos="3155">
          <p15:clr>
            <a:srgbClr val="A4A3A4"/>
          </p15:clr>
        </p15:guide>
        <p15:guide id="15" pos="3338">
          <p15:clr>
            <a:srgbClr val="A4A3A4"/>
          </p15:clr>
        </p15:guide>
        <p15:guide id="16" pos="3749">
          <p15:clr>
            <a:srgbClr val="A4A3A4"/>
          </p15:clr>
        </p15:guide>
        <p15:guide id="17" pos="3932">
          <p15:clr>
            <a:srgbClr val="A4A3A4"/>
          </p15:clr>
        </p15:guide>
        <p15:guide id="18" pos="4343">
          <p15:clr>
            <a:srgbClr val="A4A3A4"/>
          </p15:clr>
        </p15:guide>
        <p15:guide id="19" pos="4526">
          <p15:clr>
            <a:srgbClr val="A4A3A4"/>
          </p15:clr>
        </p15:guide>
        <p15:guide id="20" pos="4937">
          <p15:clr>
            <a:srgbClr val="A4A3A4"/>
          </p15:clr>
        </p15:guide>
        <p15:guide id="21" pos="5120">
          <p15:clr>
            <a:srgbClr val="A4A3A4"/>
          </p15:clr>
        </p15:guide>
        <p15:guide id="22" pos="5529">
          <p15:clr>
            <a:srgbClr val="A4A3A4"/>
          </p15:clr>
        </p15:guide>
        <p15:guide id="23" pos="5714">
          <p15:clr>
            <a:srgbClr val="A4A3A4"/>
          </p15:clr>
        </p15:guide>
        <p15:guide id="24" pos="6123">
          <p15:clr>
            <a:srgbClr val="A4A3A4"/>
          </p15:clr>
        </p15:guide>
        <p15:guide id="25" pos="6312">
          <p15:clr>
            <a:srgbClr val="A4A3A4"/>
          </p15:clr>
        </p15:guide>
        <p15:guide id="26" pos="6717">
          <p15:clr>
            <a:srgbClr val="A4A3A4"/>
          </p15:clr>
        </p15:guide>
        <p15:guide id="27" pos="6900">
          <p15:clr>
            <a:srgbClr val="A4A3A4"/>
          </p15:clr>
        </p15:guide>
        <p15:guide id="28" orient="horz" pos="912">
          <p15:clr>
            <a:srgbClr val="5ACBF0"/>
          </p15:clr>
        </p15:guide>
        <p15:guide id="29" orient="horz" pos="1271">
          <p15:clr>
            <a:srgbClr val="5ACBF0"/>
          </p15:clr>
        </p15:guide>
        <p15:guide id="30" orient="horz" pos="288">
          <p15:clr>
            <a:srgbClr val="5ACBF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3.sv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2.pn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blackWhite">
      <p:bgPr>
        <a:solidFill>
          <a:srgbClr val="F6F6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"/>
          <p:cNvSpPr>
            <a:spLocks noGrp="1"/>
          </p:cNvSpPr>
          <p:nvPr>
            <p:ph type="title"/>
          </p:nvPr>
        </p:nvSpPr>
        <p:spPr>
          <a:xfrm>
            <a:off x="571500" y="522516"/>
            <a:ext cx="11035283" cy="461665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Text Placeholder"/>
          <p:cNvSpPr>
            <a:spLocks noGrp="1"/>
          </p:cNvSpPr>
          <p:nvPr>
            <p:ph type="body" idx="1"/>
          </p:nvPr>
        </p:nvSpPr>
        <p:spPr>
          <a:xfrm>
            <a:off x="571500" y="1435503"/>
            <a:ext cx="11043920" cy="161274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grpSp>
        <p:nvGrpSpPr>
          <p:cNvPr id="50" name="Logo" hidden="1">
            <a:extLst>
              <a:ext uri="{FF2B5EF4-FFF2-40B4-BE49-F238E27FC236}">
                <a16:creationId xmlns:a16="http://schemas.microsoft.com/office/drawing/2014/main" id="{E2E47591-2B6C-08C9-B652-83940596C65F}"/>
              </a:ext>
            </a:extLst>
          </p:cNvPr>
          <p:cNvGrpSpPr/>
          <p:nvPr userDrawn="1"/>
        </p:nvGrpSpPr>
        <p:grpSpPr>
          <a:xfrm>
            <a:off x="571500" y="6144768"/>
            <a:ext cx="526473" cy="526473"/>
            <a:chOff x="2347933" y="6144768"/>
            <a:chExt cx="526473" cy="526473"/>
          </a:xfrm>
        </p:grpSpPr>
        <p:sp>
          <p:nvSpPr>
            <p:cNvPr id="48" name="Oval">
              <a:extLst>
                <a:ext uri="{FF2B5EF4-FFF2-40B4-BE49-F238E27FC236}">
                  <a16:creationId xmlns:a16="http://schemas.microsoft.com/office/drawing/2014/main" id="{3A319E00-DD84-4757-3F01-E398E4882DCA}"/>
                </a:ext>
              </a:extLst>
            </p:cNvPr>
            <p:cNvSpPr/>
            <p:nvPr userDrawn="1"/>
          </p:nvSpPr>
          <p:spPr bwMode="auto">
            <a:xfrm>
              <a:off x="2347933" y="6144768"/>
              <a:ext cx="526473" cy="526473"/>
            </a:xfrm>
            <a:prstGeom prst="ellipse">
              <a:avLst/>
            </a:prstGeom>
            <a:solidFill>
              <a:schemeClr val="accent1"/>
            </a:soli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l" defTabSz="932472" fontAlgn="base">
                <a:spcBef>
                  <a:spcPct val="0"/>
                </a:spcBef>
                <a:spcAft>
                  <a:spcPct val="0"/>
                </a:spcAft>
              </a:pPr>
              <a:endParaRPr lang="en-VN" sz="2000" dirty="0" err="1">
                <a:solidFill>
                  <a:srgbClr val="FFFFFF"/>
                </a:solidFill>
                <a:ea typeface="Segoe UI" pitchFamily="34" charset="0"/>
                <a:cs typeface="Segoe UI" pitchFamily="34" charset="0"/>
              </a:endParaRPr>
            </a:p>
          </p:txBody>
        </p:sp>
        <p:pic>
          <p:nvPicPr>
            <p:cNvPr id="49" name="Logo" descr="A white logo with black background&#10;&#10;Description automatically generated">
              <a:extLst>
                <a:ext uri="{FF2B5EF4-FFF2-40B4-BE49-F238E27FC236}">
                  <a16:creationId xmlns:a16="http://schemas.microsoft.com/office/drawing/2014/main" id="{4F80159E-A8EC-2007-D26D-00F16BA74463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0"/>
            <a:stretch>
              <a:fillRect/>
            </a:stretch>
          </p:blipFill>
          <p:spPr>
            <a:xfrm>
              <a:off x="2408408" y="6202610"/>
              <a:ext cx="405523" cy="410789"/>
            </a:xfrm>
            <a:prstGeom prst="rect">
              <a:avLst/>
            </a:prstGeom>
          </p:spPr>
        </p:pic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id="{FBF22A6A-738D-4D48-6808-3C99D59ED1B1}"/>
              </a:ext>
            </a:extLst>
          </p:cNvPr>
          <p:cNvSpPr txBox="1"/>
          <p:nvPr userDrawn="1"/>
        </p:nvSpPr>
        <p:spPr>
          <a:xfrm>
            <a:off x="11142145" y="6471186"/>
            <a:ext cx="478355" cy="184666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r"/>
            <a:fld id="{59E8C269-FA72-7E4E-9714-C27CD671F9B2}" type="slidenum">
              <a:rPr lang="en-VN" sz="1200" b="0" i="0" dirty="0" err="1" smtClean="0">
                <a:solidFill>
                  <a:schemeClr val="tx2"/>
                </a:solidFill>
                <a:latin typeface="+mn-lt"/>
                <a:ea typeface="FT Aktual" pitchFamily="2" charset="77"/>
              </a:rPr>
              <a:pPr algn="r"/>
              <a:t>‹#›</a:t>
            </a:fld>
            <a:endParaRPr lang="en-VN" sz="1200" b="0" i="0" dirty="0" err="1">
              <a:solidFill>
                <a:schemeClr val="tx2"/>
              </a:solidFill>
              <a:latin typeface="+mn-lt"/>
              <a:ea typeface="FT Aktual" pitchFamily="2" charset="77"/>
            </a:endParaRPr>
          </a:p>
        </p:txBody>
      </p:sp>
      <p:sp>
        <p:nvSpPr>
          <p:cNvPr id="10" name="Google Shape;436;p14">
            <a:extLst>
              <a:ext uri="{FF2B5EF4-FFF2-40B4-BE49-F238E27FC236}">
                <a16:creationId xmlns:a16="http://schemas.microsoft.com/office/drawing/2014/main" id="{924C4B03-AC94-E546-B357-A28810CFE699}"/>
              </a:ext>
            </a:extLst>
          </p:cNvPr>
          <p:cNvSpPr txBox="1"/>
          <p:nvPr userDrawn="1"/>
        </p:nvSpPr>
        <p:spPr>
          <a:xfrm>
            <a:off x="8988251" y="6478880"/>
            <a:ext cx="2300120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>
            <a:defPPr>
              <a:defRPr lang="en-US"/>
            </a:defPPr>
            <a:lvl1pPr algn="r">
              <a:defRPr sz="1200" b="0" i="0">
                <a:solidFill>
                  <a:schemeClr val="tx2"/>
                </a:solidFill>
                <a:ea typeface="FT Aktual" pitchFamily="2" charset="77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lvl="0"/>
            <a:r>
              <a:rPr lang="vi-VN" sz="1100"/>
              <a:t>Designed by</a:t>
            </a:r>
            <a:r>
              <a:rPr lang="en-US" sz="1100"/>
              <a:t> </a:t>
            </a:r>
            <a:r>
              <a:rPr lang="en-US" sz="1100" b="1"/>
              <a:t>Ocvembor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85B8CF3A-D8AA-3635-7D15-672A309B4DF0}"/>
              </a:ext>
            </a:extLst>
          </p:cNvPr>
          <p:cNvGrpSpPr/>
          <p:nvPr userDrawn="1"/>
        </p:nvGrpSpPr>
        <p:grpSpPr>
          <a:xfrm>
            <a:off x="571500" y="6435688"/>
            <a:ext cx="234139" cy="234139"/>
            <a:chOff x="571500" y="5876441"/>
            <a:chExt cx="486259" cy="486259"/>
          </a:xfrm>
        </p:grpSpPr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766285FF-7D9E-4D1F-98A8-10962805DB23}"/>
                </a:ext>
              </a:extLst>
            </p:cNvPr>
            <p:cNvSpPr/>
            <p:nvPr/>
          </p:nvSpPr>
          <p:spPr bwMode="auto">
            <a:xfrm>
              <a:off x="571500" y="5876441"/>
              <a:ext cx="486259" cy="486259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l" defTabSz="932472" fontAlgn="base">
                <a:spcBef>
                  <a:spcPct val="0"/>
                </a:spcBef>
                <a:spcAft>
                  <a:spcPct val="0"/>
                </a:spcAft>
              </a:pPr>
              <a:endParaRPr lang="en-US" sz="2000" dirty="0" err="1">
                <a:solidFill>
                  <a:srgbClr val="FFFFFF"/>
                </a:solidFill>
                <a:ea typeface="Segoe UI" pitchFamily="34" charset="0"/>
                <a:cs typeface="Segoe UI" pitchFamily="34" charset="0"/>
              </a:endParaRPr>
            </a:p>
          </p:txBody>
        </p:sp>
        <p:pic>
          <p:nvPicPr>
            <p:cNvPr id="15" name="Graphic 14">
              <a:extLst>
                <a:ext uri="{FF2B5EF4-FFF2-40B4-BE49-F238E27FC236}">
                  <a16:creationId xmlns:a16="http://schemas.microsoft.com/office/drawing/2014/main" id="{6960C33C-DBC0-3687-7BD8-F44E3F85EC60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>
              <a:extLst>
                <a:ext uri="{96DAC541-7B7A-43D3-8B79-37D633B846F1}">
                  <asvg:svgBlip xmlns:asvg="http://schemas.microsoft.com/office/drawing/2016/SVG/main" r:embed="rId12"/>
                </a:ext>
              </a:extLst>
            </a:blip>
            <a:stretch>
              <a:fillRect/>
            </a:stretch>
          </p:blipFill>
          <p:spPr>
            <a:xfrm>
              <a:off x="689923" y="5951040"/>
              <a:ext cx="230441" cy="306244"/>
            </a:xfrm>
            <a:prstGeom prst="rect">
              <a:avLst/>
            </a:prstGeom>
          </p:spPr>
        </p:pic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0630EF9D-EFFC-C29E-370F-15ED7D8A9B3B}"/>
              </a:ext>
            </a:extLst>
          </p:cNvPr>
          <p:cNvSpPr txBox="1">
            <a:spLocks noChangeAspect="1"/>
          </p:cNvSpPr>
          <p:nvPr userDrawn="1"/>
        </p:nvSpPr>
        <p:spPr>
          <a:xfrm>
            <a:off x="859885" y="6507037"/>
            <a:ext cx="1001616" cy="91440"/>
          </a:xfrm>
          <a:custGeom>
            <a:avLst/>
            <a:gdLst/>
            <a:ahLst/>
            <a:cxnLst/>
            <a:rect l="l" t="t" r="r" b="b"/>
            <a:pathLst>
              <a:path w="1787881" h="163220">
                <a:moveTo>
                  <a:pt x="758876" y="17602"/>
                </a:moveTo>
                <a:lnTo>
                  <a:pt x="727360" y="103556"/>
                </a:lnTo>
                <a:lnTo>
                  <a:pt x="797663" y="103556"/>
                </a:lnTo>
                <a:lnTo>
                  <a:pt x="766420" y="17602"/>
                </a:lnTo>
                <a:close/>
                <a:moveTo>
                  <a:pt x="580339" y="17602"/>
                </a:moveTo>
                <a:lnTo>
                  <a:pt x="580339" y="80238"/>
                </a:lnTo>
                <a:lnTo>
                  <a:pt x="618515" y="80238"/>
                </a:lnTo>
                <a:cubicBezTo>
                  <a:pt x="627050" y="80238"/>
                  <a:pt x="633984" y="78943"/>
                  <a:pt x="639318" y="76352"/>
                </a:cubicBezTo>
                <a:cubicBezTo>
                  <a:pt x="644652" y="73761"/>
                  <a:pt x="648576" y="70104"/>
                  <a:pt x="651091" y="65379"/>
                </a:cubicBezTo>
                <a:cubicBezTo>
                  <a:pt x="653606" y="60655"/>
                  <a:pt x="654863" y="55169"/>
                  <a:pt x="654863" y="48920"/>
                </a:cubicBezTo>
                <a:cubicBezTo>
                  <a:pt x="654863" y="39014"/>
                  <a:pt x="652005" y="31318"/>
                  <a:pt x="646290" y="25832"/>
                </a:cubicBezTo>
                <a:cubicBezTo>
                  <a:pt x="640575" y="20345"/>
                  <a:pt x="631317" y="17602"/>
                  <a:pt x="618515" y="17602"/>
                </a:cubicBezTo>
                <a:close/>
                <a:moveTo>
                  <a:pt x="1708556" y="16002"/>
                </a:moveTo>
                <a:cubicBezTo>
                  <a:pt x="1696974" y="16002"/>
                  <a:pt x="1686573" y="18631"/>
                  <a:pt x="1677353" y="23889"/>
                </a:cubicBezTo>
                <a:cubicBezTo>
                  <a:pt x="1668132" y="29146"/>
                  <a:pt x="1660855" y="36690"/>
                  <a:pt x="1655521" y="46520"/>
                </a:cubicBezTo>
                <a:cubicBezTo>
                  <a:pt x="1650187" y="56350"/>
                  <a:pt x="1647520" y="68046"/>
                  <a:pt x="1647520" y="81610"/>
                </a:cubicBezTo>
                <a:cubicBezTo>
                  <a:pt x="1647520" y="95021"/>
                  <a:pt x="1650187" y="106642"/>
                  <a:pt x="1655521" y="116472"/>
                </a:cubicBezTo>
                <a:cubicBezTo>
                  <a:pt x="1660855" y="126301"/>
                  <a:pt x="1668132" y="133883"/>
                  <a:pt x="1677353" y="139217"/>
                </a:cubicBezTo>
                <a:cubicBezTo>
                  <a:pt x="1686573" y="144551"/>
                  <a:pt x="1696974" y="147218"/>
                  <a:pt x="1708556" y="147218"/>
                </a:cubicBezTo>
                <a:cubicBezTo>
                  <a:pt x="1719986" y="147218"/>
                  <a:pt x="1730273" y="144551"/>
                  <a:pt x="1739417" y="139217"/>
                </a:cubicBezTo>
                <a:cubicBezTo>
                  <a:pt x="1748561" y="133883"/>
                  <a:pt x="1755800" y="126301"/>
                  <a:pt x="1761134" y="116472"/>
                </a:cubicBezTo>
                <a:cubicBezTo>
                  <a:pt x="1766468" y="106642"/>
                  <a:pt x="1769135" y="95021"/>
                  <a:pt x="1769135" y="81610"/>
                </a:cubicBezTo>
                <a:cubicBezTo>
                  <a:pt x="1769135" y="68046"/>
                  <a:pt x="1766468" y="56350"/>
                  <a:pt x="1761134" y="46520"/>
                </a:cubicBezTo>
                <a:cubicBezTo>
                  <a:pt x="1755800" y="36690"/>
                  <a:pt x="1748561" y="29146"/>
                  <a:pt x="1739417" y="23889"/>
                </a:cubicBezTo>
                <a:cubicBezTo>
                  <a:pt x="1730273" y="18631"/>
                  <a:pt x="1719986" y="16002"/>
                  <a:pt x="1708556" y="16002"/>
                </a:cubicBezTo>
                <a:close/>
                <a:moveTo>
                  <a:pt x="1356131" y="16002"/>
                </a:moveTo>
                <a:cubicBezTo>
                  <a:pt x="1344549" y="16002"/>
                  <a:pt x="1334148" y="18631"/>
                  <a:pt x="1324928" y="23889"/>
                </a:cubicBezTo>
                <a:cubicBezTo>
                  <a:pt x="1315707" y="29146"/>
                  <a:pt x="1308430" y="36690"/>
                  <a:pt x="1303096" y="46520"/>
                </a:cubicBezTo>
                <a:cubicBezTo>
                  <a:pt x="1297762" y="56350"/>
                  <a:pt x="1295095" y="68046"/>
                  <a:pt x="1295095" y="81610"/>
                </a:cubicBezTo>
                <a:cubicBezTo>
                  <a:pt x="1295095" y="95021"/>
                  <a:pt x="1297762" y="106642"/>
                  <a:pt x="1303096" y="116472"/>
                </a:cubicBezTo>
                <a:cubicBezTo>
                  <a:pt x="1308430" y="126301"/>
                  <a:pt x="1315707" y="133883"/>
                  <a:pt x="1324928" y="139217"/>
                </a:cubicBezTo>
                <a:cubicBezTo>
                  <a:pt x="1334148" y="144551"/>
                  <a:pt x="1344549" y="147218"/>
                  <a:pt x="1356131" y="147218"/>
                </a:cubicBezTo>
                <a:cubicBezTo>
                  <a:pt x="1367561" y="147218"/>
                  <a:pt x="1377848" y="144551"/>
                  <a:pt x="1386992" y="139217"/>
                </a:cubicBezTo>
                <a:cubicBezTo>
                  <a:pt x="1396136" y="133883"/>
                  <a:pt x="1403375" y="126301"/>
                  <a:pt x="1408709" y="116472"/>
                </a:cubicBezTo>
                <a:cubicBezTo>
                  <a:pt x="1414043" y="106642"/>
                  <a:pt x="1416710" y="95021"/>
                  <a:pt x="1416710" y="81610"/>
                </a:cubicBezTo>
                <a:cubicBezTo>
                  <a:pt x="1416710" y="68046"/>
                  <a:pt x="1414043" y="56350"/>
                  <a:pt x="1408709" y="46520"/>
                </a:cubicBezTo>
                <a:cubicBezTo>
                  <a:pt x="1403375" y="36690"/>
                  <a:pt x="1396136" y="29146"/>
                  <a:pt x="1386992" y="23889"/>
                </a:cubicBezTo>
                <a:cubicBezTo>
                  <a:pt x="1377848" y="18631"/>
                  <a:pt x="1367561" y="16002"/>
                  <a:pt x="1356131" y="16002"/>
                </a:cubicBezTo>
                <a:close/>
                <a:moveTo>
                  <a:pt x="251231" y="16002"/>
                </a:moveTo>
                <a:cubicBezTo>
                  <a:pt x="239649" y="16002"/>
                  <a:pt x="229248" y="18631"/>
                  <a:pt x="220028" y="23889"/>
                </a:cubicBezTo>
                <a:cubicBezTo>
                  <a:pt x="210807" y="29146"/>
                  <a:pt x="203530" y="36690"/>
                  <a:pt x="198196" y="46520"/>
                </a:cubicBezTo>
                <a:cubicBezTo>
                  <a:pt x="192862" y="56350"/>
                  <a:pt x="190195" y="68046"/>
                  <a:pt x="190195" y="81610"/>
                </a:cubicBezTo>
                <a:cubicBezTo>
                  <a:pt x="190195" y="95021"/>
                  <a:pt x="192862" y="106642"/>
                  <a:pt x="198196" y="116472"/>
                </a:cubicBezTo>
                <a:cubicBezTo>
                  <a:pt x="203530" y="126301"/>
                  <a:pt x="210807" y="133883"/>
                  <a:pt x="220028" y="139217"/>
                </a:cubicBezTo>
                <a:cubicBezTo>
                  <a:pt x="229248" y="144551"/>
                  <a:pt x="239649" y="147218"/>
                  <a:pt x="251231" y="147218"/>
                </a:cubicBezTo>
                <a:cubicBezTo>
                  <a:pt x="262661" y="147218"/>
                  <a:pt x="272948" y="144551"/>
                  <a:pt x="282092" y="139217"/>
                </a:cubicBezTo>
                <a:cubicBezTo>
                  <a:pt x="291236" y="133883"/>
                  <a:pt x="298475" y="126301"/>
                  <a:pt x="303809" y="116472"/>
                </a:cubicBezTo>
                <a:cubicBezTo>
                  <a:pt x="309143" y="106642"/>
                  <a:pt x="311810" y="95021"/>
                  <a:pt x="311810" y="81610"/>
                </a:cubicBezTo>
                <a:cubicBezTo>
                  <a:pt x="311810" y="68046"/>
                  <a:pt x="309143" y="56350"/>
                  <a:pt x="303809" y="46520"/>
                </a:cubicBezTo>
                <a:cubicBezTo>
                  <a:pt x="298475" y="36690"/>
                  <a:pt x="291236" y="29146"/>
                  <a:pt x="282092" y="23889"/>
                </a:cubicBezTo>
                <a:cubicBezTo>
                  <a:pt x="272948" y="18631"/>
                  <a:pt x="262661" y="16002"/>
                  <a:pt x="251231" y="16002"/>
                </a:cubicBezTo>
                <a:close/>
                <a:moveTo>
                  <a:pt x="1171651" y="1600"/>
                </a:moveTo>
                <a:lnTo>
                  <a:pt x="1189939" y="1600"/>
                </a:lnTo>
                <a:lnTo>
                  <a:pt x="1189939" y="145618"/>
                </a:lnTo>
                <a:lnTo>
                  <a:pt x="1264691" y="145618"/>
                </a:lnTo>
                <a:lnTo>
                  <a:pt x="1264691" y="161620"/>
                </a:lnTo>
                <a:lnTo>
                  <a:pt x="1171651" y="161620"/>
                </a:lnTo>
                <a:close/>
                <a:moveTo>
                  <a:pt x="1006221" y="1600"/>
                </a:moveTo>
                <a:lnTo>
                  <a:pt x="1026566" y="1600"/>
                </a:lnTo>
                <a:lnTo>
                  <a:pt x="1073887" y="82753"/>
                </a:lnTo>
                <a:lnTo>
                  <a:pt x="1121207" y="1600"/>
                </a:lnTo>
                <a:lnTo>
                  <a:pt x="1141552" y="1600"/>
                </a:lnTo>
                <a:lnTo>
                  <a:pt x="1083031" y="100127"/>
                </a:lnTo>
                <a:lnTo>
                  <a:pt x="1083031" y="161620"/>
                </a:lnTo>
                <a:lnTo>
                  <a:pt x="1064743" y="161620"/>
                </a:lnTo>
                <a:lnTo>
                  <a:pt x="1064743" y="100355"/>
                </a:lnTo>
                <a:close/>
                <a:moveTo>
                  <a:pt x="857326" y="1600"/>
                </a:moveTo>
                <a:lnTo>
                  <a:pt x="875843" y="1600"/>
                </a:lnTo>
                <a:lnTo>
                  <a:pt x="961339" y="132131"/>
                </a:lnTo>
                <a:lnTo>
                  <a:pt x="961339" y="1600"/>
                </a:lnTo>
                <a:lnTo>
                  <a:pt x="979627" y="1600"/>
                </a:lnTo>
                <a:lnTo>
                  <a:pt x="979627" y="161620"/>
                </a:lnTo>
                <a:lnTo>
                  <a:pt x="961111" y="161620"/>
                </a:lnTo>
                <a:lnTo>
                  <a:pt x="875614" y="30861"/>
                </a:lnTo>
                <a:lnTo>
                  <a:pt x="875614" y="161620"/>
                </a:lnTo>
                <a:lnTo>
                  <a:pt x="857326" y="161620"/>
                </a:lnTo>
                <a:close/>
                <a:moveTo>
                  <a:pt x="746074" y="1600"/>
                </a:moveTo>
                <a:lnTo>
                  <a:pt x="778993" y="1600"/>
                </a:lnTo>
                <a:lnTo>
                  <a:pt x="837286" y="161620"/>
                </a:lnTo>
                <a:lnTo>
                  <a:pt x="818769" y="161620"/>
                </a:lnTo>
                <a:lnTo>
                  <a:pt x="803480" y="119558"/>
                </a:lnTo>
                <a:lnTo>
                  <a:pt x="721492" y="119558"/>
                </a:lnTo>
                <a:lnTo>
                  <a:pt x="706069" y="161620"/>
                </a:lnTo>
                <a:lnTo>
                  <a:pt x="687553" y="161620"/>
                </a:lnTo>
                <a:close/>
                <a:moveTo>
                  <a:pt x="562051" y="1600"/>
                </a:moveTo>
                <a:lnTo>
                  <a:pt x="618515" y="1600"/>
                </a:lnTo>
                <a:cubicBezTo>
                  <a:pt x="631012" y="1600"/>
                  <a:pt x="641261" y="3734"/>
                  <a:pt x="649262" y="8001"/>
                </a:cubicBezTo>
                <a:cubicBezTo>
                  <a:pt x="657263" y="12268"/>
                  <a:pt x="663207" y="17983"/>
                  <a:pt x="667093" y="25146"/>
                </a:cubicBezTo>
                <a:cubicBezTo>
                  <a:pt x="670979" y="32309"/>
                  <a:pt x="672922" y="40233"/>
                  <a:pt x="672922" y="48920"/>
                </a:cubicBezTo>
                <a:cubicBezTo>
                  <a:pt x="672922" y="55169"/>
                  <a:pt x="671894" y="61150"/>
                  <a:pt x="669836" y="66865"/>
                </a:cubicBezTo>
                <a:cubicBezTo>
                  <a:pt x="667779" y="72580"/>
                  <a:pt x="664540" y="77648"/>
                  <a:pt x="660121" y="82067"/>
                </a:cubicBezTo>
                <a:cubicBezTo>
                  <a:pt x="655701" y="86487"/>
                  <a:pt x="650062" y="89954"/>
                  <a:pt x="643204" y="92469"/>
                </a:cubicBezTo>
                <a:cubicBezTo>
                  <a:pt x="636346" y="94983"/>
                  <a:pt x="628117" y="96240"/>
                  <a:pt x="618515" y="96240"/>
                </a:cubicBezTo>
                <a:lnTo>
                  <a:pt x="580339" y="96240"/>
                </a:lnTo>
                <a:lnTo>
                  <a:pt x="580339" y="161620"/>
                </a:lnTo>
                <a:lnTo>
                  <a:pt x="562051" y="161620"/>
                </a:lnTo>
                <a:close/>
                <a:moveTo>
                  <a:pt x="362026" y="1600"/>
                </a:moveTo>
                <a:lnTo>
                  <a:pt x="382143" y="1600"/>
                </a:lnTo>
                <a:lnTo>
                  <a:pt x="441579" y="136474"/>
                </a:lnTo>
                <a:lnTo>
                  <a:pt x="500786" y="1600"/>
                </a:lnTo>
                <a:lnTo>
                  <a:pt x="520675" y="1600"/>
                </a:lnTo>
                <a:lnTo>
                  <a:pt x="520675" y="161620"/>
                </a:lnTo>
                <a:lnTo>
                  <a:pt x="502387" y="161620"/>
                </a:lnTo>
                <a:lnTo>
                  <a:pt x="502387" y="37719"/>
                </a:lnTo>
                <a:lnTo>
                  <a:pt x="447980" y="161620"/>
                </a:lnTo>
                <a:lnTo>
                  <a:pt x="434950" y="161620"/>
                </a:lnTo>
                <a:lnTo>
                  <a:pt x="380314" y="37719"/>
                </a:lnTo>
                <a:lnTo>
                  <a:pt x="380314" y="161620"/>
                </a:lnTo>
                <a:lnTo>
                  <a:pt x="362026" y="161620"/>
                </a:lnTo>
                <a:close/>
                <a:moveTo>
                  <a:pt x="1708556" y="0"/>
                </a:moveTo>
                <a:cubicBezTo>
                  <a:pt x="1719681" y="0"/>
                  <a:pt x="1730083" y="1981"/>
                  <a:pt x="1739760" y="5943"/>
                </a:cubicBezTo>
                <a:cubicBezTo>
                  <a:pt x="1749438" y="9906"/>
                  <a:pt x="1757858" y="15507"/>
                  <a:pt x="1765021" y="22746"/>
                </a:cubicBezTo>
                <a:cubicBezTo>
                  <a:pt x="1772183" y="29985"/>
                  <a:pt x="1777784" y="38595"/>
                  <a:pt x="1781823" y="48577"/>
                </a:cubicBezTo>
                <a:cubicBezTo>
                  <a:pt x="1785861" y="58560"/>
                  <a:pt x="1787881" y="69570"/>
                  <a:pt x="1787881" y="81610"/>
                </a:cubicBezTo>
                <a:cubicBezTo>
                  <a:pt x="1787881" y="93650"/>
                  <a:pt x="1785861" y="104661"/>
                  <a:pt x="1781823" y="114643"/>
                </a:cubicBezTo>
                <a:cubicBezTo>
                  <a:pt x="1777784" y="124625"/>
                  <a:pt x="1772183" y="133236"/>
                  <a:pt x="1765021" y="140475"/>
                </a:cubicBezTo>
                <a:cubicBezTo>
                  <a:pt x="1757858" y="147714"/>
                  <a:pt x="1749438" y="153314"/>
                  <a:pt x="1739760" y="157277"/>
                </a:cubicBezTo>
                <a:cubicBezTo>
                  <a:pt x="1730083" y="161239"/>
                  <a:pt x="1719681" y="163220"/>
                  <a:pt x="1708556" y="163220"/>
                </a:cubicBezTo>
                <a:cubicBezTo>
                  <a:pt x="1697279" y="163220"/>
                  <a:pt x="1686801" y="161239"/>
                  <a:pt x="1677124" y="157277"/>
                </a:cubicBezTo>
                <a:cubicBezTo>
                  <a:pt x="1667446" y="153314"/>
                  <a:pt x="1658988" y="147714"/>
                  <a:pt x="1651749" y="140475"/>
                </a:cubicBezTo>
                <a:cubicBezTo>
                  <a:pt x="1644510" y="133236"/>
                  <a:pt x="1638871" y="124625"/>
                  <a:pt x="1634833" y="114643"/>
                </a:cubicBezTo>
                <a:cubicBezTo>
                  <a:pt x="1630794" y="104661"/>
                  <a:pt x="1628775" y="93650"/>
                  <a:pt x="1628775" y="81610"/>
                </a:cubicBezTo>
                <a:cubicBezTo>
                  <a:pt x="1628775" y="69570"/>
                  <a:pt x="1630794" y="58560"/>
                  <a:pt x="1634833" y="48577"/>
                </a:cubicBezTo>
                <a:cubicBezTo>
                  <a:pt x="1638871" y="38595"/>
                  <a:pt x="1644510" y="29985"/>
                  <a:pt x="1651749" y="22746"/>
                </a:cubicBezTo>
                <a:cubicBezTo>
                  <a:pt x="1658988" y="15507"/>
                  <a:pt x="1667446" y="9906"/>
                  <a:pt x="1677124" y="5943"/>
                </a:cubicBezTo>
                <a:cubicBezTo>
                  <a:pt x="1686801" y="1981"/>
                  <a:pt x="1697279" y="0"/>
                  <a:pt x="1708556" y="0"/>
                </a:cubicBezTo>
                <a:close/>
                <a:moveTo>
                  <a:pt x="1537106" y="0"/>
                </a:moveTo>
                <a:cubicBezTo>
                  <a:pt x="1547622" y="0"/>
                  <a:pt x="1557490" y="1714"/>
                  <a:pt x="1566710" y="5143"/>
                </a:cubicBezTo>
                <a:cubicBezTo>
                  <a:pt x="1575930" y="8572"/>
                  <a:pt x="1584122" y="13525"/>
                  <a:pt x="1591285" y="20002"/>
                </a:cubicBezTo>
                <a:cubicBezTo>
                  <a:pt x="1598447" y="26479"/>
                  <a:pt x="1604086" y="34366"/>
                  <a:pt x="1608201" y="43662"/>
                </a:cubicBezTo>
                <a:lnTo>
                  <a:pt x="1592199" y="49606"/>
                </a:lnTo>
                <a:cubicBezTo>
                  <a:pt x="1586408" y="38176"/>
                  <a:pt x="1578712" y="29756"/>
                  <a:pt x="1569110" y="24346"/>
                </a:cubicBezTo>
                <a:cubicBezTo>
                  <a:pt x="1559509" y="18936"/>
                  <a:pt x="1548841" y="16230"/>
                  <a:pt x="1537106" y="16230"/>
                </a:cubicBezTo>
                <a:cubicBezTo>
                  <a:pt x="1525524" y="16230"/>
                  <a:pt x="1515085" y="18897"/>
                  <a:pt x="1505788" y="24231"/>
                </a:cubicBezTo>
                <a:cubicBezTo>
                  <a:pt x="1496492" y="29565"/>
                  <a:pt x="1489177" y="37109"/>
                  <a:pt x="1483843" y="46863"/>
                </a:cubicBezTo>
                <a:cubicBezTo>
                  <a:pt x="1478509" y="56616"/>
                  <a:pt x="1475842" y="68199"/>
                  <a:pt x="1475842" y="81610"/>
                </a:cubicBezTo>
                <a:cubicBezTo>
                  <a:pt x="1475842" y="94869"/>
                  <a:pt x="1478509" y="106375"/>
                  <a:pt x="1483843" y="116129"/>
                </a:cubicBezTo>
                <a:cubicBezTo>
                  <a:pt x="1489177" y="125882"/>
                  <a:pt x="1496492" y="133426"/>
                  <a:pt x="1505788" y="138760"/>
                </a:cubicBezTo>
                <a:cubicBezTo>
                  <a:pt x="1515085" y="144094"/>
                  <a:pt x="1525524" y="146761"/>
                  <a:pt x="1537106" y="146761"/>
                </a:cubicBezTo>
                <a:cubicBezTo>
                  <a:pt x="1545793" y="146761"/>
                  <a:pt x="1553870" y="145275"/>
                  <a:pt x="1561338" y="142303"/>
                </a:cubicBezTo>
                <a:cubicBezTo>
                  <a:pt x="1568806" y="139332"/>
                  <a:pt x="1575283" y="135064"/>
                  <a:pt x="1580769" y="129502"/>
                </a:cubicBezTo>
                <a:cubicBezTo>
                  <a:pt x="1586255" y="123939"/>
                  <a:pt x="1590446" y="117272"/>
                  <a:pt x="1593342" y="109499"/>
                </a:cubicBezTo>
                <a:lnTo>
                  <a:pt x="1593342" y="90983"/>
                </a:lnTo>
                <a:lnTo>
                  <a:pt x="1538478" y="90983"/>
                </a:lnTo>
                <a:lnTo>
                  <a:pt x="1538478" y="76124"/>
                </a:lnTo>
                <a:lnTo>
                  <a:pt x="1611859" y="76124"/>
                </a:lnTo>
                <a:lnTo>
                  <a:pt x="1611859" y="110414"/>
                </a:lnTo>
                <a:cubicBezTo>
                  <a:pt x="1608353" y="120624"/>
                  <a:pt x="1603019" y="129692"/>
                  <a:pt x="1595857" y="137617"/>
                </a:cubicBezTo>
                <a:cubicBezTo>
                  <a:pt x="1588694" y="145542"/>
                  <a:pt x="1580083" y="151790"/>
                  <a:pt x="1570025" y="156362"/>
                </a:cubicBezTo>
                <a:cubicBezTo>
                  <a:pt x="1559966" y="160934"/>
                  <a:pt x="1548994" y="163220"/>
                  <a:pt x="1537106" y="163220"/>
                </a:cubicBezTo>
                <a:cubicBezTo>
                  <a:pt x="1525829" y="163220"/>
                  <a:pt x="1515351" y="161239"/>
                  <a:pt x="1505674" y="157277"/>
                </a:cubicBezTo>
                <a:cubicBezTo>
                  <a:pt x="1495996" y="153314"/>
                  <a:pt x="1487538" y="147714"/>
                  <a:pt x="1480299" y="140475"/>
                </a:cubicBezTo>
                <a:cubicBezTo>
                  <a:pt x="1473060" y="133236"/>
                  <a:pt x="1467421" y="124625"/>
                  <a:pt x="1463383" y="114643"/>
                </a:cubicBezTo>
                <a:cubicBezTo>
                  <a:pt x="1459344" y="104661"/>
                  <a:pt x="1457325" y="93650"/>
                  <a:pt x="1457325" y="81610"/>
                </a:cubicBezTo>
                <a:cubicBezTo>
                  <a:pt x="1457325" y="69570"/>
                  <a:pt x="1459344" y="58560"/>
                  <a:pt x="1463383" y="48577"/>
                </a:cubicBezTo>
                <a:cubicBezTo>
                  <a:pt x="1467421" y="38595"/>
                  <a:pt x="1473060" y="29985"/>
                  <a:pt x="1480299" y="22746"/>
                </a:cubicBezTo>
                <a:cubicBezTo>
                  <a:pt x="1487538" y="15507"/>
                  <a:pt x="1495996" y="9906"/>
                  <a:pt x="1505674" y="5943"/>
                </a:cubicBezTo>
                <a:cubicBezTo>
                  <a:pt x="1515351" y="1981"/>
                  <a:pt x="1525829" y="0"/>
                  <a:pt x="1537106" y="0"/>
                </a:cubicBezTo>
                <a:close/>
                <a:moveTo>
                  <a:pt x="1356131" y="0"/>
                </a:moveTo>
                <a:cubicBezTo>
                  <a:pt x="1367257" y="0"/>
                  <a:pt x="1377658" y="1981"/>
                  <a:pt x="1387335" y="5943"/>
                </a:cubicBezTo>
                <a:cubicBezTo>
                  <a:pt x="1397013" y="9906"/>
                  <a:pt x="1405433" y="15507"/>
                  <a:pt x="1412596" y="22746"/>
                </a:cubicBezTo>
                <a:cubicBezTo>
                  <a:pt x="1419758" y="29985"/>
                  <a:pt x="1425359" y="38595"/>
                  <a:pt x="1429398" y="48577"/>
                </a:cubicBezTo>
                <a:cubicBezTo>
                  <a:pt x="1433436" y="58560"/>
                  <a:pt x="1435456" y="69570"/>
                  <a:pt x="1435456" y="81610"/>
                </a:cubicBezTo>
                <a:cubicBezTo>
                  <a:pt x="1435456" y="93650"/>
                  <a:pt x="1433436" y="104661"/>
                  <a:pt x="1429398" y="114643"/>
                </a:cubicBezTo>
                <a:cubicBezTo>
                  <a:pt x="1425359" y="124625"/>
                  <a:pt x="1419758" y="133236"/>
                  <a:pt x="1412596" y="140475"/>
                </a:cubicBezTo>
                <a:cubicBezTo>
                  <a:pt x="1405433" y="147714"/>
                  <a:pt x="1397013" y="153314"/>
                  <a:pt x="1387335" y="157277"/>
                </a:cubicBezTo>
                <a:cubicBezTo>
                  <a:pt x="1377658" y="161239"/>
                  <a:pt x="1367257" y="163220"/>
                  <a:pt x="1356131" y="163220"/>
                </a:cubicBezTo>
                <a:cubicBezTo>
                  <a:pt x="1344854" y="163220"/>
                  <a:pt x="1334376" y="161239"/>
                  <a:pt x="1324699" y="157277"/>
                </a:cubicBezTo>
                <a:cubicBezTo>
                  <a:pt x="1315021" y="153314"/>
                  <a:pt x="1306563" y="147714"/>
                  <a:pt x="1299324" y="140475"/>
                </a:cubicBezTo>
                <a:cubicBezTo>
                  <a:pt x="1292085" y="133236"/>
                  <a:pt x="1286446" y="124625"/>
                  <a:pt x="1282408" y="114643"/>
                </a:cubicBezTo>
                <a:cubicBezTo>
                  <a:pt x="1278369" y="104661"/>
                  <a:pt x="1276350" y="93650"/>
                  <a:pt x="1276350" y="81610"/>
                </a:cubicBezTo>
                <a:cubicBezTo>
                  <a:pt x="1276350" y="69570"/>
                  <a:pt x="1278369" y="58560"/>
                  <a:pt x="1282408" y="48577"/>
                </a:cubicBezTo>
                <a:cubicBezTo>
                  <a:pt x="1286446" y="38595"/>
                  <a:pt x="1292085" y="29985"/>
                  <a:pt x="1299324" y="22746"/>
                </a:cubicBezTo>
                <a:cubicBezTo>
                  <a:pt x="1306563" y="15507"/>
                  <a:pt x="1315021" y="9906"/>
                  <a:pt x="1324699" y="5943"/>
                </a:cubicBezTo>
                <a:cubicBezTo>
                  <a:pt x="1334376" y="1981"/>
                  <a:pt x="1344854" y="0"/>
                  <a:pt x="1356131" y="0"/>
                </a:cubicBezTo>
                <a:close/>
                <a:moveTo>
                  <a:pt x="251231" y="0"/>
                </a:moveTo>
                <a:cubicBezTo>
                  <a:pt x="262357" y="0"/>
                  <a:pt x="272758" y="1981"/>
                  <a:pt x="282435" y="5943"/>
                </a:cubicBezTo>
                <a:cubicBezTo>
                  <a:pt x="292113" y="9906"/>
                  <a:pt x="300533" y="15507"/>
                  <a:pt x="307696" y="22746"/>
                </a:cubicBezTo>
                <a:cubicBezTo>
                  <a:pt x="314858" y="29985"/>
                  <a:pt x="320459" y="38595"/>
                  <a:pt x="324498" y="48577"/>
                </a:cubicBezTo>
                <a:cubicBezTo>
                  <a:pt x="328536" y="58560"/>
                  <a:pt x="330556" y="69570"/>
                  <a:pt x="330556" y="81610"/>
                </a:cubicBezTo>
                <a:cubicBezTo>
                  <a:pt x="330556" y="93650"/>
                  <a:pt x="328536" y="104661"/>
                  <a:pt x="324498" y="114643"/>
                </a:cubicBezTo>
                <a:cubicBezTo>
                  <a:pt x="320459" y="124625"/>
                  <a:pt x="314858" y="133236"/>
                  <a:pt x="307696" y="140475"/>
                </a:cubicBezTo>
                <a:cubicBezTo>
                  <a:pt x="300533" y="147714"/>
                  <a:pt x="292113" y="153314"/>
                  <a:pt x="282435" y="157277"/>
                </a:cubicBezTo>
                <a:cubicBezTo>
                  <a:pt x="272758" y="161239"/>
                  <a:pt x="262357" y="163220"/>
                  <a:pt x="251231" y="163220"/>
                </a:cubicBezTo>
                <a:cubicBezTo>
                  <a:pt x="239954" y="163220"/>
                  <a:pt x="229476" y="161239"/>
                  <a:pt x="219799" y="157277"/>
                </a:cubicBezTo>
                <a:cubicBezTo>
                  <a:pt x="210122" y="153314"/>
                  <a:pt x="201663" y="147714"/>
                  <a:pt x="194424" y="140475"/>
                </a:cubicBezTo>
                <a:cubicBezTo>
                  <a:pt x="187185" y="133236"/>
                  <a:pt x="181547" y="124625"/>
                  <a:pt x="177508" y="114643"/>
                </a:cubicBezTo>
                <a:cubicBezTo>
                  <a:pt x="173469" y="104661"/>
                  <a:pt x="171450" y="93650"/>
                  <a:pt x="171450" y="81610"/>
                </a:cubicBezTo>
                <a:cubicBezTo>
                  <a:pt x="171450" y="69570"/>
                  <a:pt x="173469" y="58560"/>
                  <a:pt x="177508" y="48577"/>
                </a:cubicBezTo>
                <a:cubicBezTo>
                  <a:pt x="181547" y="38595"/>
                  <a:pt x="187185" y="29985"/>
                  <a:pt x="194424" y="22746"/>
                </a:cubicBezTo>
                <a:cubicBezTo>
                  <a:pt x="201663" y="15507"/>
                  <a:pt x="210122" y="9906"/>
                  <a:pt x="219799" y="5943"/>
                </a:cubicBezTo>
                <a:cubicBezTo>
                  <a:pt x="229476" y="1981"/>
                  <a:pt x="239954" y="0"/>
                  <a:pt x="251231" y="0"/>
                </a:cubicBezTo>
                <a:close/>
                <a:moveTo>
                  <a:pt x="79096" y="0"/>
                </a:moveTo>
                <a:cubicBezTo>
                  <a:pt x="95555" y="0"/>
                  <a:pt x="109995" y="3810"/>
                  <a:pt x="122415" y="11430"/>
                </a:cubicBezTo>
                <a:cubicBezTo>
                  <a:pt x="134836" y="19050"/>
                  <a:pt x="144247" y="29870"/>
                  <a:pt x="150647" y="43891"/>
                </a:cubicBezTo>
                <a:lnTo>
                  <a:pt x="135788" y="49377"/>
                </a:lnTo>
                <a:cubicBezTo>
                  <a:pt x="132283" y="41910"/>
                  <a:pt x="127635" y="35776"/>
                  <a:pt x="121844" y="30975"/>
                </a:cubicBezTo>
                <a:cubicBezTo>
                  <a:pt x="116053" y="26175"/>
                  <a:pt x="109499" y="22555"/>
                  <a:pt x="102184" y="20117"/>
                </a:cubicBezTo>
                <a:cubicBezTo>
                  <a:pt x="94869" y="17678"/>
                  <a:pt x="87173" y="16459"/>
                  <a:pt x="79096" y="16459"/>
                </a:cubicBezTo>
                <a:cubicBezTo>
                  <a:pt x="67666" y="16459"/>
                  <a:pt x="57379" y="19050"/>
                  <a:pt x="48235" y="24231"/>
                </a:cubicBezTo>
                <a:cubicBezTo>
                  <a:pt x="39091" y="29413"/>
                  <a:pt x="31890" y="36881"/>
                  <a:pt x="26632" y="46634"/>
                </a:cubicBezTo>
                <a:cubicBezTo>
                  <a:pt x="21374" y="56388"/>
                  <a:pt x="18745" y="68046"/>
                  <a:pt x="18745" y="81610"/>
                </a:cubicBezTo>
                <a:cubicBezTo>
                  <a:pt x="18745" y="95021"/>
                  <a:pt x="21374" y="106604"/>
                  <a:pt x="26632" y="116357"/>
                </a:cubicBezTo>
                <a:cubicBezTo>
                  <a:pt x="31890" y="126111"/>
                  <a:pt x="39091" y="133617"/>
                  <a:pt x="48235" y="138874"/>
                </a:cubicBezTo>
                <a:cubicBezTo>
                  <a:pt x="57379" y="144132"/>
                  <a:pt x="67666" y="146761"/>
                  <a:pt x="79096" y="146761"/>
                </a:cubicBezTo>
                <a:cubicBezTo>
                  <a:pt x="87325" y="146761"/>
                  <a:pt x="95174" y="145466"/>
                  <a:pt x="102641" y="142875"/>
                </a:cubicBezTo>
                <a:cubicBezTo>
                  <a:pt x="110109" y="140284"/>
                  <a:pt x="116853" y="136245"/>
                  <a:pt x="122873" y="130759"/>
                </a:cubicBezTo>
                <a:cubicBezTo>
                  <a:pt x="128892" y="125273"/>
                  <a:pt x="133731" y="118415"/>
                  <a:pt x="137389" y="110185"/>
                </a:cubicBezTo>
                <a:lnTo>
                  <a:pt x="152248" y="115671"/>
                </a:lnTo>
                <a:cubicBezTo>
                  <a:pt x="145694" y="131369"/>
                  <a:pt x="136093" y="143218"/>
                  <a:pt x="123444" y="151219"/>
                </a:cubicBezTo>
                <a:cubicBezTo>
                  <a:pt x="110795" y="159220"/>
                  <a:pt x="96012" y="163220"/>
                  <a:pt x="79096" y="163220"/>
                </a:cubicBezTo>
                <a:cubicBezTo>
                  <a:pt x="67818" y="163220"/>
                  <a:pt x="57417" y="161239"/>
                  <a:pt x="47892" y="157277"/>
                </a:cubicBezTo>
                <a:cubicBezTo>
                  <a:pt x="38367" y="153314"/>
                  <a:pt x="29985" y="147675"/>
                  <a:pt x="22746" y="140360"/>
                </a:cubicBezTo>
                <a:cubicBezTo>
                  <a:pt x="15507" y="133045"/>
                  <a:pt x="9906" y="124396"/>
                  <a:pt x="5944" y="114414"/>
                </a:cubicBezTo>
                <a:cubicBezTo>
                  <a:pt x="1981" y="104432"/>
                  <a:pt x="0" y="93497"/>
                  <a:pt x="0" y="81610"/>
                </a:cubicBezTo>
                <a:cubicBezTo>
                  <a:pt x="0" y="69570"/>
                  <a:pt x="1981" y="58560"/>
                  <a:pt x="5944" y="48577"/>
                </a:cubicBezTo>
                <a:cubicBezTo>
                  <a:pt x="9906" y="38595"/>
                  <a:pt x="15507" y="29985"/>
                  <a:pt x="22746" y="22746"/>
                </a:cubicBezTo>
                <a:cubicBezTo>
                  <a:pt x="29985" y="15507"/>
                  <a:pt x="38367" y="9906"/>
                  <a:pt x="47892" y="5943"/>
                </a:cubicBezTo>
                <a:cubicBezTo>
                  <a:pt x="57417" y="1981"/>
                  <a:pt x="67818" y="0"/>
                  <a:pt x="79096" y="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/>
            <a:endParaRPr lang="en-US" sz="1800" dirty="0" err="1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60951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4" r:id="rId2"/>
    <p:sldLayoutId id="2147483663" r:id="rId3"/>
    <p:sldLayoutId id="2147483665" r:id="rId4"/>
    <p:sldLayoutId id="2147483666" r:id="rId5"/>
    <p:sldLayoutId id="2147483667" r:id="rId6"/>
    <p:sldLayoutId id="2147483668" r:id="rId7"/>
    <p:sldLayoutId id="2147483669" r:id="rId8"/>
  </p:sldLayoutIdLst>
  <p:txStyles>
    <p:titleStyle>
      <a:lvl1pPr algn="l" defTabSz="932742" rtl="0" eaLnBrk="1" latinLnBrk="0" hangingPunct="1">
        <a:lnSpc>
          <a:spcPct val="100000"/>
        </a:lnSpc>
        <a:spcBef>
          <a:spcPct val="0"/>
        </a:spcBef>
        <a:buNone/>
        <a:defRPr lang="en-US" sz="3000" b="1" kern="1200" cap="none" spc="0" baseline="0" dirty="0" smtClean="0">
          <a:ln w="3175">
            <a:noFill/>
          </a:ln>
          <a:solidFill>
            <a:schemeClr val="tx2"/>
          </a:solidFill>
          <a:effectLst/>
          <a:latin typeface="+mj-lt"/>
          <a:ea typeface="+mn-ea"/>
          <a:cs typeface="Segoe UI" pitchFamily="34" charset="0"/>
        </a:defRPr>
      </a:lvl1pPr>
    </p:titleStyle>
    <p:bodyStyle>
      <a:lvl1pPr marL="228600" marR="0" indent="-228600" algn="l" defTabSz="932742" rtl="0" eaLnBrk="1" fontAlgn="auto" latinLnBrk="0" hangingPunct="1">
        <a:lnSpc>
          <a:spcPct val="100000"/>
        </a:lnSpc>
        <a:spcBef>
          <a:spcPct val="20000"/>
        </a:spcBef>
        <a:spcAft>
          <a:spcPts val="0"/>
        </a:spcAft>
        <a:buClrTx/>
        <a:buSzPct val="90000"/>
        <a:buFont typeface="Wingdings" panose="05000000000000000000" pitchFamily="2" charset="2"/>
        <a:buChar char=""/>
        <a:tabLst/>
        <a:defRPr sz="2800" kern="1200" spc="0" baseline="0">
          <a:solidFill>
            <a:schemeClr val="tx2"/>
          </a:solidFill>
          <a:latin typeface="+mn-lt"/>
          <a:ea typeface="+mn-ea"/>
          <a:cs typeface="Segoe UI" panose="020B0502040204020203" pitchFamily="34" charset="0"/>
        </a:defRPr>
      </a:lvl1pPr>
      <a:lvl2pPr marL="457200" marR="0" indent="-228600" algn="l" defTabSz="932742" rtl="0" eaLnBrk="1" fontAlgn="auto" latinLnBrk="0" hangingPunct="1">
        <a:lnSpc>
          <a:spcPct val="100000"/>
        </a:lnSpc>
        <a:spcBef>
          <a:spcPct val="20000"/>
        </a:spcBef>
        <a:spcAft>
          <a:spcPts val="0"/>
        </a:spcAft>
        <a:buClrTx/>
        <a:buSzPct val="90000"/>
        <a:buFont typeface="Wingdings" panose="05000000000000000000" pitchFamily="2" charset="2"/>
        <a:buChar char=""/>
        <a:tabLst/>
        <a:defRPr sz="2000" kern="1200" spc="0" baseline="0">
          <a:solidFill>
            <a:schemeClr val="tx2"/>
          </a:solidFill>
          <a:latin typeface="+mn-lt"/>
          <a:ea typeface="+mn-ea"/>
          <a:cs typeface="+mn-cs"/>
        </a:defRPr>
      </a:lvl2pPr>
      <a:lvl3pPr marL="657225" marR="0" indent="-200025" algn="l" defTabSz="932742" rtl="0" eaLnBrk="1" fontAlgn="auto" latinLnBrk="0" hangingPunct="1">
        <a:lnSpc>
          <a:spcPct val="100000"/>
        </a:lnSpc>
        <a:spcBef>
          <a:spcPct val="20000"/>
        </a:spcBef>
        <a:spcAft>
          <a:spcPts val="0"/>
        </a:spcAft>
        <a:buClrTx/>
        <a:buSzPct val="90000"/>
        <a:buFont typeface="Wingdings" panose="05000000000000000000" pitchFamily="2" charset="2"/>
        <a:buChar char=""/>
        <a:tabLst/>
        <a:defRPr sz="1600" kern="1200" spc="0" baseline="0">
          <a:solidFill>
            <a:schemeClr val="tx2"/>
          </a:solidFill>
          <a:latin typeface="+mn-lt"/>
          <a:ea typeface="+mn-ea"/>
          <a:cs typeface="+mn-cs"/>
        </a:defRPr>
      </a:lvl3pPr>
      <a:lvl4pPr marL="842963" marR="0" indent="-180975" algn="l" defTabSz="932742" rtl="0" eaLnBrk="1" fontAlgn="auto" latinLnBrk="0" hangingPunct="1">
        <a:lnSpc>
          <a:spcPct val="100000"/>
        </a:lnSpc>
        <a:spcBef>
          <a:spcPct val="20000"/>
        </a:spcBef>
        <a:spcAft>
          <a:spcPts val="0"/>
        </a:spcAft>
        <a:buClrTx/>
        <a:buSzPct val="90000"/>
        <a:buFont typeface="Wingdings" panose="05000000000000000000" pitchFamily="2" charset="2"/>
        <a:buChar char=""/>
        <a:tabLst/>
        <a:defRPr sz="1400" kern="1200" spc="0" baseline="0">
          <a:solidFill>
            <a:schemeClr val="tx2"/>
          </a:solidFill>
          <a:latin typeface="+mn-lt"/>
          <a:ea typeface="+mn-ea"/>
          <a:cs typeface="+mn-cs"/>
        </a:defRPr>
      </a:lvl4pPr>
      <a:lvl5pPr marL="1023938" marR="0" indent="-168275" algn="l" defTabSz="932742" rtl="0" eaLnBrk="1" fontAlgn="auto" latinLnBrk="0" hangingPunct="1">
        <a:lnSpc>
          <a:spcPct val="100000"/>
        </a:lnSpc>
        <a:spcBef>
          <a:spcPct val="20000"/>
        </a:spcBef>
        <a:spcAft>
          <a:spcPts val="0"/>
        </a:spcAft>
        <a:buClrTx/>
        <a:buSzPct val="90000"/>
        <a:buFont typeface="Wingdings" panose="05000000000000000000" pitchFamily="2" charset="2"/>
        <a:buChar char=""/>
        <a:tabLst/>
        <a:defRPr sz="1400" kern="1200" spc="0" baseline="0">
          <a:solidFill>
            <a:schemeClr val="tx2"/>
          </a:solidFill>
          <a:latin typeface="+mn-lt"/>
          <a:ea typeface="+mn-ea"/>
          <a:cs typeface="+mn-cs"/>
        </a:defRPr>
      </a:lvl5pPr>
      <a:lvl6pPr marL="2565040" indent="-233186" algn="l" defTabSz="93274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31412" indent="-233186" algn="l" defTabSz="93274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97783" indent="-233186" algn="l" defTabSz="93274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964155" indent="-233186" algn="l" defTabSz="93274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66371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32742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99113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65484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331856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98226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64597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730969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6" pos="360">
          <p15:clr>
            <a:srgbClr val="C35EA4"/>
          </p15:clr>
        </p15:guide>
        <p15:guide id="17" pos="7320">
          <p15:clr>
            <a:srgbClr val="C35EA4"/>
          </p15:clr>
        </p15:guide>
        <p15:guide id="25" orient="horz" pos="369">
          <p15:clr>
            <a:srgbClr val="C35EA4"/>
          </p15:clr>
        </p15:guide>
        <p15:guide id="26" orient="horz" pos="3949">
          <p15:clr>
            <a:srgbClr val="C35EA4"/>
          </p15:clr>
        </p15:guide>
        <p15:guide id="27" orient="horz" pos="184">
          <p15:clr>
            <a:srgbClr val="A4A3A4"/>
          </p15:clr>
        </p15:guide>
        <p15:guide id="28" pos="192">
          <p15:clr>
            <a:srgbClr val="A4A3A4"/>
          </p15:clr>
        </p15:guide>
        <p15:guide id="29" orient="horz" pos="4128" userDrawn="1">
          <p15:clr>
            <a:srgbClr val="A4A3A4"/>
          </p15:clr>
        </p15:guide>
        <p15:guide id="30" pos="7488">
          <p15:clr>
            <a:srgbClr val="A4A3A4"/>
          </p15:clr>
        </p15:guide>
        <p15:guide id="31" orient="horz" pos="4008">
          <p15:clr>
            <a:srgbClr val="547EBF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svg"/><Relationship Id="rId7" Type="http://schemas.openxmlformats.org/officeDocument/2006/relationships/image" Target="../media/image9.sv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svg"/><Relationship Id="rId4" Type="http://schemas.openxmlformats.org/officeDocument/2006/relationships/image" Target="../media/image6.png"/><Relationship Id="rId9" Type="http://schemas.openxmlformats.org/officeDocument/2006/relationships/image" Target="../media/image11.sv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13.svg"/><Relationship Id="rId7" Type="http://schemas.openxmlformats.org/officeDocument/2006/relationships/image" Target="../media/image17.sv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6.png"/><Relationship Id="rId5" Type="http://schemas.openxmlformats.org/officeDocument/2006/relationships/image" Target="../media/image15.svg"/><Relationship Id="rId4" Type="http://schemas.openxmlformats.org/officeDocument/2006/relationships/image" Target="../media/image14.png"/><Relationship Id="rId9" Type="http://schemas.openxmlformats.org/officeDocument/2006/relationships/image" Target="../media/image19.sv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13" Type="http://schemas.openxmlformats.org/officeDocument/2006/relationships/image" Target="../media/image29.svg"/><Relationship Id="rId3" Type="http://schemas.openxmlformats.org/officeDocument/2006/relationships/image" Target="../media/image3.svg"/><Relationship Id="rId7" Type="http://schemas.openxmlformats.org/officeDocument/2006/relationships/image" Target="../media/image23.svg"/><Relationship Id="rId12" Type="http://schemas.openxmlformats.org/officeDocument/2006/relationships/image" Target="../media/image28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11" Type="http://schemas.openxmlformats.org/officeDocument/2006/relationships/image" Target="../media/image27.svg"/><Relationship Id="rId5" Type="http://schemas.openxmlformats.org/officeDocument/2006/relationships/image" Target="../media/image21.svg"/><Relationship Id="rId15" Type="http://schemas.openxmlformats.org/officeDocument/2006/relationships/image" Target="../media/image31.svg"/><Relationship Id="rId10" Type="http://schemas.openxmlformats.org/officeDocument/2006/relationships/image" Target="../media/image26.png"/><Relationship Id="rId4" Type="http://schemas.openxmlformats.org/officeDocument/2006/relationships/image" Target="../media/image20.png"/><Relationship Id="rId9" Type="http://schemas.openxmlformats.org/officeDocument/2006/relationships/image" Target="../media/image25.svg"/><Relationship Id="rId14" Type="http://schemas.openxmlformats.org/officeDocument/2006/relationships/image" Target="../media/image30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png"/><Relationship Id="rId3" Type="http://schemas.openxmlformats.org/officeDocument/2006/relationships/image" Target="../media/image33.svg"/><Relationship Id="rId7" Type="http://schemas.openxmlformats.org/officeDocument/2006/relationships/image" Target="../media/image37.sv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36.png"/><Relationship Id="rId5" Type="http://schemas.openxmlformats.org/officeDocument/2006/relationships/image" Target="../media/image35.svg"/><Relationship Id="rId4" Type="http://schemas.openxmlformats.org/officeDocument/2006/relationships/image" Target="../media/image34.png"/><Relationship Id="rId9" Type="http://schemas.openxmlformats.org/officeDocument/2006/relationships/image" Target="../media/image39.sv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facebook.com/Ocvembor/" TargetMode="External"/><Relationship Id="rId5" Type="http://schemas.openxmlformats.org/officeDocument/2006/relationships/hyperlink" Target="mailto:contact@ocvembor.com" TargetMode="External"/><Relationship Id="rId4" Type="http://schemas.openxmlformats.org/officeDocument/2006/relationships/hyperlink" Target="https://ocvembor.com/contact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1C241761-FCB3-9031-D2FD-A94989DC205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Freeform: Shape 43">
            <a:extLst>
              <a:ext uri="{FF2B5EF4-FFF2-40B4-BE49-F238E27FC236}">
                <a16:creationId xmlns:a16="http://schemas.microsoft.com/office/drawing/2014/main" id="{CBE46D54-6542-3E8D-A0CB-599FF8227F47}"/>
              </a:ext>
            </a:extLst>
          </p:cNvPr>
          <p:cNvSpPr/>
          <p:nvPr/>
        </p:nvSpPr>
        <p:spPr>
          <a:xfrm>
            <a:off x="4721649" y="0"/>
            <a:ext cx="6636991" cy="6858000"/>
          </a:xfrm>
          <a:custGeom>
            <a:avLst/>
            <a:gdLst>
              <a:gd name="connsiteX0" fmla="*/ 3264403 w 6636991"/>
              <a:gd name="connsiteY0" fmla="*/ 0 h 6858000"/>
              <a:gd name="connsiteX1" fmla="*/ 5007402 w 6636991"/>
              <a:gd name="connsiteY1" fmla="*/ 0 h 6858000"/>
              <a:gd name="connsiteX2" fmla="*/ 4707782 w 6636991"/>
              <a:gd name="connsiteY2" fmla="*/ 2015837 h 6858000"/>
              <a:gd name="connsiteX3" fmla="*/ 6636991 w 6636991"/>
              <a:gd name="connsiteY3" fmla="*/ 2015837 h 6858000"/>
              <a:gd name="connsiteX4" fmla="*/ 3129671 w 6636991"/>
              <a:gd name="connsiteY4" fmla="*/ 6858000 h 6858000"/>
              <a:gd name="connsiteX5" fmla="*/ 1579734 w 6636991"/>
              <a:gd name="connsiteY5" fmla="*/ 6858000 h 6858000"/>
              <a:gd name="connsiteX6" fmla="*/ 1929146 w 6636991"/>
              <a:gd name="connsiteY6" fmla="*/ 4507552 h 6858000"/>
              <a:gd name="connsiteX7" fmla="*/ 0 w 6636991"/>
              <a:gd name="connsiteY7" fmla="*/ 4507552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636991" h="6858000">
                <a:moveTo>
                  <a:pt x="3264403" y="0"/>
                </a:moveTo>
                <a:lnTo>
                  <a:pt x="5007402" y="0"/>
                </a:lnTo>
                <a:lnTo>
                  <a:pt x="4707782" y="2015837"/>
                </a:lnTo>
                <a:lnTo>
                  <a:pt x="6636991" y="2015837"/>
                </a:lnTo>
                <a:lnTo>
                  <a:pt x="3129671" y="6858000"/>
                </a:lnTo>
                <a:lnTo>
                  <a:pt x="1579734" y="6858000"/>
                </a:lnTo>
                <a:lnTo>
                  <a:pt x="1929146" y="4507552"/>
                </a:lnTo>
                <a:lnTo>
                  <a:pt x="0" y="4507552"/>
                </a:lnTo>
                <a:close/>
              </a:path>
            </a:pathLst>
          </a:custGeom>
          <a:solidFill>
            <a:schemeClr val="accent1"/>
          </a:solidFill>
          <a:ln w="12809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B46E0AD-3915-9CD9-F9C4-67F59D1F31A7}"/>
              </a:ext>
            </a:extLst>
          </p:cNvPr>
          <p:cNvSpPr txBox="1"/>
          <p:nvPr/>
        </p:nvSpPr>
        <p:spPr>
          <a:xfrm>
            <a:off x="529430" y="2568270"/>
            <a:ext cx="4479133" cy="166199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5400" b="1">
                <a:ln w="3175">
                  <a:noFill/>
                </a:ln>
                <a:solidFill>
                  <a:schemeClr val="accent1"/>
                </a:solidFill>
                <a:latin typeface="Albert Sans" pitchFamily="2" charset="0"/>
                <a:cs typeface="Segoe UI" pitchFamily="34" charset="0"/>
              </a:rPr>
              <a:t>Green Energy  </a:t>
            </a:r>
            <a:r>
              <a:rPr lang="en-US" sz="5400" b="1">
                <a:ln w="3175">
                  <a:noFill/>
                </a:ln>
                <a:solidFill>
                  <a:schemeClr val="tx2"/>
                </a:solidFill>
                <a:latin typeface="Albert Sans" pitchFamily="2" charset="0"/>
                <a:cs typeface="Segoe UI" pitchFamily="34" charset="0"/>
              </a:rPr>
              <a:t>Pitch Deck</a:t>
            </a:r>
            <a:endParaRPr kumimoji="0" lang="en-US" sz="5400" b="1" i="0" u="none" strike="noStrike" kern="1200" cap="none" spc="0" normalizeH="0" baseline="0" noProof="0">
              <a:ln w="3175">
                <a:noFill/>
              </a:ln>
              <a:solidFill>
                <a:schemeClr val="tx2"/>
              </a:solidFill>
              <a:effectLst/>
              <a:uLnTx/>
              <a:uFillTx/>
              <a:latin typeface="Albert Sans" pitchFamily="2" charset="0"/>
              <a:cs typeface="Segoe UI" pitchFamily="34" charset="0"/>
            </a:endParaRPr>
          </a:p>
        </p:txBody>
      </p:sp>
      <p:sp>
        <p:nvSpPr>
          <p:cNvPr id="10" name="Google Shape;436;p14">
            <a:extLst>
              <a:ext uri="{FF2B5EF4-FFF2-40B4-BE49-F238E27FC236}">
                <a16:creationId xmlns:a16="http://schemas.microsoft.com/office/drawing/2014/main" id="{E03E960E-C1BB-891E-8370-9DDB0278BA37}"/>
              </a:ext>
            </a:extLst>
          </p:cNvPr>
          <p:cNvSpPr txBox="1"/>
          <p:nvPr/>
        </p:nvSpPr>
        <p:spPr>
          <a:xfrm>
            <a:off x="571499" y="4624213"/>
            <a:ext cx="4436665" cy="28725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>
              <a:lnSpc>
                <a:spcPct val="150000"/>
              </a:lnSpc>
              <a:spcBef>
                <a:spcPts val="600"/>
              </a:spcBef>
              <a:buClr>
                <a:schemeClr val="accent1"/>
              </a:buClr>
              <a:buNone/>
            </a:pPr>
            <a:r>
              <a:rPr lang="en-US"/>
              <a:t>Powering [future] with [value]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5E8AC1D1-3877-2764-385B-9AFE0635434D}"/>
              </a:ext>
            </a:extLst>
          </p:cNvPr>
          <p:cNvGrpSpPr/>
          <p:nvPr/>
        </p:nvGrpSpPr>
        <p:grpSpPr>
          <a:xfrm>
            <a:off x="571500" y="1849387"/>
            <a:ext cx="336651" cy="336651"/>
            <a:chOff x="571500" y="5876441"/>
            <a:chExt cx="486259" cy="486259"/>
          </a:xfrm>
        </p:grpSpPr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9AD0AE9B-9B06-EC4F-BFD3-5BB496122F39}"/>
                </a:ext>
              </a:extLst>
            </p:cNvPr>
            <p:cNvSpPr/>
            <p:nvPr/>
          </p:nvSpPr>
          <p:spPr bwMode="auto">
            <a:xfrm>
              <a:off x="571500" y="5876441"/>
              <a:ext cx="486259" cy="486259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l" defTabSz="932472" fontAlgn="base">
                <a:spcBef>
                  <a:spcPct val="0"/>
                </a:spcBef>
                <a:spcAft>
                  <a:spcPct val="0"/>
                </a:spcAft>
              </a:pPr>
              <a:endParaRPr lang="en-US" sz="2000" dirty="0" err="1">
                <a:solidFill>
                  <a:srgbClr val="FFFFFF"/>
                </a:solidFill>
                <a:ea typeface="Segoe UI" pitchFamily="34" charset="0"/>
                <a:cs typeface="Segoe UI" pitchFamily="34" charset="0"/>
              </a:endParaRPr>
            </a:p>
          </p:txBody>
        </p:sp>
        <p:pic>
          <p:nvPicPr>
            <p:cNvPr id="17" name="Graphic 16">
              <a:extLst>
                <a:ext uri="{FF2B5EF4-FFF2-40B4-BE49-F238E27FC236}">
                  <a16:creationId xmlns:a16="http://schemas.microsoft.com/office/drawing/2014/main" id="{52639FCF-F0DC-7CD3-7BF3-B8DEEFAE41B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689923" y="5951040"/>
              <a:ext cx="230441" cy="306244"/>
            </a:xfrm>
            <a:prstGeom prst="rect">
              <a:avLst/>
            </a:prstGeom>
          </p:spPr>
        </p:pic>
      </p:grpSp>
      <p:sp>
        <p:nvSpPr>
          <p:cNvPr id="22" name="TextBox 21">
            <a:extLst>
              <a:ext uri="{FF2B5EF4-FFF2-40B4-BE49-F238E27FC236}">
                <a16:creationId xmlns:a16="http://schemas.microsoft.com/office/drawing/2014/main" id="{3755C1E3-EE4D-39C7-E46B-E51D4AA91FF7}"/>
              </a:ext>
            </a:extLst>
          </p:cNvPr>
          <p:cNvSpPr txBox="1">
            <a:spLocks noChangeAspect="1"/>
          </p:cNvSpPr>
          <p:nvPr/>
        </p:nvSpPr>
        <p:spPr>
          <a:xfrm>
            <a:off x="986147" y="1953704"/>
            <a:ext cx="1402263" cy="128016"/>
          </a:xfrm>
          <a:custGeom>
            <a:avLst/>
            <a:gdLst/>
            <a:ahLst/>
            <a:cxnLst/>
            <a:rect l="l" t="t" r="r" b="b"/>
            <a:pathLst>
              <a:path w="1787881" h="163220">
                <a:moveTo>
                  <a:pt x="758876" y="17602"/>
                </a:moveTo>
                <a:lnTo>
                  <a:pt x="727360" y="103556"/>
                </a:lnTo>
                <a:lnTo>
                  <a:pt x="797663" y="103556"/>
                </a:lnTo>
                <a:lnTo>
                  <a:pt x="766420" y="17602"/>
                </a:lnTo>
                <a:close/>
                <a:moveTo>
                  <a:pt x="580339" y="17602"/>
                </a:moveTo>
                <a:lnTo>
                  <a:pt x="580339" y="80238"/>
                </a:lnTo>
                <a:lnTo>
                  <a:pt x="618515" y="80238"/>
                </a:lnTo>
                <a:cubicBezTo>
                  <a:pt x="627050" y="80238"/>
                  <a:pt x="633984" y="78943"/>
                  <a:pt x="639318" y="76352"/>
                </a:cubicBezTo>
                <a:cubicBezTo>
                  <a:pt x="644652" y="73761"/>
                  <a:pt x="648576" y="70104"/>
                  <a:pt x="651091" y="65379"/>
                </a:cubicBezTo>
                <a:cubicBezTo>
                  <a:pt x="653606" y="60655"/>
                  <a:pt x="654863" y="55169"/>
                  <a:pt x="654863" y="48920"/>
                </a:cubicBezTo>
                <a:cubicBezTo>
                  <a:pt x="654863" y="39014"/>
                  <a:pt x="652005" y="31318"/>
                  <a:pt x="646290" y="25832"/>
                </a:cubicBezTo>
                <a:cubicBezTo>
                  <a:pt x="640575" y="20345"/>
                  <a:pt x="631317" y="17602"/>
                  <a:pt x="618515" y="17602"/>
                </a:cubicBezTo>
                <a:close/>
                <a:moveTo>
                  <a:pt x="1708556" y="16002"/>
                </a:moveTo>
                <a:cubicBezTo>
                  <a:pt x="1696974" y="16002"/>
                  <a:pt x="1686573" y="18631"/>
                  <a:pt x="1677353" y="23889"/>
                </a:cubicBezTo>
                <a:cubicBezTo>
                  <a:pt x="1668132" y="29146"/>
                  <a:pt x="1660855" y="36690"/>
                  <a:pt x="1655521" y="46520"/>
                </a:cubicBezTo>
                <a:cubicBezTo>
                  <a:pt x="1650187" y="56350"/>
                  <a:pt x="1647520" y="68046"/>
                  <a:pt x="1647520" y="81610"/>
                </a:cubicBezTo>
                <a:cubicBezTo>
                  <a:pt x="1647520" y="95021"/>
                  <a:pt x="1650187" y="106642"/>
                  <a:pt x="1655521" y="116472"/>
                </a:cubicBezTo>
                <a:cubicBezTo>
                  <a:pt x="1660855" y="126301"/>
                  <a:pt x="1668132" y="133883"/>
                  <a:pt x="1677353" y="139217"/>
                </a:cubicBezTo>
                <a:cubicBezTo>
                  <a:pt x="1686573" y="144551"/>
                  <a:pt x="1696974" y="147218"/>
                  <a:pt x="1708556" y="147218"/>
                </a:cubicBezTo>
                <a:cubicBezTo>
                  <a:pt x="1719986" y="147218"/>
                  <a:pt x="1730273" y="144551"/>
                  <a:pt x="1739417" y="139217"/>
                </a:cubicBezTo>
                <a:cubicBezTo>
                  <a:pt x="1748561" y="133883"/>
                  <a:pt x="1755800" y="126301"/>
                  <a:pt x="1761134" y="116472"/>
                </a:cubicBezTo>
                <a:cubicBezTo>
                  <a:pt x="1766468" y="106642"/>
                  <a:pt x="1769135" y="95021"/>
                  <a:pt x="1769135" y="81610"/>
                </a:cubicBezTo>
                <a:cubicBezTo>
                  <a:pt x="1769135" y="68046"/>
                  <a:pt x="1766468" y="56350"/>
                  <a:pt x="1761134" y="46520"/>
                </a:cubicBezTo>
                <a:cubicBezTo>
                  <a:pt x="1755800" y="36690"/>
                  <a:pt x="1748561" y="29146"/>
                  <a:pt x="1739417" y="23889"/>
                </a:cubicBezTo>
                <a:cubicBezTo>
                  <a:pt x="1730273" y="18631"/>
                  <a:pt x="1719986" y="16002"/>
                  <a:pt x="1708556" y="16002"/>
                </a:cubicBezTo>
                <a:close/>
                <a:moveTo>
                  <a:pt x="1356131" y="16002"/>
                </a:moveTo>
                <a:cubicBezTo>
                  <a:pt x="1344549" y="16002"/>
                  <a:pt x="1334148" y="18631"/>
                  <a:pt x="1324928" y="23889"/>
                </a:cubicBezTo>
                <a:cubicBezTo>
                  <a:pt x="1315707" y="29146"/>
                  <a:pt x="1308430" y="36690"/>
                  <a:pt x="1303096" y="46520"/>
                </a:cubicBezTo>
                <a:cubicBezTo>
                  <a:pt x="1297762" y="56350"/>
                  <a:pt x="1295095" y="68046"/>
                  <a:pt x="1295095" y="81610"/>
                </a:cubicBezTo>
                <a:cubicBezTo>
                  <a:pt x="1295095" y="95021"/>
                  <a:pt x="1297762" y="106642"/>
                  <a:pt x="1303096" y="116472"/>
                </a:cubicBezTo>
                <a:cubicBezTo>
                  <a:pt x="1308430" y="126301"/>
                  <a:pt x="1315707" y="133883"/>
                  <a:pt x="1324928" y="139217"/>
                </a:cubicBezTo>
                <a:cubicBezTo>
                  <a:pt x="1334148" y="144551"/>
                  <a:pt x="1344549" y="147218"/>
                  <a:pt x="1356131" y="147218"/>
                </a:cubicBezTo>
                <a:cubicBezTo>
                  <a:pt x="1367561" y="147218"/>
                  <a:pt x="1377848" y="144551"/>
                  <a:pt x="1386992" y="139217"/>
                </a:cubicBezTo>
                <a:cubicBezTo>
                  <a:pt x="1396136" y="133883"/>
                  <a:pt x="1403375" y="126301"/>
                  <a:pt x="1408709" y="116472"/>
                </a:cubicBezTo>
                <a:cubicBezTo>
                  <a:pt x="1414043" y="106642"/>
                  <a:pt x="1416710" y="95021"/>
                  <a:pt x="1416710" y="81610"/>
                </a:cubicBezTo>
                <a:cubicBezTo>
                  <a:pt x="1416710" y="68046"/>
                  <a:pt x="1414043" y="56350"/>
                  <a:pt x="1408709" y="46520"/>
                </a:cubicBezTo>
                <a:cubicBezTo>
                  <a:pt x="1403375" y="36690"/>
                  <a:pt x="1396136" y="29146"/>
                  <a:pt x="1386992" y="23889"/>
                </a:cubicBezTo>
                <a:cubicBezTo>
                  <a:pt x="1377848" y="18631"/>
                  <a:pt x="1367561" y="16002"/>
                  <a:pt x="1356131" y="16002"/>
                </a:cubicBezTo>
                <a:close/>
                <a:moveTo>
                  <a:pt x="251231" y="16002"/>
                </a:moveTo>
                <a:cubicBezTo>
                  <a:pt x="239649" y="16002"/>
                  <a:pt x="229248" y="18631"/>
                  <a:pt x="220028" y="23889"/>
                </a:cubicBezTo>
                <a:cubicBezTo>
                  <a:pt x="210807" y="29146"/>
                  <a:pt x="203530" y="36690"/>
                  <a:pt x="198196" y="46520"/>
                </a:cubicBezTo>
                <a:cubicBezTo>
                  <a:pt x="192862" y="56350"/>
                  <a:pt x="190195" y="68046"/>
                  <a:pt x="190195" y="81610"/>
                </a:cubicBezTo>
                <a:cubicBezTo>
                  <a:pt x="190195" y="95021"/>
                  <a:pt x="192862" y="106642"/>
                  <a:pt x="198196" y="116472"/>
                </a:cubicBezTo>
                <a:cubicBezTo>
                  <a:pt x="203530" y="126301"/>
                  <a:pt x="210807" y="133883"/>
                  <a:pt x="220028" y="139217"/>
                </a:cubicBezTo>
                <a:cubicBezTo>
                  <a:pt x="229248" y="144551"/>
                  <a:pt x="239649" y="147218"/>
                  <a:pt x="251231" y="147218"/>
                </a:cubicBezTo>
                <a:cubicBezTo>
                  <a:pt x="262661" y="147218"/>
                  <a:pt x="272948" y="144551"/>
                  <a:pt x="282092" y="139217"/>
                </a:cubicBezTo>
                <a:cubicBezTo>
                  <a:pt x="291236" y="133883"/>
                  <a:pt x="298475" y="126301"/>
                  <a:pt x="303809" y="116472"/>
                </a:cubicBezTo>
                <a:cubicBezTo>
                  <a:pt x="309143" y="106642"/>
                  <a:pt x="311810" y="95021"/>
                  <a:pt x="311810" y="81610"/>
                </a:cubicBezTo>
                <a:cubicBezTo>
                  <a:pt x="311810" y="68046"/>
                  <a:pt x="309143" y="56350"/>
                  <a:pt x="303809" y="46520"/>
                </a:cubicBezTo>
                <a:cubicBezTo>
                  <a:pt x="298475" y="36690"/>
                  <a:pt x="291236" y="29146"/>
                  <a:pt x="282092" y="23889"/>
                </a:cubicBezTo>
                <a:cubicBezTo>
                  <a:pt x="272948" y="18631"/>
                  <a:pt x="262661" y="16002"/>
                  <a:pt x="251231" y="16002"/>
                </a:cubicBezTo>
                <a:close/>
                <a:moveTo>
                  <a:pt x="1171651" y="1600"/>
                </a:moveTo>
                <a:lnTo>
                  <a:pt x="1189939" y="1600"/>
                </a:lnTo>
                <a:lnTo>
                  <a:pt x="1189939" y="145618"/>
                </a:lnTo>
                <a:lnTo>
                  <a:pt x="1264691" y="145618"/>
                </a:lnTo>
                <a:lnTo>
                  <a:pt x="1264691" y="161620"/>
                </a:lnTo>
                <a:lnTo>
                  <a:pt x="1171651" y="161620"/>
                </a:lnTo>
                <a:close/>
                <a:moveTo>
                  <a:pt x="1006221" y="1600"/>
                </a:moveTo>
                <a:lnTo>
                  <a:pt x="1026566" y="1600"/>
                </a:lnTo>
                <a:lnTo>
                  <a:pt x="1073887" y="82753"/>
                </a:lnTo>
                <a:lnTo>
                  <a:pt x="1121207" y="1600"/>
                </a:lnTo>
                <a:lnTo>
                  <a:pt x="1141552" y="1600"/>
                </a:lnTo>
                <a:lnTo>
                  <a:pt x="1083031" y="100127"/>
                </a:lnTo>
                <a:lnTo>
                  <a:pt x="1083031" y="161620"/>
                </a:lnTo>
                <a:lnTo>
                  <a:pt x="1064743" y="161620"/>
                </a:lnTo>
                <a:lnTo>
                  <a:pt x="1064743" y="100355"/>
                </a:lnTo>
                <a:close/>
                <a:moveTo>
                  <a:pt x="857326" y="1600"/>
                </a:moveTo>
                <a:lnTo>
                  <a:pt x="875843" y="1600"/>
                </a:lnTo>
                <a:lnTo>
                  <a:pt x="961339" y="132131"/>
                </a:lnTo>
                <a:lnTo>
                  <a:pt x="961339" y="1600"/>
                </a:lnTo>
                <a:lnTo>
                  <a:pt x="979627" y="1600"/>
                </a:lnTo>
                <a:lnTo>
                  <a:pt x="979627" y="161620"/>
                </a:lnTo>
                <a:lnTo>
                  <a:pt x="961111" y="161620"/>
                </a:lnTo>
                <a:lnTo>
                  <a:pt x="875614" y="30861"/>
                </a:lnTo>
                <a:lnTo>
                  <a:pt x="875614" y="161620"/>
                </a:lnTo>
                <a:lnTo>
                  <a:pt x="857326" y="161620"/>
                </a:lnTo>
                <a:close/>
                <a:moveTo>
                  <a:pt x="746074" y="1600"/>
                </a:moveTo>
                <a:lnTo>
                  <a:pt x="778993" y="1600"/>
                </a:lnTo>
                <a:lnTo>
                  <a:pt x="837286" y="161620"/>
                </a:lnTo>
                <a:lnTo>
                  <a:pt x="818769" y="161620"/>
                </a:lnTo>
                <a:lnTo>
                  <a:pt x="803480" y="119558"/>
                </a:lnTo>
                <a:lnTo>
                  <a:pt x="721492" y="119558"/>
                </a:lnTo>
                <a:lnTo>
                  <a:pt x="706069" y="161620"/>
                </a:lnTo>
                <a:lnTo>
                  <a:pt x="687553" y="161620"/>
                </a:lnTo>
                <a:close/>
                <a:moveTo>
                  <a:pt x="562051" y="1600"/>
                </a:moveTo>
                <a:lnTo>
                  <a:pt x="618515" y="1600"/>
                </a:lnTo>
                <a:cubicBezTo>
                  <a:pt x="631012" y="1600"/>
                  <a:pt x="641261" y="3734"/>
                  <a:pt x="649262" y="8001"/>
                </a:cubicBezTo>
                <a:cubicBezTo>
                  <a:pt x="657263" y="12268"/>
                  <a:pt x="663207" y="17983"/>
                  <a:pt x="667093" y="25146"/>
                </a:cubicBezTo>
                <a:cubicBezTo>
                  <a:pt x="670979" y="32309"/>
                  <a:pt x="672922" y="40233"/>
                  <a:pt x="672922" y="48920"/>
                </a:cubicBezTo>
                <a:cubicBezTo>
                  <a:pt x="672922" y="55169"/>
                  <a:pt x="671894" y="61150"/>
                  <a:pt x="669836" y="66865"/>
                </a:cubicBezTo>
                <a:cubicBezTo>
                  <a:pt x="667779" y="72580"/>
                  <a:pt x="664540" y="77648"/>
                  <a:pt x="660121" y="82067"/>
                </a:cubicBezTo>
                <a:cubicBezTo>
                  <a:pt x="655701" y="86487"/>
                  <a:pt x="650062" y="89954"/>
                  <a:pt x="643204" y="92469"/>
                </a:cubicBezTo>
                <a:cubicBezTo>
                  <a:pt x="636346" y="94983"/>
                  <a:pt x="628117" y="96240"/>
                  <a:pt x="618515" y="96240"/>
                </a:cubicBezTo>
                <a:lnTo>
                  <a:pt x="580339" y="96240"/>
                </a:lnTo>
                <a:lnTo>
                  <a:pt x="580339" y="161620"/>
                </a:lnTo>
                <a:lnTo>
                  <a:pt x="562051" y="161620"/>
                </a:lnTo>
                <a:close/>
                <a:moveTo>
                  <a:pt x="362026" y="1600"/>
                </a:moveTo>
                <a:lnTo>
                  <a:pt x="382143" y="1600"/>
                </a:lnTo>
                <a:lnTo>
                  <a:pt x="441579" y="136474"/>
                </a:lnTo>
                <a:lnTo>
                  <a:pt x="500786" y="1600"/>
                </a:lnTo>
                <a:lnTo>
                  <a:pt x="520675" y="1600"/>
                </a:lnTo>
                <a:lnTo>
                  <a:pt x="520675" y="161620"/>
                </a:lnTo>
                <a:lnTo>
                  <a:pt x="502387" y="161620"/>
                </a:lnTo>
                <a:lnTo>
                  <a:pt x="502387" y="37719"/>
                </a:lnTo>
                <a:lnTo>
                  <a:pt x="447980" y="161620"/>
                </a:lnTo>
                <a:lnTo>
                  <a:pt x="434950" y="161620"/>
                </a:lnTo>
                <a:lnTo>
                  <a:pt x="380314" y="37719"/>
                </a:lnTo>
                <a:lnTo>
                  <a:pt x="380314" y="161620"/>
                </a:lnTo>
                <a:lnTo>
                  <a:pt x="362026" y="161620"/>
                </a:lnTo>
                <a:close/>
                <a:moveTo>
                  <a:pt x="1708556" y="0"/>
                </a:moveTo>
                <a:cubicBezTo>
                  <a:pt x="1719681" y="0"/>
                  <a:pt x="1730083" y="1981"/>
                  <a:pt x="1739760" y="5943"/>
                </a:cubicBezTo>
                <a:cubicBezTo>
                  <a:pt x="1749438" y="9906"/>
                  <a:pt x="1757858" y="15507"/>
                  <a:pt x="1765021" y="22746"/>
                </a:cubicBezTo>
                <a:cubicBezTo>
                  <a:pt x="1772183" y="29985"/>
                  <a:pt x="1777784" y="38595"/>
                  <a:pt x="1781823" y="48577"/>
                </a:cubicBezTo>
                <a:cubicBezTo>
                  <a:pt x="1785861" y="58560"/>
                  <a:pt x="1787881" y="69570"/>
                  <a:pt x="1787881" y="81610"/>
                </a:cubicBezTo>
                <a:cubicBezTo>
                  <a:pt x="1787881" y="93650"/>
                  <a:pt x="1785861" y="104661"/>
                  <a:pt x="1781823" y="114643"/>
                </a:cubicBezTo>
                <a:cubicBezTo>
                  <a:pt x="1777784" y="124625"/>
                  <a:pt x="1772183" y="133236"/>
                  <a:pt x="1765021" y="140475"/>
                </a:cubicBezTo>
                <a:cubicBezTo>
                  <a:pt x="1757858" y="147714"/>
                  <a:pt x="1749438" y="153314"/>
                  <a:pt x="1739760" y="157277"/>
                </a:cubicBezTo>
                <a:cubicBezTo>
                  <a:pt x="1730083" y="161239"/>
                  <a:pt x="1719681" y="163220"/>
                  <a:pt x="1708556" y="163220"/>
                </a:cubicBezTo>
                <a:cubicBezTo>
                  <a:pt x="1697279" y="163220"/>
                  <a:pt x="1686801" y="161239"/>
                  <a:pt x="1677124" y="157277"/>
                </a:cubicBezTo>
                <a:cubicBezTo>
                  <a:pt x="1667446" y="153314"/>
                  <a:pt x="1658988" y="147714"/>
                  <a:pt x="1651749" y="140475"/>
                </a:cubicBezTo>
                <a:cubicBezTo>
                  <a:pt x="1644510" y="133236"/>
                  <a:pt x="1638871" y="124625"/>
                  <a:pt x="1634833" y="114643"/>
                </a:cubicBezTo>
                <a:cubicBezTo>
                  <a:pt x="1630794" y="104661"/>
                  <a:pt x="1628775" y="93650"/>
                  <a:pt x="1628775" y="81610"/>
                </a:cubicBezTo>
                <a:cubicBezTo>
                  <a:pt x="1628775" y="69570"/>
                  <a:pt x="1630794" y="58560"/>
                  <a:pt x="1634833" y="48577"/>
                </a:cubicBezTo>
                <a:cubicBezTo>
                  <a:pt x="1638871" y="38595"/>
                  <a:pt x="1644510" y="29985"/>
                  <a:pt x="1651749" y="22746"/>
                </a:cubicBezTo>
                <a:cubicBezTo>
                  <a:pt x="1658988" y="15507"/>
                  <a:pt x="1667446" y="9906"/>
                  <a:pt x="1677124" y="5943"/>
                </a:cubicBezTo>
                <a:cubicBezTo>
                  <a:pt x="1686801" y="1981"/>
                  <a:pt x="1697279" y="0"/>
                  <a:pt x="1708556" y="0"/>
                </a:cubicBezTo>
                <a:close/>
                <a:moveTo>
                  <a:pt x="1537106" y="0"/>
                </a:moveTo>
                <a:cubicBezTo>
                  <a:pt x="1547622" y="0"/>
                  <a:pt x="1557490" y="1714"/>
                  <a:pt x="1566710" y="5143"/>
                </a:cubicBezTo>
                <a:cubicBezTo>
                  <a:pt x="1575930" y="8572"/>
                  <a:pt x="1584122" y="13525"/>
                  <a:pt x="1591285" y="20002"/>
                </a:cubicBezTo>
                <a:cubicBezTo>
                  <a:pt x="1598447" y="26479"/>
                  <a:pt x="1604086" y="34366"/>
                  <a:pt x="1608201" y="43662"/>
                </a:cubicBezTo>
                <a:lnTo>
                  <a:pt x="1592199" y="49606"/>
                </a:lnTo>
                <a:cubicBezTo>
                  <a:pt x="1586408" y="38176"/>
                  <a:pt x="1578712" y="29756"/>
                  <a:pt x="1569110" y="24346"/>
                </a:cubicBezTo>
                <a:cubicBezTo>
                  <a:pt x="1559509" y="18936"/>
                  <a:pt x="1548841" y="16230"/>
                  <a:pt x="1537106" y="16230"/>
                </a:cubicBezTo>
                <a:cubicBezTo>
                  <a:pt x="1525524" y="16230"/>
                  <a:pt x="1515085" y="18897"/>
                  <a:pt x="1505788" y="24231"/>
                </a:cubicBezTo>
                <a:cubicBezTo>
                  <a:pt x="1496492" y="29565"/>
                  <a:pt x="1489177" y="37109"/>
                  <a:pt x="1483843" y="46863"/>
                </a:cubicBezTo>
                <a:cubicBezTo>
                  <a:pt x="1478509" y="56616"/>
                  <a:pt x="1475842" y="68199"/>
                  <a:pt x="1475842" y="81610"/>
                </a:cubicBezTo>
                <a:cubicBezTo>
                  <a:pt x="1475842" y="94869"/>
                  <a:pt x="1478509" y="106375"/>
                  <a:pt x="1483843" y="116129"/>
                </a:cubicBezTo>
                <a:cubicBezTo>
                  <a:pt x="1489177" y="125882"/>
                  <a:pt x="1496492" y="133426"/>
                  <a:pt x="1505788" y="138760"/>
                </a:cubicBezTo>
                <a:cubicBezTo>
                  <a:pt x="1515085" y="144094"/>
                  <a:pt x="1525524" y="146761"/>
                  <a:pt x="1537106" y="146761"/>
                </a:cubicBezTo>
                <a:cubicBezTo>
                  <a:pt x="1545793" y="146761"/>
                  <a:pt x="1553870" y="145275"/>
                  <a:pt x="1561338" y="142303"/>
                </a:cubicBezTo>
                <a:cubicBezTo>
                  <a:pt x="1568806" y="139332"/>
                  <a:pt x="1575283" y="135064"/>
                  <a:pt x="1580769" y="129502"/>
                </a:cubicBezTo>
                <a:cubicBezTo>
                  <a:pt x="1586255" y="123939"/>
                  <a:pt x="1590446" y="117272"/>
                  <a:pt x="1593342" y="109499"/>
                </a:cubicBezTo>
                <a:lnTo>
                  <a:pt x="1593342" y="90983"/>
                </a:lnTo>
                <a:lnTo>
                  <a:pt x="1538478" y="90983"/>
                </a:lnTo>
                <a:lnTo>
                  <a:pt x="1538478" y="76124"/>
                </a:lnTo>
                <a:lnTo>
                  <a:pt x="1611859" y="76124"/>
                </a:lnTo>
                <a:lnTo>
                  <a:pt x="1611859" y="110414"/>
                </a:lnTo>
                <a:cubicBezTo>
                  <a:pt x="1608353" y="120624"/>
                  <a:pt x="1603019" y="129692"/>
                  <a:pt x="1595857" y="137617"/>
                </a:cubicBezTo>
                <a:cubicBezTo>
                  <a:pt x="1588694" y="145542"/>
                  <a:pt x="1580083" y="151790"/>
                  <a:pt x="1570025" y="156362"/>
                </a:cubicBezTo>
                <a:cubicBezTo>
                  <a:pt x="1559966" y="160934"/>
                  <a:pt x="1548994" y="163220"/>
                  <a:pt x="1537106" y="163220"/>
                </a:cubicBezTo>
                <a:cubicBezTo>
                  <a:pt x="1525829" y="163220"/>
                  <a:pt x="1515351" y="161239"/>
                  <a:pt x="1505674" y="157277"/>
                </a:cubicBezTo>
                <a:cubicBezTo>
                  <a:pt x="1495996" y="153314"/>
                  <a:pt x="1487538" y="147714"/>
                  <a:pt x="1480299" y="140475"/>
                </a:cubicBezTo>
                <a:cubicBezTo>
                  <a:pt x="1473060" y="133236"/>
                  <a:pt x="1467421" y="124625"/>
                  <a:pt x="1463383" y="114643"/>
                </a:cubicBezTo>
                <a:cubicBezTo>
                  <a:pt x="1459344" y="104661"/>
                  <a:pt x="1457325" y="93650"/>
                  <a:pt x="1457325" y="81610"/>
                </a:cubicBezTo>
                <a:cubicBezTo>
                  <a:pt x="1457325" y="69570"/>
                  <a:pt x="1459344" y="58560"/>
                  <a:pt x="1463383" y="48577"/>
                </a:cubicBezTo>
                <a:cubicBezTo>
                  <a:pt x="1467421" y="38595"/>
                  <a:pt x="1473060" y="29985"/>
                  <a:pt x="1480299" y="22746"/>
                </a:cubicBezTo>
                <a:cubicBezTo>
                  <a:pt x="1487538" y="15507"/>
                  <a:pt x="1495996" y="9906"/>
                  <a:pt x="1505674" y="5943"/>
                </a:cubicBezTo>
                <a:cubicBezTo>
                  <a:pt x="1515351" y="1981"/>
                  <a:pt x="1525829" y="0"/>
                  <a:pt x="1537106" y="0"/>
                </a:cubicBezTo>
                <a:close/>
                <a:moveTo>
                  <a:pt x="1356131" y="0"/>
                </a:moveTo>
                <a:cubicBezTo>
                  <a:pt x="1367257" y="0"/>
                  <a:pt x="1377658" y="1981"/>
                  <a:pt x="1387335" y="5943"/>
                </a:cubicBezTo>
                <a:cubicBezTo>
                  <a:pt x="1397013" y="9906"/>
                  <a:pt x="1405433" y="15507"/>
                  <a:pt x="1412596" y="22746"/>
                </a:cubicBezTo>
                <a:cubicBezTo>
                  <a:pt x="1419758" y="29985"/>
                  <a:pt x="1425359" y="38595"/>
                  <a:pt x="1429398" y="48577"/>
                </a:cubicBezTo>
                <a:cubicBezTo>
                  <a:pt x="1433436" y="58560"/>
                  <a:pt x="1435456" y="69570"/>
                  <a:pt x="1435456" y="81610"/>
                </a:cubicBezTo>
                <a:cubicBezTo>
                  <a:pt x="1435456" y="93650"/>
                  <a:pt x="1433436" y="104661"/>
                  <a:pt x="1429398" y="114643"/>
                </a:cubicBezTo>
                <a:cubicBezTo>
                  <a:pt x="1425359" y="124625"/>
                  <a:pt x="1419758" y="133236"/>
                  <a:pt x="1412596" y="140475"/>
                </a:cubicBezTo>
                <a:cubicBezTo>
                  <a:pt x="1405433" y="147714"/>
                  <a:pt x="1397013" y="153314"/>
                  <a:pt x="1387335" y="157277"/>
                </a:cubicBezTo>
                <a:cubicBezTo>
                  <a:pt x="1377658" y="161239"/>
                  <a:pt x="1367257" y="163220"/>
                  <a:pt x="1356131" y="163220"/>
                </a:cubicBezTo>
                <a:cubicBezTo>
                  <a:pt x="1344854" y="163220"/>
                  <a:pt x="1334376" y="161239"/>
                  <a:pt x="1324699" y="157277"/>
                </a:cubicBezTo>
                <a:cubicBezTo>
                  <a:pt x="1315021" y="153314"/>
                  <a:pt x="1306563" y="147714"/>
                  <a:pt x="1299324" y="140475"/>
                </a:cubicBezTo>
                <a:cubicBezTo>
                  <a:pt x="1292085" y="133236"/>
                  <a:pt x="1286446" y="124625"/>
                  <a:pt x="1282408" y="114643"/>
                </a:cubicBezTo>
                <a:cubicBezTo>
                  <a:pt x="1278369" y="104661"/>
                  <a:pt x="1276350" y="93650"/>
                  <a:pt x="1276350" y="81610"/>
                </a:cubicBezTo>
                <a:cubicBezTo>
                  <a:pt x="1276350" y="69570"/>
                  <a:pt x="1278369" y="58560"/>
                  <a:pt x="1282408" y="48577"/>
                </a:cubicBezTo>
                <a:cubicBezTo>
                  <a:pt x="1286446" y="38595"/>
                  <a:pt x="1292085" y="29985"/>
                  <a:pt x="1299324" y="22746"/>
                </a:cubicBezTo>
                <a:cubicBezTo>
                  <a:pt x="1306563" y="15507"/>
                  <a:pt x="1315021" y="9906"/>
                  <a:pt x="1324699" y="5943"/>
                </a:cubicBezTo>
                <a:cubicBezTo>
                  <a:pt x="1334376" y="1981"/>
                  <a:pt x="1344854" y="0"/>
                  <a:pt x="1356131" y="0"/>
                </a:cubicBezTo>
                <a:close/>
                <a:moveTo>
                  <a:pt x="251231" y="0"/>
                </a:moveTo>
                <a:cubicBezTo>
                  <a:pt x="262357" y="0"/>
                  <a:pt x="272758" y="1981"/>
                  <a:pt x="282435" y="5943"/>
                </a:cubicBezTo>
                <a:cubicBezTo>
                  <a:pt x="292113" y="9906"/>
                  <a:pt x="300533" y="15507"/>
                  <a:pt x="307696" y="22746"/>
                </a:cubicBezTo>
                <a:cubicBezTo>
                  <a:pt x="314858" y="29985"/>
                  <a:pt x="320459" y="38595"/>
                  <a:pt x="324498" y="48577"/>
                </a:cubicBezTo>
                <a:cubicBezTo>
                  <a:pt x="328536" y="58560"/>
                  <a:pt x="330556" y="69570"/>
                  <a:pt x="330556" y="81610"/>
                </a:cubicBezTo>
                <a:cubicBezTo>
                  <a:pt x="330556" y="93650"/>
                  <a:pt x="328536" y="104661"/>
                  <a:pt x="324498" y="114643"/>
                </a:cubicBezTo>
                <a:cubicBezTo>
                  <a:pt x="320459" y="124625"/>
                  <a:pt x="314858" y="133236"/>
                  <a:pt x="307696" y="140475"/>
                </a:cubicBezTo>
                <a:cubicBezTo>
                  <a:pt x="300533" y="147714"/>
                  <a:pt x="292113" y="153314"/>
                  <a:pt x="282435" y="157277"/>
                </a:cubicBezTo>
                <a:cubicBezTo>
                  <a:pt x="272758" y="161239"/>
                  <a:pt x="262357" y="163220"/>
                  <a:pt x="251231" y="163220"/>
                </a:cubicBezTo>
                <a:cubicBezTo>
                  <a:pt x="239954" y="163220"/>
                  <a:pt x="229476" y="161239"/>
                  <a:pt x="219799" y="157277"/>
                </a:cubicBezTo>
                <a:cubicBezTo>
                  <a:pt x="210122" y="153314"/>
                  <a:pt x="201663" y="147714"/>
                  <a:pt x="194424" y="140475"/>
                </a:cubicBezTo>
                <a:cubicBezTo>
                  <a:pt x="187185" y="133236"/>
                  <a:pt x="181547" y="124625"/>
                  <a:pt x="177508" y="114643"/>
                </a:cubicBezTo>
                <a:cubicBezTo>
                  <a:pt x="173469" y="104661"/>
                  <a:pt x="171450" y="93650"/>
                  <a:pt x="171450" y="81610"/>
                </a:cubicBezTo>
                <a:cubicBezTo>
                  <a:pt x="171450" y="69570"/>
                  <a:pt x="173469" y="58560"/>
                  <a:pt x="177508" y="48577"/>
                </a:cubicBezTo>
                <a:cubicBezTo>
                  <a:pt x="181547" y="38595"/>
                  <a:pt x="187185" y="29985"/>
                  <a:pt x="194424" y="22746"/>
                </a:cubicBezTo>
                <a:cubicBezTo>
                  <a:pt x="201663" y="15507"/>
                  <a:pt x="210122" y="9906"/>
                  <a:pt x="219799" y="5943"/>
                </a:cubicBezTo>
                <a:cubicBezTo>
                  <a:pt x="229476" y="1981"/>
                  <a:pt x="239954" y="0"/>
                  <a:pt x="251231" y="0"/>
                </a:cubicBezTo>
                <a:close/>
                <a:moveTo>
                  <a:pt x="79096" y="0"/>
                </a:moveTo>
                <a:cubicBezTo>
                  <a:pt x="95555" y="0"/>
                  <a:pt x="109995" y="3810"/>
                  <a:pt x="122415" y="11430"/>
                </a:cubicBezTo>
                <a:cubicBezTo>
                  <a:pt x="134836" y="19050"/>
                  <a:pt x="144247" y="29870"/>
                  <a:pt x="150647" y="43891"/>
                </a:cubicBezTo>
                <a:lnTo>
                  <a:pt x="135788" y="49377"/>
                </a:lnTo>
                <a:cubicBezTo>
                  <a:pt x="132283" y="41910"/>
                  <a:pt x="127635" y="35776"/>
                  <a:pt x="121844" y="30975"/>
                </a:cubicBezTo>
                <a:cubicBezTo>
                  <a:pt x="116053" y="26175"/>
                  <a:pt x="109499" y="22555"/>
                  <a:pt x="102184" y="20117"/>
                </a:cubicBezTo>
                <a:cubicBezTo>
                  <a:pt x="94869" y="17678"/>
                  <a:pt x="87173" y="16459"/>
                  <a:pt x="79096" y="16459"/>
                </a:cubicBezTo>
                <a:cubicBezTo>
                  <a:pt x="67666" y="16459"/>
                  <a:pt x="57379" y="19050"/>
                  <a:pt x="48235" y="24231"/>
                </a:cubicBezTo>
                <a:cubicBezTo>
                  <a:pt x="39091" y="29413"/>
                  <a:pt x="31890" y="36881"/>
                  <a:pt x="26632" y="46634"/>
                </a:cubicBezTo>
                <a:cubicBezTo>
                  <a:pt x="21374" y="56388"/>
                  <a:pt x="18745" y="68046"/>
                  <a:pt x="18745" y="81610"/>
                </a:cubicBezTo>
                <a:cubicBezTo>
                  <a:pt x="18745" y="95021"/>
                  <a:pt x="21374" y="106604"/>
                  <a:pt x="26632" y="116357"/>
                </a:cubicBezTo>
                <a:cubicBezTo>
                  <a:pt x="31890" y="126111"/>
                  <a:pt x="39091" y="133617"/>
                  <a:pt x="48235" y="138874"/>
                </a:cubicBezTo>
                <a:cubicBezTo>
                  <a:pt x="57379" y="144132"/>
                  <a:pt x="67666" y="146761"/>
                  <a:pt x="79096" y="146761"/>
                </a:cubicBezTo>
                <a:cubicBezTo>
                  <a:pt x="87325" y="146761"/>
                  <a:pt x="95174" y="145466"/>
                  <a:pt x="102641" y="142875"/>
                </a:cubicBezTo>
                <a:cubicBezTo>
                  <a:pt x="110109" y="140284"/>
                  <a:pt x="116853" y="136245"/>
                  <a:pt x="122873" y="130759"/>
                </a:cubicBezTo>
                <a:cubicBezTo>
                  <a:pt x="128892" y="125273"/>
                  <a:pt x="133731" y="118415"/>
                  <a:pt x="137389" y="110185"/>
                </a:cubicBezTo>
                <a:lnTo>
                  <a:pt x="152248" y="115671"/>
                </a:lnTo>
                <a:cubicBezTo>
                  <a:pt x="145694" y="131369"/>
                  <a:pt x="136093" y="143218"/>
                  <a:pt x="123444" y="151219"/>
                </a:cubicBezTo>
                <a:cubicBezTo>
                  <a:pt x="110795" y="159220"/>
                  <a:pt x="96012" y="163220"/>
                  <a:pt x="79096" y="163220"/>
                </a:cubicBezTo>
                <a:cubicBezTo>
                  <a:pt x="67818" y="163220"/>
                  <a:pt x="57417" y="161239"/>
                  <a:pt x="47892" y="157277"/>
                </a:cubicBezTo>
                <a:cubicBezTo>
                  <a:pt x="38367" y="153314"/>
                  <a:pt x="29985" y="147675"/>
                  <a:pt x="22746" y="140360"/>
                </a:cubicBezTo>
                <a:cubicBezTo>
                  <a:pt x="15507" y="133045"/>
                  <a:pt x="9906" y="124396"/>
                  <a:pt x="5944" y="114414"/>
                </a:cubicBezTo>
                <a:cubicBezTo>
                  <a:pt x="1981" y="104432"/>
                  <a:pt x="0" y="93497"/>
                  <a:pt x="0" y="81610"/>
                </a:cubicBezTo>
                <a:cubicBezTo>
                  <a:pt x="0" y="69570"/>
                  <a:pt x="1981" y="58560"/>
                  <a:pt x="5944" y="48577"/>
                </a:cubicBezTo>
                <a:cubicBezTo>
                  <a:pt x="9906" y="38595"/>
                  <a:pt x="15507" y="29985"/>
                  <a:pt x="22746" y="22746"/>
                </a:cubicBezTo>
                <a:cubicBezTo>
                  <a:pt x="29985" y="15507"/>
                  <a:pt x="38367" y="9906"/>
                  <a:pt x="47892" y="5943"/>
                </a:cubicBezTo>
                <a:cubicBezTo>
                  <a:pt x="57417" y="1981"/>
                  <a:pt x="67818" y="0"/>
                  <a:pt x="79096" y="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/>
            <a:endParaRPr lang="en-US" sz="1800" dirty="0" err="1">
              <a:solidFill>
                <a:schemeClr val="tx2"/>
              </a:solidFill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58492CB-F48F-CBFB-00C6-B18D71500E5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833B6ED0-CBFE-24E4-5031-A2BB3B036103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27292446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6F80C13-1AB3-A194-F129-E335043DC3A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DCBA2F54-A3E1-5C8B-28B6-66D5D8627E89}"/>
              </a:ext>
            </a:extLst>
          </p:cNvPr>
          <p:cNvSpPr/>
          <p:nvPr/>
        </p:nvSpPr>
        <p:spPr bwMode="auto">
          <a:xfrm>
            <a:off x="571500" y="1667434"/>
            <a:ext cx="2551113" cy="3971365"/>
          </a:xfrm>
          <a:prstGeom prst="roundRect">
            <a:avLst>
              <a:gd name="adj" fmla="val 5856"/>
            </a:avLst>
          </a:prstGeom>
          <a:solidFill>
            <a:schemeClr val="bg1"/>
          </a:solidFill>
          <a:ln>
            <a:noFill/>
            <a:headEnd type="none" w="med" len="med"/>
            <a:tailEnd type="none" w="med" len="med"/>
          </a:ln>
          <a:effectLst>
            <a:outerShdw blurRad="127000" dist="63500" dir="5400000" algn="t" rotWithShape="0">
              <a:schemeClr val="tx2">
                <a:alpha val="2000"/>
              </a:schemeClr>
            </a:outerShdw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cs typeface="Segoe UI" pitchFamily="34" charset="0"/>
            </a:endParaRPr>
          </a:p>
        </p:txBody>
      </p:sp>
      <p:sp>
        <p:nvSpPr>
          <p:cNvPr id="37" name="Rectangle: Rounded Corners 36">
            <a:extLst>
              <a:ext uri="{FF2B5EF4-FFF2-40B4-BE49-F238E27FC236}">
                <a16:creationId xmlns:a16="http://schemas.microsoft.com/office/drawing/2014/main" id="{74DFDADB-EBBC-F39D-D6F0-6F9D436FCB91}"/>
              </a:ext>
            </a:extLst>
          </p:cNvPr>
          <p:cNvSpPr/>
          <p:nvPr/>
        </p:nvSpPr>
        <p:spPr bwMode="auto">
          <a:xfrm>
            <a:off x="3404129" y="1667434"/>
            <a:ext cx="2551113" cy="3971365"/>
          </a:xfrm>
          <a:prstGeom prst="roundRect">
            <a:avLst>
              <a:gd name="adj" fmla="val 5856"/>
            </a:avLst>
          </a:prstGeom>
          <a:solidFill>
            <a:schemeClr val="bg1"/>
          </a:solidFill>
          <a:ln>
            <a:noFill/>
            <a:headEnd type="none" w="med" len="med"/>
            <a:tailEnd type="none" w="med" len="med"/>
          </a:ln>
          <a:effectLst>
            <a:outerShdw blurRad="127000" dist="63500" dir="5400000" algn="t" rotWithShape="0">
              <a:schemeClr val="tx2">
                <a:alpha val="2000"/>
              </a:schemeClr>
            </a:outerShdw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cs typeface="Segoe UI" pitchFamily="34" charset="0"/>
            </a:endParaRPr>
          </a:p>
        </p:txBody>
      </p:sp>
      <p:sp>
        <p:nvSpPr>
          <p:cNvPr id="38" name="Rectangle: Rounded Corners 37">
            <a:extLst>
              <a:ext uri="{FF2B5EF4-FFF2-40B4-BE49-F238E27FC236}">
                <a16:creationId xmlns:a16="http://schemas.microsoft.com/office/drawing/2014/main" id="{45F7FDD4-B4DA-C1AA-6CB9-3A7603FF2B88}"/>
              </a:ext>
            </a:extLst>
          </p:cNvPr>
          <p:cNvSpPr/>
          <p:nvPr/>
        </p:nvSpPr>
        <p:spPr bwMode="auto">
          <a:xfrm>
            <a:off x="6236758" y="1667434"/>
            <a:ext cx="2551113" cy="3971365"/>
          </a:xfrm>
          <a:prstGeom prst="roundRect">
            <a:avLst>
              <a:gd name="adj" fmla="val 5856"/>
            </a:avLst>
          </a:prstGeom>
          <a:solidFill>
            <a:schemeClr val="bg1"/>
          </a:solidFill>
          <a:ln>
            <a:noFill/>
            <a:headEnd type="none" w="med" len="med"/>
            <a:tailEnd type="none" w="med" len="med"/>
          </a:ln>
          <a:effectLst>
            <a:outerShdw blurRad="127000" dist="63500" dir="5400000" algn="t" rotWithShape="0">
              <a:schemeClr val="tx2">
                <a:alpha val="2000"/>
              </a:schemeClr>
            </a:outerShdw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cs typeface="Segoe UI" pitchFamily="34" charset="0"/>
            </a:endParaRPr>
          </a:p>
        </p:txBody>
      </p:sp>
      <p:sp>
        <p:nvSpPr>
          <p:cNvPr id="39" name="Rectangle: Rounded Corners 38">
            <a:extLst>
              <a:ext uri="{FF2B5EF4-FFF2-40B4-BE49-F238E27FC236}">
                <a16:creationId xmlns:a16="http://schemas.microsoft.com/office/drawing/2014/main" id="{07C30103-0996-3F44-42A9-FEFAAA3779D0}"/>
              </a:ext>
            </a:extLst>
          </p:cNvPr>
          <p:cNvSpPr/>
          <p:nvPr/>
        </p:nvSpPr>
        <p:spPr bwMode="auto">
          <a:xfrm>
            <a:off x="9069387" y="1667434"/>
            <a:ext cx="2551113" cy="3971365"/>
          </a:xfrm>
          <a:prstGeom prst="roundRect">
            <a:avLst>
              <a:gd name="adj" fmla="val 5856"/>
            </a:avLst>
          </a:prstGeom>
          <a:solidFill>
            <a:schemeClr val="bg1"/>
          </a:solidFill>
          <a:ln>
            <a:noFill/>
            <a:headEnd type="none" w="med" len="med"/>
            <a:tailEnd type="none" w="med" len="med"/>
          </a:ln>
          <a:effectLst>
            <a:outerShdw blurRad="127000" dist="63500" dir="5400000" algn="t" rotWithShape="0">
              <a:schemeClr val="tx2">
                <a:alpha val="2000"/>
              </a:schemeClr>
            </a:outerShdw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cs typeface="Segoe UI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B63EF52-4081-F9F7-C32E-501354CC24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500" y="522516"/>
            <a:ext cx="11049000" cy="461665"/>
          </a:xfrm>
        </p:spPr>
        <p:txBody>
          <a:bodyPr/>
          <a:lstStyle/>
          <a:p>
            <a:r>
              <a:rPr lang="en-US"/>
              <a:t>The </a:t>
            </a:r>
            <a:r>
              <a:rPr lang="en-US">
                <a:solidFill>
                  <a:schemeClr val="accent1"/>
                </a:solidFill>
              </a:rPr>
              <a:t>Problem</a:t>
            </a: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4C85E2F5-A165-192B-3BEE-1CBD9457A463}"/>
              </a:ext>
            </a:extLst>
          </p:cNvPr>
          <p:cNvSpPr/>
          <p:nvPr/>
        </p:nvSpPr>
        <p:spPr bwMode="auto">
          <a:xfrm>
            <a:off x="1230312" y="2266448"/>
            <a:ext cx="1233488" cy="1233486"/>
          </a:xfrm>
          <a:prstGeom prst="ellipse">
            <a:avLst/>
          </a:prstGeom>
          <a:solidFill>
            <a:schemeClr val="accent2">
              <a:alpha val="55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8FCDFDC8-1E7B-D8EE-68F4-52A2B1FAE4CB}"/>
              </a:ext>
            </a:extLst>
          </p:cNvPr>
          <p:cNvSpPr/>
          <p:nvPr/>
        </p:nvSpPr>
        <p:spPr bwMode="auto">
          <a:xfrm>
            <a:off x="4062941" y="2266448"/>
            <a:ext cx="1233488" cy="1233486"/>
          </a:xfrm>
          <a:prstGeom prst="ellipse">
            <a:avLst/>
          </a:prstGeom>
          <a:solidFill>
            <a:schemeClr val="accent2">
              <a:alpha val="7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D1D4C03D-A00E-71E7-1564-DD3EBA24F4C7}"/>
              </a:ext>
            </a:extLst>
          </p:cNvPr>
          <p:cNvSpPr/>
          <p:nvPr/>
        </p:nvSpPr>
        <p:spPr bwMode="auto">
          <a:xfrm>
            <a:off x="6895570" y="2266448"/>
            <a:ext cx="1233488" cy="1233486"/>
          </a:xfrm>
          <a:prstGeom prst="ellipse">
            <a:avLst/>
          </a:prstGeom>
          <a:solidFill>
            <a:schemeClr val="accent2">
              <a:alpha val="85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760F14C3-9D77-C9DC-B7F1-E0A9B422C44C}"/>
              </a:ext>
            </a:extLst>
          </p:cNvPr>
          <p:cNvSpPr/>
          <p:nvPr/>
        </p:nvSpPr>
        <p:spPr bwMode="auto">
          <a:xfrm>
            <a:off x="9728199" y="2266448"/>
            <a:ext cx="1233488" cy="123348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15" name="Google Shape;436;p14">
            <a:extLst>
              <a:ext uri="{FF2B5EF4-FFF2-40B4-BE49-F238E27FC236}">
                <a16:creationId xmlns:a16="http://schemas.microsoft.com/office/drawing/2014/main" id="{975AACB9-AC02-991A-0E81-1CB3F2491AF1}"/>
              </a:ext>
            </a:extLst>
          </p:cNvPr>
          <p:cNvSpPr txBox="1"/>
          <p:nvPr/>
        </p:nvSpPr>
        <p:spPr>
          <a:xfrm>
            <a:off x="784066" y="4189163"/>
            <a:ext cx="2125980" cy="86946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 algn="ctr">
              <a:spcBef>
                <a:spcPts val="600"/>
              </a:spcBef>
              <a:buClr>
                <a:schemeClr val="accent1"/>
              </a:buClr>
              <a:buNone/>
            </a:pPr>
            <a:r>
              <a:rPr lang="en-US" sz="1200">
                <a:solidFill>
                  <a:schemeClr val="bg2"/>
                </a:solidFill>
              </a:rPr>
              <a:t>Write how dirty energy harms the planet daily now. Explain how it blocks sustainable progress against trends fast. </a:t>
            </a:r>
          </a:p>
        </p:txBody>
      </p:sp>
      <p:sp>
        <p:nvSpPr>
          <p:cNvPr id="17" name="Google Shape;436;p14">
            <a:extLst>
              <a:ext uri="{FF2B5EF4-FFF2-40B4-BE49-F238E27FC236}">
                <a16:creationId xmlns:a16="http://schemas.microsoft.com/office/drawing/2014/main" id="{363BBD20-0CAE-E8B8-1285-32E93F452F09}"/>
              </a:ext>
            </a:extLst>
          </p:cNvPr>
          <p:cNvSpPr txBox="1"/>
          <p:nvPr/>
        </p:nvSpPr>
        <p:spPr>
          <a:xfrm>
            <a:off x="3616695" y="4189163"/>
            <a:ext cx="2125980" cy="86946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 algn="ctr">
              <a:spcBef>
                <a:spcPts val="600"/>
              </a:spcBef>
              <a:buClr>
                <a:schemeClr val="accent1"/>
              </a:buClr>
              <a:buNone/>
            </a:pPr>
            <a:r>
              <a:rPr lang="en-US" sz="1200">
                <a:solidFill>
                  <a:schemeClr val="bg2"/>
                </a:solidFill>
              </a:rPr>
              <a:t>Write how dirty energy harms the planet daily now. Explain how it blocks sustainable progress against trends fast. </a:t>
            </a:r>
          </a:p>
        </p:txBody>
      </p:sp>
      <p:sp>
        <p:nvSpPr>
          <p:cNvPr id="21" name="Google Shape;436;p14">
            <a:extLst>
              <a:ext uri="{FF2B5EF4-FFF2-40B4-BE49-F238E27FC236}">
                <a16:creationId xmlns:a16="http://schemas.microsoft.com/office/drawing/2014/main" id="{32C1389B-F653-F190-3AD2-0C4D687A24EE}"/>
              </a:ext>
            </a:extLst>
          </p:cNvPr>
          <p:cNvSpPr txBox="1"/>
          <p:nvPr/>
        </p:nvSpPr>
        <p:spPr>
          <a:xfrm>
            <a:off x="6449324" y="4189163"/>
            <a:ext cx="2125980" cy="86946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 algn="ctr">
              <a:spcBef>
                <a:spcPts val="600"/>
              </a:spcBef>
              <a:buClr>
                <a:schemeClr val="accent1"/>
              </a:buClr>
              <a:buNone/>
            </a:pPr>
            <a:r>
              <a:rPr lang="en-US" sz="1200">
                <a:solidFill>
                  <a:schemeClr val="bg2"/>
                </a:solidFill>
              </a:rPr>
              <a:t>Write how dirty energy harms the planet daily now. Explain how it blocks sustainable progress against trends fast. </a:t>
            </a:r>
          </a:p>
        </p:txBody>
      </p:sp>
      <p:sp>
        <p:nvSpPr>
          <p:cNvPr id="23" name="Google Shape;437;p14">
            <a:extLst>
              <a:ext uri="{FF2B5EF4-FFF2-40B4-BE49-F238E27FC236}">
                <a16:creationId xmlns:a16="http://schemas.microsoft.com/office/drawing/2014/main" id="{76A06692-5D6B-F3B1-E8E9-4C9905C41F9D}"/>
              </a:ext>
            </a:extLst>
          </p:cNvPr>
          <p:cNvSpPr txBox="1"/>
          <p:nvPr/>
        </p:nvSpPr>
        <p:spPr>
          <a:xfrm>
            <a:off x="784066" y="3783706"/>
            <a:ext cx="2125980" cy="2462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770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</a:pPr>
            <a:r>
              <a:rPr lang="en-GB" sz="1600" b="1" i="0" u="none" strike="noStrike" cap="none">
                <a:solidFill>
                  <a:schemeClr val="tx2"/>
                </a:solidFill>
                <a:latin typeface="+mj-lt"/>
                <a:ea typeface="Montserrat"/>
                <a:cs typeface="Montserrat"/>
                <a:sym typeface="Montserrat"/>
              </a:rPr>
              <a:t>Problem Name</a:t>
            </a:r>
            <a:endParaRPr lang="en-GB" sz="1600" b="1" i="0" u="none" strike="noStrike" cap="none">
              <a:solidFill>
                <a:schemeClr val="tx2"/>
              </a:solidFill>
              <a:latin typeface="+mj-lt"/>
              <a:ea typeface="Arial"/>
              <a:cs typeface="Arial"/>
              <a:sym typeface="Arial"/>
            </a:endParaRPr>
          </a:p>
        </p:txBody>
      </p:sp>
      <p:sp>
        <p:nvSpPr>
          <p:cNvPr id="33" name="Google Shape;437;p14">
            <a:extLst>
              <a:ext uri="{FF2B5EF4-FFF2-40B4-BE49-F238E27FC236}">
                <a16:creationId xmlns:a16="http://schemas.microsoft.com/office/drawing/2014/main" id="{BDC5C763-B99B-28F3-602F-6568C322A981}"/>
              </a:ext>
            </a:extLst>
          </p:cNvPr>
          <p:cNvSpPr txBox="1"/>
          <p:nvPr/>
        </p:nvSpPr>
        <p:spPr>
          <a:xfrm>
            <a:off x="3616695" y="3783706"/>
            <a:ext cx="2125980" cy="2462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770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</a:pPr>
            <a:r>
              <a:rPr lang="en-GB" sz="1600" b="1" i="0" u="none" strike="noStrike" cap="none">
                <a:solidFill>
                  <a:schemeClr val="tx2"/>
                </a:solidFill>
                <a:latin typeface="+mj-lt"/>
                <a:ea typeface="Montserrat"/>
                <a:cs typeface="Montserrat"/>
                <a:sym typeface="Montserrat"/>
              </a:rPr>
              <a:t>Problem Name</a:t>
            </a:r>
            <a:endParaRPr lang="en-GB" sz="1600" b="1" i="0" u="none" strike="noStrike" cap="none">
              <a:solidFill>
                <a:schemeClr val="tx2"/>
              </a:solidFill>
              <a:latin typeface="+mj-lt"/>
              <a:ea typeface="Arial"/>
              <a:cs typeface="Arial"/>
              <a:sym typeface="Arial"/>
            </a:endParaRPr>
          </a:p>
        </p:txBody>
      </p:sp>
      <p:sp>
        <p:nvSpPr>
          <p:cNvPr id="34" name="Google Shape;437;p14">
            <a:extLst>
              <a:ext uri="{FF2B5EF4-FFF2-40B4-BE49-F238E27FC236}">
                <a16:creationId xmlns:a16="http://schemas.microsoft.com/office/drawing/2014/main" id="{B48E5646-6491-FAD5-B290-30D74979889F}"/>
              </a:ext>
            </a:extLst>
          </p:cNvPr>
          <p:cNvSpPr txBox="1"/>
          <p:nvPr/>
        </p:nvSpPr>
        <p:spPr>
          <a:xfrm>
            <a:off x="6449324" y="3783706"/>
            <a:ext cx="2125980" cy="2462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770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</a:pPr>
            <a:r>
              <a:rPr lang="en-GB" sz="1600" b="1" i="0" u="none" strike="noStrike" cap="none">
                <a:solidFill>
                  <a:schemeClr val="tx2"/>
                </a:solidFill>
                <a:latin typeface="+mj-lt"/>
                <a:ea typeface="Montserrat"/>
                <a:cs typeface="Montserrat"/>
                <a:sym typeface="Montserrat"/>
              </a:rPr>
              <a:t>Problem Name</a:t>
            </a:r>
            <a:endParaRPr lang="en-GB" sz="1600" b="1" i="0" u="none" strike="noStrike" cap="none">
              <a:solidFill>
                <a:schemeClr val="tx2"/>
              </a:solidFill>
              <a:latin typeface="+mj-lt"/>
              <a:ea typeface="Arial"/>
              <a:cs typeface="Arial"/>
              <a:sym typeface="Arial"/>
            </a:endParaRPr>
          </a:p>
        </p:txBody>
      </p:sp>
      <p:sp>
        <p:nvSpPr>
          <p:cNvPr id="35" name="Google Shape;437;p14">
            <a:extLst>
              <a:ext uri="{FF2B5EF4-FFF2-40B4-BE49-F238E27FC236}">
                <a16:creationId xmlns:a16="http://schemas.microsoft.com/office/drawing/2014/main" id="{B2EF3FA8-E2B3-90FF-A051-49C070D84818}"/>
              </a:ext>
            </a:extLst>
          </p:cNvPr>
          <p:cNvSpPr txBox="1"/>
          <p:nvPr/>
        </p:nvSpPr>
        <p:spPr>
          <a:xfrm>
            <a:off x="9281953" y="3783706"/>
            <a:ext cx="2125980" cy="2462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770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</a:pPr>
            <a:r>
              <a:rPr lang="en-GB" sz="1600" b="1" i="0" u="none" strike="noStrike" cap="none">
                <a:solidFill>
                  <a:schemeClr val="tx2"/>
                </a:solidFill>
                <a:latin typeface="+mj-lt"/>
                <a:ea typeface="Montserrat"/>
                <a:cs typeface="Montserrat"/>
                <a:sym typeface="Montserrat"/>
              </a:rPr>
              <a:t>Problem Name</a:t>
            </a:r>
            <a:endParaRPr lang="en-GB" sz="1600" b="1" i="0" u="none" strike="noStrike" cap="none">
              <a:solidFill>
                <a:schemeClr val="tx2"/>
              </a:solidFill>
              <a:latin typeface="+mj-lt"/>
              <a:ea typeface="Arial"/>
              <a:cs typeface="Arial"/>
              <a:sym typeface="Arial"/>
            </a:endParaRPr>
          </a:p>
        </p:txBody>
      </p:sp>
      <p:sp>
        <p:nvSpPr>
          <p:cNvPr id="36" name="Google Shape;436;p14">
            <a:extLst>
              <a:ext uri="{FF2B5EF4-FFF2-40B4-BE49-F238E27FC236}">
                <a16:creationId xmlns:a16="http://schemas.microsoft.com/office/drawing/2014/main" id="{1B3C4792-8161-BB8B-FDD8-BC806D439371}"/>
              </a:ext>
            </a:extLst>
          </p:cNvPr>
          <p:cNvSpPr txBox="1"/>
          <p:nvPr/>
        </p:nvSpPr>
        <p:spPr>
          <a:xfrm>
            <a:off x="9281953" y="4189163"/>
            <a:ext cx="2125980" cy="86946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 algn="ctr">
              <a:spcBef>
                <a:spcPts val="600"/>
              </a:spcBef>
              <a:buClr>
                <a:schemeClr val="accent1"/>
              </a:buClr>
              <a:buNone/>
            </a:pPr>
            <a:r>
              <a:rPr lang="en-US" sz="1200">
                <a:solidFill>
                  <a:schemeClr val="bg2"/>
                </a:solidFill>
              </a:rPr>
              <a:t>Write how dirty energy harms the planet daily now. Explain how it blocks sustainable progress against trends fast. </a:t>
            </a:r>
          </a:p>
        </p:txBody>
      </p:sp>
      <p:pic>
        <p:nvPicPr>
          <p:cNvPr id="65" name="Graphic 64">
            <a:extLst>
              <a:ext uri="{FF2B5EF4-FFF2-40B4-BE49-F238E27FC236}">
                <a16:creationId xmlns:a16="http://schemas.microsoft.com/office/drawing/2014/main" id="{6DC655E3-08CD-865B-AECF-356CF8D6C7F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512324" y="2548459"/>
            <a:ext cx="669465" cy="669465"/>
          </a:xfrm>
          <a:prstGeom prst="rect">
            <a:avLst/>
          </a:prstGeom>
        </p:spPr>
      </p:pic>
      <p:pic>
        <p:nvPicPr>
          <p:cNvPr id="41" name="Graphic 40">
            <a:extLst>
              <a:ext uri="{FF2B5EF4-FFF2-40B4-BE49-F238E27FC236}">
                <a16:creationId xmlns:a16="http://schemas.microsoft.com/office/drawing/2014/main" id="{76E78035-9F09-6166-4607-91DC3039961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0010211" y="2548459"/>
            <a:ext cx="669465" cy="669465"/>
          </a:xfrm>
          <a:prstGeom prst="rect">
            <a:avLst/>
          </a:prstGeom>
        </p:spPr>
      </p:pic>
      <p:pic>
        <p:nvPicPr>
          <p:cNvPr id="43" name="Graphic 42">
            <a:extLst>
              <a:ext uri="{FF2B5EF4-FFF2-40B4-BE49-F238E27FC236}">
                <a16:creationId xmlns:a16="http://schemas.microsoft.com/office/drawing/2014/main" id="{EE2ED20C-A0A5-3701-CB27-A4E8E91820B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4372661" y="2548459"/>
            <a:ext cx="669465" cy="669465"/>
          </a:xfrm>
          <a:prstGeom prst="rect">
            <a:avLst/>
          </a:prstGeom>
        </p:spPr>
      </p:pic>
      <p:pic>
        <p:nvPicPr>
          <p:cNvPr id="45" name="Graphic 44">
            <a:extLst>
              <a:ext uri="{FF2B5EF4-FFF2-40B4-BE49-F238E27FC236}">
                <a16:creationId xmlns:a16="http://schemas.microsoft.com/office/drawing/2014/main" id="{6596670F-3C3C-633A-6DFA-CAB4D2585D24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7177582" y="2548459"/>
            <a:ext cx="669465" cy="6694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2769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E13DC4B-34E2-3736-DF4C-479DE2E0055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Rectangle: Rounded Corners 33">
            <a:extLst>
              <a:ext uri="{FF2B5EF4-FFF2-40B4-BE49-F238E27FC236}">
                <a16:creationId xmlns:a16="http://schemas.microsoft.com/office/drawing/2014/main" id="{6B5D99B8-2FB2-49CA-4078-11D31E42E2B7}"/>
              </a:ext>
            </a:extLst>
          </p:cNvPr>
          <p:cNvSpPr/>
          <p:nvPr/>
        </p:nvSpPr>
        <p:spPr bwMode="auto">
          <a:xfrm>
            <a:off x="571500" y="1667434"/>
            <a:ext cx="2551113" cy="3971365"/>
          </a:xfrm>
          <a:prstGeom prst="roundRect">
            <a:avLst>
              <a:gd name="adj" fmla="val 5856"/>
            </a:avLst>
          </a:prstGeom>
          <a:solidFill>
            <a:schemeClr val="bg1"/>
          </a:solidFill>
          <a:ln>
            <a:noFill/>
            <a:headEnd type="none" w="med" len="med"/>
            <a:tailEnd type="none" w="med" len="med"/>
          </a:ln>
          <a:effectLst>
            <a:outerShdw blurRad="127000" dist="63500" dir="5400000" algn="t" rotWithShape="0">
              <a:schemeClr val="tx2">
                <a:alpha val="2000"/>
              </a:schemeClr>
            </a:outerShdw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cs typeface="Segoe UI" pitchFamily="34" charset="0"/>
            </a:endParaRPr>
          </a:p>
        </p:txBody>
      </p:sp>
      <p:sp>
        <p:nvSpPr>
          <p:cNvPr id="29" name="Rectangle: Rounded Corners 28">
            <a:extLst>
              <a:ext uri="{FF2B5EF4-FFF2-40B4-BE49-F238E27FC236}">
                <a16:creationId xmlns:a16="http://schemas.microsoft.com/office/drawing/2014/main" id="{DCA014B3-B228-8BA2-F42B-60773CEDC0A0}"/>
              </a:ext>
            </a:extLst>
          </p:cNvPr>
          <p:cNvSpPr/>
          <p:nvPr/>
        </p:nvSpPr>
        <p:spPr bwMode="auto">
          <a:xfrm>
            <a:off x="3404129" y="1667434"/>
            <a:ext cx="2551113" cy="3971365"/>
          </a:xfrm>
          <a:prstGeom prst="roundRect">
            <a:avLst>
              <a:gd name="adj" fmla="val 5856"/>
            </a:avLst>
          </a:prstGeom>
          <a:solidFill>
            <a:schemeClr val="bg1"/>
          </a:solidFill>
          <a:ln>
            <a:noFill/>
            <a:headEnd type="none" w="med" len="med"/>
            <a:tailEnd type="none" w="med" len="med"/>
          </a:ln>
          <a:effectLst>
            <a:outerShdw blurRad="127000" dist="63500" dir="5400000" algn="t" rotWithShape="0">
              <a:schemeClr val="tx2">
                <a:alpha val="2000"/>
              </a:schemeClr>
            </a:outerShdw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cs typeface="Segoe UI" pitchFamily="34" charset="0"/>
            </a:endParaRPr>
          </a:p>
        </p:txBody>
      </p:sp>
      <p:sp>
        <p:nvSpPr>
          <p:cNvPr id="30" name="Rectangle: Rounded Corners 29">
            <a:extLst>
              <a:ext uri="{FF2B5EF4-FFF2-40B4-BE49-F238E27FC236}">
                <a16:creationId xmlns:a16="http://schemas.microsoft.com/office/drawing/2014/main" id="{5B7C0F79-FACA-107D-5043-C16702D8CB15}"/>
              </a:ext>
            </a:extLst>
          </p:cNvPr>
          <p:cNvSpPr/>
          <p:nvPr/>
        </p:nvSpPr>
        <p:spPr bwMode="auto">
          <a:xfrm>
            <a:off x="6236758" y="1667434"/>
            <a:ext cx="2551113" cy="3971365"/>
          </a:xfrm>
          <a:prstGeom prst="roundRect">
            <a:avLst>
              <a:gd name="adj" fmla="val 5856"/>
            </a:avLst>
          </a:prstGeom>
          <a:solidFill>
            <a:schemeClr val="bg1"/>
          </a:solidFill>
          <a:ln>
            <a:noFill/>
            <a:headEnd type="none" w="med" len="med"/>
            <a:tailEnd type="none" w="med" len="med"/>
          </a:ln>
          <a:effectLst>
            <a:outerShdw blurRad="127000" dist="63500" dir="5400000" algn="t" rotWithShape="0">
              <a:schemeClr val="tx2">
                <a:alpha val="2000"/>
              </a:schemeClr>
            </a:outerShdw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cs typeface="Segoe UI" pitchFamily="34" charset="0"/>
            </a:endParaRPr>
          </a:p>
        </p:txBody>
      </p:sp>
      <p:sp>
        <p:nvSpPr>
          <p:cNvPr id="31" name="Rectangle: Rounded Corners 30">
            <a:extLst>
              <a:ext uri="{FF2B5EF4-FFF2-40B4-BE49-F238E27FC236}">
                <a16:creationId xmlns:a16="http://schemas.microsoft.com/office/drawing/2014/main" id="{9A03424A-4B14-6A5A-93B7-5090CFB66599}"/>
              </a:ext>
            </a:extLst>
          </p:cNvPr>
          <p:cNvSpPr/>
          <p:nvPr/>
        </p:nvSpPr>
        <p:spPr bwMode="auto">
          <a:xfrm>
            <a:off x="9069387" y="1667434"/>
            <a:ext cx="2551113" cy="3971365"/>
          </a:xfrm>
          <a:prstGeom prst="roundRect">
            <a:avLst>
              <a:gd name="adj" fmla="val 5856"/>
            </a:avLst>
          </a:prstGeom>
          <a:solidFill>
            <a:schemeClr val="bg1"/>
          </a:solidFill>
          <a:ln>
            <a:noFill/>
            <a:headEnd type="none" w="med" len="med"/>
            <a:tailEnd type="none" w="med" len="med"/>
          </a:ln>
          <a:effectLst>
            <a:outerShdw blurRad="127000" dist="63500" dir="5400000" algn="t" rotWithShape="0">
              <a:schemeClr val="tx2">
                <a:alpha val="2000"/>
              </a:schemeClr>
            </a:outerShdw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cs typeface="Segoe UI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AB1E2C2-A980-D0F6-22A1-2E5D28BC2C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Our </a:t>
            </a:r>
            <a:r>
              <a:rPr lang="en-US">
                <a:solidFill>
                  <a:schemeClr val="accent1"/>
                </a:solidFill>
              </a:rPr>
              <a:t>Solution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6B74FAF-E390-E98A-04D3-8B27C74F82E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0AE15BF1-FD75-2D6A-64D6-C3205CADF95C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9B8E092F-4FDA-AC84-3AB3-B5021C004BD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AB7F8E0C-EC57-AE3C-9F74-A26278478FCC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51" name="Google Shape;436;p14">
            <a:extLst>
              <a:ext uri="{FF2B5EF4-FFF2-40B4-BE49-F238E27FC236}">
                <a16:creationId xmlns:a16="http://schemas.microsoft.com/office/drawing/2014/main" id="{A71153AA-207E-A9C9-8836-7EA28E2F6AF4}"/>
              </a:ext>
            </a:extLst>
          </p:cNvPr>
          <p:cNvSpPr txBox="1"/>
          <p:nvPr/>
        </p:nvSpPr>
        <p:spPr>
          <a:xfrm>
            <a:off x="784066" y="4392589"/>
            <a:ext cx="2125980" cy="86946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 algn="ctr">
              <a:spcBef>
                <a:spcPts val="600"/>
              </a:spcBef>
              <a:buClr>
                <a:schemeClr val="accent1"/>
              </a:buClr>
              <a:buNone/>
            </a:pPr>
            <a:r>
              <a:rPr lang="en-US" sz="1200">
                <a:solidFill>
                  <a:schemeClr val="bg2"/>
                </a:solidFill>
              </a:rPr>
              <a:t>Write how your solution delivers clean energy with innovative tech, cutting emissions and costs.</a:t>
            </a:r>
          </a:p>
        </p:txBody>
      </p:sp>
      <p:sp>
        <p:nvSpPr>
          <p:cNvPr id="52" name="Google Shape;437;p14">
            <a:extLst>
              <a:ext uri="{FF2B5EF4-FFF2-40B4-BE49-F238E27FC236}">
                <a16:creationId xmlns:a16="http://schemas.microsoft.com/office/drawing/2014/main" id="{CF74DF8E-A872-D828-65CD-9229206F0E45}"/>
              </a:ext>
            </a:extLst>
          </p:cNvPr>
          <p:cNvSpPr txBox="1"/>
          <p:nvPr/>
        </p:nvSpPr>
        <p:spPr>
          <a:xfrm>
            <a:off x="784066" y="4063611"/>
            <a:ext cx="2125980" cy="2462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770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</a:pPr>
            <a:r>
              <a:rPr lang="en-GB" sz="1600" b="1" i="0" u="none" strike="noStrike" cap="none">
                <a:solidFill>
                  <a:schemeClr val="tx2"/>
                </a:solidFill>
                <a:latin typeface="+mj-lt"/>
                <a:ea typeface="Montserrat"/>
                <a:cs typeface="Montserrat"/>
                <a:sym typeface="Montserrat"/>
              </a:rPr>
              <a:t>Feature Name</a:t>
            </a:r>
            <a:endParaRPr lang="en-GB" sz="1600" b="1" i="0" u="none" strike="noStrike" cap="none">
              <a:solidFill>
                <a:schemeClr val="tx2"/>
              </a:solidFill>
              <a:latin typeface="+mj-lt"/>
              <a:ea typeface="Arial"/>
              <a:cs typeface="Arial"/>
              <a:sym typeface="Arial"/>
            </a:endParaRPr>
          </a:p>
        </p:txBody>
      </p:sp>
      <p:sp>
        <p:nvSpPr>
          <p:cNvPr id="55" name="Google Shape;436;p14">
            <a:extLst>
              <a:ext uri="{FF2B5EF4-FFF2-40B4-BE49-F238E27FC236}">
                <a16:creationId xmlns:a16="http://schemas.microsoft.com/office/drawing/2014/main" id="{DB001FD8-5E4A-C3DD-BC22-D15D14871466}"/>
              </a:ext>
            </a:extLst>
          </p:cNvPr>
          <p:cNvSpPr txBox="1"/>
          <p:nvPr/>
        </p:nvSpPr>
        <p:spPr>
          <a:xfrm>
            <a:off x="3616695" y="4392589"/>
            <a:ext cx="2125980" cy="86946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 algn="ctr">
              <a:spcBef>
                <a:spcPts val="600"/>
              </a:spcBef>
              <a:buClr>
                <a:schemeClr val="accent1"/>
              </a:buClr>
              <a:buNone/>
            </a:pPr>
            <a:r>
              <a:rPr lang="en-US" sz="1200">
                <a:solidFill>
                  <a:schemeClr val="bg2"/>
                </a:solidFill>
              </a:rPr>
              <a:t>Write how your solution delivers clean energy with innovative tech, cutting emissions and costs.</a:t>
            </a:r>
          </a:p>
        </p:txBody>
      </p:sp>
      <p:sp>
        <p:nvSpPr>
          <p:cNvPr id="56" name="Google Shape;437;p14">
            <a:extLst>
              <a:ext uri="{FF2B5EF4-FFF2-40B4-BE49-F238E27FC236}">
                <a16:creationId xmlns:a16="http://schemas.microsoft.com/office/drawing/2014/main" id="{F7ECAFA7-D752-C788-5A7C-F327D0D97ECA}"/>
              </a:ext>
            </a:extLst>
          </p:cNvPr>
          <p:cNvSpPr txBox="1"/>
          <p:nvPr/>
        </p:nvSpPr>
        <p:spPr>
          <a:xfrm>
            <a:off x="3616695" y="4063611"/>
            <a:ext cx="2125980" cy="2462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770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</a:pPr>
            <a:r>
              <a:rPr lang="en-GB" sz="1600" b="1" i="0" u="none" strike="noStrike" cap="none">
                <a:solidFill>
                  <a:schemeClr val="tx2"/>
                </a:solidFill>
                <a:latin typeface="+mj-lt"/>
                <a:ea typeface="Montserrat"/>
                <a:cs typeface="Montserrat"/>
                <a:sym typeface="Montserrat"/>
              </a:rPr>
              <a:t>Feature Name</a:t>
            </a:r>
            <a:endParaRPr lang="en-GB" sz="1600" b="1" i="0" u="none" strike="noStrike" cap="none">
              <a:solidFill>
                <a:schemeClr val="tx2"/>
              </a:solidFill>
              <a:latin typeface="+mj-lt"/>
              <a:ea typeface="Arial"/>
              <a:cs typeface="Arial"/>
              <a:sym typeface="Arial"/>
            </a:endParaRPr>
          </a:p>
        </p:txBody>
      </p:sp>
      <p:sp>
        <p:nvSpPr>
          <p:cNvPr id="58" name="Google Shape;436;p14">
            <a:extLst>
              <a:ext uri="{FF2B5EF4-FFF2-40B4-BE49-F238E27FC236}">
                <a16:creationId xmlns:a16="http://schemas.microsoft.com/office/drawing/2014/main" id="{78DAEBBD-2430-81FE-BF50-04BCB47F34DC}"/>
              </a:ext>
            </a:extLst>
          </p:cNvPr>
          <p:cNvSpPr txBox="1"/>
          <p:nvPr/>
        </p:nvSpPr>
        <p:spPr>
          <a:xfrm>
            <a:off x="6449324" y="4392589"/>
            <a:ext cx="2125980" cy="86946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 algn="ctr">
              <a:spcBef>
                <a:spcPts val="600"/>
              </a:spcBef>
              <a:buClr>
                <a:schemeClr val="accent1"/>
              </a:buClr>
              <a:buNone/>
            </a:pPr>
            <a:r>
              <a:rPr lang="en-US" sz="1200">
                <a:solidFill>
                  <a:schemeClr val="bg2"/>
                </a:solidFill>
              </a:rPr>
              <a:t>Write how your solution delivers clean energy with innovative tech, cutting emissions and costs.</a:t>
            </a:r>
          </a:p>
        </p:txBody>
      </p:sp>
      <p:sp>
        <p:nvSpPr>
          <p:cNvPr id="59" name="Google Shape;437;p14">
            <a:extLst>
              <a:ext uri="{FF2B5EF4-FFF2-40B4-BE49-F238E27FC236}">
                <a16:creationId xmlns:a16="http://schemas.microsoft.com/office/drawing/2014/main" id="{C81D22B0-68B3-1FFC-1395-3E1D65D3B509}"/>
              </a:ext>
            </a:extLst>
          </p:cNvPr>
          <p:cNvSpPr txBox="1"/>
          <p:nvPr/>
        </p:nvSpPr>
        <p:spPr>
          <a:xfrm>
            <a:off x="6449324" y="4063611"/>
            <a:ext cx="2125980" cy="2462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770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</a:pPr>
            <a:r>
              <a:rPr lang="en-GB" sz="1600" b="1" i="0" u="none" strike="noStrike" cap="none">
                <a:solidFill>
                  <a:schemeClr val="tx2"/>
                </a:solidFill>
                <a:latin typeface="+mj-lt"/>
                <a:ea typeface="Montserrat"/>
                <a:cs typeface="Montserrat"/>
                <a:sym typeface="Montserrat"/>
              </a:rPr>
              <a:t>Feature Name</a:t>
            </a:r>
            <a:endParaRPr lang="en-GB" sz="1600" b="1" i="0" u="none" strike="noStrike" cap="none">
              <a:solidFill>
                <a:schemeClr val="tx2"/>
              </a:solidFill>
              <a:latin typeface="+mj-lt"/>
              <a:ea typeface="Arial"/>
              <a:cs typeface="Arial"/>
              <a:sym typeface="Arial"/>
            </a:endParaRPr>
          </a:p>
        </p:txBody>
      </p:sp>
      <p:sp>
        <p:nvSpPr>
          <p:cNvPr id="61" name="Google Shape;436;p14">
            <a:extLst>
              <a:ext uri="{FF2B5EF4-FFF2-40B4-BE49-F238E27FC236}">
                <a16:creationId xmlns:a16="http://schemas.microsoft.com/office/drawing/2014/main" id="{CAA685B6-CE12-80BD-8DA3-79CAAB51727F}"/>
              </a:ext>
            </a:extLst>
          </p:cNvPr>
          <p:cNvSpPr txBox="1"/>
          <p:nvPr/>
        </p:nvSpPr>
        <p:spPr>
          <a:xfrm>
            <a:off x="9281953" y="4392589"/>
            <a:ext cx="2125980" cy="86946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 algn="ctr">
              <a:spcBef>
                <a:spcPts val="600"/>
              </a:spcBef>
              <a:buClr>
                <a:schemeClr val="accent1"/>
              </a:buClr>
              <a:buNone/>
            </a:pPr>
            <a:r>
              <a:rPr lang="en-US" sz="1200">
                <a:solidFill>
                  <a:schemeClr val="bg2"/>
                </a:solidFill>
              </a:rPr>
              <a:t>Write how your solution delivers clean energy with innovative tech, cutting emissions and costs.</a:t>
            </a:r>
          </a:p>
        </p:txBody>
      </p:sp>
      <p:sp>
        <p:nvSpPr>
          <p:cNvPr id="62" name="Google Shape;437;p14">
            <a:extLst>
              <a:ext uri="{FF2B5EF4-FFF2-40B4-BE49-F238E27FC236}">
                <a16:creationId xmlns:a16="http://schemas.microsoft.com/office/drawing/2014/main" id="{E3474D42-6E3F-1B1B-0DAA-B7B6D8EE076B}"/>
              </a:ext>
            </a:extLst>
          </p:cNvPr>
          <p:cNvSpPr txBox="1"/>
          <p:nvPr/>
        </p:nvSpPr>
        <p:spPr>
          <a:xfrm>
            <a:off x="9281953" y="4063611"/>
            <a:ext cx="2125980" cy="2462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770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</a:pPr>
            <a:r>
              <a:rPr lang="en-GB" sz="1600" b="1" i="0" u="none" strike="noStrike" cap="none">
                <a:solidFill>
                  <a:schemeClr val="tx2"/>
                </a:solidFill>
                <a:latin typeface="+mj-lt"/>
                <a:ea typeface="Montserrat"/>
                <a:cs typeface="Montserrat"/>
                <a:sym typeface="Montserrat"/>
              </a:rPr>
              <a:t>Feature Name</a:t>
            </a:r>
            <a:endParaRPr lang="en-GB" sz="1600" b="1" i="0" u="none" strike="noStrike" cap="none">
              <a:solidFill>
                <a:schemeClr val="tx2"/>
              </a:solidFill>
              <a:latin typeface="+mj-lt"/>
              <a:ea typeface="Arial"/>
              <a:cs typeface="Arial"/>
              <a:sym typeface="Arial"/>
            </a:endParaRPr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8AA08582-ED1B-24AF-3BA3-DFCA47F61F71}"/>
              </a:ext>
            </a:extLst>
          </p:cNvPr>
          <p:cNvSpPr/>
          <p:nvPr/>
        </p:nvSpPr>
        <p:spPr bwMode="auto">
          <a:xfrm>
            <a:off x="1389856" y="2971800"/>
            <a:ext cx="914400" cy="914400"/>
          </a:xfrm>
          <a:prstGeom prst="ellipse">
            <a:avLst/>
          </a:prstGeom>
          <a:solidFill>
            <a:srgbClr val="F1F8E5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54" name="Oval 53">
            <a:extLst>
              <a:ext uri="{FF2B5EF4-FFF2-40B4-BE49-F238E27FC236}">
                <a16:creationId xmlns:a16="http://schemas.microsoft.com/office/drawing/2014/main" id="{59849FA2-9F85-86AF-F311-78E153266377}"/>
              </a:ext>
            </a:extLst>
          </p:cNvPr>
          <p:cNvSpPr/>
          <p:nvPr/>
        </p:nvSpPr>
        <p:spPr bwMode="auto">
          <a:xfrm>
            <a:off x="4222485" y="2971800"/>
            <a:ext cx="914400" cy="914400"/>
          </a:xfrm>
          <a:prstGeom prst="ellipse">
            <a:avLst/>
          </a:prstGeom>
          <a:solidFill>
            <a:srgbClr val="F1F8E5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57" name="Oval 56">
            <a:extLst>
              <a:ext uri="{FF2B5EF4-FFF2-40B4-BE49-F238E27FC236}">
                <a16:creationId xmlns:a16="http://schemas.microsoft.com/office/drawing/2014/main" id="{ADD43B13-E49C-ADC5-D6CC-695737DD2BC9}"/>
              </a:ext>
            </a:extLst>
          </p:cNvPr>
          <p:cNvSpPr/>
          <p:nvPr/>
        </p:nvSpPr>
        <p:spPr bwMode="auto">
          <a:xfrm>
            <a:off x="7055114" y="2971800"/>
            <a:ext cx="914400" cy="914400"/>
          </a:xfrm>
          <a:prstGeom prst="ellipse">
            <a:avLst/>
          </a:prstGeom>
          <a:solidFill>
            <a:srgbClr val="F1F8E5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60" name="Oval 59">
            <a:extLst>
              <a:ext uri="{FF2B5EF4-FFF2-40B4-BE49-F238E27FC236}">
                <a16:creationId xmlns:a16="http://schemas.microsoft.com/office/drawing/2014/main" id="{CED55113-4205-3730-4CDE-E1C1C9791D67}"/>
              </a:ext>
            </a:extLst>
          </p:cNvPr>
          <p:cNvSpPr/>
          <p:nvPr/>
        </p:nvSpPr>
        <p:spPr bwMode="auto">
          <a:xfrm>
            <a:off x="9887743" y="2971800"/>
            <a:ext cx="914400" cy="914400"/>
          </a:xfrm>
          <a:prstGeom prst="ellipse">
            <a:avLst/>
          </a:prstGeom>
          <a:solidFill>
            <a:srgbClr val="F1F8E5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pic>
        <p:nvPicPr>
          <p:cNvPr id="72" name="Graphic 71">
            <a:extLst>
              <a:ext uri="{FF2B5EF4-FFF2-40B4-BE49-F238E27FC236}">
                <a16:creationId xmlns:a16="http://schemas.microsoft.com/office/drawing/2014/main" id="{A268E126-353B-2CA7-A0F2-575F9649A1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554659" y="3136603"/>
            <a:ext cx="584794" cy="584794"/>
          </a:xfrm>
          <a:prstGeom prst="rect">
            <a:avLst/>
          </a:prstGeom>
        </p:spPr>
      </p:pic>
      <p:pic>
        <p:nvPicPr>
          <p:cNvPr id="74" name="Graphic 73">
            <a:extLst>
              <a:ext uri="{FF2B5EF4-FFF2-40B4-BE49-F238E27FC236}">
                <a16:creationId xmlns:a16="http://schemas.microsoft.com/office/drawing/2014/main" id="{F20CD720-62A0-3F14-3792-81D141CC942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4387288" y="3136603"/>
            <a:ext cx="584794" cy="584794"/>
          </a:xfrm>
          <a:prstGeom prst="rect">
            <a:avLst/>
          </a:prstGeom>
        </p:spPr>
      </p:pic>
      <p:pic>
        <p:nvPicPr>
          <p:cNvPr id="79" name="Graphic 78">
            <a:extLst>
              <a:ext uri="{FF2B5EF4-FFF2-40B4-BE49-F238E27FC236}">
                <a16:creationId xmlns:a16="http://schemas.microsoft.com/office/drawing/2014/main" id="{96089B1F-9E3C-1DD6-EE1D-215E2B4E38C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0058571" y="3142628"/>
            <a:ext cx="572745" cy="572745"/>
          </a:xfrm>
          <a:prstGeom prst="rect">
            <a:avLst/>
          </a:prstGeom>
        </p:spPr>
      </p:pic>
      <p:pic>
        <p:nvPicPr>
          <p:cNvPr id="81" name="Graphic 80">
            <a:extLst>
              <a:ext uri="{FF2B5EF4-FFF2-40B4-BE49-F238E27FC236}">
                <a16:creationId xmlns:a16="http://schemas.microsoft.com/office/drawing/2014/main" id="{B59BD4B4-B922-E82F-E1A9-869F5B7F914D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7219917" y="3136603"/>
            <a:ext cx="584794" cy="584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41835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72D174A-391E-6BB6-1718-33A6B982EA1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00993D-90A5-759F-D192-A86E2F5DBA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Market </a:t>
            </a:r>
            <a:r>
              <a:rPr lang="en-US">
                <a:solidFill>
                  <a:schemeClr val="accent1"/>
                </a:solidFill>
              </a:rPr>
              <a:t>Opportunity</a:t>
            </a:r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E27F5D27-C20E-31EE-5D6E-0F681ED84962}"/>
              </a:ext>
            </a:extLst>
          </p:cNvPr>
          <p:cNvSpPr/>
          <p:nvPr/>
        </p:nvSpPr>
        <p:spPr bwMode="auto">
          <a:xfrm>
            <a:off x="6103938" y="1694439"/>
            <a:ext cx="4176747" cy="2548254"/>
          </a:xfrm>
          <a:custGeom>
            <a:avLst/>
            <a:gdLst>
              <a:gd name="connsiteX0" fmla="*/ 3635556 w 3635556"/>
              <a:gd name="connsiteY0" fmla="*/ 0 h 2325280"/>
              <a:gd name="connsiteX1" fmla="*/ 3635556 w 3635556"/>
              <a:gd name="connsiteY1" fmla="*/ 2325280 h 2325280"/>
              <a:gd name="connsiteX2" fmla="*/ 0 w 3635556"/>
              <a:gd name="connsiteY2" fmla="*/ 2025528 h 2325280"/>
              <a:gd name="connsiteX3" fmla="*/ 0 w 3635556"/>
              <a:gd name="connsiteY3" fmla="*/ 299752 h 23252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35556" h="2325280">
                <a:moveTo>
                  <a:pt x="3635556" y="0"/>
                </a:moveTo>
                <a:lnTo>
                  <a:pt x="3635556" y="2325280"/>
                </a:lnTo>
                <a:lnTo>
                  <a:pt x="0" y="2025528"/>
                </a:lnTo>
                <a:lnTo>
                  <a:pt x="0" y="299752"/>
                </a:lnTo>
                <a:close/>
              </a:path>
            </a:pathLst>
          </a:custGeom>
          <a:gradFill>
            <a:gsLst>
              <a:gs pos="0">
                <a:srgbClr val="F7F7F7">
                  <a:alpha val="0"/>
                </a:srgbClr>
              </a:gs>
              <a:gs pos="100000">
                <a:srgbClr val="F0F0F0"/>
              </a:gs>
            </a:gsLst>
            <a:lin ang="0" scaled="1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id="{CF8C1E30-EF26-5FA6-3A42-334A12BD1B69}"/>
              </a:ext>
            </a:extLst>
          </p:cNvPr>
          <p:cNvSpPr/>
          <p:nvPr/>
        </p:nvSpPr>
        <p:spPr bwMode="auto">
          <a:xfrm>
            <a:off x="2389743" y="1805927"/>
            <a:ext cx="3635556" cy="2325280"/>
          </a:xfrm>
          <a:custGeom>
            <a:avLst/>
            <a:gdLst>
              <a:gd name="connsiteX0" fmla="*/ 3635556 w 3635556"/>
              <a:gd name="connsiteY0" fmla="*/ 0 h 2325280"/>
              <a:gd name="connsiteX1" fmla="*/ 3635556 w 3635556"/>
              <a:gd name="connsiteY1" fmla="*/ 2325280 h 2325280"/>
              <a:gd name="connsiteX2" fmla="*/ 0 w 3635556"/>
              <a:gd name="connsiteY2" fmla="*/ 2025528 h 2325280"/>
              <a:gd name="connsiteX3" fmla="*/ 0 w 3635556"/>
              <a:gd name="connsiteY3" fmla="*/ 299752 h 23252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35556" h="2325280">
                <a:moveTo>
                  <a:pt x="3635556" y="0"/>
                </a:moveTo>
                <a:lnTo>
                  <a:pt x="3635556" y="2325280"/>
                </a:lnTo>
                <a:lnTo>
                  <a:pt x="0" y="2025528"/>
                </a:lnTo>
                <a:lnTo>
                  <a:pt x="0" y="299752"/>
                </a:lnTo>
                <a:close/>
              </a:path>
            </a:pathLst>
          </a:custGeom>
          <a:gradFill>
            <a:gsLst>
              <a:gs pos="0">
                <a:srgbClr val="F7F7F7">
                  <a:alpha val="0"/>
                </a:srgbClr>
              </a:gs>
              <a:gs pos="100000">
                <a:srgbClr val="F0F0F0"/>
              </a:gs>
            </a:gsLst>
            <a:lin ang="0" scaled="1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B95D1140-07DD-9F5B-474D-DAFCDBAA0DA7}"/>
              </a:ext>
            </a:extLst>
          </p:cNvPr>
          <p:cNvSpPr/>
          <p:nvPr/>
        </p:nvSpPr>
        <p:spPr bwMode="auto">
          <a:xfrm>
            <a:off x="5951538" y="1542040"/>
            <a:ext cx="4176747" cy="2548254"/>
          </a:xfrm>
          <a:custGeom>
            <a:avLst/>
            <a:gdLst>
              <a:gd name="connsiteX0" fmla="*/ 3635556 w 3635556"/>
              <a:gd name="connsiteY0" fmla="*/ 0 h 2325280"/>
              <a:gd name="connsiteX1" fmla="*/ 3635556 w 3635556"/>
              <a:gd name="connsiteY1" fmla="*/ 2325280 h 2325280"/>
              <a:gd name="connsiteX2" fmla="*/ 0 w 3635556"/>
              <a:gd name="connsiteY2" fmla="*/ 2025528 h 2325280"/>
              <a:gd name="connsiteX3" fmla="*/ 0 w 3635556"/>
              <a:gd name="connsiteY3" fmla="*/ 299752 h 23252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35556" h="2325280">
                <a:moveTo>
                  <a:pt x="3635556" y="0"/>
                </a:moveTo>
                <a:lnTo>
                  <a:pt x="3635556" y="2325280"/>
                </a:lnTo>
                <a:lnTo>
                  <a:pt x="0" y="2025528"/>
                </a:lnTo>
                <a:lnTo>
                  <a:pt x="0" y="299752"/>
                </a:ln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697FF38E-2D9F-8E05-B418-386792D7DD79}"/>
              </a:ext>
            </a:extLst>
          </p:cNvPr>
          <p:cNvSpPr/>
          <p:nvPr/>
        </p:nvSpPr>
        <p:spPr bwMode="auto">
          <a:xfrm>
            <a:off x="2237343" y="1653527"/>
            <a:ext cx="3635556" cy="2325280"/>
          </a:xfrm>
          <a:custGeom>
            <a:avLst/>
            <a:gdLst>
              <a:gd name="connsiteX0" fmla="*/ 3635556 w 3635556"/>
              <a:gd name="connsiteY0" fmla="*/ 0 h 2325280"/>
              <a:gd name="connsiteX1" fmla="*/ 3635556 w 3635556"/>
              <a:gd name="connsiteY1" fmla="*/ 2325280 h 2325280"/>
              <a:gd name="connsiteX2" fmla="*/ 0 w 3635556"/>
              <a:gd name="connsiteY2" fmla="*/ 2025528 h 2325280"/>
              <a:gd name="connsiteX3" fmla="*/ 0 w 3635556"/>
              <a:gd name="connsiteY3" fmla="*/ 299752 h 23252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35556" h="2325280">
                <a:moveTo>
                  <a:pt x="3635556" y="0"/>
                </a:moveTo>
                <a:lnTo>
                  <a:pt x="3635556" y="2325280"/>
                </a:lnTo>
                <a:lnTo>
                  <a:pt x="0" y="2025528"/>
                </a:lnTo>
                <a:lnTo>
                  <a:pt x="0" y="299752"/>
                </a:ln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8E2526E6-01CD-03D3-5096-241338FAD19D}"/>
              </a:ext>
            </a:extLst>
          </p:cNvPr>
          <p:cNvSpPr/>
          <p:nvPr/>
        </p:nvSpPr>
        <p:spPr bwMode="auto">
          <a:xfrm>
            <a:off x="8854158" y="1542040"/>
            <a:ext cx="2548254" cy="2548254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spcBef>
                <a:spcPct val="0"/>
              </a:spcBef>
              <a:spcAft>
                <a:spcPct val="0"/>
              </a:spcAft>
            </a:pPr>
            <a:r>
              <a:rPr lang="en-US" sz="4000" b="1">
                <a:solidFill>
                  <a:srgbClr val="FFFFFF"/>
                </a:solidFill>
                <a:latin typeface="+mj-lt"/>
                <a:ea typeface="Segoe UI" pitchFamily="34" charset="0"/>
                <a:cs typeface="Segoe UI" pitchFamily="34" charset="0"/>
              </a:rPr>
              <a:t>Z%</a:t>
            </a:r>
            <a:endParaRPr lang="en-US" sz="4000" b="1" dirty="0" err="1">
              <a:solidFill>
                <a:srgbClr val="FFFFFF"/>
              </a:solidFill>
              <a:latin typeface="+mj-lt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DEC912CD-2115-0A32-FF5B-0711812DF8E6}"/>
              </a:ext>
            </a:extLst>
          </p:cNvPr>
          <p:cNvSpPr/>
          <p:nvPr/>
        </p:nvSpPr>
        <p:spPr bwMode="auto">
          <a:xfrm>
            <a:off x="1094860" y="1923758"/>
            <a:ext cx="1784818" cy="1784818"/>
          </a:xfrm>
          <a:prstGeom prst="ellipse">
            <a:avLst/>
          </a:prstGeom>
          <a:solidFill>
            <a:srgbClr val="AFD566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spcBef>
                <a:spcPct val="0"/>
              </a:spcBef>
              <a:spcAft>
                <a:spcPct val="0"/>
              </a:spcAft>
            </a:pPr>
            <a:r>
              <a:rPr lang="en-US" sz="2800" b="1">
                <a:solidFill>
                  <a:srgbClr val="FFFFFF"/>
                </a:solidFill>
                <a:latin typeface="+mj-lt"/>
                <a:ea typeface="Segoe UI" pitchFamily="34" charset="0"/>
                <a:cs typeface="Segoe UI" pitchFamily="34" charset="0"/>
              </a:rPr>
              <a:t>X</a:t>
            </a:r>
            <a:endParaRPr lang="en-US" sz="2800" b="1" dirty="0" err="1">
              <a:solidFill>
                <a:srgbClr val="FFFFFF"/>
              </a:solidFill>
              <a:latin typeface="+mj-lt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93BA583D-0F0C-C634-D74F-44B0D37E98E0}"/>
              </a:ext>
            </a:extLst>
          </p:cNvPr>
          <p:cNvSpPr/>
          <p:nvPr/>
        </p:nvSpPr>
        <p:spPr bwMode="auto">
          <a:xfrm>
            <a:off x="4716544" y="1653528"/>
            <a:ext cx="2325278" cy="2325278"/>
          </a:xfrm>
          <a:prstGeom prst="ellipse">
            <a:avLst/>
          </a:prstGeom>
          <a:solidFill>
            <a:srgbClr val="94C733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spcBef>
                <a:spcPct val="0"/>
              </a:spcBef>
              <a:spcAft>
                <a:spcPct val="0"/>
              </a:spcAft>
            </a:pPr>
            <a:r>
              <a:rPr lang="en-US" sz="3600" b="1">
                <a:solidFill>
                  <a:srgbClr val="FFFFFF"/>
                </a:solidFill>
                <a:latin typeface="+mj-lt"/>
                <a:ea typeface="Segoe UI" pitchFamily="34" charset="0"/>
                <a:cs typeface="Segoe UI" pitchFamily="34" charset="0"/>
              </a:rPr>
              <a:t>$Y</a:t>
            </a:r>
            <a:endParaRPr lang="en-US" sz="3600" b="1" dirty="0" err="1">
              <a:solidFill>
                <a:srgbClr val="FFFFFF"/>
              </a:solidFill>
              <a:latin typeface="+mj-lt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13" name="Google Shape;436;p14">
            <a:extLst>
              <a:ext uri="{FF2B5EF4-FFF2-40B4-BE49-F238E27FC236}">
                <a16:creationId xmlns:a16="http://schemas.microsoft.com/office/drawing/2014/main" id="{FE1E49C6-C209-4468-B422-D66910F10D3B}"/>
              </a:ext>
            </a:extLst>
          </p:cNvPr>
          <p:cNvSpPr txBox="1"/>
          <p:nvPr/>
        </p:nvSpPr>
        <p:spPr>
          <a:xfrm>
            <a:off x="779665" y="4892267"/>
            <a:ext cx="2278980" cy="64787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 algn="ctr">
              <a:spcBef>
                <a:spcPts val="600"/>
              </a:spcBef>
              <a:buNone/>
            </a:pPr>
            <a:r>
              <a:rPr lang="en-US" sz="1200">
                <a:solidFill>
                  <a:schemeClr val="bg2"/>
                </a:solidFill>
              </a:rPr>
              <a:t>Write how many users your solution targets in this growing market daily now globally.</a:t>
            </a:r>
          </a:p>
        </p:txBody>
      </p:sp>
      <p:sp>
        <p:nvSpPr>
          <p:cNvPr id="20" name="Google Shape;437;p14">
            <a:extLst>
              <a:ext uri="{FF2B5EF4-FFF2-40B4-BE49-F238E27FC236}">
                <a16:creationId xmlns:a16="http://schemas.microsoft.com/office/drawing/2014/main" id="{626B3810-E15B-A5EA-DF65-68CAC5C3558F}"/>
              </a:ext>
            </a:extLst>
          </p:cNvPr>
          <p:cNvSpPr txBox="1"/>
          <p:nvPr/>
        </p:nvSpPr>
        <p:spPr>
          <a:xfrm>
            <a:off x="882291" y="4535069"/>
            <a:ext cx="2073728" cy="2462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770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</a:pPr>
            <a:r>
              <a:rPr lang="en-GB" sz="1600" b="1" i="0" u="none" strike="noStrike" cap="none">
                <a:solidFill>
                  <a:schemeClr val="tx2"/>
                </a:solidFill>
                <a:latin typeface="+mj-lt"/>
                <a:ea typeface="Montserrat"/>
                <a:cs typeface="Montserrat"/>
                <a:sym typeface="Montserrat"/>
              </a:rPr>
              <a:t>X Users</a:t>
            </a:r>
            <a:endParaRPr lang="en-GB" sz="1600" b="1" i="0" u="none" strike="noStrike" cap="none">
              <a:solidFill>
                <a:schemeClr val="tx2"/>
              </a:solidFill>
              <a:latin typeface="+mj-lt"/>
              <a:ea typeface="Arial"/>
              <a:cs typeface="Arial"/>
              <a:sym typeface="Arial"/>
            </a:endParaRPr>
          </a:p>
        </p:txBody>
      </p:sp>
      <p:sp>
        <p:nvSpPr>
          <p:cNvPr id="21" name="Google Shape;436;p14">
            <a:extLst>
              <a:ext uri="{FF2B5EF4-FFF2-40B4-BE49-F238E27FC236}">
                <a16:creationId xmlns:a16="http://schemas.microsoft.com/office/drawing/2014/main" id="{4A3A598F-96DD-B753-292B-5B9016926FCF}"/>
              </a:ext>
            </a:extLst>
          </p:cNvPr>
          <p:cNvSpPr txBox="1"/>
          <p:nvPr/>
        </p:nvSpPr>
        <p:spPr>
          <a:xfrm>
            <a:off x="4716544" y="4892267"/>
            <a:ext cx="2325278" cy="64787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 algn="ctr">
              <a:spcBef>
                <a:spcPts val="600"/>
              </a:spcBef>
              <a:buNone/>
            </a:pPr>
            <a:r>
              <a:rPr lang="en-US" sz="1200">
                <a:solidFill>
                  <a:schemeClr val="bg2"/>
                </a:solidFill>
              </a:rPr>
              <a:t>Write the total market value your solution aims to tap over the next decade soon.</a:t>
            </a:r>
          </a:p>
        </p:txBody>
      </p:sp>
      <p:sp>
        <p:nvSpPr>
          <p:cNvPr id="22" name="Google Shape;437;p14">
            <a:extLst>
              <a:ext uri="{FF2B5EF4-FFF2-40B4-BE49-F238E27FC236}">
                <a16:creationId xmlns:a16="http://schemas.microsoft.com/office/drawing/2014/main" id="{C89BEC9B-D354-059F-D287-BC4C532F404A}"/>
              </a:ext>
            </a:extLst>
          </p:cNvPr>
          <p:cNvSpPr txBox="1"/>
          <p:nvPr/>
        </p:nvSpPr>
        <p:spPr>
          <a:xfrm>
            <a:off x="4842319" y="4535069"/>
            <a:ext cx="2073728" cy="2462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770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</a:pPr>
            <a:r>
              <a:rPr lang="en-GB" sz="1600" b="1" i="0" u="none" strike="noStrike" cap="none">
                <a:solidFill>
                  <a:schemeClr val="tx2"/>
                </a:solidFill>
                <a:latin typeface="+mj-lt"/>
                <a:ea typeface="Montserrat"/>
                <a:cs typeface="Montserrat"/>
                <a:sym typeface="Montserrat"/>
              </a:rPr>
              <a:t>$Y Market</a:t>
            </a:r>
            <a:endParaRPr lang="en-GB" sz="1600" b="1" i="0" u="none" strike="noStrike" cap="none">
              <a:solidFill>
                <a:schemeClr val="tx2"/>
              </a:solidFill>
              <a:latin typeface="+mj-lt"/>
              <a:ea typeface="Arial"/>
              <a:cs typeface="Arial"/>
              <a:sym typeface="Arial"/>
            </a:endParaRPr>
          </a:p>
        </p:txBody>
      </p:sp>
      <p:sp>
        <p:nvSpPr>
          <p:cNvPr id="23" name="Google Shape;436;p14">
            <a:extLst>
              <a:ext uri="{FF2B5EF4-FFF2-40B4-BE49-F238E27FC236}">
                <a16:creationId xmlns:a16="http://schemas.microsoft.com/office/drawing/2014/main" id="{404B520B-EE3D-7D24-D0D8-0C68D4365467}"/>
              </a:ext>
            </a:extLst>
          </p:cNvPr>
          <p:cNvSpPr txBox="1"/>
          <p:nvPr/>
        </p:nvSpPr>
        <p:spPr>
          <a:xfrm>
            <a:off x="8854158" y="4892267"/>
            <a:ext cx="2548254" cy="64787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 algn="ctr">
              <a:spcBef>
                <a:spcPts val="600"/>
              </a:spcBef>
              <a:buNone/>
            </a:pPr>
            <a:r>
              <a:rPr lang="en-US" sz="1200">
                <a:solidFill>
                  <a:schemeClr val="bg2"/>
                </a:solidFill>
              </a:rPr>
              <a:t>Write the annual growth rate proving your market’s vast potential over the next decade ahead. </a:t>
            </a:r>
          </a:p>
        </p:txBody>
      </p:sp>
      <p:sp>
        <p:nvSpPr>
          <p:cNvPr id="24" name="Google Shape;437;p14">
            <a:extLst>
              <a:ext uri="{FF2B5EF4-FFF2-40B4-BE49-F238E27FC236}">
                <a16:creationId xmlns:a16="http://schemas.microsoft.com/office/drawing/2014/main" id="{5D48E489-C1C1-F445-7681-13F659808B34}"/>
              </a:ext>
            </a:extLst>
          </p:cNvPr>
          <p:cNvSpPr txBox="1"/>
          <p:nvPr/>
        </p:nvSpPr>
        <p:spPr>
          <a:xfrm>
            <a:off x="9091421" y="4535069"/>
            <a:ext cx="2073728" cy="2462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770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</a:pPr>
            <a:r>
              <a:rPr lang="en-GB" sz="1600" b="1" i="0" u="none" strike="noStrike" cap="none">
                <a:solidFill>
                  <a:schemeClr val="tx2"/>
                </a:solidFill>
                <a:latin typeface="+mj-lt"/>
                <a:ea typeface="Montserrat"/>
                <a:cs typeface="Montserrat"/>
                <a:sym typeface="Montserrat"/>
              </a:rPr>
              <a:t>Z% Growth</a:t>
            </a:r>
            <a:endParaRPr lang="en-GB" sz="1600" b="1" i="0" u="none" strike="noStrike" cap="none">
              <a:solidFill>
                <a:schemeClr val="tx2"/>
              </a:solidFill>
              <a:latin typeface="+mj-lt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2098037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67A47BB-82DF-D1D6-3C57-6FE322DFD6A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2A01E0-A080-3A99-083B-82DC44824D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Business </a:t>
            </a:r>
            <a:r>
              <a:rPr lang="en-US">
                <a:solidFill>
                  <a:schemeClr val="accent1"/>
                </a:solidFill>
              </a:rPr>
              <a:t>Model</a:t>
            </a:r>
          </a:p>
        </p:txBody>
      </p:sp>
      <p:sp>
        <p:nvSpPr>
          <p:cNvPr id="80" name="Freeform: Shape 79">
            <a:extLst>
              <a:ext uri="{FF2B5EF4-FFF2-40B4-BE49-F238E27FC236}">
                <a16:creationId xmlns:a16="http://schemas.microsoft.com/office/drawing/2014/main" id="{EF129C4B-D04E-DC80-CCF5-CD18DA1FC654}"/>
              </a:ext>
            </a:extLst>
          </p:cNvPr>
          <p:cNvSpPr/>
          <p:nvPr/>
        </p:nvSpPr>
        <p:spPr>
          <a:xfrm>
            <a:off x="5787030" y="1835561"/>
            <a:ext cx="2340745" cy="4042337"/>
          </a:xfrm>
          <a:custGeom>
            <a:avLst/>
            <a:gdLst>
              <a:gd name="connsiteX0" fmla="*/ 1022332 w 2340745"/>
              <a:gd name="connsiteY0" fmla="*/ 0 h 4042337"/>
              <a:gd name="connsiteX1" fmla="*/ 2110702 w 2340745"/>
              <a:gd name="connsiteY1" fmla="*/ 962643 h 4042337"/>
              <a:gd name="connsiteX2" fmla="*/ 2273259 w 2340745"/>
              <a:gd name="connsiteY2" fmla="*/ 2418036 h 4042337"/>
              <a:gd name="connsiteX3" fmla="*/ 1513813 w 2340745"/>
              <a:gd name="connsiteY3" fmla="*/ 3534346 h 4042337"/>
              <a:gd name="connsiteX4" fmla="*/ 412741 w 2340745"/>
              <a:gd name="connsiteY4" fmla="*/ 3925274 h 4042337"/>
              <a:gd name="connsiteX5" fmla="*/ 290619 w 2340745"/>
              <a:gd name="connsiteY5" fmla="*/ 3926355 h 4042337"/>
              <a:gd name="connsiteX6" fmla="*/ 280665 w 2340745"/>
              <a:gd name="connsiteY6" fmla="*/ 4042337 h 4042337"/>
              <a:gd name="connsiteX7" fmla="*/ 0 w 2340745"/>
              <a:gd name="connsiteY7" fmla="*/ 3846760 h 4042337"/>
              <a:gd name="connsiteX8" fmla="*/ 309874 w 2340745"/>
              <a:gd name="connsiteY8" fmla="*/ 3701983 h 4042337"/>
              <a:gd name="connsiteX9" fmla="*/ 300431 w 2340745"/>
              <a:gd name="connsiteY9" fmla="*/ 3812022 h 4042337"/>
              <a:gd name="connsiteX10" fmla="*/ 414594 w 2340745"/>
              <a:gd name="connsiteY10" fmla="*/ 3811049 h 4042337"/>
              <a:gd name="connsiteX11" fmla="*/ 2162771 w 2340745"/>
              <a:gd name="connsiteY11" fmla="*/ 2387557 h 4042337"/>
              <a:gd name="connsiteX12" fmla="*/ 982963 w 2340745"/>
              <a:gd name="connsiteY12" fmla="*/ 106678 h 40423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340745" h="4042337">
                <a:moveTo>
                  <a:pt x="1022332" y="0"/>
                </a:moveTo>
                <a:cubicBezTo>
                  <a:pt x="1490953" y="175257"/>
                  <a:pt x="1878296" y="516881"/>
                  <a:pt x="2110702" y="962643"/>
                </a:cubicBezTo>
                <a:cubicBezTo>
                  <a:pt x="2344378" y="1410945"/>
                  <a:pt x="2402797" y="1927825"/>
                  <a:pt x="2273259" y="2418036"/>
                </a:cubicBezTo>
                <a:cubicBezTo>
                  <a:pt x="2155151" y="2865068"/>
                  <a:pt x="1885916" y="3261301"/>
                  <a:pt x="1513813" y="3534346"/>
                </a:cubicBezTo>
                <a:cubicBezTo>
                  <a:pt x="1191557" y="3768816"/>
                  <a:pt x="806099" y="3905081"/>
                  <a:pt x="412741" y="3925274"/>
                </a:cubicBezTo>
                <a:lnTo>
                  <a:pt x="290619" y="3926355"/>
                </a:lnTo>
                <a:lnTo>
                  <a:pt x="280665" y="4042337"/>
                </a:lnTo>
                <a:lnTo>
                  <a:pt x="0" y="3846760"/>
                </a:lnTo>
                <a:lnTo>
                  <a:pt x="309874" y="3701983"/>
                </a:lnTo>
                <a:lnTo>
                  <a:pt x="300431" y="3812022"/>
                </a:lnTo>
                <a:lnTo>
                  <a:pt x="414594" y="3811049"/>
                </a:lnTo>
                <a:cubicBezTo>
                  <a:pt x="1241766" y="3768658"/>
                  <a:pt x="1947272" y="3203120"/>
                  <a:pt x="2162771" y="2387557"/>
                </a:cubicBezTo>
                <a:cubicBezTo>
                  <a:pt x="2415496" y="1432534"/>
                  <a:pt x="1907506" y="452112"/>
                  <a:pt x="982963" y="106678"/>
                </a:cubicBezTo>
                <a:close/>
              </a:path>
            </a:pathLst>
          </a:custGeom>
          <a:solidFill>
            <a:schemeClr val="bg1"/>
          </a:solidFill>
          <a:ln>
            <a:noFill/>
            <a:headEnd type="none" w="med" len="med"/>
            <a:tailEnd type="none" w="med" len="med"/>
          </a:ln>
          <a:effectLst>
            <a:outerShdw blurRad="127000" dist="63500" dir="5400000" algn="t" rotWithShape="0">
              <a:schemeClr val="tx2">
                <a:alpha val="2000"/>
              </a:schemeClr>
            </a:outerShdw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>
              <a:solidFill>
                <a:srgbClr val="FFFFFF"/>
              </a:solidFill>
              <a:cs typeface="Segoe UI" pitchFamily="34" charset="0"/>
            </a:endParaRPr>
          </a:p>
        </p:txBody>
      </p:sp>
      <p:sp>
        <p:nvSpPr>
          <p:cNvPr id="79" name="Freeform: Shape 78">
            <a:extLst>
              <a:ext uri="{FF2B5EF4-FFF2-40B4-BE49-F238E27FC236}">
                <a16:creationId xmlns:a16="http://schemas.microsoft.com/office/drawing/2014/main" id="{2D9867DF-F3AC-B3CF-62F0-D6B2271B1BB4}"/>
              </a:ext>
            </a:extLst>
          </p:cNvPr>
          <p:cNvSpPr/>
          <p:nvPr/>
        </p:nvSpPr>
        <p:spPr>
          <a:xfrm>
            <a:off x="4066609" y="1592995"/>
            <a:ext cx="2338899" cy="4041067"/>
          </a:xfrm>
          <a:custGeom>
            <a:avLst/>
            <a:gdLst>
              <a:gd name="connsiteX0" fmla="*/ 2058235 w 2338899"/>
              <a:gd name="connsiteY0" fmla="*/ 0 h 4041067"/>
              <a:gd name="connsiteX1" fmla="*/ 2338899 w 2338899"/>
              <a:gd name="connsiteY1" fmla="*/ 195576 h 4041067"/>
              <a:gd name="connsiteX2" fmla="*/ 2029025 w 2338899"/>
              <a:gd name="connsiteY2" fmla="*/ 340354 h 4041067"/>
              <a:gd name="connsiteX3" fmla="*/ 2038578 w 2338899"/>
              <a:gd name="connsiteY3" fmla="*/ 229046 h 4041067"/>
              <a:gd name="connsiteX4" fmla="*/ 1924531 w 2338899"/>
              <a:gd name="connsiteY4" fmla="*/ 230018 h 4041067"/>
              <a:gd name="connsiteX5" fmla="*/ 177400 w 2338899"/>
              <a:gd name="connsiteY5" fmla="*/ 1653511 h 4041067"/>
              <a:gd name="connsiteX6" fmla="*/ 1357208 w 2338899"/>
              <a:gd name="connsiteY6" fmla="*/ 3934389 h 4041067"/>
              <a:gd name="connsiteX7" fmla="*/ 1317839 w 2338899"/>
              <a:gd name="connsiteY7" fmla="*/ 4041067 h 4041067"/>
              <a:gd name="connsiteX8" fmla="*/ 229469 w 2338899"/>
              <a:gd name="connsiteY8" fmla="*/ 3078425 h 4041067"/>
              <a:gd name="connsiteX9" fmla="*/ 126601 w 2338899"/>
              <a:gd name="connsiteY9" fmla="*/ 2846019 h 4041067"/>
              <a:gd name="connsiteX10" fmla="*/ 66912 w 2338899"/>
              <a:gd name="connsiteY10" fmla="*/ 1623031 h 4041067"/>
              <a:gd name="connsiteX11" fmla="*/ 826358 w 2338899"/>
              <a:gd name="connsiteY11" fmla="*/ 507991 h 4041067"/>
              <a:gd name="connsiteX12" fmla="*/ 1925799 w 2338899"/>
              <a:gd name="connsiteY12" fmla="*/ 115797 h 4041067"/>
              <a:gd name="connsiteX13" fmla="*/ 2048390 w 2338899"/>
              <a:gd name="connsiteY13" fmla="*/ 114711 h 40410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2338899" h="4041067">
                <a:moveTo>
                  <a:pt x="2058235" y="0"/>
                </a:moveTo>
                <a:lnTo>
                  <a:pt x="2338899" y="195576"/>
                </a:lnTo>
                <a:lnTo>
                  <a:pt x="2029025" y="340354"/>
                </a:lnTo>
                <a:lnTo>
                  <a:pt x="2038578" y="229046"/>
                </a:lnTo>
                <a:lnTo>
                  <a:pt x="1924531" y="230018"/>
                </a:lnTo>
                <a:cubicBezTo>
                  <a:pt x="1098406" y="272411"/>
                  <a:pt x="392899" y="837947"/>
                  <a:pt x="177400" y="1653511"/>
                </a:cubicBezTo>
                <a:cubicBezTo>
                  <a:pt x="-74056" y="2608533"/>
                  <a:pt x="432665" y="3588956"/>
                  <a:pt x="1357208" y="3934389"/>
                </a:cubicBezTo>
                <a:lnTo>
                  <a:pt x="1317839" y="4041067"/>
                </a:lnTo>
                <a:cubicBezTo>
                  <a:pt x="849217" y="3865811"/>
                  <a:pt x="461874" y="3524187"/>
                  <a:pt x="229469" y="3078425"/>
                </a:cubicBezTo>
                <a:cubicBezTo>
                  <a:pt x="190099" y="3003496"/>
                  <a:pt x="155810" y="2926028"/>
                  <a:pt x="126601" y="2846019"/>
                </a:cubicBezTo>
                <a:cubicBezTo>
                  <a:pt x="-18177" y="2456136"/>
                  <a:pt x="-39766" y="2030694"/>
                  <a:pt x="66912" y="1623031"/>
                </a:cubicBezTo>
                <a:cubicBezTo>
                  <a:pt x="185019" y="1177269"/>
                  <a:pt x="454255" y="781036"/>
                  <a:pt x="826358" y="507991"/>
                </a:cubicBezTo>
                <a:cubicBezTo>
                  <a:pt x="1147503" y="272411"/>
                  <a:pt x="1531850" y="136007"/>
                  <a:pt x="1925799" y="115797"/>
                </a:cubicBezTo>
                <a:lnTo>
                  <a:pt x="2048390" y="114711"/>
                </a:lnTo>
                <a:close/>
              </a:path>
            </a:pathLst>
          </a:custGeom>
          <a:solidFill>
            <a:schemeClr val="bg1"/>
          </a:solidFill>
          <a:ln>
            <a:noFill/>
            <a:headEnd type="none" w="med" len="med"/>
            <a:tailEnd type="none" w="med" len="med"/>
          </a:ln>
          <a:effectLst>
            <a:outerShdw blurRad="127000" dist="63500" dir="5400000" algn="t" rotWithShape="0">
              <a:schemeClr val="tx2">
                <a:alpha val="2000"/>
              </a:schemeClr>
            </a:outerShdw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>
              <a:solidFill>
                <a:srgbClr val="FFFFFF"/>
              </a:solidFill>
              <a:cs typeface="Segoe UI" pitchFamily="34" charset="0"/>
            </a:endParaRPr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34286542-1EC0-9899-4225-B0B9DA1F2086}"/>
              </a:ext>
            </a:extLst>
          </p:cNvPr>
          <p:cNvSpPr/>
          <p:nvPr/>
        </p:nvSpPr>
        <p:spPr bwMode="auto">
          <a:xfrm>
            <a:off x="5298281" y="2937727"/>
            <a:ext cx="1595438" cy="159543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E1342F4A-F3B3-A19C-B687-750A3462EEA2}"/>
              </a:ext>
            </a:extLst>
          </p:cNvPr>
          <p:cNvSpPr/>
          <p:nvPr/>
        </p:nvSpPr>
        <p:spPr bwMode="auto">
          <a:xfrm>
            <a:off x="7462129" y="3212485"/>
            <a:ext cx="1045924" cy="1045922"/>
          </a:xfrm>
          <a:prstGeom prst="ellipse">
            <a:avLst/>
          </a:prstGeom>
          <a:solidFill>
            <a:srgbClr val="AFD566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A27123B8-475F-C8DB-9BD5-2A25A6B97FBE}"/>
              </a:ext>
            </a:extLst>
          </p:cNvPr>
          <p:cNvSpPr/>
          <p:nvPr/>
        </p:nvSpPr>
        <p:spPr bwMode="auto">
          <a:xfrm>
            <a:off x="3683949" y="3212485"/>
            <a:ext cx="1045924" cy="1045922"/>
          </a:xfrm>
          <a:prstGeom prst="ellipse">
            <a:avLst/>
          </a:prstGeom>
          <a:solidFill>
            <a:srgbClr val="86C019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04E1DE4D-C131-0F50-935E-B148D71827CB}"/>
              </a:ext>
            </a:extLst>
          </p:cNvPr>
          <p:cNvSpPr/>
          <p:nvPr/>
        </p:nvSpPr>
        <p:spPr bwMode="auto">
          <a:xfrm>
            <a:off x="4628494" y="4848486"/>
            <a:ext cx="1045924" cy="1045922"/>
          </a:xfrm>
          <a:prstGeom prst="ellipse">
            <a:avLst/>
          </a:prstGeom>
          <a:solidFill>
            <a:srgbClr val="94C733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6C9B501D-D146-F3D9-C205-F963CF503FA4}"/>
              </a:ext>
            </a:extLst>
          </p:cNvPr>
          <p:cNvSpPr/>
          <p:nvPr/>
        </p:nvSpPr>
        <p:spPr bwMode="auto">
          <a:xfrm>
            <a:off x="6517584" y="1576486"/>
            <a:ext cx="1045924" cy="1045922"/>
          </a:xfrm>
          <a:prstGeom prst="ellipse">
            <a:avLst/>
          </a:prstGeom>
          <a:solidFill>
            <a:srgbClr val="BCDC7F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7582E3A4-D803-E6ED-38BF-8A62F8951CFD}"/>
              </a:ext>
            </a:extLst>
          </p:cNvPr>
          <p:cNvSpPr/>
          <p:nvPr/>
        </p:nvSpPr>
        <p:spPr bwMode="auto">
          <a:xfrm>
            <a:off x="6517584" y="4848486"/>
            <a:ext cx="1045924" cy="1045922"/>
          </a:xfrm>
          <a:prstGeom prst="ellipse">
            <a:avLst/>
          </a:prstGeom>
          <a:solidFill>
            <a:srgbClr val="A1CE4C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0E3EB899-BBF4-DFAE-FAA5-9CFB73253314}"/>
              </a:ext>
            </a:extLst>
          </p:cNvPr>
          <p:cNvSpPr/>
          <p:nvPr/>
        </p:nvSpPr>
        <p:spPr bwMode="auto">
          <a:xfrm>
            <a:off x="4628494" y="1576486"/>
            <a:ext cx="1045924" cy="104592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pic>
        <p:nvPicPr>
          <p:cNvPr id="63" name="Graphic 62">
            <a:extLst>
              <a:ext uri="{FF2B5EF4-FFF2-40B4-BE49-F238E27FC236}">
                <a16:creationId xmlns:a16="http://schemas.microsoft.com/office/drawing/2014/main" id="{1715F3FA-9645-A681-21C8-6A7F30C1EF6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731212" y="3241472"/>
            <a:ext cx="667330" cy="886840"/>
          </a:xfrm>
          <a:prstGeom prst="rect">
            <a:avLst/>
          </a:prstGeom>
        </p:spPr>
      </p:pic>
      <p:grpSp>
        <p:nvGrpSpPr>
          <p:cNvPr id="101" name="Group 100">
            <a:extLst>
              <a:ext uri="{FF2B5EF4-FFF2-40B4-BE49-F238E27FC236}">
                <a16:creationId xmlns:a16="http://schemas.microsoft.com/office/drawing/2014/main" id="{03A3B548-3D44-5934-3325-25212657A81F}"/>
              </a:ext>
            </a:extLst>
          </p:cNvPr>
          <p:cNvGrpSpPr/>
          <p:nvPr/>
        </p:nvGrpSpPr>
        <p:grpSpPr>
          <a:xfrm>
            <a:off x="8470500" y="1760627"/>
            <a:ext cx="3149709" cy="3949640"/>
            <a:chOff x="8470500" y="1783305"/>
            <a:chExt cx="3149709" cy="3949640"/>
          </a:xfrm>
        </p:grpSpPr>
        <p:sp>
          <p:nvSpPr>
            <p:cNvPr id="82" name="Google Shape;437;p14">
              <a:extLst>
                <a:ext uri="{FF2B5EF4-FFF2-40B4-BE49-F238E27FC236}">
                  <a16:creationId xmlns:a16="http://schemas.microsoft.com/office/drawing/2014/main" id="{8CE80CD3-07AD-EEFF-D61B-FBFCA04E016F}"/>
                </a:ext>
              </a:extLst>
            </p:cNvPr>
            <p:cNvSpPr txBox="1"/>
            <p:nvPr/>
          </p:nvSpPr>
          <p:spPr>
            <a:xfrm>
              <a:off x="9056114" y="3382431"/>
              <a:ext cx="2561295" cy="24622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sp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7701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1325"/>
                </a:buClr>
                <a:buSzPts val="1400"/>
                <a:buFont typeface="Montserrat"/>
                <a:buNone/>
              </a:pPr>
              <a:r>
                <a:rPr lang="en-GB" sz="1600" b="1">
                  <a:solidFill>
                    <a:schemeClr val="tx2"/>
                  </a:solidFill>
                  <a:latin typeface="+mj-lt"/>
                  <a:ea typeface="Montserrat"/>
                  <a:cs typeface="Montserrat"/>
                  <a:sym typeface="Montserrat"/>
                </a:rPr>
                <a:t>Revenue Stream 2</a:t>
              </a:r>
              <a:endParaRPr lang="en-GB" sz="1600" b="0" i="0" u="none" strike="noStrike" cap="none">
                <a:solidFill>
                  <a:schemeClr val="tx2"/>
                </a:solidFill>
                <a:latin typeface="+mj-lt"/>
                <a:ea typeface="Arial"/>
                <a:cs typeface="Arial"/>
                <a:sym typeface="Arial"/>
              </a:endParaRPr>
            </a:p>
          </p:txBody>
        </p:sp>
        <p:sp>
          <p:nvSpPr>
            <p:cNvPr id="83" name="Google Shape;436;p14">
              <a:extLst>
                <a:ext uri="{FF2B5EF4-FFF2-40B4-BE49-F238E27FC236}">
                  <a16:creationId xmlns:a16="http://schemas.microsoft.com/office/drawing/2014/main" id="{2AB029B7-DA39-47BE-63EF-4885E2ECA15A}"/>
                </a:ext>
              </a:extLst>
            </p:cNvPr>
            <p:cNvSpPr txBox="1"/>
            <p:nvPr/>
          </p:nvSpPr>
          <p:spPr>
            <a:xfrm>
              <a:off x="9056114" y="3675232"/>
              <a:ext cx="2564095" cy="45858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en-US"/>
              </a:defPPr>
              <a:lvl1pPr marL="285750" indent="-285750">
                <a:lnSpc>
                  <a:spcPct val="120000"/>
                </a:lnSpc>
                <a:buFont typeface="Arial" panose="020B0604020202020204" pitchFamily="34" charset="0"/>
                <a:buChar char="•"/>
                <a:defRPr sz="1400">
                  <a:solidFill>
                    <a:schemeClr val="tx2"/>
                  </a:solidFill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indent="0">
                <a:lnSpc>
                  <a:spcPct val="130000"/>
                </a:lnSpc>
                <a:spcBef>
                  <a:spcPts val="600"/>
                </a:spcBef>
                <a:buClr>
                  <a:schemeClr val="accent1"/>
                </a:buClr>
                <a:buNone/>
              </a:pPr>
              <a:r>
                <a:rPr lang="en-US" sz="1200">
                  <a:solidFill>
                    <a:schemeClr val="bg2"/>
                  </a:solidFill>
                </a:rPr>
                <a:t>Write how this stream earns cash via your solution with sales.</a:t>
              </a:r>
            </a:p>
          </p:txBody>
        </p:sp>
        <p:sp>
          <p:nvSpPr>
            <p:cNvPr id="85" name="Google Shape;437;p14">
              <a:extLst>
                <a:ext uri="{FF2B5EF4-FFF2-40B4-BE49-F238E27FC236}">
                  <a16:creationId xmlns:a16="http://schemas.microsoft.com/office/drawing/2014/main" id="{E3BE8B31-CF19-ACAC-DC1F-95FB15CCED37}"/>
                </a:ext>
              </a:extLst>
            </p:cNvPr>
            <p:cNvSpPr txBox="1"/>
            <p:nvPr/>
          </p:nvSpPr>
          <p:spPr>
            <a:xfrm>
              <a:off x="8470500" y="1783305"/>
              <a:ext cx="2561295" cy="24622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sp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7701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1325"/>
                </a:buClr>
                <a:buSzPts val="1400"/>
                <a:buFont typeface="Montserrat"/>
                <a:buNone/>
              </a:pPr>
              <a:r>
                <a:rPr lang="en-GB" sz="1600" b="1">
                  <a:solidFill>
                    <a:schemeClr val="tx2"/>
                  </a:solidFill>
                  <a:latin typeface="+mj-lt"/>
                  <a:ea typeface="Montserrat"/>
                  <a:cs typeface="Montserrat"/>
                  <a:sym typeface="Montserrat"/>
                </a:rPr>
                <a:t>Revenue Stream 1</a:t>
              </a:r>
              <a:endParaRPr lang="en-GB" sz="1600" b="0" i="0" u="none" strike="noStrike" cap="none">
                <a:solidFill>
                  <a:schemeClr val="tx2"/>
                </a:solidFill>
                <a:latin typeface="+mj-lt"/>
                <a:ea typeface="Arial"/>
                <a:cs typeface="Arial"/>
                <a:sym typeface="Arial"/>
              </a:endParaRPr>
            </a:p>
          </p:txBody>
        </p:sp>
        <p:sp>
          <p:nvSpPr>
            <p:cNvPr id="86" name="Google Shape;436;p14">
              <a:extLst>
                <a:ext uri="{FF2B5EF4-FFF2-40B4-BE49-F238E27FC236}">
                  <a16:creationId xmlns:a16="http://schemas.microsoft.com/office/drawing/2014/main" id="{1954185E-B69A-4B4A-A675-C23EB732F37D}"/>
                </a:ext>
              </a:extLst>
            </p:cNvPr>
            <p:cNvSpPr txBox="1"/>
            <p:nvPr/>
          </p:nvSpPr>
          <p:spPr>
            <a:xfrm>
              <a:off x="8470500" y="2076106"/>
              <a:ext cx="2564095" cy="45858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en-US"/>
              </a:defPPr>
              <a:lvl1pPr marL="285750" indent="-285750">
                <a:lnSpc>
                  <a:spcPct val="120000"/>
                </a:lnSpc>
                <a:buFont typeface="Arial" panose="020B0604020202020204" pitchFamily="34" charset="0"/>
                <a:buChar char="•"/>
                <a:defRPr sz="1400">
                  <a:solidFill>
                    <a:schemeClr val="tx2"/>
                  </a:solidFill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indent="0">
                <a:lnSpc>
                  <a:spcPct val="130000"/>
                </a:lnSpc>
                <a:spcBef>
                  <a:spcPts val="600"/>
                </a:spcBef>
                <a:buClr>
                  <a:schemeClr val="accent1"/>
                </a:buClr>
                <a:buNone/>
              </a:pPr>
              <a:r>
                <a:rPr lang="en-US" sz="1200">
                  <a:solidFill>
                    <a:schemeClr val="bg2"/>
                  </a:solidFill>
                </a:rPr>
                <a:t>Write how this stream earns cash via your solution with sales.</a:t>
              </a:r>
            </a:p>
          </p:txBody>
        </p:sp>
        <p:sp>
          <p:nvSpPr>
            <p:cNvPr id="88" name="Google Shape;437;p14">
              <a:extLst>
                <a:ext uri="{FF2B5EF4-FFF2-40B4-BE49-F238E27FC236}">
                  <a16:creationId xmlns:a16="http://schemas.microsoft.com/office/drawing/2014/main" id="{1A2EABD6-C9FA-35D6-4F39-C8CE980411E9}"/>
                </a:ext>
              </a:extLst>
            </p:cNvPr>
            <p:cNvSpPr txBox="1"/>
            <p:nvPr/>
          </p:nvSpPr>
          <p:spPr>
            <a:xfrm>
              <a:off x="8470500" y="4981557"/>
              <a:ext cx="2561295" cy="24622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sp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7701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1325"/>
                </a:buClr>
                <a:buSzPts val="1400"/>
                <a:buFont typeface="Montserrat"/>
                <a:buNone/>
              </a:pPr>
              <a:r>
                <a:rPr lang="en-GB" sz="1600" b="1">
                  <a:solidFill>
                    <a:schemeClr val="tx2"/>
                  </a:solidFill>
                  <a:latin typeface="+mj-lt"/>
                  <a:ea typeface="Montserrat"/>
                  <a:cs typeface="Montserrat"/>
                  <a:sym typeface="Montserrat"/>
                </a:rPr>
                <a:t>Revenue Stream 3</a:t>
              </a:r>
              <a:endParaRPr lang="en-GB" sz="1600" b="0" i="0" u="none" strike="noStrike" cap="none">
                <a:solidFill>
                  <a:schemeClr val="tx2"/>
                </a:solidFill>
                <a:latin typeface="+mj-lt"/>
                <a:ea typeface="Arial"/>
                <a:cs typeface="Arial"/>
                <a:sym typeface="Arial"/>
              </a:endParaRPr>
            </a:p>
          </p:txBody>
        </p:sp>
        <p:sp>
          <p:nvSpPr>
            <p:cNvPr id="89" name="Google Shape;436;p14">
              <a:extLst>
                <a:ext uri="{FF2B5EF4-FFF2-40B4-BE49-F238E27FC236}">
                  <a16:creationId xmlns:a16="http://schemas.microsoft.com/office/drawing/2014/main" id="{472C6731-98DC-4435-5478-15CE1F27F693}"/>
                </a:ext>
              </a:extLst>
            </p:cNvPr>
            <p:cNvSpPr txBox="1"/>
            <p:nvPr/>
          </p:nvSpPr>
          <p:spPr>
            <a:xfrm>
              <a:off x="8470500" y="5274358"/>
              <a:ext cx="2564095" cy="45858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en-US"/>
              </a:defPPr>
              <a:lvl1pPr marL="285750" indent="-285750">
                <a:lnSpc>
                  <a:spcPct val="120000"/>
                </a:lnSpc>
                <a:buFont typeface="Arial" panose="020B0604020202020204" pitchFamily="34" charset="0"/>
                <a:buChar char="•"/>
                <a:defRPr sz="1400">
                  <a:solidFill>
                    <a:schemeClr val="tx2"/>
                  </a:solidFill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indent="0">
                <a:lnSpc>
                  <a:spcPct val="130000"/>
                </a:lnSpc>
                <a:spcBef>
                  <a:spcPts val="600"/>
                </a:spcBef>
                <a:buClr>
                  <a:schemeClr val="accent1"/>
                </a:buClr>
                <a:buNone/>
              </a:pPr>
              <a:r>
                <a:rPr lang="en-US" sz="1200">
                  <a:solidFill>
                    <a:schemeClr val="bg2"/>
                  </a:solidFill>
                </a:rPr>
                <a:t>Write how this stream earns cash via your solution with sales.</a:t>
              </a:r>
            </a:p>
          </p:txBody>
        </p:sp>
      </p:grpSp>
      <p:grpSp>
        <p:nvGrpSpPr>
          <p:cNvPr id="100" name="Group 99">
            <a:extLst>
              <a:ext uri="{FF2B5EF4-FFF2-40B4-BE49-F238E27FC236}">
                <a16:creationId xmlns:a16="http://schemas.microsoft.com/office/drawing/2014/main" id="{D09D8653-A297-785E-D89A-5F3B9CED3896}"/>
              </a:ext>
            </a:extLst>
          </p:cNvPr>
          <p:cNvGrpSpPr/>
          <p:nvPr/>
        </p:nvGrpSpPr>
        <p:grpSpPr>
          <a:xfrm>
            <a:off x="567078" y="1760627"/>
            <a:ext cx="3149709" cy="3949640"/>
            <a:chOff x="567078" y="1783305"/>
            <a:chExt cx="3149709" cy="3949640"/>
          </a:xfrm>
        </p:grpSpPr>
        <p:sp>
          <p:nvSpPr>
            <p:cNvPr id="91" name="Google Shape;437;p14">
              <a:extLst>
                <a:ext uri="{FF2B5EF4-FFF2-40B4-BE49-F238E27FC236}">
                  <a16:creationId xmlns:a16="http://schemas.microsoft.com/office/drawing/2014/main" id="{19275630-FF93-7447-EF7F-9CF816575DF4}"/>
                </a:ext>
              </a:extLst>
            </p:cNvPr>
            <p:cNvSpPr txBox="1"/>
            <p:nvPr/>
          </p:nvSpPr>
          <p:spPr>
            <a:xfrm flipH="1">
              <a:off x="569878" y="3382431"/>
              <a:ext cx="2561295" cy="24622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sp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7701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1325"/>
                </a:buClr>
                <a:buSzPts val="1400"/>
                <a:buFont typeface="Montserrat"/>
                <a:buNone/>
              </a:pPr>
              <a:r>
                <a:rPr lang="en-GB" sz="1600" b="1">
                  <a:solidFill>
                    <a:schemeClr val="tx2"/>
                  </a:solidFill>
                  <a:latin typeface="+mj-lt"/>
                  <a:ea typeface="Montserrat"/>
                  <a:cs typeface="Montserrat"/>
                  <a:sym typeface="Montserrat"/>
                </a:rPr>
                <a:t>Revenue Stream 5</a:t>
              </a:r>
              <a:endParaRPr lang="en-GB" sz="1600" b="0" i="0" u="none" strike="noStrike" cap="none">
                <a:solidFill>
                  <a:schemeClr val="tx2"/>
                </a:solidFill>
                <a:latin typeface="+mj-lt"/>
                <a:ea typeface="Arial"/>
                <a:cs typeface="Arial"/>
                <a:sym typeface="Arial"/>
              </a:endParaRPr>
            </a:p>
          </p:txBody>
        </p:sp>
        <p:sp>
          <p:nvSpPr>
            <p:cNvPr id="92" name="Google Shape;436;p14">
              <a:extLst>
                <a:ext uri="{FF2B5EF4-FFF2-40B4-BE49-F238E27FC236}">
                  <a16:creationId xmlns:a16="http://schemas.microsoft.com/office/drawing/2014/main" id="{DC582A4A-B8C0-EBF4-1CD0-4C734DBB9D70}"/>
                </a:ext>
              </a:extLst>
            </p:cNvPr>
            <p:cNvSpPr txBox="1"/>
            <p:nvPr/>
          </p:nvSpPr>
          <p:spPr>
            <a:xfrm flipH="1">
              <a:off x="567078" y="3675232"/>
              <a:ext cx="2564095" cy="45858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en-US"/>
              </a:defPPr>
              <a:lvl1pPr marL="285750" indent="-285750">
                <a:lnSpc>
                  <a:spcPct val="120000"/>
                </a:lnSpc>
                <a:buFont typeface="Arial" panose="020B0604020202020204" pitchFamily="34" charset="0"/>
                <a:buChar char="•"/>
                <a:defRPr sz="1400">
                  <a:solidFill>
                    <a:schemeClr val="tx2"/>
                  </a:solidFill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indent="0" algn="r">
                <a:lnSpc>
                  <a:spcPct val="130000"/>
                </a:lnSpc>
                <a:spcBef>
                  <a:spcPts val="600"/>
                </a:spcBef>
                <a:buClr>
                  <a:schemeClr val="accent1"/>
                </a:buClr>
                <a:buNone/>
              </a:pPr>
              <a:r>
                <a:rPr lang="en-US" sz="1200">
                  <a:solidFill>
                    <a:schemeClr val="bg2"/>
                  </a:solidFill>
                </a:rPr>
                <a:t>Write how this stream earns cash via your solution with sales.</a:t>
              </a:r>
            </a:p>
          </p:txBody>
        </p:sp>
        <p:sp>
          <p:nvSpPr>
            <p:cNvPr id="94" name="Google Shape;437;p14">
              <a:extLst>
                <a:ext uri="{FF2B5EF4-FFF2-40B4-BE49-F238E27FC236}">
                  <a16:creationId xmlns:a16="http://schemas.microsoft.com/office/drawing/2014/main" id="{ADD6A186-7ADA-E5EB-965E-AF5C542390E5}"/>
                </a:ext>
              </a:extLst>
            </p:cNvPr>
            <p:cNvSpPr txBox="1"/>
            <p:nvPr/>
          </p:nvSpPr>
          <p:spPr>
            <a:xfrm flipH="1">
              <a:off x="1155492" y="1783305"/>
              <a:ext cx="2561295" cy="24622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sp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7701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1325"/>
                </a:buClr>
                <a:buSzPts val="1400"/>
                <a:buFont typeface="Montserrat"/>
                <a:buNone/>
              </a:pPr>
              <a:r>
                <a:rPr lang="en-GB" sz="1600" b="1">
                  <a:solidFill>
                    <a:schemeClr val="tx2"/>
                  </a:solidFill>
                  <a:latin typeface="+mj-lt"/>
                  <a:ea typeface="Montserrat"/>
                  <a:cs typeface="Montserrat"/>
                  <a:sym typeface="Montserrat"/>
                </a:rPr>
                <a:t>Revenue Stream 6</a:t>
              </a:r>
              <a:endParaRPr lang="en-GB" sz="1600" b="0" i="0" u="none" strike="noStrike" cap="none">
                <a:solidFill>
                  <a:schemeClr val="tx2"/>
                </a:solidFill>
                <a:latin typeface="+mj-lt"/>
                <a:ea typeface="Arial"/>
                <a:cs typeface="Arial"/>
                <a:sym typeface="Arial"/>
              </a:endParaRPr>
            </a:p>
          </p:txBody>
        </p:sp>
        <p:sp>
          <p:nvSpPr>
            <p:cNvPr id="95" name="Google Shape;436;p14">
              <a:extLst>
                <a:ext uri="{FF2B5EF4-FFF2-40B4-BE49-F238E27FC236}">
                  <a16:creationId xmlns:a16="http://schemas.microsoft.com/office/drawing/2014/main" id="{7E7914EE-296A-6746-3613-C286DB3EDCAA}"/>
                </a:ext>
              </a:extLst>
            </p:cNvPr>
            <p:cNvSpPr txBox="1"/>
            <p:nvPr/>
          </p:nvSpPr>
          <p:spPr>
            <a:xfrm flipH="1">
              <a:off x="1152692" y="2076106"/>
              <a:ext cx="2564095" cy="45858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en-US"/>
              </a:defPPr>
              <a:lvl1pPr marL="285750" indent="-285750">
                <a:lnSpc>
                  <a:spcPct val="120000"/>
                </a:lnSpc>
                <a:buFont typeface="Arial" panose="020B0604020202020204" pitchFamily="34" charset="0"/>
                <a:buChar char="•"/>
                <a:defRPr sz="1400">
                  <a:solidFill>
                    <a:schemeClr val="tx2"/>
                  </a:solidFill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indent="0" algn="r">
                <a:lnSpc>
                  <a:spcPct val="130000"/>
                </a:lnSpc>
                <a:spcBef>
                  <a:spcPts val="600"/>
                </a:spcBef>
                <a:buClr>
                  <a:schemeClr val="accent1"/>
                </a:buClr>
                <a:buNone/>
              </a:pPr>
              <a:r>
                <a:rPr lang="en-US" sz="1200">
                  <a:solidFill>
                    <a:schemeClr val="bg2"/>
                  </a:solidFill>
                </a:rPr>
                <a:t>Write how this stream earns cash via your solution with sales.</a:t>
              </a:r>
            </a:p>
          </p:txBody>
        </p:sp>
        <p:sp>
          <p:nvSpPr>
            <p:cNvPr id="97" name="Google Shape;437;p14">
              <a:extLst>
                <a:ext uri="{FF2B5EF4-FFF2-40B4-BE49-F238E27FC236}">
                  <a16:creationId xmlns:a16="http://schemas.microsoft.com/office/drawing/2014/main" id="{43F0A61E-0A7D-DE18-173F-385FADA138CA}"/>
                </a:ext>
              </a:extLst>
            </p:cNvPr>
            <p:cNvSpPr txBox="1"/>
            <p:nvPr/>
          </p:nvSpPr>
          <p:spPr>
            <a:xfrm flipH="1">
              <a:off x="1155492" y="4981557"/>
              <a:ext cx="2561295" cy="24622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sp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7701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1325"/>
                </a:buClr>
                <a:buSzPts val="1400"/>
                <a:buFont typeface="Montserrat"/>
                <a:buNone/>
              </a:pPr>
              <a:r>
                <a:rPr lang="en-GB" sz="1600" b="1">
                  <a:solidFill>
                    <a:schemeClr val="tx2"/>
                  </a:solidFill>
                  <a:latin typeface="+mj-lt"/>
                  <a:ea typeface="Montserrat"/>
                  <a:cs typeface="Montserrat"/>
                  <a:sym typeface="Montserrat"/>
                </a:rPr>
                <a:t>Revenue Stream 4</a:t>
              </a:r>
              <a:endParaRPr lang="en-GB" sz="1600" b="0" i="0" u="none" strike="noStrike" cap="none">
                <a:solidFill>
                  <a:schemeClr val="tx2"/>
                </a:solidFill>
                <a:latin typeface="+mj-lt"/>
                <a:ea typeface="Arial"/>
                <a:cs typeface="Arial"/>
                <a:sym typeface="Arial"/>
              </a:endParaRPr>
            </a:p>
          </p:txBody>
        </p:sp>
        <p:sp>
          <p:nvSpPr>
            <p:cNvPr id="98" name="Google Shape;436;p14">
              <a:extLst>
                <a:ext uri="{FF2B5EF4-FFF2-40B4-BE49-F238E27FC236}">
                  <a16:creationId xmlns:a16="http://schemas.microsoft.com/office/drawing/2014/main" id="{83D3E5E7-19E5-9165-B6B6-5772A633E8FB}"/>
                </a:ext>
              </a:extLst>
            </p:cNvPr>
            <p:cNvSpPr txBox="1"/>
            <p:nvPr/>
          </p:nvSpPr>
          <p:spPr>
            <a:xfrm flipH="1">
              <a:off x="1152692" y="5274358"/>
              <a:ext cx="2564095" cy="45858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en-US"/>
              </a:defPPr>
              <a:lvl1pPr marL="285750" indent="-285750">
                <a:lnSpc>
                  <a:spcPct val="120000"/>
                </a:lnSpc>
                <a:buFont typeface="Arial" panose="020B0604020202020204" pitchFamily="34" charset="0"/>
                <a:buChar char="•"/>
                <a:defRPr sz="1400">
                  <a:solidFill>
                    <a:schemeClr val="tx2"/>
                  </a:solidFill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indent="0" algn="r">
                <a:lnSpc>
                  <a:spcPct val="130000"/>
                </a:lnSpc>
                <a:spcBef>
                  <a:spcPts val="600"/>
                </a:spcBef>
                <a:buClr>
                  <a:schemeClr val="accent1"/>
                </a:buClr>
                <a:buNone/>
              </a:pPr>
              <a:r>
                <a:rPr lang="en-US" sz="1200">
                  <a:solidFill>
                    <a:schemeClr val="bg2"/>
                  </a:solidFill>
                </a:rPr>
                <a:t>Write how this stream earns cash via your solution with sales.</a:t>
              </a:r>
            </a:p>
          </p:txBody>
        </p:sp>
      </p:grpSp>
      <p:pic>
        <p:nvPicPr>
          <p:cNvPr id="102" name="Graphic 101">
            <a:extLst>
              <a:ext uri="{FF2B5EF4-FFF2-40B4-BE49-F238E27FC236}">
                <a16:creationId xmlns:a16="http://schemas.microsoft.com/office/drawing/2014/main" id="{71C586A9-5E2F-AE35-D2C9-474B1030B05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4840920" y="5060911"/>
            <a:ext cx="621072" cy="621072"/>
          </a:xfrm>
          <a:prstGeom prst="rect">
            <a:avLst/>
          </a:prstGeom>
        </p:spPr>
      </p:pic>
      <p:pic>
        <p:nvPicPr>
          <p:cNvPr id="103" name="Graphic 102">
            <a:extLst>
              <a:ext uri="{FF2B5EF4-FFF2-40B4-BE49-F238E27FC236}">
                <a16:creationId xmlns:a16="http://schemas.microsoft.com/office/drawing/2014/main" id="{C84F004C-12BF-8239-6D01-7E150EA08C5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3887139" y="3424910"/>
            <a:ext cx="621072" cy="621072"/>
          </a:xfrm>
          <a:prstGeom prst="rect">
            <a:avLst/>
          </a:prstGeom>
        </p:spPr>
      </p:pic>
      <p:pic>
        <p:nvPicPr>
          <p:cNvPr id="104" name="Graphic 103">
            <a:extLst>
              <a:ext uri="{FF2B5EF4-FFF2-40B4-BE49-F238E27FC236}">
                <a16:creationId xmlns:a16="http://schemas.microsoft.com/office/drawing/2014/main" id="{2BA52FF3-2198-98AF-B62F-458B2CFE8E70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6730010" y="5060911"/>
            <a:ext cx="621072" cy="621072"/>
          </a:xfrm>
          <a:prstGeom prst="rect">
            <a:avLst/>
          </a:prstGeom>
        </p:spPr>
      </p:pic>
      <p:pic>
        <p:nvPicPr>
          <p:cNvPr id="106" name="Graphic 105">
            <a:extLst>
              <a:ext uri="{FF2B5EF4-FFF2-40B4-BE49-F238E27FC236}">
                <a16:creationId xmlns:a16="http://schemas.microsoft.com/office/drawing/2014/main" id="{13BB3353-3FE3-2D74-6986-F583F16DFA0B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7683791" y="3415674"/>
            <a:ext cx="621072" cy="621072"/>
          </a:xfrm>
          <a:prstGeom prst="rect">
            <a:avLst/>
          </a:prstGeom>
        </p:spPr>
      </p:pic>
      <p:pic>
        <p:nvPicPr>
          <p:cNvPr id="107" name="Graphic 106">
            <a:extLst>
              <a:ext uri="{FF2B5EF4-FFF2-40B4-BE49-F238E27FC236}">
                <a16:creationId xmlns:a16="http://schemas.microsoft.com/office/drawing/2014/main" id="{E03D73F9-7A3F-C588-6D46-3B855CCE7363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6730010" y="1788911"/>
            <a:ext cx="621072" cy="621072"/>
          </a:xfrm>
          <a:prstGeom prst="rect">
            <a:avLst/>
          </a:prstGeom>
        </p:spPr>
      </p:pic>
      <p:pic>
        <p:nvPicPr>
          <p:cNvPr id="109" name="Graphic 108">
            <a:extLst>
              <a:ext uri="{FF2B5EF4-FFF2-40B4-BE49-F238E27FC236}">
                <a16:creationId xmlns:a16="http://schemas.microsoft.com/office/drawing/2014/main" id="{688F58AD-9F17-2F07-821F-6A0C1066CC9F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4840560" y="1788551"/>
            <a:ext cx="621792" cy="6217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85483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6E78CCF-A6C8-BAA3-0893-1DCECAC356B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AB6192F5-7B27-A966-0047-51CBEECA92C0}"/>
              </a:ext>
            </a:extLst>
          </p:cNvPr>
          <p:cNvSpPr/>
          <p:nvPr/>
        </p:nvSpPr>
        <p:spPr bwMode="auto">
          <a:xfrm flipH="1">
            <a:off x="571500" y="1447800"/>
            <a:ext cx="7265988" cy="4582338"/>
          </a:xfrm>
          <a:prstGeom prst="roundRect">
            <a:avLst>
              <a:gd name="adj" fmla="val 4989"/>
            </a:avLst>
          </a:prstGeom>
          <a:solidFill>
            <a:schemeClr val="bg1"/>
          </a:solidFill>
          <a:ln>
            <a:noFill/>
            <a:headEnd type="none" w="med" len="med"/>
            <a:tailEnd type="none" w="med" len="med"/>
          </a:ln>
          <a:effectLst>
            <a:outerShdw blurRad="127000" dist="63500" dir="5400000" algn="t" rotWithShape="0">
              <a:schemeClr val="tx2">
                <a:alpha val="2000"/>
              </a:schemeClr>
            </a:outerShdw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cs typeface="Segoe UI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A33F17E-2D94-21F5-EB85-88F2A7946A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The </a:t>
            </a:r>
            <a:r>
              <a:rPr lang="en-US">
                <a:solidFill>
                  <a:schemeClr val="accent1"/>
                </a:solidFill>
              </a:rPr>
              <a:t>Traction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C3070F3D-990A-0DB6-FB86-6A42A530E3E9}"/>
              </a:ext>
            </a:extLst>
          </p:cNvPr>
          <p:cNvGrpSpPr/>
          <p:nvPr/>
        </p:nvGrpSpPr>
        <p:grpSpPr>
          <a:xfrm>
            <a:off x="8484108" y="3406437"/>
            <a:ext cx="3135849" cy="476362"/>
            <a:chOff x="8128000" y="3556060"/>
            <a:chExt cx="3135849" cy="476362"/>
          </a:xfrm>
        </p:grpSpPr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46C9CD1E-F76C-6489-F519-4086CC36D0F1}"/>
                </a:ext>
              </a:extLst>
            </p:cNvPr>
            <p:cNvGrpSpPr/>
            <p:nvPr/>
          </p:nvGrpSpPr>
          <p:grpSpPr>
            <a:xfrm>
              <a:off x="8128000" y="3570225"/>
              <a:ext cx="287007" cy="292240"/>
              <a:chOff x="571500" y="2022851"/>
              <a:chExt cx="287007" cy="292240"/>
            </a:xfrm>
          </p:grpSpPr>
          <p:sp>
            <p:nvSpPr>
              <p:cNvPr id="7" name="Freeform: Shape 6">
                <a:extLst>
                  <a:ext uri="{FF2B5EF4-FFF2-40B4-BE49-F238E27FC236}">
                    <a16:creationId xmlns:a16="http://schemas.microsoft.com/office/drawing/2014/main" id="{C0AE8748-838A-2A46-53F8-008F0F652F60}"/>
                  </a:ext>
                </a:extLst>
              </p:cNvPr>
              <p:cNvSpPr/>
              <p:nvPr/>
            </p:nvSpPr>
            <p:spPr bwMode="auto">
              <a:xfrm>
                <a:off x="571500" y="2022851"/>
                <a:ext cx="287007" cy="292240"/>
              </a:xfrm>
              <a:custGeom>
                <a:avLst/>
                <a:gdLst>
                  <a:gd name="connsiteX0" fmla="*/ 143504 w 287007"/>
                  <a:gd name="connsiteY0" fmla="*/ 0 h 292240"/>
                  <a:gd name="connsiteX1" fmla="*/ 286983 w 287007"/>
                  <a:gd name="connsiteY1" fmla="*/ 148761 h 292240"/>
                  <a:gd name="connsiteX2" fmla="*/ 143504 w 287007"/>
                  <a:gd name="connsiteY2" fmla="*/ 292240 h 292240"/>
                  <a:gd name="connsiteX3" fmla="*/ 24 w 287007"/>
                  <a:gd name="connsiteY3" fmla="*/ 143480 h 292240"/>
                  <a:gd name="connsiteX4" fmla="*/ 143504 w 287007"/>
                  <a:gd name="connsiteY4" fmla="*/ 0 h 2922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7007" h="292240">
                    <a:moveTo>
                      <a:pt x="143504" y="0"/>
                    </a:moveTo>
                    <a:cubicBezTo>
                      <a:pt x="224203" y="1458"/>
                      <a:pt x="288441" y="68061"/>
                      <a:pt x="286983" y="148761"/>
                    </a:cubicBezTo>
                    <a:cubicBezTo>
                      <a:pt x="285562" y="227406"/>
                      <a:pt x="222149" y="290819"/>
                      <a:pt x="143504" y="292240"/>
                    </a:cubicBezTo>
                    <a:cubicBezTo>
                      <a:pt x="62804" y="290782"/>
                      <a:pt x="-1434" y="224180"/>
                      <a:pt x="24" y="143480"/>
                    </a:cubicBezTo>
                    <a:cubicBezTo>
                      <a:pt x="1446" y="64834"/>
                      <a:pt x="64858" y="1421"/>
                      <a:pt x="14350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 defTabSz="932472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000" dirty="0" err="1">
                  <a:solidFill>
                    <a:srgbClr val="FFFFFF"/>
                  </a:solidFill>
                  <a:ea typeface="Segoe UI" pitchFamily="34" charset="0"/>
                  <a:cs typeface="Segoe UI" pitchFamily="34" charset="0"/>
                </a:endParaRPr>
              </a:p>
            </p:txBody>
          </p:sp>
          <p:sp>
            <p:nvSpPr>
              <p:cNvPr id="8" name="Freeform: Shape 7">
                <a:extLst>
                  <a:ext uri="{FF2B5EF4-FFF2-40B4-BE49-F238E27FC236}">
                    <a16:creationId xmlns:a16="http://schemas.microsoft.com/office/drawing/2014/main" id="{97DC733C-391D-EBEE-6AD9-052F46AF250E}"/>
                  </a:ext>
                </a:extLst>
              </p:cNvPr>
              <p:cNvSpPr/>
              <p:nvPr/>
            </p:nvSpPr>
            <p:spPr>
              <a:xfrm>
                <a:off x="644300" y="2116408"/>
                <a:ext cx="141384" cy="105108"/>
              </a:xfrm>
              <a:custGeom>
                <a:avLst/>
                <a:gdLst>
                  <a:gd name="connsiteX0" fmla="*/ 125748 w 141384"/>
                  <a:gd name="connsiteY0" fmla="*/ 0 h 105108"/>
                  <a:gd name="connsiteX1" fmla="*/ 136817 w 141384"/>
                  <a:gd name="connsiteY1" fmla="*/ 4573 h 105108"/>
                  <a:gd name="connsiteX2" fmla="*/ 136817 w 141384"/>
                  <a:gd name="connsiteY2" fmla="*/ 26712 h 105108"/>
                  <a:gd name="connsiteX3" fmla="*/ 62990 w 141384"/>
                  <a:gd name="connsiteY3" fmla="*/ 100539 h 105108"/>
                  <a:gd name="connsiteX4" fmla="*/ 40791 w 141384"/>
                  <a:gd name="connsiteY4" fmla="*/ 100482 h 105108"/>
                  <a:gd name="connsiteX5" fmla="*/ 40358 w 141384"/>
                  <a:gd name="connsiteY5" fmla="*/ 100030 h 105108"/>
                  <a:gd name="connsiteX6" fmla="*/ 4574 w 141384"/>
                  <a:gd name="connsiteY6" fmla="*/ 64214 h 105108"/>
                  <a:gd name="connsiteX7" fmla="*/ 4574 w 141384"/>
                  <a:gd name="connsiteY7" fmla="*/ 42075 h 105108"/>
                  <a:gd name="connsiteX8" fmla="*/ 26729 w 141384"/>
                  <a:gd name="connsiteY8" fmla="*/ 42075 h 105108"/>
                  <a:gd name="connsiteX9" fmla="*/ 51937 w 141384"/>
                  <a:gd name="connsiteY9" fmla="*/ 67315 h 105108"/>
                  <a:gd name="connsiteX10" fmla="*/ 114679 w 141384"/>
                  <a:gd name="connsiteY10" fmla="*/ 4573 h 105108"/>
                  <a:gd name="connsiteX11" fmla="*/ 125748 w 141384"/>
                  <a:gd name="connsiteY11" fmla="*/ 0 h 1051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41384" h="105108">
                    <a:moveTo>
                      <a:pt x="125748" y="0"/>
                    </a:moveTo>
                    <a:cubicBezTo>
                      <a:pt x="129753" y="0"/>
                      <a:pt x="133758" y="1524"/>
                      <a:pt x="136817" y="4573"/>
                    </a:cubicBezTo>
                    <a:cubicBezTo>
                      <a:pt x="142907" y="10696"/>
                      <a:pt x="142907" y="20589"/>
                      <a:pt x="136817" y="26712"/>
                    </a:cubicBezTo>
                    <a:lnTo>
                      <a:pt x="62990" y="100539"/>
                    </a:lnTo>
                    <a:cubicBezTo>
                      <a:pt x="56844" y="106654"/>
                      <a:pt x="46905" y="106628"/>
                      <a:pt x="40791" y="100482"/>
                    </a:cubicBezTo>
                    <a:cubicBezTo>
                      <a:pt x="40644" y="100335"/>
                      <a:pt x="40499" y="100184"/>
                      <a:pt x="40358" y="100030"/>
                    </a:cubicBezTo>
                    <a:lnTo>
                      <a:pt x="4574" y="64214"/>
                    </a:lnTo>
                    <a:cubicBezTo>
                      <a:pt x="-1524" y="58094"/>
                      <a:pt x="-1524" y="48195"/>
                      <a:pt x="4574" y="42075"/>
                    </a:cubicBezTo>
                    <a:cubicBezTo>
                      <a:pt x="10703" y="35984"/>
                      <a:pt x="20600" y="35984"/>
                      <a:pt x="26729" y="42075"/>
                    </a:cubicBezTo>
                    <a:lnTo>
                      <a:pt x="51937" y="67315"/>
                    </a:lnTo>
                    <a:lnTo>
                      <a:pt x="114679" y="4573"/>
                    </a:lnTo>
                    <a:cubicBezTo>
                      <a:pt x="117739" y="1524"/>
                      <a:pt x="121743" y="0"/>
                      <a:pt x="125748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  <a:headEnd type="none" w="med" len="med"/>
                <a:tailEnd type="none" w="med" len="med"/>
              </a:ln>
              <a:effectLst>
                <a:outerShdw blurRad="127000" dir="5400000" algn="t" rotWithShape="0">
                  <a:prstClr val="black">
                    <a:alpha val="10000"/>
                  </a:prstClr>
                </a:outerShdw>
              </a:effectLst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defTabSz="932472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VN" sz="2000">
                  <a:solidFill>
                    <a:srgbClr val="FFFFFF"/>
                  </a:solidFill>
                  <a:cs typeface="Segoe UI" pitchFamily="34" charset="0"/>
                </a:endParaRPr>
              </a:p>
            </p:txBody>
          </p:sp>
        </p:grpSp>
        <p:sp>
          <p:nvSpPr>
            <p:cNvPr id="5" name="Google Shape;437;p14">
              <a:extLst>
                <a:ext uri="{FF2B5EF4-FFF2-40B4-BE49-F238E27FC236}">
                  <a16:creationId xmlns:a16="http://schemas.microsoft.com/office/drawing/2014/main" id="{EE6C89BD-683F-5EB7-4F62-F9D5C787B3A6}"/>
                </a:ext>
              </a:extLst>
            </p:cNvPr>
            <p:cNvSpPr txBox="1"/>
            <p:nvPr/>
          </p:nvSpPr>
          <p:spPr>
            <a:xfrm>
              <a:off x="8691338" y="3556060"/>
              <a:ext cx="2572511" cy="21544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sp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770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1325"/>
                </a:buClr>
                <a:buSzPts val="1400"/>
                <a:buFont typeface="Montserrat"/>
                <a:buNone/>
              </a:pPr>
              <a:r>
                <a:rPr lang="en-GB" sz="1400" b="1" i="0" u="none" strike="noStrike" cap="none">
                  <a:solidFill>
                    <a:schemeClr val="tx2"/>
                  </a:solidFill>
                  <a:latin typeface="+mj-lt"/>
                  <a:ea typeface="Montserrat"/>
                  <a:cs typeface="Montserrat"/>
                  <a:sym typeface="Montserrat"/>
                </a:rPr>
                <a:t>Milestone 1</a:t>
              </a:r>
              <a:endParaRPr lang="en-GB" sz="1400" b="0" i="0" u="none" strike="noStrike" cap="none">
                <a:solidFill>
                  <a:schemeClr val="tx2"/>
                </a:solidFill>
                <a:latin typeface="+mj-lt"/>
                <a:ea typeface="Arial"/>
                <a:cs typeface="Arial"/>
                <a:sym typeface="Arial"/>
              </a:endParaRPr>
            </a:p>
          </p:txBody>
        </p:sp>
        <p:sp>
          <p:nvSpPr>
            <p:cNvPr id="6" name="Google Shape;436;p14">
              <a:extLst>
                <a:ext uri="{FF2B5EF4-FFF2-40B4-BE49-F238E27FC236}">
                  <a16:creationId xmlns:a16="http://schemas.microsoft.com/office/drawing/2014/main" id="{73671EE2-C626-CE3F-DC7D-52C4390D15FC}"/>
                </a:ext>
              </a:extLst>
            </p:cNvPr>
            <p:cNvSpPr txBox="1"/>
            <p:nvPr/>
          </p:nvSpPr>
          <p:spPr>
            <a:xfrm>
              <a:off x="8691338" y="3823134"/>
              <a:ext cx="2572511" cy="2092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en-US"/>
              </a:defPPr>
              <a:lvl1pPr marL="285750" indent="-285750">
                <a:lnSpc>
                  <a:spcPct val="120000"/>
                </a:lnSpc>
                <a:buFont typeface="Arial" panose="020B0604020202020204" pitchFamily="34" charset="0"/>
                <a:buChar char="•"/>
                <a:defRPr sz="1400">
                  <a:solidFill>
                    <a:schemeClr val="tx2"/>
                  </a:solidFill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indent="0">
                <a:spcBef>
                  <a:spcPts val="600"/>
                </a:spcBef>
                <a:buClr>
                  <a:schemeClr val="accent1"/>
                </a:buClr>
                <a:buNone/>
              </a:pPr>
              <a:r>
                <a:rPr lang="en-US" sz="1200">
                  <a:solidFill>
                    <a:schemeClr val="bg2"/>
                  </a:solidFill>
                </a:rPr>
                <a:t>Write your quick win here.</a:t>
              </a:r>
              <a:endParaRPr lang="en-US" sz="1200" b="1">
                <a:solidFill>
                  <a:schemeClr val="bg2"/>
                </a:solidFill>
              </a:endParaRPr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D629E581-7ED7-6F71-01B6-88C6C9CCCE94}"/>
              </a:ext>
            </a:extLst>
          </p:cNvPr>
          <p:cNvGrpSpPr/>
          <p:nvPr/>
        </p:nvGrpSpPr>
        <p:grpSpPr>
          <a:xfrm>
            <a:off x="8484108" y="4181632"/>
            <a:ext cx="3135849" cy="476362"/>
            <a:chOff x="8128000" y="4359294"/>
            <a:chExt cx="3135849" cy="476362"/>
          </a:xfrm>
        </p:grpSpPr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793F00E4-8666-4591-99A6-C74B42D086E4}"/>
                </a:ext>
              </a:extLst>
            </p:cNvPr>
            <p:cNvGrpSpPr/>
            <p:nvPr/>
          </p:nvGrpSpPr>
          <p:grpSpPr>
            <a:xfrm>
              <a:off x="8128000" y="4373459"/>
              <a:ext cx="287007" cy="292240"/>
              <a:chOff x="571500" y="2022851"/>
              <a:chExt cx="287007" cy="292240"/>
            </a:xfrm>
          </p:grpSpPr>
          <p:sp>
            <p:nvSpPr>
              <p:cNvPr id="13" name="Freeform: Shape 12">
                <a:extLst>
                  <a:ext uri="{FF2B5EF4-FFF2-40B4-BE49-F238E27FC236}">
                    <a16:creationId xmlns:a16="http://schemas.microsoft.com/office/drawing/2014/main" id="{B164C81D-0AA0-E7E3-5410-749C61A9121E}"/>
                  </a:ext>
                </a:extLst>
              </p:cNvPr>
              <p:cNvSpPr/>
              <p:nvPr/>
            </p:nvSpPr>
            <p:spPr bwMode="auto">
              <a:xfrm>
                <a:off x="571500" y="2022851"/>
                <a:ext cx="287007" cy="292240"/>
              </a:xfrm>
              <a:custGeom>
                <a:avLst/>
                <a:gdLst>
                  <a:gd name="connsiteX0" fmla="*/ 143504 w 287007"/>
                  <a:gd name="connsiteY0" fmla="*/ 0 h 292240"/>
                  <a:gd name="connsiteX1" fmla="*/ 286983 w 287007"/>
                  <a:gd name="connsiteY1" fmla="*/ 148761 h 292240"/>
                  <a:gd name="connsiteX2" fmla="*/ 143504 w 287007"/>
                  <a:gd name="connsiteY2" fmla="*/ 292240 h 292240"/>
                  <a:gd name="connsiteX3" fmla="*/ 24 w 287007"/>
                  <a:gd name="connsiteY3" fmla="*/ 143480 h 292240"/>
                  <a:gd name="connsiteX4" fmla="*/ 143504 w 287007"/>
                  <a:gd name="connsiteY4" fmla="*/ 0 h 2922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7007" h="292240">
                    <a:moveTo>
                      <a:pt x="143504" y="0"/>
                    </a:moveTo>
                    <a:cubicBezTo>
                      <a:pt x="224203" y="1458"/>
                      <a:pt x="288441" y="68061"/>
                      <a:pt x="286983" y="148761"/>
                    </a:cubicBezTo>
                    <a:cubicBezTo>
                      <a:pt x="285562" y="227406"/>
                      <a:pt x="222149" y="290819"/>
                      <a:pt x="143504" y="292240"/>
                    </a:cubicBezTo>
                    <a:cubicBezTo>
                      <a:pt x="62804" y="290782"/>
                      <a:pt x="-1434" y="224180"/>
                      <a:pt x="24" y="143480"/>
                    </a:cubicBezTo>
                    <a:cubicBezTo>
                      <a:pt x="1446" y="64834"/>
                      <a:pt x="64858" y="1421"/>
                      <a:pt x="14350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 defTabSz="932472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000" dirty="0" err="1">
                  <a:solidFill>
                    <a:srgbClr val="FFFFFF"/>
                  </a:solidFill>
                  <a:ea typeface="Segoe UI" pitchFamily="34" charset="0"/>
                  <a:cs typeface="Segoe UI" pitchFamily="34" charset="0"/>
                </a:endParaRPr>
              </a:p>
            </p:txBody>
          </p:sp>
          <p:sp>
            <p:nvSpPr>
              <p:cNvPr id="14" name="Freeform: Shape 13">
                <a:extLst>
                  <a:ext uri="{FF2B5EF4-FFF2-40B4-BE49-F238E27FC236}">
                    <a16:creationId xmlns:a16="http://schemas.microsoft.com/office/drawing/2014/main" id="{8BF97D73-AC26-3852-EB51-4F73A3F744CF}"/>
                  </a:ext>
                </a:extLst>
              </p:cNvPr>
              <p:cNvSpPr/>
              <p:nvPr/>
            </p:nvSpPr>
            <p:spPr>
              <a:xfrm>
                <a:off x="644300" y="2116408"/>
                <a:ext cx="141384" cy="105108"/>
              </a:xfrm>
              <a:custGeom>
                <a:avLst/>
                <a:gdLst>
                  <a:gd name="connsiteX0" fmla="*/ 125748 w 141384"/>
                  <a:gd name="connsiteY0" fmla="*/ 0 h 105108"/>
                  <a:gd name="connsiteX1" fmla="*/ 136817 w 141384"/>
                  <a:gd name="connsiteY1" fmla="*/ 4573 h 105108"/>
                  <a:gd name="connsiteX2" fmla="*/ 136817 w 141384"/>
                  <a:gd name="connsiteY2" fmla="*/ 26712 h 105108"/>
                  <a:gd name="connsiteX3" fmla="*/ 62990 w 141384"/>
                  <a:gd name="connsiteY3" fmla="*/ 100539 h 105108"/>
                  <a:gd name="connsiteX4" fmla="*/ 40791 w 141384"/>
                  <a:gd name="connsiteY4" fmla="*/ 100482 h 105108"/>
                  <a:gd name="connsiteX5" fmla="*/ 40358 w 141384"/>
                  <a:gd name="connsiteY5" fmla="*/ 100030 h 105108"/>
                  <a:gd name="connsiteX6" fmla="*/ 4574 w 141384"/>
                  <a:gd name="connsiteY6" fmla="*/ 64214 h 105108"/>
                  <a:gd name="connsiteX7" fmla="*/ 4574 w 141384"/>
                  <a:gd name="connsiteY7" fmla="*/ 42075 h 105108"/>
                  <a:gd name="connsiteX8" fmla="*/ 26729 w 141384"/>
                  <a:gd name="connsiteY8" fmla="*/ 42075 h 105108"/>
                  <a:gd name="connsiteX9" fmla="*/ 51937 w 141384"/>
                  <a:gd name="connsiteY9" fmla="*/ 67315 h 105108"/>
                  <a:gd name="connsiteX10" fmla="*/ 114679 w 141384"/>
                  <a:gd name="connsiteY10" fmla="*/ 4573 h 105108"/>
                  <a:gd name="connsiteX11" fmla="*/ 125748 w 141384"/>
                  <a:gd name="connsiteY11" fmla="*/ 0 h 1051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41384" h="105108">
                    <a:moveTo>
                      <a:pt x="125748" y="0"/>
                    </a:moveTo>
                    <a:cubicBezTo>
                      <a:pt x="129753" y="0"/>
                      <a:pt x="133758" y="1524"/>
                      <a:pt x="136817" y="4573"/>
                    </a:cubicBezTo>
                    <a:cubicBezTo>
                      <a:pt x="142907" y="10696"/>
                      <a:pt x="142907" y="20589"/>
                      <a:pt x="136817" y="26712"/>
                    </a:cubicBezTo>
                    <a:lnTo>
                      <a:pt x="62990" y="100539"/>
                    </a:lnTo>
                    <a:cubicBezTo>
                      <a:pt x="56844" y="106654"/>
                      <a:pt x="46905" y="106628"/>
                      <a:pt x="40791" y="100482"/>
                    </a:cubicBezTo>
                    <a:cubicBezTo>
                      <a:pt x="40644" y="100335"/>
                      <a:pt x="40499" y="100184"/>
                      <a:pt x="40358" y="100030"/>
                    </a:cubicBezTo>
                    <a:lnTo>
                      <a:pt x="4574" y="64214"/>
                    </a:lnTo>
                    <a:cubicBezTo>
                      <a:pt x="-1524" y="58094"/>
                      <a:pt x="-1524" y="48195"/>
                      <a:pt x="4574" y="42075"/>
                    </a:cubicBezTo>
                    <a:cubicBezTo>
                      <a:pt x="10703" y="35984"/>
                      <a:pt x="20600" y="35984"/>
                      <a:pt x="26729" y="42075"/>
                    </a:cubicBezTo>
                    <a:lnTo>
                      <a:pt x="51937" y="67315"/>
                    </a:lnTo>
                    <a:lnTo>
                      <a:pt x="114679" y="4573"/>
                    </a:lnTo>
                    <a:cubicBezTo>
                      <a:pt x="117739" y="1524"/>
                      <a:pt x="121743" y="0"/>
                      <a:pt x="125748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  <a:headEnd type="none" w="med" len="med"/>
                <a:tailEnd type="none" w="med" len="med"/>
              </a:ln>
              <a:effectLst>
                <a:outerShdw blurRad="127000" dir="5400000" algn="t" rotWithShape="0">
                  <a:prstClr val="black">
                    <a:alpha val="10000"/>
                  </a:prstClr>
                </a:outerShdw>
              </a:effectLst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defTabSz="932472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VN" sz="2000">
                  <a:solidFill>
                    <a:srgbClr val="FFFFFF"/>
                  </a:solidFill>
                  <a:cs typeface="Segoe UI" pitchFamily="34" charset="0"/>
                </a:endParaRPr>
              </a:p>
            </p:txBody>
          </p:sp>
        </p:grpSp>
        <p:sp>
          <p:nvSpPr>
            <p:cNvPr id="11" name="Google Shape;437;p14">
              <a:extLst>
                <a:ext uri="{FF2B5EF4-FFF2-40B4-BE49-F238E27FC236}">
                  <a16:creationId xmlns:a16="http://schemas.microsoft.com/office/drawing/2014/main" id="{CBB405B7-2588-7C71-A69E-BCCD927B20A6}"/>
                </a:ext>
              </a:extLst>
            </p:cNvPr>
            <p:cNvSpPr txBox="1"/>
            <p:nvPr/>
          </p:nvSpPr>
          <p:spPr>
            <a:xfrm>
              <a:off x="8691338" y="4359294"/>
              <a:ext cx="2572511" cy="21544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sp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770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1325"/>
                </a:buClr>
                <a:buSzPts val="1400"/>
                <a:buFont typeface="Montserrat"/>
                <a:buNone/>
              </a:pPr>
              <a:r>
                <a:rPr lang="en-GB" sz="1400" b="1" i="0" u="none" strike="noStrike" cap="none">
                  <a:solidFill>
                    <a:schemeClr val="tx2"/>
                  </a:solidFill>
                  <a:latin typeface="+mj-lt"/>
                  <a:ea typeface="Montserrat"/>
                  <a:cs typeface="Montserrat"/>
                  <a:sym typeface="Montserrat"/>
                </a:rPr>
                <a:t>Milestone 2</a:t>
              </a:r>
              <a:endParaRPr lang="en-GB" sz="1400" b="0" i="0" u="none" strike="noStrike" cap="none">
                <a:solidFill>
                  <a:schemeClr val="tx2"/>
                </a:solidFill>
                <a:latin typeface="+mj-lt"/>
                <a:ea typeface="Arial"/>
                <a:cs typeface="Arial"/>
                <a:sym typeface="Arial"/>
              </a:endParaRPr>
            </a:p>
          </p:txBody>
        </p:sp>
        <p:sp>
          <p:nvSpPr>
            <p:cNvPr id="12" name="Google Shape;436;p14">
              <a:extLst>
                <a:ext uri="{FF2B5EF4-FFF2-40B4-BE49-F238E27FC236}">
                  <a16:creationId xmlns:a16="http://schemas.microsoft.com/office/drawing/2014/main" id="{A0D79401-26DF-1029-C3BB-D376D932D8D2}"/>
                </a:ext>
              </a:extLst>
            </p:cNvPr>
            <p:cNvSpPr txBox="1"/>
            <p:nvPr/>
          </p:nvSpPr>
          <p:spPr>
            <a:xfrm>
              <a:off x="8691338" y="4626368"/>
              <a:ext cx="2572511" cy="2092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en-US"/>
              </a:defPPr>
              <a:lvl1pPr marL="285750" indent="-285750">
                <a:lnSpc>
                  <a:spcPct val="120000"/>
                </a:lnSpc>
                <a:buFont typeface="Arial" panose="020B0604020202020204" pitchFamily="34" charset="0"/>
                <a:buChar char="•"/>
                <a:defRPr sz="1400">
                  <a:solidFill>
                    <a:schemeClr val="tx2"/>
                  </a:solidFill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indent="0">
                <a:spcBef>
                  <a:spcPts val="600"/>
                </a:spcBef>
                <a:buClr>
                  <a:schemeClr val="accent1"/>
                </a:buClr>
                <a:buNone/>
              </a:pPr>
              <a:r>
                <a:rPr lang="en-US" sz="1200">
                  <a:solidFill>
                    <a:schemeClr val="bg2"/>
                  </a:solidFill>
                </a:rPr>
                <a:t>Write your quick win here.</a:t>
              </a:r>
              <a:endParaRPr lang="en-US" sz="1200" b="1">
                <a:solidFill>
                  <a:schemeClr val="bg2"/>
                </a:solidFill>
              </a:endParaRPr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BB299C02-CC4A-AB05-8CBF-400D04BA3621}"/>
              </a:ext>
            </a:extLst>
          </p:cNvPr>
          <p:cNvGrpSpPr/>
          <p:nvPr/>
        </p:nvGrpSpPr>
        <p:grpSpPr>
          <a:xfrm>
            <a:off x="8484108" y="4956826"/>
            <a:ext cx="3135849" cy="476362"/>
            <a:chOff x="8128000" y="5162527"/>
            <a:chExt cx="3135849" cy="476362"/>
          </a:xfrm>
        </p:grpSpPr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55CDC8F2-DD37-7CF7-15EA-289CEC2EF7CA}"/>
                </a:ext>
              </a:extLst>
            </p:cNvPr>
            <p:cNvSpPr/>
            <p:nvPr/>
          </p:nvSpPr>
          <p:spPr bwMode="auto">
            <a:xfrm>
              <a:off x="8128000" y="5176692"/>
              <a:ext cx="287007" cy="292240"/>
            </a:xfrm>
            <a:custGeom>
              <a:avLst/>
              <a:gdLst>
                <a:gd name="connsiteX0" fmla="*/ 143504 w 287007"/>
                <a:gd name="connsiteY0" fmla="*/ 0 h 292240"/>
                <a:gd name="connsiteX1" fmla="*/ 286983 w 287007"/>
                <a:gd name="connsiteY1" fmla="*/ 148761 h 292240"/>
                <a:gd name="connsiteX2" fmla="*/ 143504 w 287007"/>
                <a:gd name="connsiteY2" fmla="*/ 292240 h 292240"/>
                <a:gd name="connsiteX3" fmla="*/ 24 w 287007"/>
                <a:gd name="connsiteY3" fmla="*/ 143480 h 292240"/>
                <a:gd name="connsiteX4" fmla="*/ 143504 w 287007"/>
                <a:gd name="connsiteY4" fmla="*/ 0 h 2922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7007" h="292240">
                  <a:moveTo>
                    <a:pt x="143504" y="0"/>
                  </a:moveTo>
                  <a:cubicBezTo>
                    <a:pt x="224203" y="1458"/>
                    <a:pt x="288441" y="68061"/>
                    <a:pt x="286983" y="148761"/>
                  </a:cubicBezTo>
                  <a:cubicBezTo>
                    <a:pt x="285562" y="227406"/>
                    <a:pt x="222149" y="290819"/>
                    <a:pt x="143504" y="292240"/>
                  </a:cubicBezTo>
                  <a:cubicBezTo>
                    <a:pt x="62804" y="290782"/>
                    <a:pt x="-1434" y="224180"/>
                    <a:pt x="24" y="143480"/>
                  </a:cubicBezTo>
                  <a:cubicBezTo>
                    <a:pt x="1446" y="64834"/>
                    <a:pt x="64858" y="1421"/>
                    <a:pt x="14350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l" defTabSz="932472" fontAlgn="base">
                <a:spcBef>
                  <a:spcPct val="0"/>
                </a:spcBef>
                <a:spcAft>
                  <a:spcPct val="0"/>
                </a:spcAft>
              </a:pPr>
              <a:endParaRPr lang="en-US" sz="2000" dirty="0" err="1">
                <a:solidFill>
                  <a:srgbClr val="FFFFFF"/>
                </a:solidFill>
                <a:ea typeface="Segoe UI" pitchFamily="34" charset="0"/>
                <a:cs typeface="Segoe UI" pitchFamily="34" charset="0"/>
              </a:endParaRPr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3D71655B-D25B-C8D2-3630-839CF918B900}"/>
                </a:ext>
              </a:extLst>
            </p:cNvPr>
            <p:cNvSpPr/>
            <p:nvPr/>
          </p:nvSpPr>
          <p:spPr>
            <a:xfrm>
              <a:off x="8200800" y="5270249"/>
              <a:ext cx="141384" cy="105108"/>
            </a:xfrm>
            <a:custGeom>
              <a:avLst/>
              <a:gdLst>
                <a:gd name="connsiteX0" fmla="*/ 125748 w 141384"/>
                <a:gd name="connsiteY0" fmla="*/ 0 h 105108"/>
                <a:gd name="connsiteX1" fmla="*/ 136817 w 141384"/>
                <a:gd name="connsiteY1" fmla="*/ 4573 h 105108"/>
                <a:gd name="connsiteX2" fmla="*/ 136817 w 141384"/>
                <a:gd name="connsiteY2" fmla="*/ 26712 h 105108"/>
                <a:gd name="connsiteX3" fmla="*/ 62990 w 141384"/>
                <a:gd name="connsiteY3" fmla="*/ 100539 h 105108"/>
                <a:gd name="connsiteX4" fmla="*/ 40791 w 141384"/>
                <a:gd name="connsiteY4" fmla="*/ 100482 h 105108"/>
                <a:gd name="connsiteX5" fmla="*/ 40358 w 141384"/>
                <a:gd name="connsiteY5" fmla="*/ 100030 h 105108"/>
                <a:gd name="connsiteX6" fmla="*/ 4574 w 141384"/>
                <a:gd name="connsiteY6" fmla="*/ 64214 h 105108"/>
                <a:gd name="connsiteX7" fmla="*/ 4574 w 141384"/>
                <a:gd name="connsiteY7" fmla="*/ 42075 h 105108"/>
                <a:gd name="connsiteX8" fmla="*/ 26729 w 141384"/>
                <a:gd name="connsiteY8" fmla="*/ 42075 h 105108"/>
                <a:gd name="connsiteX9" fmla="*/ 51937 w 141384"/>
                <a:gd name="connsiteY9" fmla="*/ 67315 h 105108"/>
                <a:gd name="connsiteX10" fmla="*/ 114679 w 141384"/>
                <a:gd name="connsiteY10" fmla="*/ 4573 h 105108"/>
                <a:gd name="connsiteX11" fmla="*/ 125748 w 141384"/>
                <a:gd name="connsiteY11" fmla="*/ 0 h 1051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41384" h="105108">
                  <a:moveTo>
                    <a:pt x="125748" y="0"/>
                  </a:moveTo>
                  <a:cubicBezTo>
                    <a:pt x="129753" y="0"/>
                    <a:pt x="133758" y="1524"/>
                    <a:pt x="136817" y="4573"/>
                  </a:cubicBezTo>
                  <a:cubicBezTo>
                    <a:pt x="142907" y="10696"/>
                    <a:pt x="142907" y="20589"/>
                    <a:pt x="136817" y="26712"/>
                  </a:cubicBezTo>
                  <a:lnTo>
                    <a:pt x="62990" y="100539"/>
                  </a:lnTo>
                  <a:cubicBezTo>
                    <a:pt x="56844" y="106654"/>
                    <a:pt x="46905" y="106628"/>
                    <a:pt x="40791" y="100482"/>
                  </a:cubicBezTo>
                  <a:cubicBezTo>
                    <a:pt x="40644" y="100335"/>
                    <a:pt x="40499" y="100184"/>
                    <a:pt x="40358" y="100030"/>
                  </a:cubicBezTo>
                  <a:lnTo>
                    <a:pt x="4574" y="64214"/>
                  </a:lnTo>
                  <a:cubicBezTo>
                    <a:pt x="-1524" y="58094"/>
                    <a:pt x="-1524" y="48195"/>
                    <a:pt x="4574" y="42075"/>
                  </a:cubicBezTo>
                  <a:cubicBezTo>
                    <a:pt x="10703" y="35984"/>
                    <a:pt x="20600" y="35984"/>
                    <a:pt x="26729" y="42075"/>
                  </a:cubicBezTo>
                  <a:lnTo>
                    <a:pt x="51937" y="67315"/>
                  </a:lnTo>
                  <a:lnTo>
                    <a:pt x="114679" y="4573"/>
                  </a:lnTo>
                  <a:cubicBezTo>
                    <a:pt x="117739" y="1524"/>
                    <a:pt x="121743" y="0"/>
                    <a:pt x="125748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  <a:headEnd type="none" w="med" len="med"/>
              <a:tailEnd type="none" w="med" len="med"/>
            </a:ln>
            <a:effectLst>
              <a:outerShdw blurRad="127000" dir="5400000" algn="t" rotWithShape="0">
                <a:prstClr val="black">
                  <a:alpha val="10000"/>
                </a:prstClr>
              </a:outerShdw>
            </a:effectLst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defTabSz="932472" fontAlgn="base">
                <a:spcBef>
                  <a:spcPct val="0"/>
                </a:spcBef>
                <a:spcAft>
                  <a:spcPct val="0"/>
                </a:spcAft>
              </a:pPr>
              <a:endParaRPr lang="en-VN" sz="2000">
                <a:solidFill>
                  <a:srgbClr val="FFFFFF"/>
                </a:solidFill>
                <a:cs typeface="Segoe UI" pitchFamily="34" charset="0"/>
              </a:endParaRPr>
            </a:p>
          </p:txBody>
        </p:sp>
        <p:sp>
          <p:nvSpPr>
            <p:cNvPr id="18" name="Google Shape;437;p14">
              <a:extLst>
                <a:ext uri="{FF2B5EF4-FFF2-40B4-BE49-F238E27FC236}">
                  <a16:creationId xmlns:a16="http://schemas.microsoft.com/office/drawing/2014/main" id="{036CD172-1D38-5BCD-19E5-0481EC203FE4}"/>
                </a:ext>
              </a:extLst>
            </p:cNvPr>
            <p:cNvSpPr txBox="1"/>
            <p:nvPr/>
          </p:nvSpPr>
          <p:spPr>
            <a:xfrm>
              <a:off x="8691338" y="5162527"/>
              <a:ext cx="2572511" cy="21544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sp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770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1325"/>
                </a:buClr>
                <a:buSzPts val="1400"/>
                <a:buFont typeface="Montserrat"/>
                <a:buNone/>
              </a:pPr>
              <a:r>
                <a:rPr lang="en-GB" sz="1400" b="1" i="0" u="none" strike="noStrike" cap="none">
                  <a:solidFill>
                    <a:schemeClr val="tx2"/>
                  </a:solidFill>
                  <a:latin typeface="+mj-lt"/>
                  <a:ea typeface="Montserrat"/>
                  <a:cs typeface="Montserrat"/>
                  <a:sym typeface="Montserrat"/>
                </a:rPr>
                <a:t>Milestone 3</a:t>
              </a:r>
              <a:endParaRPr lang="en-GB" sz="1400" b="0" i="0" u="none" strike="noStrike" cap="none">
                <a:solidFill>
                  <a:schemeClr val="tx2"/>
                </a:solidFill>
                <a:latin typeface="+mj-lt"/>
                <a:ea typeface="Arial"/>
                <a:cs typeface="Arial"/>
                <a:sym typeface="Arial"/>
              </a:endParaRPr>
            </a:p>
          </p:txBody>
        </p:sp>
        <p:sp>
          <p:nvSpPr>
            <p:cNvPr id="19" name="Google Shape;436;p14">
              <a:extLst>
                <a:ext uri="{FF2B5EF4-FFF2-40B4-BE49-F238E27FC236}">
                  <a16:creationId xmlns:a16="http://schemas.microsoft.com/office/drawing/2014/main" id="{27683A03-BDE0-F1B7-CFD0-CD6D37706F3C}"/>
                </a:ext>
              </a:extLst>
            </p:cNvPr>
            <p:cNvSpPr txBox="1"/>
            <p:nvPr/>
          </p:nvSpPr>
          <p:spPr>
            <a:xfrm>
              <a:off x="8691338" y="5429601"/>
              <a:ext cx="2572511" cy="2092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en-US"/>
              </a:defPPr>
              <a:lvl1pPr marL="285750" indent="-285750">
                <a:lnSpc>
                  <a:spcPct val="120000"/>
                </a:lnSpc>
                <a:buFont typeface="Arial" panose="020B0604020202020204" pitchFamily="34" charset="0"/>
                <a:buChar char="•"/>
                <a:defRPr sz="1400">
                  <a:solidFill>
                    <a:schemeClr val="tx2"/>
                  </a:solidFill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indent="0">
                <a:spcBef>
                  <a:spcPts val="600"/>
                </a:spcBef>
                <a:buClr>
                  <a:schemeClr val="accent1"/>
                </a:buClr>
                <a:buNone/>
              </a:pPr>
              <a:r>
                <a:rPr lang="en-US" sz="1200">
                  <a:solidFill>
                    <a:schemeClr val="bg2"/>
                  </a:solidFill>
                </a:rPr>
                <a:t>Write your quick win here.</a:t>
              </a:r>
              <a:endParaRPr lang="en-US" sz="1200" b="1">
                <a:solidFill>
                  <a:schemeClr val="bg2"/>
                </a:solidFill>
              </a:endParaRPr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DFCAA496-F2A3-A977-E97C-4169B87D70B7}"/>
              </a:ext>
            </a:extLst>
          </p:cNvPr>
          <p:cNvGrpSpPr/>
          <p:nvPr/>
        </p:nvGrpSpPr>
        <p:grpSpPr>
          <a:xfrm>
            <a:off x="8484108" y="1951758"/>
            <a:ext cx="3136392" cy="973798"/>
            <a:chOff x="8484108" y="1926040"/>
            <a:chExt cx="3136392" cy="973798"/>
          </a:xfrm>
        </p:grpSpPr>
        <p:sp>
          <p:nvSpPr>
            <p:cNvPr id="21" name="Google Shape;436;p14">
              <a:extLst>
                <a:ext uri="{FF2B5EF4-FFF2-40B4-BE49-F238E27FC236}">
                  <a16:creationId xmlns:a16="http://schemas.microsoft.com/office/drawing/2014/main" id="{B0A0E323-CF9A-35BB-9B04-73D43EEF833C}"/>
                </a:ext>
              </a:extLst>
            </p:cNvPr>
            <p:cNvSpPr txBox="1"/>
            <p:nvPr/>
          </p:nvSpPr>
          <p:spPr>
            <a:xfrm>
              <a:off x="8484108" y="2251968"/>
              <a:ext cx="3135850" cy="64787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en-US"/>
              </a:defPPr>
              <a:lvl1pPr marL="285750" indent="-285750">
                <a:lnSpc>
                  <a:spcPct val="120000"/>
                </a:lnSpc>
                <a:buFont typeface="Arial" panose="020B0604020202020204" pitchFamily="34" charset="0"/>
                <a:buChar char="•"/>
                <a:defRPr sz="1400">
                  <a:solidFill>
                    <a:schemeClr val="tx2"/>
                  </a:solidFill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indent="0">
                <a:spcBef>
                  <a:spcPts val="300"/>
                </a:spcBef>
                <a:buClr>
                  <a:schemeClr val="accent1"/>
                </a:buClr>
                <a:buNone/>
              </a:pPr>
              <a:r>
                <a:rPr lang="en-US" sz="1200">
                  <a:solidFill>
                    <a:schemeClr val="bg2"/>
                  </a:solidFill>
                </a:rPr>
                <a:t>Write how your solution’s fast adoption or revenue spikes show hot demand and scale, proving market fit with strong growth.</a:t>
              </a:r>
            </a:p>
          </p:txBody>
        </p:sp>
        <p:sp>
          <p:nvSpPr>
            <p:cNvPr id="22" name="Google Shape;437;p14">
              <a:extLst>
                <a:ext uri="{FF2B5EF4-FFF2-40B4-BE49-F238E27FC236}">
                  <a16:creationId xmlns:a16="http://schemas.microsoft.com/office/drawing/2014/main" id="{67FFF9EE-23EA-5192-55B8-2B6BEA108359}"/>
                </a:ext>
              </a:extLst>
            </p:cNvPr>
            <p:cNvSpPr txBox="1"/>
            <p:nvPr/>
          </p:nvSpPr>
          <p:spPr>
            <a:xfrm>
              <a:off x="8484108" y="1926040"/>
              <a:ext cx="3136392" cy="24622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sp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770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1325"/>
                </a:buClr>
                <a:buSzPts val="1400"/>
                <a:buFont typeface="Montserrat"/>
                <a:buNone/>
              </a:pPr>
              <a:r>
                <a:rPr lang="en-GB" sz="1600" b="1" i="0" u="none" strike="noStrike" cap="none">
                  <a:solidFill>
                    <a:schemeClr val="tx2"/>
                  </a:solidFill>
                  <a:latin typeface="+mj-lt"/>
                  <a:ea typeface="Montserrat"/>
                  <a:cs typeface="Montserrat"/>
                  <a:sym typeface="Montserrat"/>
                </a:rPr>
                <a:t>Growth Surge</a:t>
              </a:r>
              <a:endParaRPr lang="en-GB" sz="1600" b="0" i="0" u="none" strike="noStrike" cap="none">
                <a:solidFill>
                  <a:schemeClr val="tx2"/>
                </a:solidFill>
                <a:latin typeface="+mj-lt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3105" name="Group 3104">
            <a:extLst>
              <a:ext uri="{FF2B5EF4-FFF2-40B4-BE49-F238E27FC236}">
                <a16:creationId xmlns:a16="http://schemas.microsoft.com/office/drawing/2014/main" id="{50430A07-3755-F70D-3B7F-0F6D6A9EC43B}"/>
              </a:ext>
            </a:extLst>
          </p:cNvPr>
          <p:cNvGrpSpPr/>
          <p:nvPr/>
        </p:nvGrpSpPr>
        <p:grpSpPr>
          <a:xfrm>
            <a:off x="1084570" y="1998254"/>
            <a:ext cx="6239848" cy="3174825"/>
            <a:chOff x="1084570" y="2304859"/>
            <a:chExt cx="6239848" cy="3174825"/>
          </a:xfrm>
        </p:grpSpPr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6A08E269-7A6F-6239-1C36-6B25FA4B8A2E}"/>
                </a:ext>
              </a:extLst>
            </p:cNvPr>
            <p:cNvSpPr/>
            <p:nvPr/>
          </p:nvSpPr>
          <p:spPr bwMode="auto">
            <a:xfrm>
              <a:off x="1375082" y="2381776"/>
              <a:ext cx="495778" cy="286656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l" defTabSz="932472" fontAlgn="base">
                <a:spcBef>
                  <a:spcPct val="0"/>
                </a:spcBef>
                <a:spcAft>
                  <a:spcPct val="0"/>
                </a:spcAft>
              </a:pPr>
              <a:endParaRPr lang="en-US" sz="2000" dirty="0" err="1">
                <a:solidFill>
                  <a:srgbClr val="FFFFFF"/>
                </a:solidFill>
                <a:ea typeface="Segoe UI" pitchFamily="34" charset="0"/>
                <a:cs typeface="Segoe UI" pitchFamily="34" charset="0"/>
              </a:endParaRPr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1E2B6884-3E9F-BF1C-1C5A-72068F0CF2ED}"/>
                </a:ext>
              </a:extLst>
            </p:cNvPr>
            <p:cNvSpPr/>
            <p:nvPr/>
          </p:nvSpPr>
          <p:spPr bwMode="auto">
            <a:xfrm>
              <a:off x="1870860" y="2381776"/>
              <a:ext cx="495778" cy="2866568"/>
            </a:xfrm>
            <a:prstGeom prst="rect">
              <a:avLst/>
            </a:prstGeom>
            <a:solidFill>
              <a:srgbClr val="F1F8E5">
                <a:alpha val="50000"/>
              </a:srgbClr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l" defTabSz="932472" fontAlgn="base">
                <a:spcBef>
                  <a:spcPct val="0"/>
                </a:spcBef>
                <a:spcAft>
                  <a:spcPct val="0"/>
                </a:spcAft>
              </a:pPr>
              <a:endParaRPr lang="en-US" sz="2000" dirty="0" err="1">
                <a:solidFill>
                  <a:srgbClr val="FFFFFF"/>
                </a:solidFill>
                <a:ea typeface="Segoe UI" pitchFamily="34" charset="0"/>
                <a:cs typeface="Segoe UI" pitchFamily="34" charset="0"/>
              </a:endParaRPr>
            </a:p>
          </p:txBody>
        </p: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D32DF879-DB70-B094-A5B9-D1BD3CEFB22B}"/>
                </a:ext>
              </a:extLst>
            </p:cNvPr>
            <p:cNvSpPr/>
            <p:nvPr/>
          </p:nvSpPr>
          <p:spPr bwMode="auto">
            <a:xfrm>
              <a:off x="2366638" y="2381776"/>
              <a:ext cx="495778" cy="286656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l" defTabSz="932472" fontAlgn="base">
                <a:spcBef>
                  <a:spcPct val="0"/>
                </a:spcBef>
                <a:spcAft>
                  <a:spcPct val="0"/>
                </a:spcAft>
              </a:pPr>
              <a:endParaRPr lang="en-US" sz="2000" dirty="0" err="1">
                <a:solidFill>
                  <a:srgbClr val="FFFFFF"/>
                </a:solidFill>
                <a:ea typeface="Segoe UI" pitchFamily="34" charset="0"/>
                <a:cs typeface="Segoe UI" pitchFamily="34" charset="0"/>
              </a:endParaRPr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5CC0D620-BD41-3C8E-0509-C41286D62649}"/>
                </a:ext>
              </a:extLst>
            </p:cNvPr>
            <p:cNvSpPr/>
            <p:nvPr/>
          </p:nvSpPr>
          <p:spPr bwMode="auto">
            <a:xfrm>
              <a:off x="2862416" y="2381776"/>
              <a:ext cx="495778" cy="2866568"/>
            </a:xfrm>
            <a:prstGeom prst="rect">
              <a:avLst/>
            </a:prstGeom>
            <a:solidFill>
              <a:srgbClr val="F1F8E5">
                <a:alpha val="50000"/>
              </a:srgbClr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l" defTabSz="932472" fontAlgn="base">
                <a:spcBef>
                  <a:spcPct val="0"/>
                </a:spcBef>
                <a:spcAft>
                  <a:spcPct val="0"/>
                </a:spcAft>
              </a:pPr>
              <a:endParaRPr lang="en-US" sz="2000" dirty="0" err="1">
                <a:solidFill>
                  <a:srgbClr val="FFFFFF"/>
                </a:solidFill>
                <a:ea typeface="Segoe UI" pitchFamily="34" charset="0"/>
                <a:cs typeface="Segoe UI" pitchFamily="34" charset="0"/>
              </a:endParaRPr>
            </a:p>
          </p:txBody>
        </p:sp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1EF379F0-9063-ECF3-E684-245E88B573FE}"/>
                </a:ext>
              </a:extLst>
            </p:cNvPr>
            <p:cNvSpPr/>
            <p:nvPr/>
          </p:nvSpPr>
          <p:spPr bwMode="auto">
            <a:xfrm>
              <a:off x="3358194" y="2381776"/>
              <a:ext cx="495778" cy="286656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l" defTabSz="932472" fontAlgn="base">
                <a:spcBef>
                  <a:spcPct val="0"/>
                </a:spcBef>
                <a:spcAft>
                  <a:spcPct val="0"/>
                </a:spcAft>
              </a:pPr>
              <a:endParaRPr lang="en-US" sz="2000" dirty="0" err="1">
                <a:solidFill>
                  <a:srgbClr val="FFFFFF"/>
                </a:solidFill>
                <a:ea typeface="Segoe UI" pitchFamily="34" charset="0"/>
                <a:cs typeface="Segoe UI" pitchFamily="34" charset="0"/>
              </a:endParaRPr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A64B6D83-82AC-E3BE-04C7-23F672A02E9D}"/>
                </a:ext>
              </a:extLst>
            </p:cNvPr>
            <p:cNvSpPr/>
            <p:nvPr/>
          </p:nvSpPr>
          <p:spPr bwMode="auto">
            <a:xfrm>
              <a:off x="3853972" y="2381776"/>
              <a:ext cx="495778" cy="2866568"/>
            </a:xfrm>
            <a:prstGeom prst="rect">
              <a:avLst/>
            </a:prstGeom>
            <a:solidFill>
              <a:srgbClr val="F1F8E5">
                <a:alpha val="50000"/>
              </a:srgbClr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l" defTabSz="932472" fontAlgn="base">
                <a:spcBef>
                  <a:spcPct val="0"/>
                </a:spcBef>
                <a:spcAft>
                  <a:spcPct val="0"/>
                </a:spcAft>
              </a:pPr>
              <a:endParaRPr lang="en-US" sz="2000" dirty="0" err="1">
                <a:solidFill>
                  <a:srgbClr val="FFFFFF"/>
                </a:solidFill>
                <a:ea typeface="Segoe UI" pitchFamily="34" charset="0"/>
                <a:cs typeface="Segoe UI" pitchFamily="34" charset="0"/>
              </a:endParaRPr>
            </a:p>
          </p:txBody>
        </p:sp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3B81B120-035B-5FE8-7E01-14521114C399}"/>
                </a:ext>
              </a:extLst>
            </p:cNvPr>
            <p:cNvSpPr/>
            <p:nvPr/>
          </p:nvSpPr>
          <p:spPr bwMode="auto">
            <a:xfrm>
              <a:off x="4349750" y="2381776"/>
              <a:ext cx="495778" cy="286656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l" defTabSz="932472" fontAlgn="base">
                <a:spcBef>
                  <a:spcPct val="0"/>
                </a:spcBef>
                <a:spcAft>
                  <a:spcPct val="0"/>
                </a:spcAft>
              </a:pPr>
              <a:endParaRPr lang="en-US" sz="2000" dirty="0" err="1">
                <a:solidFill>
                  <a:srgbClr val="FFFFFF"/>
                </a:solidFill>
                <a:ea typeface="Segoe UI" pitchFamily="34" charset="0"/>
                <a:cs typeface="Segoe UI" pitchFamily="34" charset="0"/>
              </a:endParaRPr>
            </a:p>
          </p:txBody>
        </p:sp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C083473F-DBC2-6822-ACC5-389FE640E8FC}"/>
                </a:ext>
              </a:extLst>
            </p:cNvPr>
            <p:cNvSpPr/>
            <p:nvPr/>
          </p:nvSpPr>
          <p:spPr bwMode="auto">
            <a:xfrm>
              <a:off x="4845528" y="2381776"/>
              <a:ext cx="495778" cy="2866568"/>
            </a:xfrm>
            <a:prstGeom prst="rect">
              <a:avLst/>
            </a:prstGeom>
            <a:solidFill>
              <a:srgbClr val="F1F8E5">
                <a:alpha val="50000"/>
              </a:srgbClr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l" defTabSz="932472" fontAlgn="base">
                <a:spcBef>
                  <a:spcPct val="0"/>
                </a:spcBef>
                <a:spcAft>
                  <a:spcPct val="0"/>
                </a:spcAft>
              </a:pPr>
              <a:endParaRPr lang="en-US" sz="2000" dirty="0" err="1">
                <a:solidFill>
                  <a:srgbClr val="FFFFFF"/>
                </a:solidFill>
                <a:ea typeface="Segoe UI" pitchFamily="34" charset="0"/>
                <a:cs typeface="Segoe UI" pitchFamily="34" charset="0"/>
              </a:endParaRPr>
            </a:p>
          </p:txBody>
        </p:sp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1887FEB9-8108-E616-24DF-D7ACDB09177B}"/>
                </a:ext>
              </a:extLst>
            </p:cNvPr>
            <p:cNvSpPr/>
            <p:nvPr/>
          </p:nvSpPr>
          <p:spPr bwMode="auto">
            <a:xfrm>
              <a:off x="5341306" y="2381776"/>
              <a:ext cx="495778" cy="286656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l" defTabSz="932472" fontAlgn="base">
                <a:spcBef>
                  <a:spcPct val="0"/>
                </a:spcBef>
                <a:spcAft>
                  <a:spcPct val="0"/>
                </a:spcAft>
              </a:pPr>
              <a:endParaRPr lang="en-US" sz="2000" dirty="0" err="1">
                <a:solidFill>
                  <a:srgbClr val="FFFFFF"/>
                </a:solidFill>
                <a:ea typeface="Segoe UI" pitchFamily="34" charset="0"/>
                <a:cs typeface="Segoe UI" pitchFamily="34" charset="0"/>
              </a:endParaRPr>
            </a:p>
          </p:txBody>
        </p:sp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E68113E0-D90D-5065-DB8E-2792B7227C3A}"/>
                </a:ext>
              </a:extLst>
            </p:cNvPr>
            <p:cNvSpPr/>
            <p:nvPr/>
          </p:nvSpPr>
          <p:spPr bwMode="auto">
            <a:xfrm>
              <a:off x="5837084" y="2381776"/>
              <a:ext cx="495778" cy="2866568"/>
            </a:xfrm>
            <a:prstGeom prst="rect">
              <a:avLst/>
            </a:prstGeom>
            <a:solidFill>
              <a:srgbClr val="F1F8E5">
                <a:alpha val="50000"/>
              </a:srgbClr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l" defTabSz="932472" fontAlgn="base">
                <a:spcBef>
                  <a:spcPct val="0"/>
                </a:spcBef>
                <a:spcAft>
                  <a:spcPct val="0"/>
                </a:spcAft>
              </a:pPr>
              <a:endParaRPr lang="en-US" sz="2000" dirty="0" err="1">
                <a:solidFill>
                  <a:srgbClr val="FFFFFF"/>
                </a:solidFill>
                <a:ea typeface="Segoe UI" pitchFamily="34" charset="0"/>
                <a:cs typeface="Segoe UI" pitchFamily="34" charset="0"/>
              </a:endParaRPr>
            </a:p>
          </p:txBody>
        </p:sp>
        <p:sp>
          <p:nvSpPr>
            <p:cNvPr id="39" name="Rectangle 38">
              <a:extLst>
                <a:ext uri="{FF2B5EF4-FFF2-40B4-BE49-F238E27FC236}">
                  <a16:creationId xmlns:a16="http://schemas.microsoft.com/office/drawing/2014/main" id="{EAAA5C98-CE91-D78B-C79D-874544B2D47A}"/>
                </a:ext>
              </a:extLst>
            </p:cNvPr>
            <p:cNvSpPr/>
            <p:nvPr/>
          </p:nvSpPr>
          <p:spPr bwMode="auto">
            <a:xfrm>
              <a:off x="6332862" y="2381776"/>
              <a:ext cx="495778" cy="286656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l" defTabSz="932472" fontAlgn="base">
                <a:spcBef>
                  <a:spcPct val="0"/>
                </a:spcBef>
                <a:spcAft>
                  <a:spcPct val="0"/>
                </a:spcAft>
              </a:pPr>
              <a:endParaRPr lang="en-US" sz="2000" dirty="0" err="1">
                <a:solidFill>
                  <a:srgbClr val="FFFFFF"/>
                </a:solidFill>
                <a:ea typeface="Segoe UI" pitchFamily="34" charset="0"/>
                <a:cs typeface="Segoe UI" pitchFamily="34" charset="0"/>
              </a:endParaRPr>
            </a:p>
          </p:txBody>
        </p:sp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id="{3CD5DCAC-191C-6D0C-0B04-EB7A71F896B0}"/>
                </a:ext>
              </a:extLst>
            </p:cNvPr>
            <p:cNvSpPr/>
            <p:nvPr/>
          </p:nvSpPr>
          <p:spPr bwMode="auto">
            <a:xfrm>
              <a:off x="6828640" y="2381776"/>
              <a:ext cx="495778" cy="2866568"/>
            </a:xfrm>
            <a:prstGeom prst="rect">
              <a:avLst/>
            </a:prstGeom>
            <a:solidFill>
              <a:srgbClr val="F1F8E5">
                <a:alpha val="50000"/>
              </a:srgbClr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l" defTabSz="932472" fontAlgn="base">
                <a:spcBef>
                  <a:spcPct val="0"/>
                </a:spcBef>
                <a:spcAft>
                  <a:spcPct val="0"/>
                </a:spcAft>
              </a:pPr>
              <a:endParaRPr lang="en-US" sz="2000" dirty="0" err="1">
                <a:solidFill>
                  <a:srgbClr val="FFFFFF"/>
                </a:solidFill>
                <a:ea typeface="Segoe UI" pitchFamily="34" charset="0"/>
                <a:cs typeface="Segoe UI" pitchFamily="34" charset="0"/>
              </a:endParaRPr>
            </a:p>
          </p:txBody>
        </p:sp>
        <p:grpSp>
          <p:nvGrpSpPr>
            <p:cNvPr id="3079" name="Group 3078">
              <a:extLst>
                <a:ext uri="{FF2B5EF4-FFF2-40B4-BE49-F238E27FC236}">
                  <a16:creationId xmlns:a16="http://schemas.microsoft.com/office/drawing/2014/main" id="{57EDEB20-0AD7-7975-ADBC-0540C0333B11}"/>
                </a:ext>
              </a:extLst>
            </p:cNvPr>
            <p:cNvGrpSpPr/>
            <p:nvPr/>
          </p:nvGrpSpPr>
          <p:grpSpPr>
            <a:xfrm>
              <a:off x="1375082" y="2381776"/>
              <a:ext cx="5949336" cy="2579913"/>
              <a:chOff x="1527175" y="2244475"/>
              <a:chExt cx="5949336" cy="2579913"/>
            </a:xfrm>
          </p:grpSpPr>
          <p:cxnSp>
            <p:nvCxnSpPr>
              <p:cNvPr id="59" name="Straight Connector 58">
                <a:extLst>
                  <a:ext uri="{FF2B5EF4-FFF2-40B4-BE49-F238E27FC236}">
                    <a16:creationId xmlns:a16="http://schemas.microsoft.com/office/drawing/2014/main" id="{5B69F39E-FF49-7E8F-76BD-072BE9F728F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527175" y="4824388"/>
                <a:ext cx="5949336" cy="0"/>
              </a:xfrm>
              <a:prstGeom prst="line">
                <a:avLst/>
              </a:prstGeom>
              <a:ln w="6350">
                <a:solidFill>
                  <a:schemeClr val="bg1">
                    <a:lumMod val="85000"/>
                  </a:schemeClr>
                </a:solidFill>
                <a:prstDash val="sysDash"/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0" name="Straight Connector 59">
                <a:extLst>
                  <a:ext uri="{FF2B5EF4-FFF2-40B4-BE49-F238E27FC236}">
                    <a16:creationId xmlns:a16="http://schemas.microsoft.com/office/drawing/2014/main" id="{C828AA3A-3E0C-9222-A932-EB91BDF3A39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527175" y="4537731"/>
                <a:ext cx="5949336" cy="0"/>
              </a:xfrm>
              <a:prstGeom prst="line">
                <a:avLst/>
              </a:prstGeom>
              <a:ln w="6350">
                <a:solidFill>
                  <a:schemeClr val="bg1">
                    <a:lumMod val="85000"/>
                  </a:schemeClr>
                </a:solidFill>
                <a:prstDash val="sysDash"/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1" name="Straight Connector 60">
                <a:extLst>
                  <a:ext uri="{FF2B5EF4-FFF2-40B4-BE49-F238E27FC236}">
                    <a16:creationId xmlns:a16="http://schemas.microsoft.com/office/drawing/2014/main" id="{226AF0E6-F4C6-D2A1-B7B3-0190CEDA633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527175" y="4251074"/>
                <a:ext cx="5949336" cy="0"/>
              </a:xfrm>
              <a:prstGeom prst="line">
                <a:avLst/>
              </a:prstGeom>
              <a:ln w="6350">
                <a:solidFill>
                  <a:schemeClr val="bg1">
                    <a:lumMod val="85000"/>
                  </a:schemeClr>
                </a:solidFill>
                <a:prstDash val="sysDash"/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" name="Straight Connector 61">
                <a:extLst>
                  <a:ext uri="{FF2B5EF4-FFF2-40B4-BE49-F238E27FC236}">
                    <a16:creationId xmlns:a16="http://schemas.microsoft.com/office/drawing/2014/main" id="{1FD71495-682A-A40B-E0B8-8053C816F65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527175" y="3964417"/>
                <a:ext cx="5949336" cy="0"/>
              </a:xfrm>
              <a:prstGeom prst="line">
                <a:avLst/>
              </a:prstGeom>
              <a:ln w="6350">
                <a:solidFill>
                  <a:schemeClr val="bg1">
                    <a:lumMod val="85000"/>
                  </a:schemeClr>
                </a:solidFill>
                <a:prstDash val="sysDash"/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" name="Straight Connector 62">
                <a:extLst>
                  <a:ext uri="{FF2B5EF4-FFF2-40B4-BE49-F238E27FC236}">
                    <a16:creationId xmlns:a16="http://schemas.microsoft.com/office/drawing/2014/main" id="{C4DCE197-0CA0-0322-B6D4-F5C39979063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527175" y="3677760"/>
                <a:ext cx="5949336" cy="0"/>
              </a:xfrm>
              <a:prstGeom prst="line">
                <a:avLst/>
              </a:prstGeom>
              <a:ln w="6350">
                <a:solidFill>
                  <a:schemeClr val="bg1">
                    <a:lumMod val="85000"/>
                  </a:schemeClr>
                </a:solidFill>
                <a:prstDash val="sysDash"/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72" name="Straight Connector 3071">
                <a:extLst>
                  <a:ext uri="{FF2B5EF4-FFF2-40B4-BE49-F238E27FC236}">
                    <a16:creationId xmlns:a16="http://schemas.microsoft.com/office/drawing/2014/main" id="{ED657BA3-5AD0-493A-2C46-7126BAF8784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527175" y="3391103"/>
                <a:ext cx="5949336" cy="0"/>
              </a:xfrm>
              <a:prstGeom prst="line">
                <a:avLst/>
              </a:prstGeom>
              <a:ln w="6350">
                <a:solidFill>
                  <a:schemeClr val="bg1">
                    <a:lumMod val="85000"/>
                  </a:schemeClr>
                </a:solidFill>
                <a:prstDash val="sysDash"/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73" name="Straight Connector 3072">
                <a:extLst>
                  <a:ext uri="{FF2B5EF4-FFF2-40B4-BE49-F238E27FC236}">
                    <a16:creationId xmlns:a16="http://schemas.microsoft.com/office/drawing/2014/main" id="{15F529C3-4586-D706-E2ED-532A5D78136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527175" y="3104446"/>
                <a:ext cx="5949336" cy="0"/>
              </a:xfrm>
              <a:prstGeom prst="line">
                <a:avLst/>
              </a:prstGeom>
              <a:ln w="6350">
                <a:solidFill>
                  <a:schemeClr val="bg1">
                    <a:lumMod val="85000"/>
                  </a:schemeClr>
                </a:solidFill>
                <a:prstDash val="sysDash"/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75" name="Straight Connector 3074">
                <a:extLst>
                  <a:ext uri="{FF2B5EF4-FFF2-40B4-BE49-F238E27FC236}">
                    <a16:creationId xmlns:a16="http://schemas.microsoft.com/office/drawing/2014/main" id="{20948A54-C6FF-911C-901A-375EB3EF5D6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527175" y="2817789"/>
                <a:ext cx="5949336" cy="0"/>
              </a:xfrm>
              <a:prstGeom prst="line">
                <a:avLst/>
              </a:prstGeom>
              <a:ln w="6350">
                <a:solidFill>
                  <a:schemeClr val="bg1">
                    <a:lumMod val="85000"/>
                  </a:schemeClr>
                </a:solidFill>
                <a:prstDash val="sysDash"/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76" name="Straight Connector 3075">
                <a:extLst>
                  <a:ext uri="{FF2B5EF4-FFF2-40B4-BE49-F238E27FC236}">
                    <a16:creationId xmlns:a16="http://schemas.microsoft.com/office/drawing/2014/main" id="{23A512AE-DE06-8084-1AC3-F144253FDA6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527175" y="2531132"/>
                <a:ext cx="5949336" cy="0"/>
              </a:xfrm>
              <a:prstGeom prst="line">
                <a:avLst/>
              </a:prstGeom>
              <a:ln w="6350">
                <a:solidFill>
                  <a:schemeClr val="bg1">
                    <a:lumMod val="85000"/>
                  </a:schemeClr>
                </a:solidFill>
                <a:prstDash val="sysDash"/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77" name="Straight Connector 3076">
                <a:extLst>
                  <a:ext uri="{FF2B5EF4-FFF2-40B4-BE49-F238E27FC236}">
                    <a16:creationId xmlns:a16="http://schemas.microsoft.com/office/drawing/2014/main" id="{6C5A5C3D-E004-D659-4C8D-77BBD666998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527175" y="2244475"/>
                <a:ext cx="5949336" cy="0"/>
              </a:xfrm>
              <a:prstGeom prst="line">
                <a:avLst/>
              </a:prstGeom>
              <a:ln w="6350">
                <a:solidFill>
                  <a:schemeClr val="bg1">
                    <a:lumMod val="85000"/>
                  </a:schemeClr>
                </a:solidFill>
                <a:prstDash val="sysDash"/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3" name="Rectangle 42">
              <a:extLst>
                <a:ext uri="{FF2B5EF4-FFF2-40B4-BE49-F238E27FC236}">
                  <a16:creationId xmlns:a16="http://schemas.microsoft.com/office/drawing/2014/main" id="{DDB1BC85-F7EF-79D9-955B-F53EC9A8E9FF}"/>
                </a:ext>
              </a:extLst>
            </p:cNvPr>
            <p:cNvSpPr/>
            <p:nvPr/>
          </p:nvSpPr>
          <p:spPr bwMode="auto">
            <a:xfrm>
              <a:off x="1453524" y="4540474"/>
              <a:ext cx="338894" cy="70787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l" defTabSz="932472" fontAlgn="base">
                <a:spcBef>
                  <a:spcPct val="0"/>
                </a:spcBef>
                <a:spcAft>
                  <a:spcPct val="0"/>
                </a:spcAft>
              </a:pPr>
              <a:endParaRPr lang="en-US" sz="2000" dirty="0" err="1">
                <a:solidFill>
                  <a:srgbClr val="FFFFFF"/>
                </a:solidFill>
                <a:ea typeface="Segoe UI" pitchFamily="34" charset="0"/>
                <a:cs typeface="Segoe UI" pitchFamily="34" charset="0"/>
              </a:endParaRPr>
            </a:p>
          </p:txBody>
        </p:sp>
        <p:sp>
          <p:nvSpPr>
            <p:cNvPr id="44" name="Rectangle 43">
              <a:extLst>
                <a:ext uri="{FF2B5EF4-FFF2-40B4-BE49-F238E27FC236}">
                  <a16:creationId xmlns:a16="http://schemas.microsoft.com/office/drawing/2014/main" id="{9FD01687-6F3E-3DA3-0E96-DB7FAC5799C2}"/>
                </a:ext>
              </a:extLst>
            </p:cNvPr>
            <p:cNvSpPr/>
            <p:nvPr/>
          </p:nvSpPr>
          <p:spPr bwMode="auto">
            <a:xfrm>
              <a:off x="1949302" y="4345090"/>
              <a:ext cx="338894" cy="90325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l" defTabSz="932472" fontAlgn="base">
                <a:spcBef>
                  <a:spcPct val="0"/>
                </a:spcBef>
                <a:spcAft>
                  <a:spcPct val="0"/>
                </a:spcAft>
              </a:pPr>
              <a:endParaRPr lang="en-US" sz="2000" dirty="0" err="1">
                <a:solidFill>
                  <a:srgbClr val="FFFFFF"/>
                </a:solidFill>
                <a:ea typeface="Segoe UI" pitchFamily="34" charset="0"/>
                <a:cs typeface="Segoe UI" pitchFamily="34" charset="0"/>
              </a:endParaRPr>
            </a:p>
          </p:txBody>
        </p:sp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D33AF1DC-AAA6-BB6C-26B7-E3359A855809}"/>
                </a:ext>
              </a:extLst>
            </p:cNvPr>
            <p:cNvSpPr/>
            <p:nvPr/>
          </p:nvSpPr>
          <p:spPr bwMode="auto">
            <a:xfrm>
              <a:off x="2445080" y="4233984"/>
              <a:ext cx="338894" cy="101436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l" defTabSz="932472" fontAlgn="base">
                <a:spcBef>
                  <a:spcPct val="0"/>
                </a:spcBef>
                <a:spcAft>
                  <a:spcPct val="0"/>
                </a:spcAft>
              </a:pPr>
              <a:endParaRPr lang="en-US" sz="2000" dirty="0" err="1">
                <a:solidFill>
                  <a:srgbClr val="FFFFFF"/>
                </a:solidFill>
                <a:ea typeface="Segoe UI" pitchFamily="34" charset="0"/>
                <a:cs typeface="Segoe UI" pitchFamily="34" charset="0"/>
              </a:endParaRPr>
            </a:p>
          </p:txBody>
        </p:sp>
        <p:sp>
          <p:nvSpPr>
            <p:cNvPr id="46" name="Rectangle 45">
              <a:extLst>
                <a:ext uri="{FF2B5EF4-FFF2-40B4-BE49-F238E27FC236}">
                  <a16:creationId xmlns:a16="http://schemas.microsoft.com/office/drawing/2014/main" id="{57551FD4-40C9-E8F8-34D5-59CCA71135FF}"/>
                </a:ext>
              </a:extLst>
            </p:cNvPr>
            <p:cNvSpPr/>
            <p:nvPr/>
          </p:nvSpPr>
          <p:spPr bwMode="auto">
            <a:xfrm>
              <a:off x="2940858" y="4047718"/>
              <a:ext cx="338894" cy="120062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l" defTabSz="932472" fontAlgn="base">
                <a:spcBef>
                  <a:spcPct val="0"/>
                </a:spcBef>
                <a:spcAft>
                  <a:spcPct val="0"/>
                </a:spcAft>
              </a:pPr>
              <a:endParaRPr lang="en-US" sz="2000" dirty="0" err="1">
                <a:solidFill>
                  <a:srgbClr val="FFFFFF"/>
                </a:solidFill>
                <a:ea typeface="Segoe UI" pitchFamily="34" charset="0"/>
                <a:cs typeface="Segoe UI" pitchFamily="34" charset="0"/>
              </a:endParaRPr>
            </a:p>
          </p:txBody>
        </p:sp>
        <p:sp>
          <p:nvSpPr>
            <p:cNvPr id="47" name="Rectangle 46">
              <a:extLst>
                <a:ext uri="{FF2B5EF4-FFF2-40B4-BE49-F238E27FC236}">
                  <a16:creationId xmlns:a16="http://schemas.microsoft.com/office/drawing/2014/main" id="{4581D326-1048-3750-6737-B625E1725575}"/>
                </a:ext>
              </a:extLst>
            </p:cNvPr>
            <p:cNvSpPr/>
            <p:nvPr/>
          </p:nvSpPr>
          <p:spPr bwMode="auto">
            <a:xfrm>
              <a:off x="3436636" y="3789559"/>
              <a:ext cx="338894" cy="1458785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l" defTabSz="932472" fontAlgn="base">
                <a:spcBef>
                  <a:spcPct val="0"/>
                </a:spcBef>
                <a:spcAft>
                  <a:spcPct val="0"/>
                </a:spcAft>
              </a:pPr>
              <a:endParaRPr lang="en-US" sz="2000" dirty="0" err="1">
                <a:solidFill>
                  <a:srgbClr val="FFFFFF"/>
                </a:solidFill>
                <a:ea typeface="Segoe UI" pitchFamily="34" charset="0"/>
                <a:cs typeface="Segoe UI" pitchFamily="34" charset="0"/>
              </a:endParaRPr>
            </a:p>
          </p:txBody>
        </p:sp>
        <p:sp>
          <p:nvSpPr>
            <p:cNvPr id="48" name="Rectangle 47">
              <a:extLst>
                <a:ext uri="{FF2B5EF4-FFF2-40B4-BE49-F238E27FC236}">
                  <a16:creationId xmlns:a16="http://schemas.microsoft.com/office/drawing/2014/main" id="{AFFD5973-F198-AA88-C3E4-22F30941BB64}"/>
                </a:ext>
              </a:extLst>
            </p:cNvPr>
            <p:cNvSpPr/>
            <p:nvPr/>
          </p:nvSpPr>
          <p:spPr bwMode="auto">
            <a:xfrm>
              <a:off x="3932414" y="3609828"/>
              <a:ext cx="338894" cy="163851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l" defTabSz="932472" fontAlgn="base">
                <a:spcBef>
                  <a:spcPct val="0"/>
                </a:spcBef>
                <a:spcAft>
                  <a:spcPct val="0"/>
                </a:spcAft>
              </a:pPr>
              <a:endParaRPr lang="en-US" sz="2000" dirty="0" err="1">
                <a:solidFill>
                  <a:srgbClr val="FFFFFF"/>
                </a:solidFill>
                <a:ea typeface="Segoe UI" pitchFamily="34" charset="0"/>
                <a:cs typeface="Segoe UI" pitchFamily="34" charset="0"/>
              </a:endParaRPr>
            </a:p>
          </p:txBody>
        </p:sp>
        <p:sp>
          <p:nvSpPr>
            <p:cNvPr id="49" name="Rectangle 48">
              <a:extLst>
                <a:ext uri="{FF2B5EF4-FFF2-40B4-BE49-F238E27FC236}">
                  <a16:creationId xmlns:a16="http://schemas.microsoft.com/office/drawing/2014/main" id="{0B7CF463-3C82-71FF-7777-4DC108231368}"/>
                </a:ext>
              </a:extLst>
            </p:cNvPr>
            <p:cNvSpPr/>
            <p:nvPr/>
          </p:nvSpPr>
          <p:spPr bwMode="auto">
            <a:xfrm>
              <a:off x="4428192" y="3433364"/>
              <a:ext cx="338894" cy="181498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l" defTabSz="932472" fontAlgn="base">
                <a:spcBef>
                  <a:spcPct val="0"/>
                </a:spcBef>
                <a:spcAft>
                  <a:spcPct val="0"/>
                </a:spcAft>
              </a:pPr>
              <a:endParaRPr lang="en-US" sz="2000" dirty="0" err="1">
                <a:solidFill>
                  <a:srgbClr val="FFFFFF"/>
                </a:solidFill>
                <a:ea typeface="Segoe UI" pitchFamily="34" charset="0"/>
                <a:cs typeface="Segoe UI" pitchFamily="34" charset="0"/>
              </a:endParaRPr>
            </a:p>
          </p:txBody>
        </p:sp>
        <p:sp>
          <p:nvSpPr>
            <p:cNvPr id="50" name="Rectangle 49">
              <a:extLst>
                <a:ext uri="{FF2B5EF4-FFF2-40B4-BE49-F238E27FC236}">
                  <a16:creationId xmlns:a16="http://schemas.microsoft.com/office/drawing/2014/main" id="{148795D7-DAA2-6736-BCD9-22D8E29A7E18}"/>
                </a:ext>
              </a:extLst>
            </p:cNvPr>
            <p:cNvSpPr/>
            <p:nvPr/>
          </p:nvSpPr>
          <p:spPr bwMode="auto">
            <a:xfrm>
              <a:off x="4923970" y="3315722"/>
              <a:ext cx="338894" cy="1932622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l" defTabSz="932472" fontAlgn="base">
                <a:spcBef>
                  <a:spcPct val="0"/>
                </a:spcBef>
                <a:spcAft>
                  <a:spcPct val="0"/>
                </a:spcAft>
              </a:pPr>
              <a:endParaRPr lang="en-US" sz="2000" dirty="0" err="1">
                <a:solidFill>
                  <a:srgbClr val="FFFFFF"/>
                </a:solidFill>
                <a:ea typeface="Segoe UI" pitchFamily="34" charset="0"/>
                <a:cs typeface="Segoe UI" pitchFamily="34" charset="0"/>
              </a:endParaRPr>
            </a:p>
          </p:txBody>
        </p:sp>
        <p:sp>
          <p:nvSpPr>
            <p:cNvPr id="51" name="Rectangle 50">
              <a:extLst>
                <a:ext uri="{FF2B5EF4-FFF2-40B4-BE49-F238E27FC236}">
                  <a16:creationId xmlns:a16="http://schemas.microsoft.com/office/drawing/2014/main" id="{F0C85D97-23E0-775D-752E-43D2955E209C}"/>
                </a:ext>
              </a:extLst>
            </p:cNvPr>
            <p:cNvSpPr/>
            <p:nvPr/>
          </p:nvSpPr>
          <p:spPr bwMode="auto">
            <a:xfrm>
              <a:off x="5419748" y="3315722"/>
              <a:ext cx="338894" cy="1932622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l" defTabSz="932472" fontAlgn="base">
                <a:spcBef>
                  <a:spcPct val="0"/>
                </a:spcBef>
                <a:spcAft>
                  <a:spcPct val="0"/>
                </a:spcAft>
              </a:pPr>
              <a:endParaRPr lang="en-US" sz="2000" dirty="0" err="1">
                <a:solidFill>
                  <a:srgbClr val="FFFFFF"/>
                </a:solidFill>
                <a:ea typeface="Segoe UI" pitchFamily="34" charset="0"/>
                <a:cs typeface="Segoe UI" pitchFamily="34" charset="0"/>
              </a:endParaRPr>
            </a:p>
          </p:txBody>
        </p:sp>
        <p:sp>
          <p:nvSpPr>
            <p:cNvPr id="52" name="Rectangle 51">
              <a:extLst>
                <a:ext uri="{FF2B5EF4-FFF2-40B4-BE49-F238E27FC236}">
                  <a16:creationId xmlns:a16="http://schemas.microsoft.com/office/drawing/2014/main" id="{8F8583C1-B5AF-D463-93E6-5D21D333D690}"/>
                </a:ext>
              </a:extLst>
            </p:cNvPr>
            <p:cNvSpPr/>
            <p:nvPr/>
          </p:nvSpPr>
          <p:spPr bwMode="auto">
            <a:xfrm>
              <a:off x="5915526" y="3077170"/>
              <a:ext cx="338894" cy="217117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l" defTabSz="932472" fontAlgn="base">
                <a:spcBef>
                  <a:spcPct val="0"/>
                </a:spcBef>
                <a:spcAft>
                  <a:spcPct val="0"/>
                </a:spcAft>
              </a:pPr>
              <a:endParaRPr lang="en-US" sz="2000" dirty="0" err="1">
                <a:solidFill>
                  <a:srgbClr val="FFFFFF"/>
                </a:solidFill>
                <a:ea typeface="Segoe UI" pitchFamily="34" charset="0"/>
                <a:cs typeface="Segoe UI" pitchFamily="34" charset="0"/>
              </a:endParaRPr>
            </a:p>
          </p:txBody>
        </p:sp>
        <p:sp>
          <p:nvSpPr>
            <p:cNvPr id="53" name="Rectangle 52">
              <a:extLst>
                <a:ext uri="{FF2B5EF4-FFF2-40B4-BE49-F238E27FC236}">
                  <a16:creationId xmlns:a16="http://schemas.microsoft.com/office/drawing/2014/main" id="{3DAF328D-A8F0-071F-B4DD-FE39F8ED167F}"/>
                </a:ext>
              </a:extLst>
            </p:cNvPr>
            <p:cNvSpPr/>
            <p:nvPr/>
          </p:nvSpPr>
          <p:spPr bwMode="auto">
            <a:xfrm>
              <a:off x="6411304" y="2912621"/>
              <a:ext cx="338894" cy="2335722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l" defTabSz="932472" fontAlgn="base">
                <a:spcBef>
                  <a:spcPct val="0"/>
                </a:spcBef>
                <a:spcAft>
                  <a:spcPct val="0"/>
                </a:spcAft>
              </a:pPr>
              <a:endParaRPr lang="en-US" sz="2000" dirty="0" err="1">
                <a:solidFill>
                  <a:srgbClr val="FFFFFF"/>
                </a:solidFill>
                <a:ea typeface="Segoe UI" pitchFamily="34" charset="0"/>
                <a:cs typeface="Segoe UI" pitchFamily="34" charset="0"/>
              </a:endParaRPr>
            </a:p>
          </p:txBody>
        </p:sp>
        <p:sp>
          <p:nvSpPr>
            <p:cNvPr id="54" name="Rectangle 53">
              <a:extLst>
                <a:ext uri="{FF2B5EF4-FFF2-40B4-BE49-F238E27FC236}">
                  <a16:creationId xmlns:a16="http://schemas.microsoft.com/office/drawing/2014/main" id="{01A6D398-B52E-1DF0-E355-471F017F7E15}"/>
                </a:ext>
              </a:extLst>
            </p:cNvPr>
            <p:cNvSpPr/>
            <p:nvPr/>
          </p:nvSpPr>
          <p:spPr bwMode="auto">
            <a:xfrm>
              <a:off x="6907082" y="2668430"/>
              <a:ext cx="338894" cy="257991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l" defTabSz="932472" fontAlgn="base">
                <a:spcBef>
                  <a:spcPct val="0"/>
                </a:spcBef>
                <a:spcAft>
                  <a:spcPct val="0"/>
                </a:spcAft>
              </a:pPr>
              <a:endParaRPr lang="en-US" sz="2000" dirty="0" err="1">
                <a:solidFill>
                  <a:srgbClr val="FFFFFF"/>
                </a:solidFill>
                <a:ea typeface="Segoe UI" pitchFamily="34" charset="0"/>
                <a:cs typeface="Segoe UI" pitchFamily="34" charset="0"/>
              </a:endParaRPr>
            </a:p>
          </p:txBody>
        </p:sp>
        <p:cxnSp>
          <p:nvCxnSpPr>
            <p:cNvPr id="56" name="Straight Connector 55">
              <a:extLst>
                <a:ext uri="{FF2B5EF4-FFF2-40B4-BE49-F238E27FC236}">
                  <a16:creationId xmlns:a16="http://schemas.microsoft.com/office/drawing/2014/main" id="{710D7C26-FA32-FE1C-C15B-B9B50C85BB12}"/>
                </a:ext>
              </a:extLst>
            </p:cNvPr>
            <p:cNvCxnSpPr>
              <a:cxnSpLocks/>
            </p:cNvCxnSpPr>
            <p:nvPr/>
          </p:nvCxnSpPr>
          <p:spPr>
            <a:xfrm>
              <a:off x="1375082" y="5248344"/>
              <a:ext cx="5949336" cy="0"/>
            </a:xfrm>
            <a:prstGeom prst="line">
              <a:avLst/>
            </a:prstGeom>
            <a:ln w="12700">
              <a:solidFill>
                <a:schemeClr val="tx2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81" name="TextBox 3080">
              <a:extLst>
                <a:ext uri="{FF2B5EF4-FFF2-40B4-BE49-F238E27FC236}">
                  <a16:creationId xmlns:a16="http://schemas.microsoft.com/office/drawing/2014/main" id="{0649983C-3155-75D1-ABC2-FA93523472BF}"/>
                </a:ext>
              </a:extLst>
            </p:cNvPr>
            <p:cNvSpPr txBox="1"/>
            <p:nvPr/>
          </p:nvSpPr>
          <p:spPr>
            <a:xfrm>
              <a:off x="1203192" y="5171399"/>
              <a:ext cx="80150" cy="153888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r"/>
              <a:r>
                <a:rPr lang="en-US" sz="1000">
                  <a:solidFill>
                    <a:schemeClr val="tx2"/>
                  </a:solidFill>
                </a:rPr>
                <a:t>0</a:t>
              </a:r>
              <a:endParaRPr lang="en-US" sz="1000" dirty="0" err="1">
                <a:solidFill>
                  <a:schemeClr val="tx2"/>
                </a:solidFill>
              </a:endParaRPr>
            </a:p>
          </p:txBody>
        </p:sp>
        <p:sp>
          <p:nvSpPr>
            <p:cNvPr id="3082" name="TextBox 3081">
              <a:extLst>
                <a:ext uri="{FF2B5EF4-FFF2-40B4-BE49-F238E27FC236}">
                  <a16:creationId xmlns:a16="http://schemas.microsoft.com/office/drawing/2014/main" id="{508AF5FD-40D9-5B11-7A4B-2198E163690D}"/>
                </a:ext>
              </a:extLst>
            </p:cNvPr>
            <p:cNvSpPr txBox="1"/>
            <p:nvPr/>
          </p:nvSpPr>
          <p:spPr>
            <a:xfrm>
              <a:off x="1164720" y="4884745"/>
              <a:ext cx="118622" cy="153888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r"/>
              <a:r>
                <a:rPr lang="en-US" sz="1000">
                  <a:solidFill>
                    <a:schemeClr val="tx2"/>
                  </a:solidFill>
                </a:rPr>
                <a:t>10</a:t>
              </a:r>
              <a:endParaRPr lang="en-US" sz="1000" dirty="0" err="1">
                <a:solidFill>
                  <a:schemeClr val="tx2"/>
                </a:solidFill>
              </a:endParaRPr>
            </a:p>
          </p:txBody>
        </p:sp>
        <p:sp>
          <p:nvSpPr>
            <p:cNvPr id="3083" name="TextBox 3082">
              <a:extLst>
                <a:ext uri="{FF2B5EF4-FFF2-40B4-BE49-F238E27FC236}">
                  <a16:creationId xmlns:a16="http://schemas.microsoft.com/office/drawing/2014/main" id="{6A2FC75D-55FE-3854-B1D4-E80FBC932D7B}"/>
                </a:ext>
              </a:extLst>
            </p:cNvPr>
            <p:cNvSpPr txBox="1"/>
            <p:nvPr/>
          </p:nvSpPr>
          <p:spPr>
            <a:xfrm>
              <a:off x="1126248" y="4598091"/>
              <a:ext cx="157094" cy="153888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r"/>
              <a:r>
                <a:rPr lang="en-US" sz="1000">
                  <a:solidFill>
                    <a:schemeClr val="tx2"/>
                  </a:solidFill>
                </a:rPr>
                <a:t>20</a:t>
              </a:r>
              <a:endParaRPr lang="en-US" sz="1000" dirty="0" err="1">
                <a:solidFill>
                  <a:schemeClr val="tx2"/>
                </a:solidFill>
              </a:endParaRPr>
            </a:p>
          </p:txBody>
        </p:sp>
        <p:sp>
          <p:nvSpPr>
            <p:cNvPr id="3084" name="TextBox 3083">
              <a:extLst>
                <a:ext uri="{FF2B5EF4-FFF2-40B4-BE49-F238E27FC236}">
                  <a16:creationId xmlns:a16="http://schemas.microsoft.com/office/drawing/2014/main" id="{CB9A205A-53AF-D356-FB55-E419100082FF}"/>
                </a:ext>
              </a:extLst>
            </p:cNvPr>
            <p:cNvSpPr txBox="1"/>
            <p:nvPr/>
          </p:nvSpPr>
          <p:spPr>
            <a:xfrm>
              <a:off x="1126248" y="4311437"/>
              <a:ext cx="157094" cy="153888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r"/>
              <a:r>
                <a:rPr lang="en-US" sz="1000">
                  <a:solidFill>
                    <a:schemeClr val="tx2"/>
                  </a:solidFill>
                </a:rPr>
                <a:t>30</a:t>
              </a:r>
              <a:endParaRPr lang="en-US" sz="1000" dirty="0" err="1">
                <a:solidFill>
                  <a:schemeClr val="tx2"/>
                </a:solidFill>
              </a:endParaRPr>
            </a:p>
          </p:txBody>
        </p:sp>
        <p:sp>
          <p:nvSpPr>
            <p:cNvPr id="3085" name="TextBox 3084">
              <a:extLst>
                <a:ext uri="{FF2B5EF4-FFF2-40B4-BE49-F238E27FC236}">
                  <a16:creationId xmlns:a16="http://schemas.microsoft.com/office/drawing/2014/main" id="{FF306259-0893-0830-B00D-1D7F6D338E2A}"/>
                </a:ext>
              </a:extLst>
            </p:cNvPr>
            <p:cNvSpPr txBox="1"/>
            <p:nvPr/>
          </p:nvSpPr>
          <p:spPr>
            <a:xfrm>
              <a:off x="1119836" y="4024783"/>
              <a:ext cx="163506" cy="153888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r"/>
              <a:r>
                <a:rPr lang="en-US" sz="1000">
                  <a:solidFill>
                    <a:schemeClr val="tx2"/>
                  </a:solidFill>
                </a:rPr>
                <a:t>40</a:t>
              </a:r>
              <a:endParaRPr lang="en-US" sz="1000" dirty="0" err="1">
                <a:solidFill>
                  <a:schemeClr val="tx2"/>
                </a:solidFill>
              </a:endParaRPr>
            </a:p>
          </p:txBody>
        </p:sp>
        <p:sp>
          <p:nvSpPr>
            <p:cNvPr id="3086" name="TextBox 3085">
              <a:extLst>
                <a:ext uri="{FF2B5EF4-FFF2-40B4-BE49-F238E27FC236}">
                  <a16:creationId xmlns:a16="http://schemas.microsoft.com/office/drawing/2014/main" id="{7925AF37-026E-374D-9402-70B4F55782FF}"/>
                </a:ext>
              </a:extLst>
            </p:cNvPr>
            <p:cNvSpPr txBox="1"/>
            <p:nvPr/>
          </p:nvSpPr>
          <p:spPr>
            <a:xfrm>
              <a:off x="1123042" y="3738129"/>
              <a:ext cx="160300" cy="153888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r"/>
              <a:r>
                <a:rPr lang="en-US" sz="1000">
                  <a:solidFill>
                    <a:schemeClr val="tx2"/>
                  </a:solidFill>
                </a:rPr>
                <a:t>50</a:t>
              </a:r>
              <a:endParaRPr lang="en-US" sz="1000" dirty="0" err="1">
                <a:solidFill>
                  <a:schemeClr val="tx2"/>
                </a:solidFill>
              </a:endParaRPr>
            </a:p>
          </p:txBody>
        </p:sp>
        <p:sp>
          <p:nvSpPr>
            <p:cNvPr id="3087" name="TextBox 3086">
              <a:extLst>
                <a:ext uri="{FF2B5EF4-FFF2-40B4-BE49-F238E27FC236}">
                  <a16:creationId xmlns:a16="http://schemas.microsoft.com/office/drawing/2014/main" id="{B7794139-47F5-E65B-6509-82502A1D8E62}"/>
                </a:ext>
              </a:extLst>
            </p:cNvPr>
            <p:cNvSpPr txBox="1"/>
            <p:nvPr/>
          </p:nvSpPr>
          <p:spPr>
            <a:xfrm>
              <a:off x="1126248" y="3451475"/>
              <a:ext cx="157094" cy="153888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r"/>
              <a:r>
                <a:rPr lang="en-US" sz="1000">
                  <a:solidFill>
                    <a:schemeClr val="tx2"/>
                  </a:solidFill>
                </a:rPr>
                <a:t>60</a:t>
              </a:r>
              <a:endParaRPr lang="en-US" sz="1000" dirty="0" err="1">
                <a:solidFill>
                  <a:schemeClr val="tx2"/>
                </a:solidFill>
              </a:endParaRPr>
            </a:p>
          </p:txBody>
        </p:sp>
        <p:sp>
          <p:nvSpPr>
            <p:cNvPr id="3088" name="TextBox 3087">
              <a:extLst>
                <a:ext uri="{FF2B5EF4-FFF2-40B4-BE49-F238E27FC236}">
                  <a16:creationId xmlns:a16="http://schemas.microsoft.com/office/drawing/2014/main" id="{CFB3590F-668E-4936-1871-DC88DB60D279}"/>
                </a:ext>
              </a:extLst>
            </p:cNvPr>
            <p:cNvSpPr txBox="1"/>
            <p:nvPr/>
          </p:nvSpPr>
          <p:spPr>
            <a:xfrm>
              <a:off x="1132660" y="3164821"/>
              <a:ext cx="150682" cy="153888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r"/>
              <a:r>
                <a:rPr lang="en-US" sz="1000">
                  <a:solidFill>
                    <a:schemeClr val="tx2"/>
                  </a:solidFill>
                </a:rPr>
                <a:t>70</a:t>
              </a:r>
              <a:endParaRPr lang="en-US" sz="1000" dirty="0" err="1">
                <a:solidFill>
                  <a:schemeClr val="tx2"/>
                </a:solidFill>
              </a:endParaRPr>
            </a:p>
          </p:txBody>
        </p:sp>
        <p:sp>
          <p:nvSpPr>
            <p:cNvPr id="3089" name="TextBox 3088">
              <a:extLst>
                <a:ext uri="{FF2B5EF4-FFF2-40B4-BE49-F238E27FC236}">
                  <a16:creationId xmlns:a16="http://schemas.microsoft.com/office/drawing/2014/main" id="{5D7A40A7-10E6-F865-968C-7E4C01295019}"/>
                </a:ext>
              </a:extLst>
            </p:cNvPr>
            <p:cNvSpPr txBox="1"/>
            <p:nvPr/>
          </p:nvSpPr>
          <p:spPr>
            <a:xfrm>
              <a:off x="1121438" y="2878167"/>
              <a:ext cx="161904" cy="153888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r"/>
              <a:r>
                <a:rPr lang="en-US" sz="1000">
                  <a:solidFill>
                    <a:schemeClr val="tx2"/>
                  </a:solidFill>
                </a:rPr>
                <a:t>80</a:t>
              </a:r>
              <a:endParaRPr lang="en-US" sz="1000" dirty="0" err="1">
                <a:solidFill>
                  <a:schemeClr val="tx2"/>
                </a:solidFill>
              </a:endParaRPr>
            </a:p>
          </p:txBody>
        </p:sp>
        <p:sp>
          <p:nvSpPr>
            <p:cNvPr id="3090" name="TextBox 3089">
              <a:extLst>
                <a:ext uri="{FF2B5EF4-FFF2-40B4-BE49-F238E27FC236}">
                  <a16:creationId xmlns:a16="http://schemas.microsoft.com/office/drawing/2014/main" id="{EA89815A-7A87-6574-B7A0-00AE0D695D0C}"/>
                </a:ext>
              </a:extLst>
            </p:cNvPr>
            <p:cNvSpPr txBox="1"/>
            <p:nvPr/>
          </p:nvSpPr>
          <p:spPr>
            <a:xfrm>
              <a:off x="1126248" y="2591513"/>
              <a:ext cx="157094" cy="153888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r"/>
              <a:r>
                <a:rPr lang="en-US" sz="1000">
                  <a:solidFill>
                    <a:schemeClr val="tx2"/>
                  </a:solidFill>
                </a:rPr>
                <a:t>90</a:t>
              </a:r>
              <a:endParaRPr lang="en-US" sz="1000" dirty="0" err="1">
                <a:solidFill>
                  <a:schemeClr val="tx2"/>
                </a:solidFill>
              </a:endParaRPr>
            </a:p>
          </p:txBody>
        </p:sp>
        <p:sp>
          <p:nvSpPr>
            <p:cNvPr id="3091" name="TextBox 3090">
              <a:extLst>
                <a:ext uri="{FF2B5EF4-FFF2-40B4-BE49-F238E27FC236}">
                  <a16:creationId xmlns:a16="http://schemas.microsoft.com/office/drawing/2014/main" id="{0BD51A49-E64A-BA64-0017-A0004CAE33EF}"/>
                </a:ext>
              </a:extLst>
            </p:cNvPr>
            <p:cNvSpPr txBox="1"/>
            <p:nvPr/>
          </p:nvSpPr>
          <p:spPr>
            <a:xfrm>
              <a:off x="1084570" y="2304859"/>
              <a:ext cx="198772" cy="153888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r"/>
              <a:r>
                <a:rPr lang="en-US" sz="1000">
                  <a:solidFill>
                    <a:schemeClr val="tx2"/>
                  </a:solidFill>
                </a:rPr>
                <a:t>100</a:t>
              </a:r>
              <a:endParaRPr lang="en-US" sz="1000" dirty="0" err="1">
                <a:solidFill>
                  <a:schemeClr val="tx2"/>
                </a:solidFill>
              </a:endParaRPr>
            </a:p>
          </p:txBody>
        </p:sp>
        <p:sp>
          <p:nvSpPr>
            <p:cNvPr id="3092" name="TextBox 3091">
              <a:extLst>
                <a:ext uri="{FF2B5EF4-FFF2-40B4-BE49-F238E27FC236}">
                  <a16:creationId xmlns:a16="http://schemas.microsoft.com/office/drawing/2014/main" id="{F5B8CF6D-4790-30E1-1CA6-599FDF8655BB}"/>
                </a:ext>
              </a:extLst>
            </p:cNvPr>
            <p:cNvSpPr txBox="1"/>
            <p:nvPr/>
          </p:nvSpPr>
          <p:spPr>
            <a:xfrm>
              <a:off x="1486716" y="5325796"/>
              <a:ext cx="272512" cy="153888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US" sz="1000">
                  <a:solidFill>
                    <a:schemeClr val="tx2"/>
                  </a:solidFill>
                </a:rPr>
                <a:t>2013</a:t>
              </a:r>
              <a:endParaRPr lang="en-US" sz="1000" dirty="0" err="1">
                <a:solidFill>
                  <a:schemeClr val="tx2"/>
                </a:solidFill>
              </a:endParaRPr>
            </a:p>
          </p:txBody>
        </p:sp>
        <p:sp>
          <p:nvSpPr>
            <p:cNvPr id="3093" name="TextBox 3092">
              <a:extLst>
                <a:ext uri="{FF2B5EF4-FFF2-40B4-BE49-F238E27FC236}">
                  <a16:creationId xmlns:a16="http://schemas.microsoft.com/office/drawing/2014/main" id="{2BE101BA-1F79-B448-081F-2D454CC2FCC1}"/>
                </a:ext>
              </a:extLst>
            </p:cNvPr>
            <p:cNvSpPr txBox="1"/>
            <p:nvPr/>
          </p:nvSpPr>
          <p:spPr>
            <a:xfrm>
              <a:off x="1979288" y="5325796"/>
              <a:ext cx="278924" cy="153888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US" sz="1000">
                  <a:solidFill>
                    <a:schemeClr val="tx2"/>
                  </a:solidFill>
                </a:rPr>
                <a:t>2014</a:t>
              </a:r>
              <a:endParaRPr lang="en-US" sz="1000" dirty="0" err="1">
                <a:solidFill>
                  <a:schemeClr val="tx2"/>
                </a:solidFill>
              </a:endParaRPr>
            </a:p>
          </p:txBody>
        </p:sp>
        <p:sp>
          <p:nvSpPr>
            <p:cNvPr id="3094" name="TextBox 3093">
              <a:extLst>
                <a:ext uri="{FF2B5EF4-FFF2-40B4-BE49-F238E27FC236}">
                  <a16:creationId xmlns:a16="http://schemas.microsoft.com/office/drawing/2014/main" id="{7FD536E4-8E0B-A850-7520-8124482F24AB}"/>
                </a:ext>
              </a:extLst>
            </p:cNvPr>
            <p:cNvSpPr txBox="1"/>
            <p:nvPr/>
          </p:nvSpPr>
          <p:spPr>
            <a:xfrm>
              <a:off x="2476670" y="5325796"/>
              <a:ext cx="275717" cy="153888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US" sz="1000">
                  <a:solidFill>
                    <a:schemeClr val="tx2"/>
                  </a:solidFill>
                </a:rPr>
                <a:t>2015</a:t>
              </a:r>
              <a:endParaRPr lang="en-US" sz="1000" dirty="0" err="1">
                <a:solidFill>
                  <a:schemeClr val="tx2"/>
                </a:solidFill>
              </a:endParaRPr>
            </a:p>
          </p:txBody>
        </p:sp>
        <p:sp>
          <p:nvSpPr>
            <p:cNvPr id="3095" name="TextBox 3094">
              <a:extLst>
                <a:ext uri="{FF2B5EF4-FFF2-40B4-BE49-F238E27FC236}">
                  <a16:creationId xmlns:a16="http://schemas.microsoft.com/office/drawing/2014/main" id="{4F35C4A0-9CD8-420B-363C-DF845A1588BC}"/>
                </a:ext>
              </a:extLst>
            </p:cNvPr>
            <p:cNvSpPr txBox="1"/>
            <p:nvPr/>
          </p:nvSpPr>
          <p:spPr>
            <a:xfrm>
              <a:off x="2974050" y="5325796"/>
              <a:ext cx="272512" cy="153888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US" sz="1000">
                  <a:solidFill>
                    <a:schemeClr val="tx2"/>
                  </a:solidFill>
                </a:rPr>
                <a:t>2016</a:t>
              </a:r>
              <a:endParaRPr lang="en-US" sz="1000" dirty="0" err="1">
                <a:solidFill>
                  <a:schemeClr val="tx2"/>
                </a:solidFill>
              </a:endParaRPr>
            </a:p>
          </p:txBody>
        </p:sp>
        <p:sp>
          <p:nvSpPr>
            <p:cNvPr id="3096" name="TextBox 3095">
              <a:extLst>
                <a:ext uri="{FF2B5EF4-FFF2-40B4-BE49-F238E27FC236}">
                  <a16:creationId xmlns:a16="http://schemas.microsoft.com/office/drawing/2014/main" id="{FB95321F-20E9-A1AD-14F4-03EACA4144B8}"/>
                </a:ext>
              </a:extLst>
            </p:cNvPr>
            <p:cNvSpPr txBox="1"/>
            <p:nvPr/>
          </p:nvSpPr>
          <p:spPr>
            <a:xfrm>
              <a:off x="3473035" y="5325796"/>
              <a:ext cx="266099" cy="153888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US" sz="1000">
                  <a:solidFill>
                    <a:schemeClr val="tx2"/>
                  </a:solidFill>
                </a:rPr>
                <a:t>2017</a:t>
              </a:r>
              <a:endParaRPr lang="en-US" sz="1000" dirty="0" err="1">
                <a:solidFill>
                  <a:schemeClr val="tx2"/>
                </a:solidFill>
              </a:endParaRPr>
            </a:p>
          </p:txBody>
        </p:sp>
        <p:sp>
          <p:nvSpPr>
            <p:cNvPr id="3097" name="TextBox 3096">
              <a:extLst>
                <a:ext uri="{FF2B5EF4-FFF2-40B4-BE49-F238E27FC236}">
                  <a16:creationId xmlns:a16="http://schemas.microsoft.com/office/drawing/2014/main" id="{8A3F5ADF-E844-EDBA-A360-4A77AC976D85}"/>
                </a:ext>
              </a:extLst>
            </p:cNvPr>
            <p:cNvSpPr txBox="1"/>
            <p:nvPr/>
          </p:nvSpPr>
          <p:spPr>
            <a:xfrm>
              <a:off x="3963202" y="5325796"/>
              <a:ext cx="277320" cy="153888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US" sz="1000">
                  <a:solidFill>
                    <a:schemeClr val="tx2"/>
                  </a:solidFill>
                </a:rPr>
                <a:t>2018</a:t>
              </a:r>
              <a:endParaRPr lang="en-US" sz="1000" dirty="0" err="1">
                <a:solidFill>
                  <a:schemeClr val="tx2"/>
                </a:solidFill>
              </a:endParaRPr>
            </a:p>
          </p:txBody>
        </p:sp>
        <p:sp>
          <p:nvSpPr>
            <p:cNvPr id="3098" name="TextBox 3097">
              <a:extLst>
                <a:ext uri="{FF2B5EF4-FFF2-40B4-BE49-F238E27FC236}">
                  <a16:creationId xmlns:a16="http://schemas.microsoft.com/office/drawing/2014/main" id="{A8F30535-3C98-5D6D-EBC9-E49E5DAB153B}"/>
                </a:ext>
              </a:extLst>
            </p:cNvPr>
            <p:cNvSpPr txBox="1"/>
            <p:nvPr/>
          </p:nvSpPr>
          <p:spPr>
            <a:xfrm>
              <a:off x="4461384" y="5325796"/>
              <a:ext cx="272512" cy="153888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US" sz="1000">
                  <a:solidFill>
                    <a:schemeClr val="tx2"/>
                  </a:solidFill>
                </a:rPr>
                <a:t>2019</a:t>
              </a:r>
              <a:endParaRPr lang="en-US" sz="1000" dirty="0" err="1">
                <a:solidFill>
                  <a:schemeClr val="tx2"/>
                </a:solidFill>
              </a:endParaRPr>
            </a:p>
          </p:txBody>
        </p:sp>
        <p:sp>
          <p:nvSpPr>
            <p:cNvPr id="3099" name="TextBox 3098">
              <a:extLst>
                <a:ext uri="{FF2B5EF4-FFF2-40B4-BE49-F238E27FC236}">
                  <a16:creationId xmlns:a16="http://schemas.microsoft.com/office/drawing/2014/main" id="{6B15B57E-1B85-0689-F7FD-F7219E23CE3F}"/>
                </a:ext>
              </a:extLst>
            </p:cNvPr>
            <p:cNvSpPr txBox="1"/>
            <p:nvPr/>
          </p:nvSpPr>
          <p:spPr>
            <a:xfrm>
              <a:off x="4936324" y="5325796"/>
              <a:ext cx="314189" cy="153888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US" sz="1000">
                  <a:solidFill>
                    <a:schemeClr val="tx2"/>
                  </a:solidFill>
                </a:rPr>
                <a:t>2020</a:t>
              </a:r>
              <a:endParaRPr lang="en-US" sz="1000" dirty="0" err="1">
                <a:solidFill>
                  <a:schemeClr val="tx2"/>
                </a:solidFill>
              </a:endParaRPr>
            </a:p>
          </p:txBody>
        </p:sp>
        <p:sp>
          <p:nvSpPr>
            <p:cNvPr id="3100" name="TextBox 3099">
              <a:extLst>
                <a:ext uri="{FF2B5EF4-FFF2-40B4-BE49-F238E27FC236}">
                  <a16:creationId xmlns:a16="http://schemas.microsoft.com/office/drawing/2014/main" id="{888490C5-A3CB-D95C-9070-01A27FD28FE5}"/>
                </a:ext>
              </a:extLst>
            </p:cNvPr>
            <p:cNvSpPr txBox="1"/>
            <p:nvPr/>
          </p:nvSpPr>
          <p:spPr>
            <a:xfrm>
              <a:off x="5452940" y="5325796"/>
              <a:ext cx="272512" cy="153888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US" sz="1000">
                  <a:solidFill>
                    <a:schemeClr val="tx2"/>
                  </a:solidFill>
                </a:rPr>
                <a:t>2021</a:t>
              </a:r>
              <a:endParaRPr lang="en-US" sz="1000" dirty="0" err="1">
                <a:solidFill>
                  <a:schemeClr val="tx2"/>
                </a:solidFill>
              </a:endParaRPr>
            </a:p>
          </p:txBody>
        </p:sp>
        <p:sp>
          <p:nvSpPr>
            <p:cNvPr id="3101" name="TextBox 3100">
              <a:extLst>
                <a:ext uri="{FF2B5EF4-FFF2-40B4-BE49-F238E27FC236}">
                  <a16:creationId xmlns:a16="http://schemas.microsoft.com/office/drawing/2014/main" id="{33B6E613-C0BF-D766-F740-54B2BF815F6F}"/>
                </a:ext>
              </a:extLst>
            </p:cNvPr>
            <p:cNvSpPr txBox="1"/>
            <p:nvPr/>
          </p:nvSpPr>
          <p:spPr>
            <a:xfrm>
              <a:off x="5929482" y="5325796"/>
              <a:ext cx="310984" cy="153888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US" sz="1000">
                  <a:solidFill>
                    <a:schemeClr val="tx2"/>
                  </a:solidFill>
                </a:rPr>
                <a:t>2022</a:t>
              </a:r>
              <a:endParaRPr lang="en-US" sz="1000" dirty="0" err="1">
                <a:solidFill>
                  <a:schemeClr val="tx2"/>
                </a:solidFill>
              </a:endParaRPr>
            </a:p>
          </p:txBody>
        </p:sp>
        <p:sp>
          <p:nvSpPr>
            <p:cNvPr id="3102" name="TextBox 3101">
              <a:extLst>
                <a:ext uri="{FF2B5EF4-FFF2-40B4-BE49-F238E27FC236}">
                  <a16:creationId xmlns:a16="http://schemas.microsoft.com/office/drawing/2014/main" id="{C4AE63DD-ED36-9EDC-4C67-EEB9814742E4}"/>
                </a:ext>
              </a:extLst>
            </p:cNvPr>
            <p:cNvSpPr txBox="1"/>
            <p:nvPr/>
          </p:nvSpPr>
          <p:spPr>
            <a:xfrm>
              <a:off x="6425260" y="5325796"/>
              <a:ext cx="310984" cy="153888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US" sz="1000">
                  <a:solidFill>
                    <a:schemeClr val="tx2"/>
                  </a:solidFill>
                </a:rPr>
                <a:t>2023</a:t>
              </a:r>
              <a:endParaRPr lang="en-US" sz="1000" dirty="0" err="1">
                <a:solidFill>
                  <a:schemeClr val="tx2"/>
                </a:solidFill>
              </a:endParaRPr>
            </a:p>
          </p:txBody>
        </p:sp>
        <p:sp>
          <p:nvSpPr>
            <p:cNvPr id="3103" name="TextBox 3102">
              <a:extLst>
                <a:ext uri="{FF2B5EF4-FFF2-40B4-BE49-F238E27FC236}">
                  <a16:creationId xmlns:a16="http://schemas.microsoft.com/office/drawing/2014/main" id="{B8083EB0-1971-8DD3-4280-B0E4DA02F46D}"/>
                </a:ext>
              </a:extLst>
            </p:cNvPr>
            <p:cNvSpPr txBox="1"/>
            <p:nvPr/>
          </p:nvSpPr>
          <p:spPr>
            <a:xfrm>
              <a:off x="6917832" y="5325796"/>
              <a:ext cx="317396" cy="153888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US" sz="1000">
                  <a:solidFill>
                    <a:schemeClr val="tx2"/>
                  </a:solidFill>
                </a:rPr>
                <a:t>2024</a:t>
              </a:r>
              <a:endParaRPr lang="en-US" sz="1000" dirty="0" err="1">
                <a:solidFill>
                  <a:schemeClr val="tx2"/>
                </a:solidFill>
              </a:endParaRPr>
            </a:p>
          </p:txBody>
        </p:sp>
      </p:grpSp>
      <p:sp>
        <p:nvSpPr>
          <p:cNvPr id="3107" name="Google Shape;436;p14">
            <a:extLst>
              <a:ext uri="{FF2B5EF4-FFF2-40B4-BE49-F238E27FC236}">
                <a16:creationId xmlns:a16="http://schemas.microsoft.com/office/drawing/2014/main" id="{2EC25CDD-7385-0886-8718-24BC16F61AF4}"/>
              </a:ext>
            </a:extLst>
          </p:cNvPr>
          <p:cNvSpPr txBox="1"/>
          <p:nvPr/>
        </p:nvSpPr>
        <p:spPr>
          <a:xfrm>
            <a:off x="2850598" y="5405358"/>
            <a:ext cx="2707793" cy="204671"/>
          </a:xfrm>
          <a:prstGeom prst="rect">
            <a:avLst/>
          </a:prstGeom>
          <a:noFill/>
        </p:spPr>
        <p:txBody>
          <a:bodyPr wrap="none" lIns="91440" tIns="0" rIns="9144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 algn="ctr">
              <a:spcBef>
                <a:spcPts val="300"/>
              </a:spcBef>
              <a:buClr>
                <a:schemeClr val="accent1"/>
              </a:buClr>
              <a:buNone/>
            </a:pPr>
            <a:r>
              <a:rPr lang="en-US" sz="1200"/>
              <a:t>(Write a brief note about this chart)</a:t>
            </a:r>
          </a:p>
        </p:txBody>
      </p:sp>
    </p:spTree>
    <p:extLst>
      <p:ext uri="{BB962C8B-B14F-4D97-AF65-F5344CB8AC3E}">
        <p14:creationId xmlns:p14="http://schemas.microsoft.com/office/powerpoint/2010/main" val="409126110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FDC45A4-0A7A-1197-B39D-697E09807A1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18A4F883-289F-6B5B-1771-937E44E6A907}"/>
              </a:ext>
            </a:extLst>
          </p:cNvPr>
          <p:cNvSpPr/>
          <p:nvPr/>
        </p:nvSpPr>
        <p:spPr bwMode="auto">
          <a:xfrm>
            <a:off x="571498" y="1313392"/>
            <a:ext cx="2551113" cy="4769356"/>
          </a:xfrm>
          <a:prstGeom prst="roundRect">
            <a:avLst>
              <a:gd name="adj" fmla="val 5856"/>
            </a:avLst>
          </a:prstGeom>
          <a:solidFill>
            <a:schemeClr val="bg1"/>
          </a:solidFill>
          <a:ln>
            <a:noFill/>
            <a:headEnd type="none" w="med" len="med"/>
            <a:tailEnd type="none" w="med" len="med"/>
          </a:ln>
          <a:effectLst>
            <a:outerShdw blurRad="127000" dist="63500" dir="5400000" algn="t" rotWithShape="0">
              <a:schemeClr val="tx2">
                <a:alpha val="2000"/>
              </a:schemeClr>
            </a:outerShdw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cs typeface="Segoe UI" pitchFamily="34" charset="0"/>
            </a:endParaRP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95B20E0F-346A-B954-961F-380EB6412387}"/>
              </a:ext>
            </a:extLst>
          </p:cNvPr>
          <p:cNvSpPr/>
          <p:nvPr/>
        </p:nvSpPr>
        <p:spPr bwMode="auto">
          <a:xfrm>
            <a:off x="3404128" y="1313392"/>
            <a:ext cx="2551113" cy="4769356"/>
          </a:xfrm>
          <a:prstGeom prst="roundRect">
            <a:avLst>
              <a:gd name="adj" fmla="val 5856"/>
            </a:avLst>
          </a:prstGeom>
          <a:solidFill>
            <a:schemeClr val="bg1"/>
          </a:solidFill>
          <a:ln>
            <a:noFill/>
            <a:headEnd type="none" w="med" len="med"/>
            <a:tailEnd type="none" w="med" len="med"/>
          </a:ln>
          <a:effectLst>
            <a:outerShdw blurRad="127000" dist="63500" dir="5400000" algn="t" rotWithShape="0">
              <a:schemeClr val="tx2">
                <a:alpha val="2000"/>
              </a:schemeClr>
            </a:outerShdw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cs typeface="Segoe UI" pitchFamily="34" charset="0"/>
            </a:endParaRPr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BF12E9FF-3281-54DF-EE2B-8DD2EB731604}"/>
              </a:ext>
            </a:extLst>
          </p:cNvPr>
          <p:cNvSpPr/>
          <p:nvPr/>
        </p:nvSpPr>
        <p:spPr bwMode="auto">
          <a:xfrm>
            <a:off x="6236758" y="1313392"/>
            <a:ext cx="2551113" cy="4769356"/>
          </a:xfrm>
          <a:prstGeom prst="roundRect">
            <a:avLst>
              <a:gd name="adj" fmla="val 5856"/>
            </a:avLst>
          </a:prstGeom>
          <a:solidFill>
            <a:schemeClr val="bg1"/>
          </a:solidFill>
          <a:ln>
            <a:noFill/>
            <a:headEnd type="none" w="med" len="med"/>
            <a:tailEnd type="none" w="med" len="med"/>
          </a:ln>
          <a:effectLst>
            <a:outerShdw blurRad="127000" dist="63500" dir="5400000" algn="t" rotWithShape="0">
              <a:schemeClr val="tx2">
                <a:alpha val="2000"/>
              </a:schemeClr>
            </a:outerShdw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cs typeface="Segoe UI" pitchFamily="34" charset="0"/>
            </a:endParaRPr>
          </a:p>
        </p:txBody>
      </p:sp>
      <p:sp>
        <p:nvSpPr>
          <p:cNvPr id="25" name="Rectangle: Rounded Corners 24">
            <a:extLst>
              <a:ext uri="{FF2B5EF4-FFF2-40B4-BE49-F238E27FC236}">
                <a16:creationId xmlns:a16="http://schemas.microsoft.com/office/drawing/2014/main" id="{7C292B45-81CF-3AAC-A87F-996C21F20E56}"/>
              </a:ext>
            </a:extLst>
          </p:cNvPr>
          <p:cNvSpPr/>
          <p:nvPr/>
        </p:nvSpPr>
        <p:spPr bwMode="auto">
          <a:xfrm>
            <a:off x="9069387" y="1313392"/>
            <a:ext cx="2551113" cy="4769356"/>
          </a:xfrm>
          <a:prstGeom prst="roundRect">
            <a:avLst>
              <a:gd name="adj" fmla="val 5856"/>
            </a:avLst>
          </a:prstGeom>
          <a:solidFill>
            <a:schemeClr val="bg1"/>
          </a:solidFill>
          <a:ln>
            <a:noFill/>
            <a:headEnd type="none" w="med" len="med"/>
            <a:tailEnd type="none" w="med" len="med"/>
          </a:ln>
          <a:effectLst>
            <a:outerShdw blurRad="127000" dist="63500" dir="5400000" algn="t" rotWithShape="0">
              <a:schemeClr val="tx2">
                <a:alpha val="2000"/>
              </a:schemeClr>
            </a:outerShdw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cs typeface="Segoe UI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E6BE5CC-1C80-404B-F618-C89B95F794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Meet </a:t>
            </a:r>
            <a:r>
              <a:rPr lang="en-US">
                <a:solidFill>
                  <a:schemeClr val="accent1"/>
                </a:solidFill>
              </a:rPr>
              <a:t>Our Team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D1CD014-8D96-0DB9-2B82-A8C2A67629F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5173CA9A-80BF-8944-AF76-EBC2176F6006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19CB9496-5711-B407-C7A7-B94A32647D3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01816F7E-3977-AB94-4DE7-6420E79DF13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10" name="Google Shape;436;p14">
            <a:extLst>
              <a:ext uri="{FF2B5EF4-FFF2-40B4-BE49-F238E27FC236}">
                <a16:creationId xmlns:a16="http://schemas.microsoft.com/office/drawing/2014/main" id="{7AB054F3-E151-80AD-36AF-4C22EE4C3605}"/>
              </a:ext>
            </a:extLst>
          </p:cNvPr>
          <p:cNvSpPr txBox="1"/>
          <p:nvPr/>
        </p:nvSpPr>
        <p:spPr>
          <a:xfrm>
            <a:off x="768292" y="4752214"/>
            <a:ext cx="2157528" cy="9464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182880" indent="-182880">
              <a:spcBef>
                <a:spcPts val="600"/>
              </a:spcBef>
              <a:buClr>
                <a:schemeClr val="accent1"/>
              </a:buClr>
            </a:pPr>
            <a:r>
              <a:rPr lang="en-US" sz="1200">
                <a:solidFill>
                  <a:schemeClr val="bg2"/>
                </a:solidFill>
              </a:rPr>
              <a:t>Write key roles to show who’s driving this mission.</a:t>
            </a:r>
          </a:p>
          <a:p>
            <a:pPr marL="182880" indent="-182880">
              <a:spcBef>
                <a:spcPts val="600"/>
              </a:spcBef>
              <a:buClr>
                <a:schemeClr val="accent1"/>
              </a:buClr>
            </a:pPr>
            <a:r>
              <a:rPr lang="en-US" sz="1200">
                <a:solidFill>
                  <a:schemeClr val="bg2"/>
                </a:solidFill>
              </a:rPr>
              <a:t>Add top skills or wins to impress fast now.</a:t>
            </a:r>
          </a:p>
        </p:txBody>
      </p:sp>
      <p:sp>
        <p:nvSpPr>
          <p:cNvPr id="11" name="Google Shape;436;p14">
            <a:extLst>
              <a:ext uri="{FF2B5EF4-FFF2-40B4-BE49-F238E27FC236}">
                <a16:creationId xmlns:a16="http://schemas.microsoft.com/office/drawing/2014/main" id="{9F138AE8-2E4B-3E39-F97E-9F0CC77A9A45}"/>
              </a:ext>
            </a:extLst>
          </p:cNvPr>
          <p:cNvSpPr txBox="1"/>
          <p:nvPr/>
        </p:nvSpPr>
        <p:spPr>
          <a:xfrm>
            <a:off x="847441" y="4387128"/>
            <a:ext cx="2078379" cy="20467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>
              <a:spcBef>
                <a:spcPts val="300"/>
              </a:spcBef>
              <a:buClr>
                <a:schemeClr val="accent1"/>
              </a:buClr>
              <a:buNone/>
            </a:pPr>
            <a:r>
              <a:rPr lang="en-US" sz="1200" i="1">
                <a:solidFill>
                  <a:schemeClr val="accent1"/>
                </a:solidFill>
              </a:rPr>
              <a:t>CEO, Founder</a:t>
            </a:r>
          </a:p>
        </p:txBody>
      </p:sp>
      <p:sp>
        <p:nvSpPr>
          <p:cNvPr id="12" name="Google Shape;437;p14">
            <a:extLst>
              <a:ext uri="{FF2B5EF4-FFF2-40B4-BE49-F238E27FC236}">
                <a16:creationId xmlns:a16="http://schemas.microsoft.com/office/drawing/2014/main" id="{34746CB1-0F98-2054-5C49-A8871EB8907E}"/>
              </a:ext>
            </a:extLst>
          </p:cNvPr>
          <p:cNvSpPr txBox="1"/>
          <p:nvPr/>
        </p:nvSpPr>
        <p:spPr>
          <a:xfrm>
            <a:off x="847442" y="4146005"/>
            <a:ext cx="2078378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770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</a:pPr>
            <a:r>
              <a:rPr lang="en-GB" sz="1800" b="1" i="0" u="none" strike="noStrike" cap="none">
                <a:solidFill>
                  <a:schemeClr val="tx2"/>
                </a:solidFill>
                <a:latin typeface="+mj-lt"/>
                <a:ea typeface="Montserrat"/>
                <a:cs typeface="Montserrat"/>
                <a:sym typeface="Montserrat"/>
              </a:rPr>
              <a:t>John Doe</a:t>
            </a:r>
            <a:endParaRPr lang="en-GB" sz="1800" b="0" i="0" u="none" strike="noStrike" cap="none">
              <a:solidFill>
                <a:schemeClr val="tx2"/>
              </a:solidFill>
              <a:latin typeface="+mj-lt"/>
              <a:ea typeface="Arial"/>
              <a:cs typeface="Arial"/>
              <a:sym typeface="Arial"/>
            </a:endParaRPr>
          </a:p>
        </p:txBody>
      </p:sp>
      <p:sp>
        <p:nvSpPr>
          <p:cNvPr id="17" name="Google Shape;436;p14">
            <a:extLst>
              <a:ext uri="{FF2B5EF4-FFF2-40B4-BE49-F238E27FC236}">
                <a16:creationId xmlns:a16="http://schemas.microsoft.com/office/drawing/2014/main" id="{D80E98FF-463F-FDE1-D170-05A5A91368C4}"/>
              </a:ext>
            </a:extLst>
          </p:cNvPr>
          <p:cNvSpPr txBox="1"/>
          <p:nvPr/>
        </p:nvSpPr>
        <p:spPr>
          <a:xfrm>
            <a:off x="3600922" y="4752214"/>
            <a:ext cx="2157528" cy="9464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182880" indent="-182880">
              <a:spcBef>
                <a:spcPts val="600"/>
              </a:spcBef>
              <a:buClr>
                <a:schemeClr val="accent1"/>
              </a:buClr>
            </a:pPr>
            <a:r>
              <a:rPr lang="en-US" sz="1200">
                <a:solidFill>
                  <a:schemeClr val="bg2"/>
                </a:solidFill>
              </a:rPr>
              <a:t>Write key roles to show who’s driving this mission.</a:t>
            </a:r>
          </a:p>
          <a:p>
            <a:pPr marL="182880" indent="-182880">
              <a:spcBef>
                <a:spcPts val="600"/>
              </a:spcBef>
              <a:buClr>
                <a:schemeClr val="accent1"/>
              </a:buClr>
            </a:pPr>
            <a:r>
              <a:rPr lang="en-US" sz="1200">
                <a:solidFill>
                  <a:schemeClr val="bg2"/>
                </a:solidFill>
              </a:rPr>
              <a:t>Add top skills or wins to impress fast now.</a:t>
            </a:r>
          </a:p>
        </p:txBody>
      </p:sp>
      <p:sp>
        <p:nvSpPr>
          <p:cNvPr id="18" name="Google Shape;436;p14">
            <a:extLst>
              <a:ext uri="{FF2B5EF4-FFF2-40B4-BE49-F238E27FC236}">
                <a16:creationId xmlns:a16="http://schemas.microsoft.com/office/drawing/2014/main" id="{0668E079-A5EE-4629-6FEC-E761ECF5D9FE}"/>
              </a:ext>
            </a:extLst>
          </p:cNvPr>
          <p:cNvSpPr txBox="1"/>
          <p:nvPr/>
        </p:nvSpPr>
        <p:spPr>
          <a:xfrm>
            <a:off x="3680071" y="4387128"/>
            <a:ext cx="2078379" cy="20467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>
              <a:spcBef>
                <a:spcPts val="300"/>
              </a:spcBef>
              <a:buClr>
                <a:schemeClr val="accent1"/>
              </a:buClr>
              <a:buNone/>
            </a:pPr>
            <a:r>
              <a:rPr lang="en-US" sz="1200" i="1">
                <a:solidFill>
                  <a:schemeClr val="accent1"/>
                </a:solidFill>
              </a:rPr>
              <a:t>Member role</a:t>
            </a:r>
          </a:p>
        </p:txBody>
      </p:sp>
      <p:sp>
        <p:nvSpPr>
          <p:cNvPr id="19" name="Google Shape;437;p14">
            <a:extLst>
              <a:ext uri="{FF2B5EF4-FFF2-40B4-BE49-F238E27FC236}">
                <a16:creationId xmlns:a16="http://schemas.microsoft.com/office/drawing/2014/main" id="{554DF3C1-201B-6309-6CA4-A761F8A206A4}"/>
              </a:ext>
            </a:extLst>
          </p:cNvPr>
          <p:cNvSpPr txBox="1"/>
          <p:nvPr/>
        </p:nvSpPr>
        <p:spPr>
          <a:xfrm>
            <a:off x="3680072" y="4146005"/>
            <a:ext cx="2078378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770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</a:pPr>
            <a:r>
              <a:rPr lang="en-GB" sz="1800" b="1" i="0" u="none" strike="noStrike" cap="none">
                <a:solidFill>
                  <a:schemeClr val="tx2"/>
                </a:solidFill>
                <a:latin typeface="+mj-lt"/>
                <a:ea typeface="Montserrat"/>
                <a:cs typeface="Montserrat"/>
                <a:sym typeface="Montserrat"/>
              </a:rPr>
              <a:t>John Doe</a:t>
            </a:r>
            <a:endParaRPr lang="en-GB" sz="1800" b="0" i="0" u="none" strike="noStrike" cap="none">
              <a:solidFill>
                <a:schemeClr val="tx2"/>
              </a:solidFill>
              <a:latin typeface="+mj-lt"/>
              <a:ea typeface="Arial"/>
              <a:cs typeface="Arial"/>
              <a:sym typeface="Arial"/>
            </a:endParaRPr>
          </a:p>
        </p:txBody>
      </p:sp>
      <p:sp>
        <p:nvSpPr>
          <p:cNvPr id="22" name="Google Shape;436;p14">
            <a:extLst>
              <a:ext uri="{FF2B5EF4-FFF2-40B4-BE49-F238E27FC236}">
                <a16:creationId xmlns:a16="http://schemas.microsoft.com/office/drawing/2014/main" id="{674F4899-90E8-E47B-6D64-E62225EE543A}"/>
              </a:ext>
            </a:extLst>
          </p:cNvPr>
          <p:cNvSpPr txBox="1"/>
          <p:nvPr/>
        </p:nvSpPr>
        <p:spPr>
          <a:xfrm>
            <a:off x="6433552" y="4752214"/>
            <a:ext cx="2157528" cy="9464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182880" indent="-182880">
              <a:spcBef>
                <a:spcPts val="600"/>
              </a:spcBef>
              <a:buClr>
                <a:schemeClr val="accent1"/>
              </a:buClr>
            </a:pPr>
            <a:r>
              <a:rPr lang="en-US" sz="1200">
                <a:solidFill>
                  <a:schemeClr val="bg2"/>
                </a:solidFill>
              </a:rPr>
              <a:t>Write key roles to show who’s driving this mission.</a:t>
            </a:r>
          </a:p>
          <a:p>
            <a:pPr marL="182880" indent="-182880">
              <a:spcBef>
                <a:spcPts val="600"/>
              </a:spcBef>
              <a:buClr>
                <a:schemeClr val="accent1"/>
              </a:buClr>
            </a:pPr>
            <a:r>
              <a:rPr lang="en-US" sz="1200">
                <a:solidFill>
                  <a:schemeClr val="bg2"/>
                </a:solidFill>
              </a:rPr>
              <a:t>Add top skills or wins to impress fast now.</a:t>
            </a:r>
          </a:p>
        </p:txBody>
      </p:sp>
      <p:sp>
        <p:nvSpPr>
          <p:cNvPr id="23" name="Google Shape;436;p14">
            <a:extLst>
              <a:ext uri="{FF2B5EF4-FFF2-40B4-BE49-F238E27FC236}">
                <a16:creationId xmlns:a16="http://schemas.microsoft.com/office/drawing/2014/main" id="{1B76564A-BB75-C035-43BE-E25D30838AA9}"/>
              </a:ext>
            </a:extLst>
          </p:cNvPr>
          <p:cNvSpPr txBox="1"/>
          <p:nvPr/>
        </p:nvSpPr>
        <p:spPr>
          <a:xfrm>
            <a:off x="6512701" y="4387128"/>
            <a:ext cx="2078379" cy="20467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>
              <a:spcBef>
                <a:spcPts val="300"/>
              </a:spcBef>
              <a:buClr>
                <a:schemeClr val="accent1"/>
              </a:buClr>
              <a:buNone/>
            </a:pPr>
            <a:r>
              <a:rPr lang="en-US" sz="1200" i="1">
                <a:solidFill>
                  <a:schemeClr val="accent1"/>
                </a:solidFill>
              </a:rPr>
              <a:t>Member role</a:t>
            </a:r>
          </a:p>
        </p:txBody>
      </p:sp>
      <p:sp>
        <p:nvSpPr>
          <p:cNvPr id="24" name="Google Shape;437;p14">
            <a:extLst>
              <a:ext uri="{FF2B5EF4-FFF2-40B4-BE49-F238E27FC236}">
                <a16:creationId xmlns:a16="http://schemas.microsoft.com/office/drawing/2014/main" id="{0915B9C3-2CE4-8A1B-9DF5-FC7EB5A334E5}"/>
              </a:ext>
            </a:extLst>
          </p:cNvPr>
          <p:cNvSpPr txBox="1"/>
          <p:nvPr/>
        </p:nvSpPr>
        <p:spPr>
          <a:xfrm>
            <a:off x="6512702" y="4146005"/>
            <a:ext cx="2078378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770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</a:pPr>
            <a:r>
              <a:rPr lang="en-GB" sz="1800" b="1" i="0" u="none" strike="noStrike" cap="none">
                <a:solidFill>
                  <a:schemeClr val="tx2"/>
                </a:solidFill>
                <a:latin typeface="+mj-lt"/>
                <a:ea typeface="Montserrat"/>
                <a:cs typeface="Montserrat"/>
                <a:sym typeface="Montserrat"/>
              </a:rPr>
              <a:t>John Doe</a:t>
            </a:r>
            <a:endParaRPr lang="en-GB" sz="1800" b="0" i="0" u="none" strike="noStrike" cap="none">
              <a:solidFill>
                <a:schemeClr val="tx2"/>
              </a:solidFill>
              <a:latin typeface="+mj-lt"/>
              <a:ea typeface="Arial"/>
              <a:cs typeface="Arial"/>
              <a:sym typeface="Arial"/>
            </a:endParaRPr>
          </a:p>
        </p:txBody>
      </p:sp>
      <p:sp>
        <p:nvSpPr>
          <p:cNvPr id="27" name="Google Shape;436;p14">
            <a:extLst>
              <a:ext uri="{FF2B5EF4-FFF2-40B4-BE49-F238E27FC236}">
                <a16:creationId xmlns:a16="http://schemas.microsoft.com/office/drawing/2014/main" id="{262937FE-9D4C-F1C9-DEB0-6CB72771AE23}"/>
              </a:ext>
            </a:extLst>
          </p:cNvPr>
          <p:cNvSpPr txBox="1"/>
          <p:nvPr/>
        </p:nvSpPr>
        <p:spPr>
          <a:xfrm>
            <a:off x="9266181" y="4752214"/>
            <a:ext cx="2157528" cy="9464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182880" indent="-182880">
              <a:spcBef>
                <a:spcPts val="600"/>
              </a:spcBef>
              <a:buClr>
                <a:schemeClr val="accent1"/>
              </a:buClr>
            </a:pPr>
            <a:r>
              <a:rPr lang="en-US" sz="1200">
                <a:solidFill>
                  <a:schemeClr val="bg2"/>
                </a:solidFill>
              </a:rPr>
              <a:t>Write key roles to show who’s driving this mission.</a:t>
            </a:r>
          </a:p>
          <a:p>
            <a:pPr marL="182880" indent="-182880">
              <a:spcBef>
                <a:spcPts val="600"/>
              </a:spcBef>
              <a:buClr>
                <a:schemeClr val="accent1"/>
              </a:buClr>
            </a:pPr>
            <a:r>
              <a:rPr lang="en-US" sz="1200">
                <a:solidFill>
                  <a:schemeClr val="bg2"/>
                </a:solidFill>
              </a:rPr>
              <a:t>Add top skills or wins to impress fast now.</a:t>
            </a:r>
          </a:p>
        </p:txBody>
      </p:sp>
      <p:sp>
        <p:nvSpPr>
          <p:cNvPr id="28" name="Google Shape;436;p14">
            <a:extLst>
              <a:ext uri="{FF2B5EF4-FFF2-40B4-BE49-F238E27FC236}">
                <a16:creationId xmlns:a16="http://schemas.microsoft.com/office/drawing/2014/main" id="{E5FE7E59-44A6-A91E-BA24-CF9689405AF5}"/>
              </a:ext>
            </a:extLst>
          </p:cNvPr>
          <p:cNvSpPr txBox="1"/>
          <p:nvPr/>
        </p:nvSpPr>
        <p:spPr>
          <a:xfrm>
            <a:off x="9345330" y="4387128"/>
            <a:ext cx="2078379" cy="20467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>
              <a:spcBef>
                <a:spcPts val="300"/>
              </a:spcBef>
              <a:buClr>
                <a:schemeClr val="accent1"/>
              </a:buClr>
              <a:buNone/>
            </a:pPr>
            <a:r>
              <a:rPr lang="en-US" sz="1200" i="1">
                <a:solidFill>
                  <a:schemeClr val="accent1"/>
                </a:solidFill>
              </a:rPr>
              <a:t>Member role</a:t>
            </a:r>
          </a:p>
        </p:txBody>
      </p:sp>
      <p:sp>
        <p:nvSpPr>
          <p:cNvPr id="29" name="Google Shape;437;p14">
            <a:extLst>
              <a:ext uri="{FF2B5EF4-FFF2-40B4-BE49-F238E27FC236}">
                <a16:creationId xmlns:a16="http://schemas.microsoft.com/office/drawing/2014/main" id="{0341FF94-7E97-A447-0154-B50A4330552C}"/>
              </a:ext>
            </a:extLst>
          </p:cNvPr>
          <p:cNvSpPr txBox="1"/>
          <p:nvPr/>
        </p:nvSpPr>
        <p:spPr>
          <a:xfrm>
            <a:off x="9345331" y="4146005"/>
            <a:ext cx="2078378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770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</a:pPr>
            <a:r>
              <a:rPr lang="en-GB" sz="1800" b="1" i="0" u="none" strike="noStrike" cap="none">
                <a:solidFill>
                  <a:schemeClr val="tx2"/>
                </a:solidFill>
                <a:latin typeface="+mj-lt"/>
                <a:ea typeface="Montserrat"/>
                <a:cs typeface="Montserrat"/>
                <a:sym typeface="Montserrat"/>
              </a:rPr>
              <a:t>John Doe</a:t>
            </a:r>
            <a:endParaRPr lang="en-GB" sz="1800" b="0" i="0" u="none" strike="noStrike" cap="none">
              <a:solidFill>
                <a:schemeClr val="tx2"/>
              </a:solidFill>
              <a:latin typeface="+mj-lt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13302222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3F12CC8-A903-8A0D-D6E8-FDCCF5EC6FE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18EC89-7EAE-624C-54E1-1E6599550E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Join Our </a:t>
            </a:r>
            <a:r>
              <a:rPr lang="en-US">
                <a:solidFill>
                  <a:schemeClr val="accent1"/>
                </a:solidFill>
              </a:rPr>
              <a:t>Green Future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2753C6F-EB54-751D-5BFE-A3A3EB88556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7" name="Google Shape;436;p14">
            <a:extLst>
              <a:ext uri="{FF2B5EF4-FFF2-40B4-BE49-F238E27FC236}">
                <a16:creationId xmlns:a16="http://schemas.microsoft.com/office/drawing/2014/main" id="{96DFF031-0BCC-FA5C-E9E6-3797BE17E379}"/>
              </a:ext>
            </a:extLst>
          </p:cNvPr>
          <p:cNvSpPr txBox="1"/>
          <p:nvPr/>
        </p:nvSpPr>
        <p:spPr>
          <a:xfrm>
            <a:off x="571501" y="1447800"/>
            <a:ext cx="3771900" cy="110581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173736" indent="-173736">
              <a:spcBef>
                <a:spcPts val="600"/>
              </a:spcBef>
            </a:pPr>
            <a:r>
              <a:rPr lang="en-US" sz="1200" b="1">
                <a:solidFill>
                  <a:schemeClr val="bg2"/>
                </a:solidFill>
              </a:rPr>
              <a:t>Write your big green energy vision to uplift them.</a:t>
            </a:r>
          </a:p>
          <a:p>
            <a:pPr marL="173736" indent="-173736">
              <a:spcBef>
                <a:spcPts val="600"/>
              </a:spcBef>
            </a:pPr>
            <a:r>
              <a:rPr lang="en-US" sz="1200" b="1">
                <a:solidFill>
                  <a:schemeClr val="bg2"/>
                </a:solidFill>
              </a:rPr>
              <a:t>Explain why now’s the time to act fast.</a:t>
            </a:r>
          </a:p>
          <a:p>
            <a:pPr marL="173736" indent="-173736">
              <a:spcBef>
                <a:spcPts val="600"/>
              </a:spcBef>
            </a:pPr>
            <a:r>
              <a:rPr lang="en-US" sz="1200">
                <a:solidFill>
                  <a:schemeClr val="bg2"/>
                </a:solidFill>
              </a:rPr>
              <a:t>Add a quick step to connect today now.</a:t>
            </a:r>
          </a:p>
          <a:p>
            <a:pPr marL="173736" indent="-173736">
              <a:spcBef>
                <a:spcPts val="600"/>
              </a:spcBef>
            </a:pPr>
            <a:r>
              <a:rPr lang="en-US" sz="1200">
                <a:solidFill>
                  <a:schemeClr val="bg2"/>
                </a:solidFill>
              </a:rPr>
              <a:t>Include a final nudge to act right away.</a:t>
            </a: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BF90BF6A-B175-3093-ED96-6DA2457EB533}"/>
              </a:ext>
            </a:extLst>
          </p:cNvPr>
          <p:cNvSpPr/>
          <p:nvPr/>
        </p:nvSpPr>
        <p:spPr bwMode="auto">
          <a:xfrm>
            <a:off x="571500" y="3823801"/>
            <a:ext cx="490788" cy="49078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cs typeface="Segoe UI" pitchFamily="34" charset="0"/>
            </a:endParaRPr>
          </a:p>
        </p:txBody>
      </p:sp>
      <p:sp>
        <p:nvSpPr>
          <p:cNvPr id="10" name="Google Shape;437;p14">
            <a:extLst>
              <a:ext uri="{FF2B5EF4-FFF2-40B4-BE49-F238E27FC236}">
                <a16:creationId xmlns:a16="http://schemas.microsoft.com/office/drawing/2014/main" id="{8F28E34B-9938-747A-4A51-4AB66973D187}"/>
              </a:ext>
            </a:extLst>
          </p:cNvPr>
          <p:cNvSpPr txBox="1"/>
          <p:nvPr/>
        </p:nvSpPr>
        <p:spPr>
          <a:xfrm>
            <a:off x="1323185" y="3831014"/>
            <a:ext cx="2217875" cy="2154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770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</a:pPr>
            <a:r>
              <a:rPr lang="en-GB" sz="1400" b="1">
                <a:solidFill>
                  <a:schemeClr val="tx2"/>
                </a:solidFill>
                <a:latin typeface="+mj-lt"/>
                <a:sym typeface="Montserrat"/>
              </a:rPr>
              <a:t>Email</a:t>
            </a:r>
            <a:endParaRPr lang="en-GB" sz="1400" b="0" i="0" u="none" strike="noStrike" cap="none">
              <a:solidFill>
                <a:schemeClr val="tx2"/>
              </a:solidFill>
              <a:latin typeface="+mj-lt"/>
              <a:ea typeface="Arial"/>
              <a:cs typeface="Arial"/>
              <a:sym typeface="Arial"/>
            </a:endParaRPr>
          </a:p>
        </p:txBody>
      </p:sp>
      <p:sp>
        <p:nvSpPr>
          <p:cNvPr id="11" name="Google Shape;436;p14">
            <a:extLst>
              <a:ext uri="{FF2B5EF4-FFF2-40B4-BE49-F238E27FC236}">
                <a16:creationId xmlns:a16="http://schemas.microsoft.com/office/drawing/2014/main" id="{B706D650-70A7-EC5C-43B7-68E7B5F6BBB2}"/>
              </a:ext>
            </a:extLst>
          </p:cNvPr>
          <p:cNvSpPr txBox="1"/>
          <p:nvPr/>
        </p:nvSpPr>
        <p:spPr>
          <a:xfrm>
            <a:off x="1323185" y="4098088"/>
            <a:ext cx="2217875" cy="2092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>
              <a:spcBef>
                <a:spcPts val="600"/>
              </a:spcBef>
              <a:buClr>
                <a:schemeClr val="accent1"/>
              </a:buClr>
              <a:buNone/>
            </a:pPr>
            <a:r>
              <a:rPr lang="en-US" sz="1200">
                <a:solidFill>
                  <a:schemeClr val="bg2"/>
                </a:solidFill>
              </a:rPr>
              <a:t>contact@ocvembor.com</a:t>
            </a:r>
          </a:p>
        </p:txBody>
      </p:sp>
      <p:pic>
        <p:nvPicPr>
          <p:cNvPr id="12" name="Graphic 11">
            <a:extLst>
              <a:ext uri="{FF2B5EF4-FFF2-40B4-BE49-F238E27FC236}">
                <a16:creationId xmlns:a16="http://schemas.microsoft.com/office/drawing/2014/main" id="{0E7B5AE6-4362-89C1-761F-9E4A4E1A2E5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81082" y="3933383"/>
            <a:ext cx="271624" cy="271624"/>
          </a:xfrm>
          <a:prstGeom prst="rect">
            <a:avLst/>
          </a:prstGeom>
        </p:spPr>
      </p:pic>
      <p:sp>
        <p:nvSpPr>
          <p:cNvPr id="13" name="Oval 12">
            <a:extLst>
              <a:ext uri="{FF2B5EF4-FFF2-40B4-BE49-F238E27FC236}">
                <a16:creationId xmlns:a16="http://schemas.microsoft.com/office/drawing/2014/main" id="{448A7B0A-4EF8-361B-6898-DC09BD3FBB4F}"/>
              </a:ext>
            </a:extLst>
          </p:cNvPr>
          <p:cNvSpPr/>
          <p:nvPr/>
        </p:nvSpPr>
        <p:spPr bwMode="auto">
          <a:xfrm>
            <a:off x="571500" y="4664311"/>
            <a:ext cx="490788" cy="49078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cs typeface="Segoe UI" pitchFamily="34" charset="0"/>
            </a:endParaRPr>
          </a:p>
        </p:txBody>
      </p:sp>
      <p:sp>
        <p:nvSpPr>
          <p:cNvPr id="18" name="Google Shape;437;p14">
            <a:extLst>
              <a:ext uri="{FF2B5EF4-FFF2-40B4-BE49-F238E27FC236}">
                <a16:creationId xmlns:a16="http://schemas.microsoft.com/office/drawing/2014/main" id="{37393A69-48C2-BBF3-B1F3-DCED29EB9516}"/>
              </a:ext>
            </a:extLst>
          </p:cNvPr>
          <p:cNvSpPr txBox="1"/>
          <p:nvPr/>
        </p:nvSpPr>
        <p:spPr>
          <a:xfrm>
            <a:off x="1323185" y="4671524"/>
            <a:ext cx="2217875" cy="2154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770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</a:pPr>
            <a:r>
              <a:rPr lang="en-GB" sz="1400" b="1">
                <a:solidFill>
                  <a:schemeClr val="tx2"/>
                </a:solidFill>
                <a:latin typeface="+mj-lt"/>
                <a:sym typeface="Montserrat"/>
              </a:rPr>
              <a:t>Number</a:t>
            </a:r>
            <a:endParaRPr lang="en-GB" sz="1400" b="0" i="0" u="none" strike="noStrike" cap="none">
              <a:solidFill>
                <a:schemeClr val="tx2"/>
              </a:solidFill>
              <a:latin typeface="+mj-lt"/>
              <a:ea typeface="Arial"/>
              <a:cs typeface="Arial"/>
              <a:sym typeface="Arial"/>
            </a:endParaRPr>
          </a:p>
        </p:txBody>
      </p:sp>
      <p:sp>
        <p:nvSpPr>
          <p:cNvPr id="20" name="Google Shape;436;p14">
            <a:extLst>
              <a:ext uri="{FF2B5EF4-FFF2-40B4-BE49-F238E27FC236}">
                <a16:creationId xmlns:a16="http://schemas.microsoft.com/office/drawing/2014/main" id="{1356543D-5784-2363-3F8C-00D2F0E99185}"/>
              </a:ext>
            </a:extLst>
          </p:cNvPr>
          <p:cNvSpPr txBox="1"/>
          <p:nvPr/>
        </p:nvSpPr>
        <p:spPr>
          <a:xfrm>
            <a:off x="1323185" y="4938598"/>
            <a:ext cx="2217875" cy="2092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>
              <a:spcBef>
                <a:spcPts val="600"/>
              </a:spcBef>
              <a:buClr>
                <a:schemeClr val="accent1"/>
              </a:buClr>
              <a:buNone/>
            </a:pPr>
            <a:r>
              <a:rPr lang="en-US" sz="1200">
                <a:solidFill>
                  <a:schemeClr val="bg2"/>
                </a:solidFill>
              </a:rPr>
              <a:t>+1 234-567-8910</a:t>
            </a:r>
          </a:p>
        </p:txBody>
      </p:sp>
      <p:pic>
        <p:nvPicPr>
          <p:cNvPr id="21" name="Graphic 20">
            <a:extLst>
              <a:ext uri="{FF2B5EF4-FFF2-40B4-BE49-F238E27FC236}">
                <a16:creationId xmlns:a16="http://schemas.microsoft.com/office/drawing/2014/main" id="{BAD7CFFC-2CCB-6DCE-18F1-00A0E9518CE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681082" y="4773893"/>
            <a:ext cx="271624" cy="271624"/>
          </a:xfrm>
          <a:prstGeom prst="rect">
            <a:avLst/>
          </a:prstGeom>
        </p:spPr>
      </p:pic>
      <p:sp>
        <p:nvSpPr>
          <p:cNvPr id="22" name="Oval 21">
            <a:extLst>
              <a:ext uri="{FF2B5EF4-FFF2-40B4-BE49-F238E27FC236}">
                <a16:creationId xmlns:a16="http://schemas.microsoft.com/office/drawing/2014/main" id="{1BF3AB80-EBFC-3965-A74D-AA4A4121734A}"/>
              </a:ext>
            </a:extLst>
          </p:cNvPr>
          <p:cNvSpPr/>
          <p:nvPr/>
        </p:nvSpPr>
        <p:spPr bwMode="auto">
          <a:xfrm>
            <a:off x="571500" y="5504821"/>
            <a:ext cx="490788" cy="49078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cs typeface="Segoe UI" pitchFamily="34" charset="0"/>
            </a:endParaRPr>
          </a:p>
        </p:txBody>
      </p:sp>
      <p:sp>
        <p:nvSpPr>
          <p:cNvPr id="24" name="Google Shape;437;p14">
            <a:extLst>
              <a:ext uri="{FF2B5EF4-FFF2-40B4-BE49-F238E27FC236}">
                <a16:creationId xmlns:a16="http://schemas.microsoft.com/office/drawing/2014/main" id="{7B8659A6-A416-9295-36BA-B258F6244A04}"/>
              </a:ext>
            </a:extLst>
          </p:cNvPr>
          <p:cNvSpPr txBox="1"/>
          <p:nvPr/>
        </p:nvSpPr>
        <p:spPr>
          <a:xfrm>
            <a:off x="1323185" y="5512034"/>
            <a:ext cx="2217875" cy="2154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770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</a:pPr>
            <a:r>
              <a:rPr lang="en-GB" sz="1400" b="1" i="0" u="none" strike="noStrike" cap="none">
                <a:solidFill>
                  <a:schemeClr val="tx2"/>
                </a:solidFill>
                <a:latin typeface="+mj-lt"/>
                <a:ea typeface="Arial"/>
                <a:cs typeface="Arial"/>
                <a:sym typeface="Montserrat"/>
              </a:rPr>
              <a:t>Website</a:t>
            </a:r>
            <a:endParaRPr lang="en-GB" sz="1400" b="0" i="0" u="none" strike="noStrike" cap="none">
              <a:solidFill>
                <a:schemeClr val="tx2"/>
              </a:solidFill>
              <a:latin typeface="+mj-lt"/>
              <a:ea typeface="Arial"/>
              <a:cs typeface="Arial"/>
              <a:sym typeface="Arial"/>
            </a:endParaRPr>
          </a:p>
        </p:txBody>
      </p:sp>
      <p:sp>
        <p:nvSpPr>
          <p:cNvPr id="28" name="Google Shape;436;p14">
            <a:extLst>
              <a:ext uri="{FF2B5EF4-FFF2-40B4-BE49-F238E27FC236}">
                <a16:creationId xmlns:a16="http://schemas.microsoft.com/office/drawing/2014/main" id="{E981D3BD-DAE7-F5B9-78AB-D11827BAEFB7}"/>
              </a:ext>
            </a:extLst>
          </p:cNvPr>
          <p:cNvSpPr txBox="1"/>
          <p:nvPr/>
        </p:nvSpPr>
        <p:spPr>
          <a:xfrm>
            <a:off x="1323185" y="5779108"/>
            <a:ext cx="2217875" cy="2092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>
              <a:spcBef>
                <a:spcPts val="600"/>
              </a:spcBef>
              <a:buClr>
                <a:schemeClr val="accent1"/>
              </a:buClr>
              <a:buNone/>
            </a:pPr>
            <a:r>
              <a:rPr lang="en-US" sz="1200">
                <a:solidFill>
                  <a:schemeClr val="bg2"/>
                </a:solidFill>
              </a:rPr>
              <a:t>https://ocvembor.com</a:t>
            </a:r>
          </a:p>
        </p:txBody>
      </p:sp>
      <p:pic>
        <p:nvPicPr>
          <p:cNvPr id="33" name="Graphic 32">
            <a:extLst>
              <a:ext uri="{FF2B5EF4-FFF2-40B4-BE49-F238E27FC236}">
                <a16:creationId xmlns:a16="http://schemas.microsoft.com/office/drawing/2014/main" id="{1EF25ECA-EAA2-DD4B-7F79-617590C3AF0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681082" y="5614403"/>
            <a:ext cx="271624" cy="271624"/>
          </a:xfrm>
          <a:prstGeom prst="rect">
            <a:avLst/>
          </a:prstGeom>
        </p:spPr>
      </p:pic>
      <p:sp>
        <p:nvSpPr>
          <p:cNvPr id="34" name="Oval 33">
            <a:extLst>
              <a:ext uri="{FF2B5EF4-FFF2-40B4-BE49-F238E27FC236}">
                <a16:creationId xmlns:a16="http://schemas.microsoft.com/office/drawing/2014/main" id="{F7A435EF-0C4C-A877-1280-807BE1EF5E2A}"/>
              </a:ext>
            </a:extLst>
          </p:cNvPr>
          <p:cNvSpPr/>
          <p:nvPr/>
        </p:nvSpPr>
        <p:spPr bwMode="auto">
          <a:xfrm>
            <a:off x="571500" y="2983291"/>
            <a:ext cx="490788" cy="49078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cs typeface="Segoe UI" pitchFamily="34" charset="0"/>
            </a:endParaRPr>
          </a:p>
        </p:txBody>
      </p:sp>
      <p:sp>
        <p:nvSpPr>
          <p:cNvPr id="36" name="Google Shape;437;p14">
            <a:extLst>
              <a:ext uri="{FF2B5EF4-FFF2-40B4-BE49-F238E27FC236}">
                <a16:creationId xmlns:a16="http://schemas.microsoft.com/office/drawing/2014/main" id="{1D22983F-1C3D-7978-EAE1-7B25A801D663}"/>
              </a:ext>
            </a:extLst>
          </p:cNvPr>
          <p:cNvSpPr txBox="1"/>
          <p:nvPr/>
        </p:nvSpPr>
        <p:spPr>
          <a:xfrm>
            <a:off x="1323185" y="2990504"/>
            <a:ext cx="2217875" cy="2154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770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</a:pPr>
            <a:r>
              <a:rPr lang="en-GB" sz="1400" b="1" i="0" u="none" strike="noStrike" cap="none">
                <a:solidFill>
                  <a:schemeClr val="tx2"/>
                </a:solidFill>
                <a:latin typeface="+mj-lt"/>
                <a:ea typeface="Arial"/>
                <a:cs typeface="Arial"/>
                <a:sym typeface="Montserrat"/>
              </a:rPr>
              <a:t>Address</a:t>
            </a:r>
            <a:endParaRPr lang="en-GB" sz="1400" b="0" i="0" u="none" strike="noStrike" cap="none">
              <a:solidFill>
                <a:schemeClr val="tx2"/>
              </a:solidFill>
              <a:latin typeface="+mj-lt"/>
              <a:ea typeface="Arial"/>
              <a:cs typeface="Arial"/>
              <a:sym typeface="Arial"/>
            </a:endParaRPr>
          </a:p>
        </p:txBody>
      </p:sp>
      <p:sp>
        <p:nvSpPr>
          <p:cNvPr id="42" name="Google Shape;436;p14">
            <a:extLst>
              <a:ext uri="{FF2B5EF4-FFF2-40B4-BE49-F238E27FC236}">
                <a16:creationId xmlns:a16="http://schemas.microsoft.com/office/drawing/2014/main" id="{1C524626-056B-E19C-DF3C-C027C548807A}"/>
              </a:ext>
            </a:extLst>
          </p:cNvPr>
          <p:cNvSpPr txBox="1"/>
          <p:nvPr/>
        </p:nvSpPr>
        <p:spPr>
          <a:xfrm>
            <a:off x="1323185" y="3257578"/>
            <a:ext cx="2217875" cy="2087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>
              <a:spcBef>
                <a:spcPts val="600"/>
              </a:spcBef>
              <a:buClr>
                <a:schemeClr val="accent1"/>
              </a:buClr>
              <a:buNone/>
            </a:pPr>
            <a:r>
              <a:rPr lang="en-US" sz="1200">
                <a:solidFill>
                  <a:schemeClr val="bg2"/>
                </a:solidFill>
              </a:rPr>
              <a:t>1 Nuzum Court Buffalo, NY</a:t>
            </a:r>
          </a:p>
        </p:txBody>
      </p:sp>
      <p:pic>
        <p:nvPicPr>
          <p:cNvPr id="43" name="Graphic 42">
            <a:extLst>
              <a:ext uri="{FF2B5EF4-FFF2-40B4-BE49-F238E27FC236}">
                <a16:creationId xmlns:a16="http://schemas.microsoft.com/office/drawing/2014/main" id="{513D0138-A711-A6E5-D93E-50B0785059B8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681082" y="3092873"/>
            <a:ext cx="271624" cy="271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505280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>
            <a:extLst>
              <a:ext uri="{FF2B5EF4-FFF2-40B4-BE49-F238E27FC236}">
                <a16:creationId xmlns:a16="http://schemas.microsoft.com/office/drawing/2014/main" id="{44657131-9BED-331B-CFB9-AAB6B270CC9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926" t="11736" r="23924" b="44269"/>
          <a:stretch/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27D2B0CC-1F44-D23C-F4E2-886215AF2216}"/>
              </a:ext>
            </a:extLst>
          </p:cNvPr>
          <p:cNvSpPr/>
          <p:nvPr/>
        </p:nvSpPr>
        <p:spPr bwMode="auto">
          <a:xfrm>
            <a:off x="0" y="0"/>
            <a:ext cx="12192000" cy="6858000"/>
          </a:xfrm>
          <a:prstGeom prst="rect">
            <a:avLst/>
          </a:prstGeom>
          <a:solidFill>
            <a:srgbClr val="060419">
              <a:alpha val="30000"/>
            </a:srgbClr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pic>
        <p:nvPicPr>
          <p:cNvPr id="1028" name="Picture 4">
            <a:extLst>
              <a:ext uri="{FF2B5EF4-FFF2-40B4-BE49-F238E27FC236}">
                <a16:creationId xmlns:a16="http://schemas.microsoft.com/office/drawing/2014/main" id="{D8A01ACA-DEF7-3680-7549-3C549C5AFF2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8563" y="1944340"/>
            <a:ext cx="2176462" cy="3191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26D84338-DB8E-0EE0-77C7-7ACDFE605604}"/>
              </a:ext>
            </a:extLst>
          </p:cNvPr>
          <p:cNvSpPr txBox="1"/>
          <p:nvPr/>
        </p:nvSpPr>
        <p:spPr>
          <a:xfrm>
            <a:off x="2510847" y="2942217"/>
            <a:ext cx="7196176" cy="1009727"/>
          </a:xfrm>
          <a:custGeom>
            <a:avLst/>
            <a:gdLst/>
            <a:ahLst/>
            <a:cxnLst/>
            <a:rect l="l" t="t" r="r" b="b"/>
            <a:pathLst>
              <a:path w="7196176" h="1009727">
                <a:moveTo>
                  <a:pt x="5145253" y="927431"/>
                </a:moveTo>
                <a:lnTo>
                  <a:pt x="5231206" y="927431"/>
                </a:lnTo>
                <a:lnTo>
                  <a:pt x="5231206" y="1001040"/>
                </a:lnTo>
                <a:lnTo>
                  <a:pt x="5145253" y="1001040"/>
                </a:lnTo>
                <a:close/>
                <a:moveTo>
                  <a:pt x="3521337" y="728548"/>
                </a:moveTo>
                <a:lnTo>
                  <a:pt x="3480609" y="856107"/>
                </a:lnTo>
                <a:lnTo>
                  <a:pt x="3579823" y="856107"/>
                </a:lnTo>
                <a:lnTo>
                  <a:pt x="3538061" y="728548"/>
                </a:lnTo>
                <a:close/>
                <a:moveTo>
                  <a:pt x="2474595" y="727177"/>
                </a:moveTo>
                <a:cubicBezTo>
                  <a:pt x="2458746" y="727177"/>
                  <a:pt x="2444572" y="729768"/>
                  <a:pt x="2432076" y="734949"/>
                </a:cubicBezTo>
                <a:cubicBezTo>
                  <a:pt x="2419579" y="740131"/>
                  <a:pt x="2408835" y="747522"/>
                  <a:pt x="2399843" y="757123"/>
                </a:cubicBezTo>
                <a:cubicBezTo>
                  <a:pt x="2390851" y="766725"/>
                  <a:pt x="2384070" y="778002"/>
                  <a:pt x="2379498" y="790956"/>
                </a:cubicBezTo>
                <a:cubicBezTo>
                  <a:pt x="2374926" y="803910"/>
                  <a:pt x="2372639" y="818160"/>
                  <a:pt x="2372639" y="833704"/>
                </a:cubicBezTo>
                <a:cubicBezTo>
                  <a:pt x="2372639" y="848335"/>
                  <a:pt x="2374926" y="862051"/>
                  <a:pt x="2379498" y="874852"/>
                </a:cubicBezTo>
                <a:cubicBezTo>
                  <a:pt x="2384070" y="887654"/>
                  <a:pt x="2390851" y="898932"/>
                  <a:pt x="2399843" y="908685"/>
                </a:cubicBezTo>
                <a:cubicBezTo>
                  <a:pt x="2408835" y="918439"/>
                  <a:pt x="2419579" y="926059"/>
                  <a:pt x="2432076" y="931545"/>
                </a:cubicBezTo>
                <a:cubicBezTo>
                  <a:pt x="2444572" y="937032"/>
                  <a:pt x="2458746" y="939775"/>
                  <a:pt x="2474595" y="939775"/>
                </a:cubicBezTo>
                <a:cubicBezTo>
                  <a:pt x="2490445" y="939775"/>
                  <a:pt x="2504694" y="937032"/>
                  <a:pt x="2517343" y="931545"/>
                </a:cubicBezTo>
                <a:cubicBezTo>
                  <a:pt x="2529993" y="926059"/>
                  <a:pt x="2540813" y="918439"/>
                  <a:pt x="2549805" y="908685"/>
                </a:cubicBezTo>
                <a:cubicBezTo>
                  <a:pt x="2558796" y="898932"/>
                  <a:pt x="2565578" y="887654"/>
                  <a:pt x="2570150" y="874852"/>
                </a:cubicBezTo>
                <a:cubicBezTo>
                  <a:pt x="2574722" y="862051"/>
                  <a:pt x="2577008" y="848335"/>
                  <a:pt x="2577008" y="833704"/>
                </a:cubicBezTo>
                <a:cubicBezTo>
                  <a:pt x="2577008" y="818160"/>
                  <a:pt x="2574646" y="803910"/>
                  <a:pt x="2569921" y="790956"/>
                </a:cubicBezTo>
                <a:cubicBezTo>
                  <a:pt x="2565197" y="778002"/>
                  <a:pt x="2558339" y="766725"/>
                  <a:pt x="2549347" y="757123"/>
                </a:cubicBezTo>
                <a:cubicBezTo>
                  <a:pt x="2540356" y="747522"/>
                  <a:pt x="2529612" y="740131"/>
                  <a:pt x="2517115" y="734949"/>
                </a:cubicBezTo>
                <a:cubicBezTo>
                  <a:pt x="2504618" y="729768"/>
                  <a:pt x="2490445" y="727177"/>
                  <a:pt x="2474595" y="727177"/>
                </a:cubicBezTo>
                <a:close/>
                <a:moveTo>
                  <a:pt x="5150739" y="667284"/>
                </a:moveTo>
                <a:lnTo>
                  <a:pt x="5225720" y="667284"/>
                </a:lnTo>
                <a:lnTo>
                  <a:pt x="5225720" y="888111"/>
                </a:lnTo>
                <a:lnTo>
                  <a:pt x="5150739" y="888111"/>
                </a:lnTo>
                <a:close/>
                <a:moveTo>
                  <a:pt x="4489399" y="667284"/>
                </a:moveTo>
                <a:lnTo>
                  <a:pt x="4564380" y="667284"/>
                </a:lnTo>
                <a:lnTo>
                  <a:pt x="4564380" y="867994"/>
                </a:lnTo>
                <a:cubicBezTo>
                  <a:pt x="4564380" y="882625"/>
                  <a:pt x="4567200" y="895350"/>
                  <a:pt x="4572838" y="906171"/>
                </a:cubicBezTo>
                <a:cubicBezTo>
                  <a:pt x="4578477" y="916991"/>
                  <a:pt x="4586554" y="925297"/>
                  <a:pt x="4597070" y="931088"/>
                </a:cubicBezTo>
                <a:cubicBezTo>
                  <a:pt x="4607586" y="936879"/>
                  <a:pt x="4620463" y="939775"/>
                  <a:pt x="4635703" y="939775"/>
                </a:cubicBezTo>
                <a:cubicBezTo>
                  <a:pt x="4651248" y="939775"/>
                  <a:pt x="4664278" y="936879"/>
                  <a:pt x="4674794" y="931088"/>
                </a:cubicBezTo>
                <a:cubicBezTo>
                  <a:pt x="4685309" y="925297"/>
                  <a:pt x="4693311" y="917067"/>
                  <a:pt x="4698797" y="906399"/>
                </a:cubicBezTo>
                <a:cubicBezTo>
                  <a:pt x="4704283" y="895731"/>
                  <a:pt x="4707027" y="882930"/>
                  <a:pt x="4707027" y="867994"/>
                </a:cubicBezTo>
                <a:lnTo>
                  <a:pt x="4707027" y="667284"/>
                </a:lnTo>
                <a:lnTo>
                  <a:pt x="4782008" y="667284"/>
                </a:lnTo>
                <a:lnTo>
                  <a:pt x="4782008" y="865251"/>
                </a:lnTo>
                <a:cubicBezTo>
                  <a:pt x="4782008" y="894817"/>
                  <a:pt x="4776368" y="920420"/>
                  <a:pt x="4765091" y="942061"/>
                </a:cubicBezTo>
                <a:cubicBezTo>
                  <a:pt x="4753813" y="963702"/>
                  <a:pt x="4737354" y="980389"/>
                  <a:pt x="4715713" y="992124"/>
                </a:cubicBezTo>
                <a:cubicBezTo>
                  <a:pt x="4694072" y="1003859"/>
                  <a:pt x="4667402" y="1009727"/>
                  <a:pt x="4635703" y="1009727"/>
                </a:cubicBezTo>
                <a:cubicBezTo>
                  <a:pt x="4604309" y="1009727"/>
                  <a:pt x="4577715" y="1003859"/>
                  <a:pt x="4555922" y="992124"/>
                </a:cubicBezTo>
                <a:cubicBezTo>
                  <a:pt x="4534129" y="980389"/>
                  <a:pt x="4517593" y="963702"/>
                  <a:pt x="4506316" y="942061"/>
                </a:cubicBezTo>
                <a:cubicBezTo>
                  <a:pt x="4495038" y="920420"/>
                  <a:pt x="4489399" y="894817"/>
                  <a:pt x="4489399" y="865251"/>
                </a:cubicBezTo>
                <a:close/>
                <a:moveTo>
                  <a:pt x="4087368" y="667284"/>
                </a:moveTo>
                <a:lnTo>
                  <a:pt x="4350258" y="667284"/>
                </a:lnTo>
                <a:lnTo>
                  <a:pt x="4350258" y="732663"/>
                </a:lnTo>
                <a:lnTo>
                  <a:pt x="4256075" y="732663"/>
                </a:lnTo>
                <a:lnTo>
                  <a:pt x="4256075" y="1001040"/>
                </a:lnTo>
                <a:lnTo>
                  <a:pt x="4181094" y="1001040"/>
                </a:lnTo>
                <a:lnTo>
                  <a:pt x="4181094" y="732663"/>
                </a:lnTo>
                <a:lnTo>
                  <a:pt x="4087368" y="732663"/>
                </a:lnTo>
                <a:close/>
                <a:moveTo>
                  <a:pt x="3469539" y="667284"/>
                </a:moveTo>
                <a:lnTo>
                  <a:pt x="3590697" y="667284"/>
                </a:lnTo>
                <a:lnTo>
                  <a:pt x="3704997" y="1001040"/>
                </a:lnTo>
                <a:lnTo>
                  <a:pt x="3627273" y="1001040"/>
                </a:lnTo>
                <a:lnTo>
                  <a:pt x="3600180" y="918287"/>
                </a:lnTo>
                <a:lnTo>
                  <a:pt x="3460756" y="918287"/>
                </a:lnTo>
                <a:lnTo>
                  <a:pt x="3434334" y="1001040"/>
                </a:lnTo>
                <a:lnTo>
                  <a:pt x="3359353" y="1001040"/>
                </a:lnTo>
                <a:close/>
                <a:moveTo>
                  <a:pt x="3077718" y="667284"/>
                </a:moveTo>
                <a:lnTo>
                  <a:pt x="3340608" y="667284"/>
                </a:lnTo>
                <a:lnTo>
                  <a:pt x="3340608" y="732663"/>
                </a:lnTo>
                <a:lnTo>
                  <a:pt x="3246425" y="732663"/>
                </a:lnTo>
                <a:lnTo>
                  <a:pt x="3246425" y="1001040"/>
                </a:lnTo>
                <a:lnTo>
                  <a:pt x="3171444" y="1001040"/>
                </a:lnTo>
                <a:lnTo>
                  <a:pt x="3171444" y="732663"/>
                </a:lnTo>
                <a:lnTo>
                  <a:pt x="3077718" y="732663"/>
                </a:lnTo>
                <a:close/>
                <a:moveTo>
                  <a:pt x="2705100" y="667284"/>
                </a:moveTo>
                <a:lnTo>
                  <a:pt x="2828087" y="667284"/>
                </a:lnTo>
                <a:lnTo>
                  <a:pt x="2953817" y="940232"/>
                </a:lnTo>
                <a:lnTo>
                  <a:pt x="2960218" y="940232"/>
                </a:lnTo>
                <a:lnTo>
                  <a:pt x="2960218" y="667284"/>
                </a:lnTo>
                <a:lnTo>
                  <a:pt x="3030627" y="667284"/>
                </a:lnTo>
                <a:lnTo>
                  <a:pt x="3030627" y="1001040"/>
                </a:lnTo>
                <a:lnTo>
                  <a:pt x="2906725" y="1001040"/>
                </a:lnTo>
                <a:lnTo>
                  <a:pt x="2780995" y="728091"/>
                </a:lnTo>
                <a:lnTo>
                  <a:pt x="2774595" y="728091"/>
                </a:lnTo>
                <a:lnTo>
                  <a:pt x="2774595" y="1001040"/>
                </a:lnTo>
                <a:lnTo>
                  <a:pt x="2705100" y="1001040"/>
                </a:lnTo>
                <a:close/>
                <a:moveTo>
                  <a:pt x="4958868" y="657225"/>
                </a:moveTo>
                <a:cubicBezTo>
                  <a:pt x="4985080" y="657225"/>
                  <a:pt x="5007559" y="661721"/>
                  <a:pt x="5026305" y="670713"/>
                </a:cubicBezTo>
                <a:cubicBezTo>
                  <a:pt x="5045050" y="679704"/>
                  <a:pt x="5059452" y="692353"/>
                  <a:pt x="5069510" y="708660"/>
                </a:cubicBezTo>
                <a:cubicBezTo>
                  <a:pt x="5079568" y="724967"/>
                  <a:pt x="5084598" y="744093"/>
                  <a:pt x="5084598" y="766039"/>
                </a:cubicBezTo>
                <a:lnTo>
                  <a:pt x="5011446" y="766039"/>
                </a:lnTo>
                <a:cubicBezTo>
                  <a:pt x="5011446" y="757809"/>
                  <a:pt x="5009465" y="750265"/>
                  <a:pt x="5005502" y="743407"/>
                </a:cubicBezTo>
                <a:cubicBezTo>
                  <a:pt x="5001539" y="736549"/>
                  <a:pt x="4995672" y="730987"/>
                  <a:pt x="4987900" y="726720"/>
                </a:cubicBezTo>
                <a:cubicBezTo>
                  <a:pt x="4980127" y="722452"/>
                  <a:pt x="4970450" y="720319"/>
                  <a:pt x="4958868" y="720319"/>
                </a:cubicBezTo>
                <a:cubicBezTo>
                  <a:pt x="4947894" y="720319"/>
                  <a:pt x="4938675" y="722148"/>
                  <a:pt x="4931207" y="725805"/>
                </a:cubicBezTo>
                <a:cubicBezTo>
                  <a:pt x="4923740" y="729463"/>
                  <a:pt x="4918177" y="734416"/>
                  <a:pt x="4914519" y="740664"/>
                </a:cubicBezTo>
                <a:cubicBezTo>
                  <a:pt x="4910861" y="746913"/>
                  <a:pt x="4909033" y="753694"/>
                  <a:pt x="4909033" y="761010"/>
                </a:cubicBezTo>
                <a:cubicBezTo>
                  <a:pt x="4909033" y="770458"/>
                  <a:pt x="4912386" y="778688"/>
                  <a:pt x="4919091" y="785698"/>
                </a:cubicBezTo>
                <a:cubicBezTo>
                  <a:pt x="4925796" y="792709"/>
                  <a:pt x="4936770" y="796824"/>
                  <a:pt x="4952009" y="798043"/>
                </a:cubicBezTo>
                <a:lnTo>
                  <a:pt x="4977613" y="800329"/>
                </a:lnTo>
                <a:cubicBezTo>
                  <a:pt x="5001996" y="802462"/>
                  <a:pt x="5023485" y="807720"/>
                  <a:pt x="5042078" y="816102"/>
                </a:cubicBezTo>
                <a:cubicBezTo>
                  <a:pt x="5060671" y="824484"/>
                  <a:pt x="5075225" y="835914"/>
                  <a:pt x="5085741" y="850392"/>
                </a:cubicBezTo>
                <a:cubicBezTo>
                  <a:pt x="5096256" y="864870"/>
                  <a:pt x="5101514" y="882472"/>
                  <a:pt x="5101514" y="903199"/>
                </a:cubicBezTo>
                <a:cubicBezTo>
                  <a:pt x="5101514" y="924535"/>
                  <a:pt x="5095951" y="943204"/>
                  <a:pt x="5084826" y="959206"/>
                </a:cubicBezTo>
                <a:cubicBezTo>
                  <a:pt x="5073701" y="975208"/>
                  <a:pt x="5057927" y="987629"/>
                  <a:pt x="5037506" y="996468"/>
                </a:cubicBezTo>
                <a:cubicBezTo>
                  <a:pt x="5017084" y="1005307"/>
                  <a:pt x="4992700" y="1009727"/>
                  <a:pt x="4964354" y="1009727"/>
                </a:cubicBezTo>
                <a:cubicBezTo>
                  <a:pt x="4934179" y="1009727"/>
                  <a:pt x="4908728" y="1004926"/>
                  <a:pt x="4888002" y="995325"/>
                </a:cubicBezTo>
                <a:cubicBezTo>
                  <a:pt x="4867275" y="985723"/>
                  <a:pt x="4851578" y="972617"/>
                  <a:pt x="4840910" y="956006"/>
                </a:cubicBezTo>
                <a:cubicBezTo>
                  <a:pt x="4830242" y="939394"/>
                  <a:pt x="4824908" y="920268"/>
                  <a:pt x="4824908" y="898627"/>
                </a:cubicBezTo>
                <a:lnTo>
                  <a:pt x="4897603" y="898627"/>
                </a:lnTo>
                <a:cubicBezTo>
                  <a:pt x="4897603" y="907161"/>
                  <a:pt x="4899965" y="915086"/>
                  <a:pt x="4904690" y="922401"/>
                </a:cubicBezTo>
                <a:cubicBezTo>
                  <a:pt x="4909414" y="929716"/>
                  <a:pt x="4916653" y="935584"/>
                  <a:pt x="4926406" y="940004"/>
                </a:cubicBezTo>
                <a:cubicBezTo>
                  <a:pt x="4936160" y="944423"/>
                  <a:pt x="4948809" y="946633"/>
                  <a:pt x="4964354" y="946633"/>
                </a:cubicBezTo>
                <a:cubicBezTo>
                  <a:pt x="4978375" y="946633"/>
                  <a:pt x="4990109" y="944804"/>
                  <a:pt x="4999558" y="941146"/>
                </a:cubicBezTo>
                <a:cubicBezTo>
                  <a:pt x="5009007" y="937489"/>
                  <a:pt x="5016170" y="932383"/>
                  <a:pt x="5021047" y="925830"/>
                </a:cubicBezTo>
                <a:cubicBezTo>
                  <a:pt x="5025923" y="919277"/>
                  <a:pt x="5028362" y="911733"/>
                  <a:pt x="5028362" y="903199"/>
                </a:cubicBezTo>
                <a:cubicBezTo>
                  <a:pt x="5028362" y="892531"/>
                  <a:pt x="5023790" y="884073"/>
                  <a:pt x="5014646" y="877824"/>
                </a:cubicBezTo>
                <a:cubicBezTo>
                  <a:pt x="5005502" y="871576"/>
                  <a:pt x="4990719" y="867537"/>
                  <a:pt x="4970298" y="865708"/>
                </a:cubicBezTo>
                <a:lnTo>
                  <a:pt x="4945152" y="863422"/>
                </a:lnTo>
                <a:cubicBezTo>
                  <a:pt x="4911928" y="860679"/>
                  <a:pt x="4885411" y="850316"/>
                  <a:pt x="4865599" y="832333"/>
                </a:cubicBezTo>
                <a:cubicBezTo>
                  <a:pt x="4845787" y="814350"/>
                  <a:pt x="4835881" y="790575"/>
                  <a:pt x="4835881" y="761010"/>
                </a:cubicBezTo>
                <a:cubicBezTo>
                  <a:pt x="4835881" y="739674"/>
                  <a:pt x="4840986" y="721233"/>
                  <a:pt x="4851197" y="705688"/>
                </a:cubicBezTo>
                <a:cubicBezTo>
                  <a:pt x="4861408" y="690144"/>
                  <a:pt x="4875657" y="678180"/>
                  <a:pt x="4893945" y="669798"/>
                </a:cubicBezTo>
                <a:cubicBezTo>
                  <a:pt x="4912233" y="661416"/>
                  <a:pt x="4933874" y="657225"/>
                  <a:pt x="4958868" y="657225"/>
                </a:cubicBezTo>
                <a:close/>
                <a:moveTo>
                  <a:pt x="3903726" y="657225"/>
                </a:moveTo>
                <a:cubicBezTo>
                  <a:pt x="3933901" y="657225"/>
                  <a:pt x="3960572" y="662864"/>
                  <a:pt x="3983736" y="674142"/>
                </a:cubicBezTo>
                <a:cubicBezTo>
                  <a:pt x="4006901" y="685419"/>
                  <a:pt x="4025418" y="701040"/>
                  <a:pt x="4039286" y="721005"/>
                </a:cubicBezTo>
                <a:cubicBezTo>
                  <a:pt x="4053154" y="740969"/>
                  <a:pt x="4061308" y="764362"/>
                  <a:pt x="4063746" y="791185"/>
                </a:cubicBezTo>
                <a:lnTo>
                  <a:pt x="3988308" y="791185"/>
                </a:lnTo>
                <a:cubicBezTo>
                  <a:pt x="3986175" y="777774"/>
                  <a:pt x="3981298" y="766344"/>
                  <a:pt x="3973678" y="756895"/>
                </a:cubicBezTo>
                <a:cubicBezTo>
                  <a:pt x="3966058" y="747446"/>
                  <a:pt x="3956228" y="740131"/>
                  <a:pt x="3944188" y="734949"/>
                </a:cubicBezTo>
                <a:cubicBezTo>
                  <a:pt x="3932149" y="729768"/>
                  <a:pt x="3918661" y="727177"/>
                  <a:pt x="3903726" y="727177"/>
                </a:cubicBezTo>
                <a:cubicBezTo>
                  <a:pt x="3888791" y="727177"/>
                  <a:pt x="3875532" y="729768"/>
                  <a:pt x="3863950" y="734949"/>
                </a:cubicBezTo>
                <a:cubicBezTo>
                  <a:pt x="3852367" y="740131"/>
                  <a:pt x="3842690" y="747446"/>
                  <a:pt x="3834918" y="756895"/>
                </a:cubicBezTo>
                <a:cubicBezTo>
                  <a:pt x="3827145" y="766344"/>
                  <a:pt x="3821202" y="777545"/>
                  <a:pt x="3817087" y="790499"/>
                </a:cubicBezTo>
                <a:cubicBezTo>
                  <a:pt x="3812972" y="803453"/>
                  <a:pt x="3810914" y="817855"/>
                  <a:pt x="3810914" y="833704"/>
                </a:cubicBezTo>
                <a:cubicBezTo>
                  <a:pt x="3810914" y="849249"/>
                  <a:pt x="3812972" y="863499"/>
                  <a:pt x="3817087" y="876453"/>
                </a:cubicBezTo>
                <a:cubicBezTo>
                  <a:pt x="3821202" y="889407"/>
                  <a:pt x="3827298" y="900684"/>
                  <a:pt x="3835375" y="910285"/>
                </a:cubicBezTo>
                <a:cubicBezTo>
                  <a:pt x="3843452" y="919887"/>
                  <a:pt x="3853434" y="927202"/>
                  <a:pt x="3865322" y="932231"/>
                </a:cubicBezTo>
                <a:cubicBezTo>
                  <a:pt x="3877209" y="937260"/>
                  <a:pt x="3890772" y="939775"/>
                  <a:pt x="3906012" y="939775"/>
                </a:cubicBezTo>
                <a:cubicBezTo>
                  <a:pt x="3929177" y="939775"/>
                  <a:pt x="3948760" y="934136"/>
                  <a:pt x="3964763" y="922858"/>
                </a:cubicBezTo>
                <a:cubicBezTo>
                  <a:pt x="3980765" y="911581"/>
                  <a:pt x="3990442" y="896036"/>
                  <a:pt x="3993795" y="876224"/>
                </a:cubicBezTo>
                <a:lnTo>
                  <a:pt x="4068775" y="876224"/>
                </a:lnTo>
                <a:cubicBezTo>
                  <a:pt x="4066032" y="900608"/>
                  <a:pt x="4057878" y="922935"/>
                  <a:pt x="4044315" y="943204"/>
                </a:cubicBezTo>
                <a:cubicBezTo>
                  <a:pt x="4030752" y="963473"/>
                  <a:pt x="4012311" y="979627"/>
                  <a:pt x="3988994" y="991667"/>
                </a:cubicBezTo>
                <a:cubicBezTo>
                  <a:pt x="3965677" y="1003707"/>
                  <a:pt x="3938016" y="1009727"/>
                  <a:pt x="3906012" y="1009727"/>
                </a:cubicBezTo>
                <a:cubicBezTo>
                  <a:pt x="3875837" y="1009727"/>
                  <a:pt x="3849929" y="1004469"/>
                  <a:pt x="3828288" y="993953"/>
                </a:cubicBezTo>
                <a:cubicBezTo>
                  <a:pt x="3806647" y="983437"/>
                  <a:pt x="3788969" y="969569"/>
                  <a:pt x="3775253" y="952348"/>
                </a:cubicBezTo>
                <a:cubicBezTo>
                  <a:pt x="3761537" y="935127"/>
                  <a:pt x="3751402" y="916534"/>
                  <a:pt x="3744849" y="896569"/>
                </a:cubicBezTo>
                <a:cubicBezTo>
                  <a:pt x="3738296" y="876605"/>
                  <a:pt x="3735019" y="857174"/>
                  <a:pt x="3735019" y="838276"/>
                </a:cubicBezTo>
                <a:lnTo>
                  <a:pt x="3735019" y="828218"/>
                </a:lnTo>
                <a:cubicBezTo>
                  <a:pt x="3735019" y="807492"/>
                  <a:pt x="3738372" y="786994"/>
                  <a:pt x="3745078" y="766725"/>
                </a:cubicBezTo>
                <a:cubicBezTo>
                  <a:pt x="3751783" y="746455"/>
                  <a:pt x="3762070" y="728091"/>
                  <a:pt x="3775939" y="711632"/>
                </a:cubicBezTo>
                <a:cubicBezTo>
                  <a:pt x="3789807" y="695173"/>
                  <a:pt x="3807333" y="681990"/>
                  <a:pt x="3828517" y="672084"/>
                </a:cubicBezTo>
                <a:cubicBezTo>
                  <a:pt x="3849700" y="662178"/>
                  <a:pt x="3874770" y="657225"/>
                  <a:pt x="3903726" y="657225"/>
                </a:cubicBezTo>
                <a:close/>
                <a:moveTo>
                  <a:pt x="2474595" y="657225"/>
                </a:moveTo>
                <a:cubicBezTo>
                  <a:pt x="2503856" y="657225"/>
                  <a:pt x="2529612" y="662178"/>
                  <a:pt x="2551862" y="672084"/>
                </a:cubicBezTo>
                <a:cubicBezTo>
                  <a:pt x="2574112" y="681990"/>
                  <a:pt x="2592705" y="695173"/>
                  <a:pt x="2607640" y="711632"/>
                </a:cubicBezTo>
                <a:cubicBezTo>
                  <a:pt x="2622576" y="728091"/>
                  <a:pt x="2633853" y="746455"/>
                  <a:pt x="2641473" y="766725"/>
                </a:cubicBezTo>
                <a:cubicBezTo>
                  <a:pt x="2649093" y="786994"/>
                  <a:pt x="2652903" y="807492"/>
                  <a:pt x="2652903" y="828218"/>
                </a:cubicBezTo>
                <a:lnTo>
                  <a:pt x="2652903" y="838276"/>
                </a:lnTo>
                <a:cubicBezTo>
                  <a:pt x="2652903" y="856869"/>
                  <a:pt x="2649246" y="876224"/>
                  <a:pt x="2641930" y="896341"/>
                </a:cubicBezTo>
                <a:cubicBezTo>
                  <a:pt x="2634615" y="916458"/>
                  <a:pt x="2623642" y="935127"/>
                  <a:pt x="2609012" y="952348"/>
                </a:cubicBezTo>
                <a:cubicBezTo>
                  <a:pt x="2594381" y="969569"/>
                  <a:pt x="2575865" y="983437"/>
                  <a:pt x="2553462" y="993953"/>
                </a:cubicBezTo>
                <a:cubicBezTo>
                  <a:pt x="2531059" y="1004469"/>
                  <a:pt x="2504770" y="1009727"/>
                  <a:pt x="2474595" y="1009727"/>
                </a:cubicBezTo>
                <a:cubicBezTo>
                  <a:pt x="2444420" y="1009727"/>
                  <a:pt x="2418131" y="1004469"/>
                  <a:pt x="2395728" y="993953"/>
                </a:cubicBezTo>
                <a:cubicBezTo>
                  <a:pt x="2373325" y="983437"/>
                  <a:pt x="2354809" y="969569"/>
                  <a:pt x="2340178" y="952348"/>
                </a:cubicBezTo>
                <a:cubicBezTo>
                  <a:pt x="2325548" y="935127"/>
                  <a:pt x="2314651" y="916458"/>
                  <a:pt x="2307489" y="896341"/>
                </a:cubicBezTo>
                <a:cubicBezTo>
                  <a:pt x="2300326" y="876224"/>
                  <a:pt x="2296744" y="856869"/>
                  <a:pt x="2296744" y="838276"/>
                </a:cubicBezTo>
                <a:lnTo>
                  <a:pt x="2296744" y="828218"/>
                </a:lnTo>
                <a:cubicBezTo>
                  <a:pt x="2296744" y="807492"/>
                  <a:pt x="2300478" y="786994"/>
                  <a:pt x="2307946" y="766725"/>
                </a:cubicBezTo>
                <a:cubicBezTo>
                  <a:pt x="2315413" y="746455"/>
                  <a:pt x="2326615" y="728091"/>
                  <a:pt x="2341550" y="711632"/>
                </a:cubicBezTo>
                <a:cubicBezTo>
                  <a:pt x="2356485" y="695173"/>
                  <a:pt x="2375078" y="681990"/>
                  <a:pt x="2397328" y="672084"/>
                </a:cubicBezTo>
                <a:cubicBezTo>
                  <a:pt x="2419579" y="662178"/>
                  <a:pt x="2445334" y="657225"/>
                  <a:pt x="2474595" y="657225"/>
                </a:cubicBezTo>
                <a:close/>
                <a:moveTo>
                  <a:pt x="2103501" y="657225"/>
                </a:moveTo>
                <a:cubicBezTo>
                  <a:pt x="2133676" y="657225"/>
                  <a:pt x="2160346" y="662864"/>
                  <a:pt x="2183511" y="674142"/>
                </a:cubicBezTo>
                <a:cubicBezTo>
                  <a:pt x="2206676" y="685419"/>
                  <a:pt x="2225193" y="701040"/>
                  <a:pt x="2239061" y="721005"/>
                </a:cubicBezTo>
                <a:cubicBezTo>
                  <a:pt x="2252929" y="740969"/>
                  <a:pt x="2261083" y="764362"/>
                  <a:pt x="2263521" y="791185"/>
                </a:cubicBezTo>
                <a:lnTo>
                  <a:pt x="2188083" y="791185"/>
                </a:lnTo>
                <a:cubicBezTo>
                  <a:pt x="2185950" y="777774"/>
                  <a:pt x="2181073" y="766344"/>
                  <a:pt x="2173453" y="756895"/>
                </a:cubicBezTo>
                <a:cubicBezTo>
                  <a:pt x="2165833" y="747446"/>
                  <a:pt x="2156003" y="740131"/>
                  <a:pt x="2143963" y="734949"/>
                </a:cubicBezTo>
                <a:cubicBezTo>
                  <a:pt x="2131924" y="729768"/>
                  <a:pt x="2118436" y="727177"/>
                  <a:pt x="2103501" y="727177"/>
                </a:cubicBezTo>
                <a:cubicBezTo>
                  <a:pt x="2088566" y="727177"/>
                  <a:pt x="2075307" y="729768"/>
                  <a:pt x="2063725" y="734949"/>
                </a:cubicBezTo>
                <a:cubicBezTo>
                  <a:pt x="2052142" y="740131"/>
                  <a:pt x="2042465" y="747446"/>
                  <a:pt x="2034693" y="756895"/>
                </a:cubicBezTo>
                <a:cubicBezTo>
                  <a:pt x="2026920" y="766344"/>
                  <a:pt x="2020977" y="777545"/>
                  <a:pt x="2016862" y="790499"/>
                </a:cubicBezTo>
                <a:cubicBezTo>
                  <a:pt x="2012747" y="803453"/>
                  <a:pt x="2010689" y="817855"/>
                  <a:pt x="2010689" y="833704"/>
                </a:cubicBezTo>
                <a:cubicBezTo>
                  <a:pt x="2010689" y="849249"/>
                  <a:pt x="2012747" y="863499"/>
                  <a:pt x="2016862" y="876453"/>
                </a:cubicBezTo>
                <a:cubicBezTo>
                  <a:pt x="2020977" y="889407"/>
                  <a:pt x="2027072" y="900684"/>
                  <a:pt x="2035150" y="910285"/>
                </a:cubicBezTo>
                <a:cubicBezTo>
                  <a:pt x="2043227" y="919887"/>
                  <a:pt x="2053209" y="927202"/>
                  <a:pt x="2065096" y="932231"/>
                </a:cubicBezTo>
                <a:cubicBezTo>
                  <a:pt x="2076984" y="937260"/>
                  <a:pt x="2090547" y="939775"/>
                  <a:pt x="2105787" y="939775"/>
                </a:cubicBezTo>
                <a:cubicBezTo>
                  <a:pt x="2128952" y="939775"/>
                  <a:pt x="2148535" y="934136"/>
                  <a:pt x="2164537" y="922858"/>
                </a:cubicBezTo>
                <a:cubicBezTo>
                  <a:pt x="2180539" y="911581"/>
                  <a:pt x="2190217" y="896036"/>
                  <a:pt x="2193569" y="876224"/>
                </a:cubicBezTo>
                <a:lnTo>
                  <a:pt x="2268550" y="876224"/>
                </a:lnTo>
                <a:cubicBezTo>
                  <a:pt x="2265807" y="900608"/>
                  <a:pt x="2257654" y="922935"/>
                  <a:pt x="2244090" y="943204"/>
                </a:cubicBezTo>
                <a:cubicBezTo>
                  <a:pt x="2230527" y="963473"/>
                  <a:pt x="2212086" y="979627"/>
                  <a:pt x="2188769" y="991667"/>
                </a:cubicBezTo>
                <a:cubicBezTo>
                  <a:pt x="2165452" y="1003707"/>
                  <a:pt x="2137791" y="1009727"/>
                  <a:pt x="2105787" y="1009727"/>
                </a:cubicBezTo>
                <a:cubicBezTo>
                  <a:pt x="2075612" y="1009727"/>
                  <a:pt x="2049704" y="1004469"/>
                  <a:pt x="2028063" y="993953"/>
                </a:cubicBezTo>
                <a:cubicBezTo>
                  <a:pt x="2006422" y="983437"/>
                  <a:pt x="1988744" y="969569"/>
                  <a:pt x="1975028" y="952348"/>
                </a:cubicBezTo>
                <a:cubicBezTo>
                  <a:pt x="1961312" y="935127"/>
                  <a:pt x="1951177" y="916534"/>
                  <a:pt x="1944624" y="896569"/>
                </a:cubicBezTo>
                <a:cubicBezTo>
                  <a:pt x="1938071" y="876605"/>
                  <a:pt x="1934794" y="857174"/>
                  <a:pt x="1934794" y="838276"/>
                </a:cubicBezTo>
                <a:lnTo>
                  <a:pt x="1934794" y="828218"/>
                </a:lnTo>
                <a:cubicBezTo>
                  <a:pt x="1934794" y="807492"/>
                  <a:pt x="1938147" y="786994"/>
                  <a:pt x="1944853" y="766725"/>
                </a:cubicBezTo>
                <a:cubicBezTo>
                  <a:pt x="1951558" y="746455"/>
                  <a:pt x="1961845" y="728091"/>
                  <a:pt x="1975714" y="711632"/>
                </a:cubicBezTo>
                <a:cubicBezTo>
                  <a:pt x="1989582" y="695173"/>
                  <a:pt x="2007108" y="681990"/>
                  <a:pt x="2028292" y="672084"/>
                </a:cubicBezTo>
                <a:cubicBezTo>
                  <a:pt x="2049475" y="662178"/>
                  <a:pt x="2074545" y="657225"/>
                  <a:pt x="2103501" y="657225"/>
                </a:cubicBezTo>
                <a:close/>
                <a:moveTo>
                  <a:pt x="7029755" y="270205"/>
                </a:moveTo>
                <a:lnTo>
                  <a:pt x="7112966" y="270205"/>
                </a:lnTo>
                <a:lnTo>
                  <a:pt x="7112966" y="343815"/>
                </a:lnTo>
                <a:lnTo>
                  <a:pt x="7029755" y="343815"/>
                </a:lnTo>
                <a:close/>
                <a:moveTo>
                  <a:pt x="5732831" y="77267"/>
                </a:moveTo>
                <a:lnTo>
                  <a:pt x="5732831" y="275692"/>
                </a:lnTo>
                <a:lnTo>
                  <a:pt x="5785866" y="275692"/>
                </a:lnTo>
                <a:cubicBezTo>
                  <a:pt x="5801411" y="275692"/>
                  <a:pt x="5815432" y="273330"/>
                  <a:pt x="5827929" y="268605"/>
                </a:cubicBezTo>
                <a:cubicBezTo>
                  <a:pt x="5840425" y="263881"/>
                  <a:pt x="5851093" y="257175"/>
                  <a:pt x="5859932" y="248488"/>
                </a:cubicBezTo>
                <a:cubicBezTo>
                  <a:pt x="5868771" y="239802"/>
                  <a:pt x="5875477" y="229286"/>
                  <a:pt x="5880049" y="216942"/>
                </a:cubicBezTo>
                <a:cubicBezTo>
                  <a:pt x="5884621" y="204597"/>
                  <a:pt x="5886907" y="190957"/>
                  <a:pt x="5886907" y="176022"/>
                </a:cubicBezTo>
                <a:cubicBezTo>
                  <a:pt x="5886907" y="160477"/>
                  <a:pt x="5884621" y="146609"/>
                  <a:pt x="5880049" y="134417"/>
                </a:cubicBezTo>
                <a:cubicBezTo>
                  <a:pt x="5875477" y="122225"/>
                  <a:pt x="5868771" y="111862"/>
                  <a:pt x="5859932" y="103327"/>
                </a:cubicBezTo>
                <a:cubicBezTo>
                  <a:pt x="5851093" y="94793"/>
                  <a:pt x="5840425" y="88316"/>
                  <a:pt x="5827929" y="83896"/>
                </a:cubicBezTo>
                <a:cubicBezTo>
                  <a:pt x="5815432" y="79477"/>
                  <a:pt x="5801411" y="77267"/>
                  <a:pt x="5785866" y="77267"/>
                </a:cubicBezTo>
                <a:close/>
                <a:moveTo>
                  <a:pt x="1027481" y="77267"/>
                </a:moveTo>
                <a:lnTo>
                  <a:pt x="1027481" y="275692"/>
                </a:lnTo>
                <a:lnTo>
                  <a:pt x="1080516" y="275692"/>
                </a:lnTo>
                <a:cubicBezTo>
                  <a:pt x="1096061" y="275692"/>
                  <a:pt x="1110082" y="273330"/>
                  <a:pt x="1122578" y="268605"/>
                </a:cubicBezTo>
                <a:cubicBezTo>
                  <a:pt x="1135075" y="263881"/>
                  <a:pt x="1145743" y="257175"/>
                  <a:pt x="1154582" y="248488"/>
                </a:cubicBezTo>
                <a:cubicBezTo>
                  <a:pt x="1163422" y="239802"/>
                  <a:pt x="1170127" y="229286"/>
                  <a:pt x="1174699" y="216942"/>
                </a:cubicBezTo>
                <a:cubicBezTo>
                  <a:pt x="1179271" y="204597"/>
                  <a:pt x="1181557" y="190957"/>
                  <a:pt x="1181557" y="176022"/>
                </a:cubicBezTo>
                <a:cubicBezTo>
                  <a:pt x="1181557" y="160477"/>
                  <a:pt x="1179271" y="146609"/>
                  <a:pt x="1174699" y="134417"/>
                </a:cubicBezTo>
                <a:cubicBezTo>
                  <a:pt x="1170127" y="122225"/>
                  <a:pt x="1163422" y="111862"/>
                  <a:pt x="1154582" y="103327"/>
                </a:cubicBezTo>
                <a:cubicBezTo>
                  <a:pt x="1145743" y="94793"/>
                  <a:pt x="1135075" y="88316"/>
                  <a:pt x="1122578" y="83896"/>
                </a:cubicBezTo>
                <a:cubicBezTo>
                  <a:pt x="1110082" y="79477"/>
                  <a:pt x="1096061" y="77267"/>
                  <a:pt x="1080516" y="77267"/>
                </a:cubicBezTo>
                <a:close/>
                <a:moveTo>
                  <a:pt x="4161206" y="72238"/>
                </a:moveTo>
                <a:lnTo>
                  <a:pt x="4161206" y="183337"/>
                </a:lnTo>
                <a:lnTo>
                  <a:pt x="4211955" y="183337"/>
                </a:lnTo>
                <a:cubicBezTo>
                  <a:pt x="4223538" y="183337"/>
                  <a:pt x="4233520" y="181051"/>
                  <a:pt x="4241902" y="176479"/>
                </a:cubicBezTo>
                <a:cubicBezTo>
                  <a:pt x="4250284" y="171907"/>
                  <a:pt x="4256761" y="165430"/>
                  <a:pt x="4261333" y="157048"/>
                </a:cubicBezTo>
                <a:cubicBezTo>
                  <a:pt x="4265905" y="148666"/>
                  <a:pt x="4268191" y="138989"/>
                  <a:pt x="4268191" y="128016"/>
                </a:cubicBezTo>
                <a:cubicBezTo>
                  <a:pt x="4268191" y="116434"/>
                  <a:pt x="4265905" y="106452"/>
                  <a:pt x="4261333" y="98070"/>
                </a:cubicBezTo>
                <a:cubicBezTo>
                  <a:pt x="4256761" y="89688"/>
                  <a:pt x="4250284" y="83287"/>
                  <a:pt x="4241902" y="78867"/>
                </a:cubicBezTo>
                <a:cubicBezTo>
                  <a:pt x="4233520" y="74448"/>
                  <a:pt x="4223538" y="72238"/>
                  <a:pt x="4211955" y="72238"/>
                </a:cubicBezTo>
                <a:close/>
                <a:moveTo>
                  <a:pt x="1521087" y="71323"/>
                </a:moveTo>
                <a:lnTo>
                  <a:pt x="1480359" y="198882"/>
                </a:lnTo>
                <a:lnTo>
                  <a:pt x="1579573" y="198882"/>
                </a:lnTo>
                <a:lnTo>
                  <a:pt x="1537812" y="71323"/>
                </a:lnTo>
                <a:close/>
                <a:moveTo>
                  <a:pt x="3312795" y="69952"/>
                </a:moveTo>
                <a:cubicBezTo>
                  <a:pt x="3296945" y="69952"/>
                  <a:pt x="3282772" y="72543"/>
                  <a:pt x="3270275" y="77724"/>
                </a:cubicBezTo>
                <a:cubicBezTo>
                  <a:pt x="3257778" y="82906"/>
                  <a:pt x="3247034" y="90297"/>
                  <a:pt x="3238043" y="99898"/>
                </a:cubicBezTo>
                <a:cubicBezTo>
                  <a:pt x="3229051" y="109500"/>
                  <a:pt x="3222270" y="120777"/>
                  <a:pt x="3217698" y="133731"/>
                </a:cubicBezTo>
                <a:cubicBezTo>
                  <a:pt x="3213125" y="146685"/>
                  <a:pt x="3210839" y="160935"/>
                  <a:pt x="3210839" y="176479"/>
                </a:cubicBezTo>
                <a:cubicBezTo>
                  <a:pt x="3210839" y="191110"/>
                  <a:pt x="3213125" y="204826"/>
                  <a:pt x="3217698" y="217627"/>
                </a:cubicBezTo>
                <a:cubicBezTo>
                  <a:pt x="3222270" y="230429"/>
                  <a:pt x="3229051" y="241707"/>
                  <a:pt x="3238043" y="251460"/>
                </a:cubicBezTo>
                <a:cubicBezTo>
                  <a:pt x="3247034" y="261214"/>
                  <a:pt x="3257778" y="268834"/>
                  <a:pt x="3270275" y="274320"/>
                </a:cubicBezTo>
                <a:cubicBezTo>
                  <a:pt x="3282772" y="279807"/>
                  <a:pt x="3296945" y="282550"/>
                  <a:pt x="3312795" y="282550"/>
                </a:cubicBezTo>
                <a:cubicBezTo>
                  <a:pt x="3328645" y="282550"/>
                  <a:pt x="3342894" y="279807"/>
                  <a:pt x="3355543" y="274320"/>
                </a:cubicBezTo>
                <a:cubicBezTo>
                  <a:pt x="3368193" y="268834"/>
                  <a:pt x="3379013" y="261214"/>
                  <a:pt x="3388005" y="251460"/>
                </a:cubicBezTo>
                <a:cubicBezTo>
                  <a:pt x="3396996" y="241707"/>
                  <a:pt x="3403778" y="230429"/>
                  <a:pt x="3408350" y="217627"/>
                </a:cubicBezTo>
                <a:cubicBezTo>
                  <a:pt x="3412922" y="204826"/>
                  <a:pt x="3415208" y="191110"/>
                  <a:pt x="3415208" y="176479"/>
                </a:cubicBezTo>
                <a:cubicBezTo>
                  <a:pt x="3415208" y="160935"/>
                  <a:pt x="3412846" y="146685"/>
                  <a:pt x="3408122" y="133731"/>
                </a:cubicBezTo>
                <a:cubicBezTo>
                  <a:pt x="3403397" y="120777"/>
                  <a:pt x="3396539" y="109500"/>
                  <a:pt x="3387547" y="99898"/>
                </a:cubicBezTo>
                <a:cubicBezTo>
                  <a:pt x="3378555" y="90297"/>
                  <a:pt x="3367812" y="82906"/>
                  <a:pt x="3355315" y="77724"/>
                </a:cubicBezTo>
                <a:cubicBezTo>
                  <a:pt x="3342818" y="72543"/>
                  <a:pt x="3328645" y="69952"/>
                  <a:pt x="3312795" y="69952"/>
                </a:cubicBezTo>
                <a:close/>
                <a:moveTo>
                  <a:pt x="6648450" y="10059"/>
                </a:moveTo>
                <a:lnTo>
                  <a:pt x="6723431" y="10059"/>
                </a:lnTo>
                <a:lnTo>
                  <a:pt x="6723431" y="166405"/>
                </a:lnTo>
                <a:lnTo>
                  <a:pt x="6846418" y="10059"/>
                </a:lnTo>
                <a:lnTo>
                  <a:pt x="6932371" y="10059"/>
                </a:lnTo>
                <a:lnTo>
                  <a:pt x="6818548" y="154511"/>
                </a:lnTo>
                <a:lnTo>
                  <a:pt x="6958432" y="343815"/>
                </a:lnTo>
                <a:lnTo>
                  <a:pt x="6867906" y="343815"/>
                </a:lnTo>
                <a:lnTo>
                  <a:pt x="6752692" y="187909"/>
                </a:lnTo>
                <a:lnTo>
                  <a:pt x="6723431" y="187909"/>
                </a:lnTo>
                <a:lnTo>
                  <a:pt x="6723431" y="343815"/>
                </a:lnTo>
                <a:lnTo>
                  <a:pt x="6648450" y="343815"/>
                </a:lnTo>
                <a:close/>
                <a:moveTo>
                  <a:pt x="6010275" y="10059"/>
                </a:moveTo>
                <a:lnTo>
                  <a:pt x="6074283" y="10059"/>
                </a:lnTo>
                <a:lnTo>
                  <a:pt x="6083427" y="10059"/>
                </a:lnTo>
                <a:lnTo>
                  <a:pt x="6216929" y="10059"/>
                </a:lnTo>
                <a:lnTo>
                  <a:pt x="6216929" y="72238"/>
                </a:lnTo>
                <a:lnTo>
                  <a:pt x="6083427" y="72238"/>
                </a:lnTo>
                <a:lnTo>
                  <a:pt x="6083427" y="143104"/>
                </a:lnTo>
                <a:lnTo>
                  <a:pt x="6209615" y="143104"/>
                </a:lnTo>
                <a:lnTo>
                  <a:pt x="6209615" y="205283"/>
                </a:lnTo>
                <a:lnTo>
                  <a:pt x="6083427" y="205283"/>
                </a:lnTo>
                <a:lnTo>
                  <a:pt x="6083427" y="281635"/>
                </a:lnTo>
                <a:lnTo>
                  <a:pt x="6220129" y="281635"/>
                </a:lnTo>
                <a:lnTo>
                  <a:pt x="6220129" y="343815"/>
                </a:lnTo>
                <a:lnTo>
                  <a:pt x="6083427" y="343815"/>
                </a:lnTo>
                <a:lnTo>
                  <a:pt x="6074283" y="343815"/>
                </a:lnTo>
                <a:lnTo>
                  <a:pt x="6010275" y="343815"/>
                </a:lnTo>
                <a:close/>
                <a:moveTo>
                  <a:pt x="5191126" y="10059"/>
                </a:moveTo>
                <a:lnTo>
                  <a:pt x="5266106" y="10059"/>
                </a:lnTo>
                <a:lnTo>
                  <a:pt x="5266106" y="143104"/>
                </a:lnTo>
                <a:lnTo>
                  <a:pt x="5406924" y="143104"/>
                </a:lnTo>
                <a:lnTo>
                  <a:pt x="5406924" y="10059"/>
                </a:lnTo>
                <a:lnTo>
                  <a:pt x="5481904" y="10059"/>
                </a:lnTo>
                <a:lnTo>
                  <a:pt x="5481904" y="343815"/>
                </a:lnTo>
                <a:lnTo>
                  <a:pt x="5406924" y="343815"/>
                </a:lnTo>
                <a:lnTo>
                  <a:pt x="5406924" y="208941"/>
                </a:lnTo>
                <a:lnTo>
                  <a:pt x="5266106" y="208941"/>
                </a:lnTo>
                <a:lnTo>
                  <a:pt x="5266106" y="343815"/>
                </a:lnTo>
                <a:lnTo>
                  <a:pt x="5191126" y="343815"/>
                </a:lnTo>
                <a:close/>
                <a:moveTo>
                  <a:pt x="4515993" y="10059"/>
                </a:moveTo>
                <a:lnTo>
                  <a:pt x="4778883" y="10059"/>
                </a:lnTo>
                <a:lnTo>
                  <a:pt x="4778883" y="75438"/>
                </a:lnTo>
                <a:lnTo>
                  <a:pt x="4684700" y="75438"/>
                </a:lnTo>
                <a:lnTo>
                  <a:pt x="4684700" y="343815"/>
                </a:lnTo>
                <a:lnTo>
                  <a:pt x="4609719" y="343815"/>
                </a:lnTo>
                <a:lnTo>
                  <a:pt x="4609719" y="75438"/>
                </a:lnTo>
                <a:lnTo>
                  <a:pt x="4515993" y="75438"/>
                </a:lnTo>
                <a:close/>
                <a:moveTo>
                  <a:pt x="4391939" y="10059"/>
                </a:moveTo>
                <a:lnTo>
                  <a:pt x="4466920" y="10059"/>
                </a:lnTo>
                <a:lnTo>
                  <a:pt x="4466920" y="343815"/>
                </a:lnTo>
                <a:lnTo>
                  <a:pt x="4391939" y="343815"/>
                </a:lnTo>
                <a:close/>
                <a:moveTo>
                  <a:pt x="3543300" y="10059"/>
                </a:moveTo>
                <a:lnTo>
                  <a:pt x="3646627" y="10059"/>
                </a:lnTo>
                <a:lnTo>
                  <a:pt x="3722980" y="197511"/>
                </a:lnTo>
                <a:lnTo>
                  <a:pt x="3731666" y="197511"/>
                </a:lnTo>
                <a:lnTo>
                  <a:pt x="3807104" y="10059"/>
                </a:lnTo>
                <a:lnTo>
                  <a:pt x="3912261" y="10059"/>
                </a:lnTo>
                <a:lnTo>
                  <a:pt x="3912261" y="343815"/>
                </a:lnTo>
                <a:lnTo>
                  <a:pt x="3838194" y="343815"/>
                </a:lnTo>
                <a:lnTo>
                  <a:pt x="3838194" y="85665"/>
                </a:lnTo>
                <a:lnTo>
                  <a:pt x="3760470" y="276149"/>
                </a:lnTo>
                <a:lnTo>
                  <a:pt x="3689147" y="276149"/>
                </a:lnTo>
                <a:lnTo>
                  <a:pt x="3611880" y="87761"/>
                </a:lnTo>
                <a:lnTo>
                  <a:pt x="3611880" y="343815"/>
                </a:lnTo>
                <a:lnTo>
                  <a:pt x="3543300" y="343815"/>
                </a:lnTo>
                <a:close/>
                <a:moveTo>
                  <a:pt x="2839593" y="10059"/>
                </a:moveTo>
                <a:lnTo>
                  <a:pt x="3102483" y="10059"/>
                </a:lnTo>
                <a:lnTo>
                  <a:pt x="3102483" y="75438"/>
                </a:lnTo>
                <a:lnTo>
                  <a:pt x="3008300" y="75438"/>
                </a:lnTo>
                <a:lnTo>
                  <a:pt x="3008300" y="343815"/>
                </a:lnTo>
                <a:lnTo>
                  <a:pt x="2933319" y="343815"/>
                </a:lnTo>
                <a:lnTo>
                  <a:pt x="2933319" y="75438"/>
                </a:lnTo>
                <a:lnTo>
                  <a:pt x="2839593" y="75438"/>
                </a:lnTo>
                <a:close/>
                <a:moveTo>
                  <a:pt x="2203399" y="10059"/>
                </a:moveTo>
                <a:lnTo>
                  <a:pt x="2278380" y="10059"/>
                </a:lnTo>
                <a:lnTo>
                  <a:pt x="2278380" y="210769"/>
                </a:lnTo>
                <a:cubicBezTo>
                  <a:pt x="2278380" y="225400"/>
                  <a:pt x="2281200" y="238125"/>
                  <a:pt x="2286838" y="248946"/>
                </a:cubicBezTo>
                <a:cubicBezTo>
                  <a:pt x="2292477" y="259766"/>
                  <a:pt x="2300555" y="268072"/>
                  <a:pt x="2311070" y="273863"/>
                </a:cubicBezTo>
                <a:cubicBezTo>
                  <a:pt x="2321586" y="279654"/>
                  <a:pt x="2334463" y="282550"/>
                  <a:pt x="2349704" y="282550"/>
                </a:cubicBezTo>
                <a:cubicBezTo>
                  <a:pt x="2365248" y="282550"/>
                  <a:pt x="2378278" y="279654"/>
                  <a:pt x="2388794" y="273863"/>
                </a:cubicBezTo>
                <a:cubicBezTo>
                  <a:pt x="2399310" y="268072"/>
                  <a:pt x="2407311" y="259842"/>
                  <a:pt x="2412797" y="249174"/>
                </a:cubicBezTo>
                <a:cubicBezTo>
                  <a:pt x="2418283" y="238506"/>
                  <a:pt x="2421027" y="225705"/>
                  <a:pt x="2421027" y="210769"/>
                </a:cubicBezTo>
                <a:lnTo>
                  <a:pt x="2421027" y="10059"/>
                </a:lnTo>
                <a:lnTo>
                  <a:pt x="2496008" y="10059"/>
                </a:lnTo>
                <a:lnTo>
                  <a:pt x="2496008" y="208026"/>
                </a:lnTo>
                <a:cubicBezTo>
                  <a:pt x="2496008" y="237592"/>
                  <a:pt x="2490369" y="263195"/>
                  <a:pt x="2479091" y="284836"/>
                </a:cubicBezTo>
                <a:cubicBezTo>
                  <a:pt x="2467813" y="306477"/>
                  <a:pt x="2451354" y="323164"/>
                  <a:pt x="2429714" y="334899"/>
                </a:cubicBezTo>
                <a:cubicBezTo>
                  <a:pt x="2408073" y="346634"/>
                  <a:pt x="2381403" y="352501"/>
                  <a:pt x="2349704" y="352501"/>
                </a:cubicBezTo>
                <a:cubicBezTo>
                  <a:pt x="2318309" y="352501"/>
                  <a:pt x="2291715" y="346634"/>
                  <a:pt x="2269922" y="334899"/>
                </a:cubicBezTo>
                <a:cubicBezTo>
                  <a:pt x="2248129" y="323164"/>
                  <a:pt x="2231593" y="306477"/>
                  <a:pt x="2220316" y="284836"/>
                </a:cubicBezTo>
                <a:cubicBezTo>
                  <a:pt x="2209038" y="263195"/>
                  <a:pt x="2203399" y="237592"/>
                  <a:pt x="2203399" y="208026"/>
                </a:cubicBezTo>
                <a:close/>
                <a:moveTo>
                  <a:pt x="1469289" y="10059"/>
                </a:moveTo>
                <a:lnTo>
                  <a:pt x="1590447" y="10059"/>
                </a:lnTo>
                <a:lnTo>
                  <a:pt x="1704747" y="343815"/>
                </a:lnTo>
                <a:lnTo>
                  <a:pt x="1627023" y="343815"/>
                </a:lnTo>
                <a:lnTo>
                  <a:pt x="1599930" y="261061"/>
                </a:lnTo>
                <a:lnTo>
                  <a:pt x="1460506" y="261061"/>
                </a:lnTo>
                <a:lnTo>
                  <a:pt x="1434084" y="343815"/>
                </a:lnTo>
                <a:lnTo>
                  <a:pt x="1359103" y="343815"/>
                </a:lnTo>
                <a:close/>
                <a:moveTo>
                  <a:pt x="676275" y="10059"/>
                </a:moveTo>
                <a:lnTo>
                  <a:pt x="740283" y="10059"/>
                </a:lnTo>
                <a:lnTo>
                  <a:pt x="749427" y="10059"/>
                </a:lnTo>
                <a:lnTo>
                  <a:pt x="882930" y="10059"/>
                </a:lnTo>
                <a:lnTo>
                  <a:pt x="882930" y="72238"/>
                </a:lnTo>
                <a:lnTo>
                  <a:pt x="749427" y="72238"/>
                </a:lnTo>
                <a:lnTo>
                  <a:pt x="749427" y="143104"/>
                </a:lnTo>
                <a:lnTo>
                  <a:pt x="875615" y="143104"/>
                </a:lnTo>
                <a:lnTo>
                  <a:pt x="875615" y="205283"/>
                </a:lnTo>
                <a:lnTo>
                  <a:pt x="749427" y="205283"/>
                </a:lnTo>
                <a:lnTo>
                  <a:pt x="749427" y="281635"/>
                </a:lnTo>
                <a:lnTo>
                  <a:pt x="886130" y="281635"/>
                </a:lnTo>
                <a:lnTo>
                  <a:pt x="886130" y="343815"/>
                </a:lnTo>
                <a:lnTo>
                  <a:pt x="749427" y="343815"/>
                </a:lnTo>
                <a:lnTo>
                  <a:pt x="740283" y="343815"/>
                </a:lnTo>
                <a:lnTo>
                  <a:pt x="676275" y="343815"/>
                </a:lnTo>
                <a:close/>
                <a:moveTo>
                  <a:pt x="400050" y="10059"/>
                </a:moveTo>
                <a:lnTo>
                  <a:pt x="464058" y="10059"/>
                </a:lnTo>
                <a:lnTo>
                  <a:pt x="473202" y="10059"/>
                </a:lnTo>
                <a:lnTo>
                  <a:pt x="606705" y="10059"/>
                </a:lnTo>
                <a:lnTo>
                  <a:pt x="606705" y="72238"/>
                </a:lnTo>
                <a:lnTo>
                  <a:pt x="473202" y="72238"/>
                </a:lnTo>
                <a:lnTo>
                  <a:pt x="473202" y="143104"/>
                </a:lnTo>
                <a:lnTo>
                  <a:pt x="599390" y="143104"/>
                </a:lnTo>
                <a:lnTo>
                  <a:pt x="599390" y="205283"/>
                </a:lnTo>
                <a:lnTo>
                  <a:pt x="473202" y="205283"/>
                </a:lnTo>
                <a:lnTo>
                  <a:pt x="473202" y="281635"/>
                </a:lnTo>
                <a:lnTo>
                  <a:pt x="609905" y="281635"/>
                </a:lnTo>
                <a:lnTo>
                  <a:pt x="609905" y="343815"/>
                </a:lnTo>
                <a:lnTo>
                  <a:pt x="473202" y="343815"/>
                </a:lnTo>
                <a:lnTo>
                  <a:pt x="464058" y="343815"/>
                </a:lnTo>
                <a:lnTo>
                  <a:pt x="400050" y="343815"/>
                </a:lnTo>
                <a:close/>
                <a:moveTo>
                  <a:pt x="0" y="10059"/>
                </a:moveTo>
                <a:lnTo>
                  <a:pt x="122987" y="10059"/>
                </a:lnTo>
                <a:lnTo>
                  <a:pt x="248717" y="283007"/>
                </a:lnTo>
                <a:lnTo>
                  <a:pt x="255118" y="283007"/>
                </a:lnTo>
                <a:lnTo>
                  <a:pt x="255118" y="10059"/>
                </a:lnTo>
                <a:lnTo>
                  <a:pt x="325527" y="10059"/>
                </a:lnTo>
                <a:lnTo>
                  <a:pt x="325527" y="343815"/>
                </a:lnTo>
                <a:lnTo>
                  <a:pt x="201626" y="343815"/>
                </a:lnTo>
                <a:lnTo>
                  <a:pt x="75896" y="70866"/>
                </a:lnTo>
                <a:lnTo>
                  <a:pt x="69495" y="70866"/>
                </a:lnTo>
                <a:lnTo>
                  <a:pt x="69495" y="343815"/>
                </a:lnTo>
                <a:lnTo>
                  <a:pt x="0" y="343815"/>
                </a:lnTo>
                <a:close/>
                <a:moveTo>
                  <a:pt x="5657850" y="7315"/>
                </a:moveTo>
                <a:lnTo>
                  <a:pt x="5723687" y="7315"/>
                </a:lnTo>
                <a:lnTo>
                  <a:pt x="5732831" y="7315"/>
                </a:lnTo>
                <a:lnTo>
                  <a:pt x="5781751" y="7315"/>
                </a:lnTo>
                <a:cubicBezTo>
                  <a:pt x="5811927" y="7315"/>
                  <a:pt x="5838292" y="11735"/>
                  <a:pt x="5860847" y="20574"/>
                </a:cubicBezTo>
                <a:cubicBezTo>
                  <a:pt x="5883401" y="29413"/>
                  <a:pt x="5902300" y="41453"/>
                  <a:pt x="5917539" y="56693"/>
                </a:cubicBezTo>
                <a:cubicBezTo>
                  <a:pt x="5932779" y="71933"/>
                  <a:pt x="5944133" y="89383"/>
                  <a:pt x="5951601" y="109042"/>
                </a:cubicBezTo>
                <a:cubicBezTo>
                  <a:pt x="5959069" y="128702"/>
                  <a:pt x="5962803" y="149352"/>
                  <a:pt x="5962803" y="170993"/>
                </a:cubicBezTo>
                <a:lnTo>
                  <a:pt x="5962803" y="181051"/>
                </a:lnTo>
                <a:cubicBezTo>
                  <a:pt x="5962803" y="201168"/>
                  <a:pt x="5959069" y="221056"/>
                  <a:pt x="5951601" y="240716"/>
                </a:cubicBezTo>
                <a:cubicBezTo>
                  <a:pt x="5944133" y="260376"/>
                  <a:pt x="5932779" y="278054"/>
                  <a:pt x="5917539" y="293751"/>
                </a:cubicBezTo>
                <a:cubicBezTo>
                  <a:pt x="5902300" y="309448"/>
                  <a:pt x="5883401" y="322021"/>
                  <a:pt x="5860847" y="331470"/>
                </a:cubicBezTo>
                <a:cubicBezTo>
                  <a:pt x="5838292" y="340919"/>
                  <a:pt x="5811927" y="345643"/>
                  <a:pt x="5781751" y="345643"/>
                </a:cubicBezTo>
                <a:lnTo>
                  <a:pt x="5732831" y="345643"/>
                </a:lnTo>
                <a:lnTo>
                  <a:pt x="5723687" y="345643"/>
                </a:lnTo>
                <a:lnTo>
                  <a:pt x="5657850" y="345643"/>
                </a:lnTo>
                <a:close/>
                <a:moveTo>
                  <a:pt x="4086225" y="7315"/>
                </a:moveTo>
                <a:lnTo>
                  <a:pt x="4152062" y="7315"/>
                </a:lnTo>
                <a:lnTo>
                  <a:pt x="4161206" y="7315"/>
                </a:lnTo>
                <a:lnTo>
                  <a:pt x="4208298" y="7315"/>
                </a:lnTo>
                <a:cubicBezTo>
                  <a:pt x="4236644" y="7315"/>
                  <a:pt x="4260952" y="12040"/>
                  <a:pt x="4281221" y="21489"/>
                </a:cubicBezTo>
                <a:cubicBezTo>
                  <a:pt x="4301490" y="30937"/>
                  <a:pt x="4317035" y="44349"/>
                  <a:pt x="4327855" y="61722"/>
                </a:cubicBezTo>
                <a:cubicBezTo>
                  <a:pt x="4338676" y="79096"/>
                  <a:pt x="4344086" y="99975"/>
                  <a:pt x="4344086" y="124359"/>
                </a:cubicBezTo>
                <a:lnTo>
                  <a:pt x="4344086" y="131674"/>
                </a:lnTo>
                <a:cubicBezTo>
                  <a:pt x="4344086" y="155448"/>
                  <a:pt x="4338676" y="176098"/>
                  <a:pt x="4327855" y="193624"/>
                </a:cubicBezTo>
                <a:cubicBezTo>
                  <a:pt x="4317035" y="211150"/>
                  <a:pt x="4301490" y="224638"/>
                  <a:pt x="4281221" y="234087"/>
                </a:cubicBezTo>
                <a:cubicBezTo>
                  <a:pt x="4260952" y="243535"/>
                  <a:pt x="4236644" y="248260"/>
                  <a:pt x="4208298" y="248260"/>
                </a:cubicBezTo>
                <a:lnTo>
                  <a:pt x="4161206" y="248260"/>
                </a:lnTo>
                <a:lnTo>
                  <a:pt x="4161206" y="343815"/>
                </a:lnTo>
                <a:lnTo>
                  <a:pt x="4086225" y="343815"/>
                </a:lnTo>
                <a:close/>
                <a:moveTo>
                  <a:pt x="952500" y="7315"/>
                </a:moveTo>
                <a:lnTo>
                  <a:pt x="1018337" y="7315"/>
                </a:lnTo>
                <a:lnTo>
                  <a:pt x="1027481" y="7315"/>
                </a:lnTo>
                <a:lnTo>
                  <a:pt x="1076402" y="7315"/>
                </a:lnTo>
                <a:cubicBezTo>
                  <a:pt x="1106577" y="7315"/>
                  <a:pt x="1132942" y="11735"/>
                  <a:pt x="1155497" y="20574"/>
                </a:cubicBezTo>
                <a:cubicBezTo>
                  <a:pt x="1178052" y="29413"/>
                  <a:pt x="1196950" y="41453"/>
                  <a:pt x="1212190" y="56693"/>
                </a:cubicBezTo>
                <a:cubicBezTo>
                  <a:pt x="1227430" y="71933"/>
                  <a:pt x="1238784" y="89383"/>
                  <a:pt x="1246251" y="109042"/>
                </a:cubicBezTo>
                <a:cubicBezTo>
                  <a:pt x="1253719" y="128702"/>
                  <a:pt x="1257452" y="149352"/>
                  <a:pt x="1257452" y="170993"/>
                </a:cubicBezTo>
                <a:lnTo>
                  <a:pt x="1257452" y="181051"/>
                </a:lnTo>
                <a:cubicBezTo>
                  <a:pt x="1257452" y="201168"/>
                  <a:pt x="1253719" y="221056"/>
                  <a:pt x="1246251" y="240716"/>
                </a:cubicBezTo>
                <a:cubicBezTo>
                  <a:pt x="1238784" y="260376"/>
                  <a:pt x="1227430" y="278054"/>
                  <a:pt x="1212190" y="293751"/>
                </a:cubicBezTo>
                <a:cubicBezTo>
                  <a:pt x="1196950" y="309448"/>
                  <a:pt x="1178052" y="322021"/>
                  <a:pt x="1155497" y="331470"/>
                </a:cubicBezTo>
                <a:cubicBezTo>
                  <a:pt x="1132942" y="340919"/>
                  <a:pt x="1106577" y="345643"/>
                  <a:pt x="1076402" y="345643"/>
                </a:cubicBezTo>
                <a:lnTo>
                  <a:pt x="1027481" y="345643"/>
                </a:lnTo>
                <a:lnTo>
                  <a:pt x="1018337" y="345643"/>
                </a:lnTo>
                <a:lnTo>
                  <a:pt x="952500" y="345643"/>
                </a:lnTo>
                <a:close/>
                <a:moveTo>
                  <a:pt x="7083705" y="0"/>
                </a:moveTo>
                <a:cubicBezTo>
                  <a:pt x="7106869" y="0"/>
                  <a:pt x="7126833" y="4344"/>
                  <a:pt x="7143598" y="13030"/>
                </a:cubicBezTo>
                <a:cubicBezTo>
                  <a:pt x="7160362" y="21717"/>
                  <a:pt x="7173316" y="33681"/>
                  <a:pt x="7182460" y="48921"/>
                </a:cubicBezTo>
                <a:cubicBezTo>
                  <a:pt x="7191604" y="64161"/>
                  <a:pt x="7196176" y="81687"/>
                  <a:pt x="7196176" y="101499"/>
                </a:cubicBezTo>
                <a:lnTo>
                  <a:pt x="7196176" y="106985"/>
                </a:lnTo>
                <a:cubicBezTo>
                  <a:pt x="7196176" y="126492"/>
                  <a:pt x="7191528" y="143637"/>
                  <a:pt x="7182231" y="158420"/>
                </a:cubicBezTo>
                <a:cubicBezTo>
                  <a:pt x="7172935" y="173203"/>
                  <a:pt x="7159447" y="184785"/>
                  <a:pt x="7141769" y="193167"/>
                </a:cubicBezTo>
                <a:cubicBezTo>
                  <a:pt x="7132929" y="197358"/>
                  <a:pt x="7123138" y="200578"/>
                  <a:pt x="7112394" y="202826"/>
                </a:cubicBezTo>
                <a:lnTo>
                  <a:pt x="7108455" y="203255"/>
                </a:lnTo>
                <a:lnTo>
                  <a:pt x="7107936" y="231801"/>
                </a:lnTo>
                <a:lnTo>
                  <a:pt x="7035241" y="231801"/>
                </a:lnTo>
                <a:lnTo>
                  <a:pt x="7035241" y="152248"/>
                </a:lnTo>
                <a:lnTo>
                  <a:pt x="7077761" y="152248"/>
                </a:lnTo>
                <a:cubicBezTo>
                  <a:pt x="7093915" y="152248"/>
                  <a:pt x="7105954" y="147904"/>
                  <a:pt x="7113879" y="139218"/>
                </a:cubicBezTo>
                <a:cubicBezTo>
                  <a:pt x="7121805" y="130531"/>
                  <a:pt x="7125767" y="119939"/>
                  <a:pt x="7125767" y="107442"/>
                </a:cubicBezTo>
                <a:cubicBezTo>
                  <a:pt x="7125767" y="98603"/>
                  <a:pt x="7124014" y="90907"/>
                  <a:pt x="7120509" y="84354"/>
                </a:cubicBezTo>
                <a:cubicBezTo>
                  <a:pt x="7117004" y="77800"/>
                  <a:pt x="7111974" y="72619"/>
                  <a:pt x="7105421" y="68809"/>
                </a:cubicBezTo>
                <a:cubicBezTo>
                  <a:pt x="7098868" y="64999"/>
                  <a:pt x="7091020" y="63094"/>
                  <a:pt x="7081876" y="63094"/>
                </a:cubicBezTo>
                <a:cubicBezTo>
                  <a:pt x="7072122" y="63094"/>
                  <a:pt x="7063892" y="65151"/>
                  <a:pt x="7057187" y="69266"/>
                </a:cubicBezTo>
                <a:cubicBezTo>
                  <a:pt x="7050481" y="73381"/>
                  <a:pt x="7045300" y="78791"/>
                  <a:pt x="7041642" y="85497"/>
                </a:cubicBezTo>
                <a:cubicBezTo>
                  <a:pt x="7037985" y="92202"/>
                  <a:pt x="7036156" y="99822"/>
                  <a:pt x="7036156" y="108357"/>
                </a:cubicBezTo>
                <a:lnTo>
                  <a:pt x="6966204" y="108357"/>
                </a:lnTo>
                <a:cubicBezTo>
                  <a:pt x="6966204" y="88240"/>
                  <a:pt x="6970700" y="70028"/>
                  <a:pt x="6979692" y="53721"/>
                </a:cubicBezTo>
                <a:cubicBezTo>
                  <a:pt x="6988683" y="37414"/>
                  <a:pt x="7002018" y="24384"/>
                  <a:pt x="7019696" y="14631"/>
                </a:cubicBezTo>
                <a:cubicBezTo>
                  <a:pt x="7037375" y="4877"/>
                  <a:pt x="7058711" y="0"/>
                  <a:pt x="7083705" y="0"/>
                </a:cubicBezTo>
                <a:close/>
                <a:moveTo>
                  <a:pt x="6437376" y="0"/>
                </a:moveTo>
                <a:cubicBezTo>
                  <a:pt x="6467551" y="0"/>
                  <a:pt x="6494221" y="5639"/>
                  <a:pt x="6517386" y="16917"/>
                </a:cubicBezTo>
                <a:cubicBezTo>
                  <a:pt x="6540551" y="28194"/>
                  <a:pt x="6559067" y="43815"/>
                  <a:pt x="6572936" y="63780"/>
                </a:cubicBezTo>
                <a:cubicBezTo>
                  <a:pt x="6586804" y="83744"/>
                  <a:pt x="6594958" y="107137"/>
                  <a:pt x="6597396" y="133960"/>
                </a:cubicBezTo>
                <a:lnTo>
                  <a:pt x="6521958" y="133960"/>
                </a:lnTo>
                <a:cubicBezTo>
                  <a:pt x="6519824" y="120549"/>
                  <a:pt x="6514948" y="109119"/>
                  <a:pt x="6507328" y="99670"/>
                </a:cubicBezTo>
                <a:cubicBezTo>
                  <a:pt x="6499708" y="90221"/>
                  <a:pt x="6489877" y="82906"/>
                  <a:pt x="6477838" y="77724"/>
                </a:cubicBezTo>
                <a:cubicBezTo>
                  <a:pt x="6465799" y="72543"/>
                  <a:pt x="6452311" y="69952"/>
                  <a:pt x="6437376" y="69952"/>
                </a:cubicBezTo>
                <a:cubicBezTo>
                  <a:pt x="6422441" y="69952"/>
                  <a:pt x="6409182" y="72543"/>
                  <a:pt x="6397599" y="77724"/>
                </a:cubicBezTo>
                <a:cubicBezTo>
                  <a:pt x="6386017" y="82906"/>
                  <a:pt x="6376339" y="90221"/>
                  <a:pt x="6368567" y="99670"/>
                </a:cubicBezTo>
                <a:cubicBezTo>
                  <a:pt x="6360795" y="109119"/>
                  <a:pt x="6354851" y="120320"/>
                  <a:pt x="6350737" y="133274"/>
                </a:cubicBezTo>
                <a:cubicBezTo>
                  <a:pt x="6346621" y="146228"/>
                  <a:pt x="6344564" y="160630"/>
                  <a:pt x="6344564" y="176479"/>
                </a:cubicBezTo>
                <a:cubicBezTo>
                  <a:pt x="6344564" y="192024"/>
                  <a:pt x="6346621" y="206274"/>
                  <a:pt x="6350737" y="219228"/>
                </a:cubicBezTo>
                <a:cubicBezTo>
                  <a:pt x="6354851" y="232182"/>
                  <a:pt x="6360947" y="243459"/>
                  <a:pt x="6369025" y="253060"/>
                </a:cubicBezTo>
                <a:cubicBezTo>
                  <a:pt x="6377102" y="262662"/>
                  <a:pt x="6387083" y="269977"/>
                  <a:pt x="6398971" y="275006"/>
                </a:cubicBezTo>
                <a:cubicBezTo>
                  <a:pt x="6410859" y="280035"/>
                  <a:pt x="6424422" y="282550"/>
                  <a:pt x="6439662" y="282550"/>
                </a:cubicBezTo>
                <a:cubicBezTo>
                  <a:pt x="6462827" y="282550"/>
                  <a:pt x="6482410" y="276911"/>
                  <a:pt x="6498412" y="265633"/>
                </a:cubicBezTo>
                <a:cubicBezTo>
                  <a:pt x="6514414" y="254356"/>
                  <a:pt x="6524092" y="238811"/>
                  <a:pt x="6527444" y="218999"/>
                </a:cubicBezTo>
                <a:lnTo>
                  <a:pt x="6602425" y="218999"/>
                </a:lnTo>
                <a:cubicBezTo>
                  <a:pt x="6599682" y="243383"/>
                  <a:pt x="6591529" y="265710"/>
                  <a:pt x="6577965" y="285979"/>
                </a:cubicBezTo>
                <a:cubicBezTo>
                  <a:pt x="6564401" y="306248"/>
                  <a:pt x="6545961" y="322402"/>
                  <a:pt x="6522644" y="334442"/>
                </a:cubicBezTo>
                <a:cubicBezTo>
                  <a:pt x="6499327" y="346482"/>
                  <a:pt x="6471666" y="352501"/>
                  <a:pt x="6439662" y="352501"/>
                </a:cubicBezTo>
                <a:cubicBezTo>
                  <a:pt x="6409487" y="352501"/>
                  <a:pt x="6383579" y="347244"/>
                  <a:pt x="6361938" y="336728"/>
                </a:cubicBezTo>
                <a:cubicBezTo>
                  <a:pt x="6340297" y="326212"/>
                  <a:pt x="6322619" y="312344"/>
                  <a:pt x="6308903" y="295123"/>
                </a:cubicBezTo>
                <a:cubicBezTo>
                  <a:pt x="6295187" y="277902"/>
                  <a:pt x="6285052" y="259309"/>
                  <a:pt x="6278499" y="239344"/>
                </a:cubicBezTo>
                <a:cubicBezTo>
                  <a:pt x="6271946" y="219380"/>
                  <a:pt x="6268669" y="199949"/>
                  <a:pt x="6268669" y="181051"/>
                </a:cubicBezTo>
                <a:lnTo>
                  <a:pt x="6268669" y="170993"/>
                </a:lnTo>
                <a:cubicBezTo>
                  <a:pt x="6268669" y="150267"/>
                  <a:pt x="6272021" y="129769"/>
                  <a:pt x="6278727" y="109500"/>
                </a:cubicBezTo>
                <a:cubicBezTo>
                  <a:pt x="6285433" y="89230"/>
                  <a:pt x="6295720" y="70866"/>
                  <a:pt x="6309589" y="54407"/>
                </a:cubicBezTo>
                <a:cubicBezTo>
                  <a:pt x="6323457" y="37948"/>
                  <a:pt x="6340983" y="24765"/>
                  <a:pt x="6362167" y="14859"/>
                </a:cubicBezTo>
                <a:cubicBezTo>
                  <a:pt x="6383350" y="4953"/>
                  <a:pt x="6408420" y="0"/>
                  <a:pt x="6437376" y="0"/>
                </a:cubicBezTo>
                <a:close/>
                <a:moveTo>
                  <a:pt x="4980051" y="0"/>
                </a:moveTo>
                <a:cubicBezTo>
                  <a:pt x="5010226" y="0"/>
                  <a:pt x="5036896" y="5639"/>
                  <a:pt x="5060061" y="16917"/>
                </a:cubicBezTo>
                <a:cubicBezTo>
                  <a:pt x="5083226" y="28194"/>
                  <a:pt x="5101743" y="43815"/>
                  <a:pt x="5115611" y="63780"/>
                </a:cubicBezTo>
                <a:cubicBezTo>
                  <a:pt x="5129479" y="83744"/>
                  <a:pt x="5137633" y="107137"/>
                  <a:pt x="5140071" y="133960"/>
                </a:cubicBezTo>
                <a:lnTo>
                  <a:pt x="5064633" y="133960"/>
                </a:lnTo>
                <a:cubicBezTo>
                  <a:pt x="5062500" y="120549"/>
                  <a:pt x="5057623" y="109119"/>
                  <a:pt x="5050003" y="99670"/>
                </a:cubicBezTo>
                <a:cubicBezTo>
                  <a:pt x="5042383" y="90221"/>
                  <a:pt x="5032553" y="82906"/>
                  <a:pt x="5020513" y="77724"/>
                </a:cubicBezTo>
                <a:cubicBezTo>
                  <a:pt x="5008474" y="72543"/>
                  <a:pt x="4994986" y="69952"/>
                  <a:pt x="4980051" y="69952"/>
                </a:cubicBezTo>
                <a:cubicBezTo>
                  <a:pt x="4965116" y="69952"/>
                  <a:pt x="4951857" y="72543"/>
                  <a:pt x="4940275" y="77724"/>
                </a:cubicBezTo>
                <a:cubicBezTo>
                  <a:pt x="4928693" y="82906"/>
                  <a:pt x="4919015" y="90221"/>
                  <a:pt x="4911243" y="99670"/>
                </a:cubicBezTo>
                <a:cubicBezTo>
                  <a:pt x="4903470" y="109119"/>
                  <a:pt x="4897527" y="120320"/>
                  <a:pt x="4893412" y="133274"/>
                </a:cubicBezTo>
                <a:cubicBezTo>
                  <a:pt x="4889297" y="146228"/>
                  <a:pt x="4887239" y="160630"/>
                  <a:pt x="4887239" y="176479"/>
                </a:cubicBezTo>
                <a:cubicBezTo>
                  <a:pt x="4887239" y="192024"/>
                  <a:pt x="4889297" y="206274"/>
                  <a:pt x="4893412" y="219228"/>
                </a:cubicBezTo>
                <a:cubicBezTo>
                  <a:pt x="4897527" y="232182"/>
                  <a:pt x="4903623" y="243459"/>
                  <a:pt x="4911700" y="253060"/>
                </a:cubicBezTo>
                <a:cubicBezTo>
                  <a:pt x="4919777" y="262662"/>
                  <a:pt x="4929759" y="269977"/>
                  <a:pt x="4941647" y="275006"/>
                </a:cubicBezTo>
                <a:cubicBezTo>
                  <a:pt x="4953534" y="280035"/>
                  <a:pt x="4967097" y="282550"/>
                  <a:pt x="4982337" y="282550"/>
                </a:cubicBezTo>
                <a:cubicBezTo>
                  <a:pt x="5005502" y="282550"/>
                  <a:pt x="5025086" y="276911"/>
                  <a:pt x="5041088" y="265633"/>
                </a:cubicBezTo>
                <a:cubicBezTo>
                  <a:pt x="5057090" y="254356"/>
                  <a:pt x="5066767" y="238811"/>
                  <a:pt x="5070120" y="218999"/>
                </a:cubicBezTo>
                <a:lnTo>
                  <a:pt x="5145100" y="218999"/>
                </a:lnTo>
                <a:cubicBezTo>
                  <a:pt x="5142357" y="243383"/>
                  <a:pt x="5134204" y="265710"/>
                  <a:pt x="5120640" y="285979"/>
                </a:cubicBezTo>
                <a:cubicBezTo>
                  <a:pt x="5107077" y="306248"/>
                  <a:pt x="5088636" y="322402"/>
                  <a:pt x="5065319" y="334442"/>
                </a:cubicBezTo>
                <a:cubicBezTo>
                  <a:pt x="5042002" y="346482"/>
                  <a:pt x="5014341" y="352501"/>
                  <a:pt x="4982337" y="352501"/>
                </a:cubicBezTo>
                <a:cubicBezTo>
                  <a:pt x="4952162" y="352501"/>
                  <a:pt x="4926254" y="347244"/>
                  <a:pt x="4904613" y="336728"/>
                </a:cubicBezTo>
                <a:cubicBezTo>
                  <a:pt x="4882973" y="326212"/>
                  <a:pt x="4865294" y="312344"/>
                  <a:pt x="4851578" y="295123"/>
                </a:cubicBezTo>
                <a:cubicBezTo>
                  <a:pt x="4837862" y="277902"/>
                  <a:pt x="4827727" y="259309"/>
                  <a:pt x="4821174" y="239344"/>
                </a:cubicBezTo>
                <a:cubicBezTo>
                  <a:pt x="4814621" y="219380"/>
                  <a:pt x="4811344" y="199949"/>
                  <a:pt x="4811344" y="181051"/>
                </a:cubicBezTo>
                <a:lnTo>
                  <a:pt x="4811344" y="170993"/>
                </a:lnTo>
                <a:cubicBezTo>
                  <a:pt x="4811344" y="150267"/>
                  <a:pt x="4814697" y="129769"/>
                  <a:pt x="4821403" y="109500"/>
                </a:cubicBezTo>
                <a:cubicBezTo>
                  <a:pt x="4828108" y="89230"/>
                  <a:pt x="4838395" y="70866"/>
                  <a:pt x="4852264" y="54407"/>
                </a:cubicBezTo>
                <a:cubicBezTo>
                  <a:pt x="4866132" y="37948"/>
                  <a:pt x="4883658" y="24765"/>
                  <a:pt x="4904842" y="14859"/>
                </a:cubicBezTo>
                <a:cubicBezTo>
                  <a:pt x="4926025" y="4953"/>
                  <a:pt x="4951095" y="0"/>
                  <a:pt x="4980051" y="0"/>
                </a:cubicBezTo>
                <a:close/>
                <a:moveTo>
                  <a:pt x="3312795" y="0"/>
                </a:moveTo>
                <a:cubicBezTo>
                  <a:pt x="3342056" y="0"/>
                  <a:pt x="3367812" y="4953"/>
                  <a:pt x="3390062" y="14859"/>
                </a:cubicBezTo>
                <a:cubicBezTo>
                  <a:pt x="3412312" y="24765"/>
                  <a:pt x="3430905" y="37948"/>
                  <a:pt x="3445840" y="54407"/>
                </a:cubicBezTo>
                <a:cubicBezTo>
                  <a:pt x="3460775" y="70866"/>
                  <a:pt x="3472053" y="89230"/>
                  <a:pt x="3479673" y="109500"/>
                </a:cubicBezTo>
                <a:cubicBezTo>
                  <a:pt x="3487293" y="129769"/>
                  <a:pt x="3491103" y="150267"/>
                  <a:pt x="3491103" y="170993"/>
                </a:cubicBezTo>
                <a:lnTo>
                  <a:pt x="3491103" y="181051"/>
                </a:lnTo>
                <a:cubicBezTo>
                  <a:pt x="3491103" y="199644"/>
                  <a:pt x="3487446" y="218999"/>
                  <a:pt x="3480131" y="239116"/>
                </a:cubicBezTo>
                <a:cubicBezTo>
                  <a:pt x="3472815" y="259233"/>
                  <a:pt x="3461842" y="277902"/>
                  <a:pt x="3447212" y="295123"/>
                </a:cubicBezTo>
                <a:cubicBezTo>
                  <a:pt x="3432582" y="312344"/>
                  <a:pt x="3414065" y="326212"/>
                  <a:pt x="3391662" y="336728"/>
                </a:cubicBezTo>
                <a:cubicBezTo>
                  <a:pt x="3369259" y="347244"/>
                  <a:pt x="3342970" y="352501"/>
                  <a:pt x="3312795" y="352501"/>
                </a:cubicBezTo>
                <a:cubicBezTo>
                  <a:pt x="3282620" y="352501"/>
                  <a:pt x="3256331" y="347244"/>
                  <a:pt x="3233928" y="336728"/>
                </a:cubicBezTo>
                <a:cubicBezTo>
                  <a:pt x="3211525" y="326212"/>
                  <a:pt x="3193009" y="312344"/>
                  <a:pt x="3178378" y="295123"/>
                </a:cubicBezTo>
                <a:cubicBezTo>
                  <a:pt x="3163748" y="277902"/>
                  <a:pt x="3152851" y="259233"/>
                  <a:pt x="3145689" y="239116"/>
                </a:cubicBezTo>
                <a:cubicBezTo>
                  <a:pt x="3138526" y="218999"/>
                  <a:pt x="3134944" y="199644"/>
                  <a:pt x="3134944" y="181051"/>
                </a:cubicBezTo>
                <a:lnTo>
                  <a:pt x="3134944" y="170993"/>
                </a:lnTo>
                <a:cubicBezTo>
                  <a:pt x="3134944" y="150267"/>
                  <a:pt x="3138678" y="129769"/>
                  <a:pt x="3146146" y="109500"/>
                </a:cubicBezTo>
                <a:cubicBezTo>
                  <a:pt x="3153613" y="89230"/>
                  <a:pt x="3164814" y="70866"/>
                  <a:pt x="3179750" y="54407"/>
                </a:cubicBezTo>
                <a:cubicBezTo>
                  <a:pt x="3194685" y="37948"/>
                  <a:pt x="3213278" y="24765"/>
                  <a:pt x="3235529" y="14859"/>
                </a:cubicBezTo>
                <a:cubicBezTo>
                  <a:pt x="3257778" y="4953"/>
                  <a:pt x="3283534" y="0"/>
                  <a:pt x="3312795" y="0"/>
                </a:cubicBezTo>
                <a:close/>
                <a:moveTo>
                  <a:pt x="2672868" y="0"/>
                </a:moveTo>
                <a:cubicBezTo>
                  <a:pt x="2699080" y="0"/>
                  <a:pt x="2721559" y="4496"/>
                  <a:pt x="2740305" y="13488"/>
                </a:cubicBezTo>
                <a:cubicBezTo>
                  <a:pt x="2759050" y="22479"/>
                  <a:pt x="2773452" y="35128"/>
                  <a:pt x="2783510" y="51435"/>
                </a:cubicBezTo>
                <a:cubicBezTo>
                  <a:pt x="2793568" y="67742"/>
                  <a:pt x="2798597" y="86868"/>
                  <a:pt x="2798597" y="108814"/>
                </a:cubicBezTo>
                <a:lnTo>
                  <a:pt x="2725446" y="108814"/>
                </a:lnTo>
                <a:cubicBezTo>
                  <a:pt x="2725446" y="100584"/>
                  <a:pt x="2723465" y="93040"/>
                  <a:pt x="2719502" y="86182"/>
                </a:cubicBezTo>
                <a:cubicBezTo>
                  <a:pt x="2715540" y="79324"/>
                  <a:pt x="2709672" y="73762"/>
                  <a:pt x="2701900" y="69495"/>
                </a:cubicBezTo>
                <a:cubicBezTo>
                  <a:pt x="2694127" y="65227"/>
                  <a:pt x="2684450" y="63094"/>
                  <a:pt x="2672868" y="63094"/>
                </a:cubicBezTo>
                <a:cubicBezTo>
                  <a:pt x="2661895" y="63094"/>
                  <a:pt x="2652675" y="64923"/>
                  <a:pt x="2645207" y="68580"/>
                </a:cubicBezTo>
                <a:cubicBezTo>
                  <a:pt x="2637740" y="72238"/>
                  <a:pt x="2632177" y="77191"/>
                  <a:pt x="2628519" y="83439"/>
                </a:cubicBezTo>
                <a:cubicBezTo>
                  <a:pt x="2624862" y="89688"/>
                  <a:pt x="2623033" y="96469"/>
                  <a:pt x="2623033" y="103785"/>
                </a:cubicBezTo>
                <a:cubicBezTo>
                  <a:pt x="2623033" y="113233"/>
                  <a:pt x="2626386" y="121463"/>
                  <a:pt x="2633091" y="128473"/>
                </a:cubicBezTo>
                <a:cubicBezTo>
                  <a:pt x="2639797" y="135484"/>
                  <a:pt x="2650770" y="139599"/>
                  <a:pt x="2666010" y="140818"/>
                </a:cubicBezTo>
                <a:lnTo>
                  <a:pt x="2691613" y="143104"/>
                </a:lnTo>
                <a:cubicBezTo>
                  <a:pt x="2715997" y="145237"/>
                  <a:pt x="2737485" y="150495"/>
                  <a:pt x="2756078" y="158877"/>
                </a:cubicBezTo>
                <a:cubicBezTo>
                  <a:pt x="2774671" y="167259"/>
                  <a:pt x="2789225" y="178689"/>
                  <a:pt x="2799740" y="193167"/>
                </a:cubicBezTo>
                <a:cubicBezTo>
                  <a:pt x="2810256" y="207645"/>
                  <a:pt x="2815514" y="225247"/>
                  <a:pt x="2815514" y="245974"/>
                </a:cubicBezTo>
                <a:cubicBezTo>
                  <a:pt x="2815514" y="267310"/>
                  <a:pt x="2809951" y="285979"/>
                  <a:pt x="2798827" y="301981"/>
                </a:cubicBezTo>
                <a:cubicBezTo>
                  <a:pt x="2787701" y="317983"/>
                  <a:pt x="2771928" y="330403"/>
                  <a:pt x="2751506" y="339243"/>
                </a:cubicBezTo>
                <a:cubicBezTo>
                  <a:pt x="2731084" y="348082"/>
                  <a:pt x="2706700" y="352501"/>
                  <a:pt x="2678354" y="352501"/>
                </a:cubicBezTo>
                <a:cubicBezTo>
                  <a:pt x="2648179" y="352501"/>
                  <a:pt x="2622728" y="347701"/>
                  <a:pt x="2602002" y="338100"/>
                </a:cubicBezTo>
                <a:cubicBezTo>
                  <a:pt x="2581275" y="328498"/>
                  <a:pt x="2565578" y="315392"/>
                  <a:pt x="2554910" y="298780"/>
                </a:cubicBezTo>
                <a:cubicBezTo>
                  <a:pt x="2544242" y="282169"/>
                  <a:pt x="2538908" y="263043"/>
                  <a:pt x="2538908" y="241402"/>
                </a:cubicBezTo>
                <a:lnTo>
                  <a:pt x="2611603" y="241402"/>
                </a:lnTo>
                <a:cubicBezTo>
                  <a:pt x="2611603" y="249936"/>
                  <a:pt x="2613965" y="257861"/>
                  <a:pt x="2618689" y="265176"/>
                </a:cubicBezTo>
                <a:cubicBezTo>
                  <a:pt x="2623414" y="272491"/>
                  <a:pt x="2630653" y="278359"/>
                  <a:pt x="2640407" y="282778"/>
                </a:cubicBezTo>
                <a:cubicBezTo>
                  <a:pt x="2650160" y="287198"/>
                  <a:pt x="2662810" y="289408"/>
                  <a:pt x="2678354" y="289408"/>
                </a:cubicBezTo>
                <a:cubicBezTo>
                  <a:pt x="2692375" y="289408"/>
                  <a:pt x="2704110" y="287579"/>
                  <a:pt x="2713558" y="283921"/>
                </a:cubicBezTo>
                <a:cubicBezTo>
                  <a:pt x="2723007" y="280264"/>
                  <a:pt x="2730170" y="275158"/>
                  <a:pt x="2735047" y="268605"/>
                </a:cubicBezTo>
                <a:cubicBezTo>
                  <a:pt x="2739924" y="262052"/>
                  <a:pt x="2742362" y="254508"/>
                  <a:pt x="2742362" y="245974"/>
                </a:cubicBezTo>
                <a:cubicBezTo>
                  <a:pt x="2742362" y="235306"/>
                  <a:pt x="2737790" y="226848"/>
                  <a:pt x="2728646" y="220599"/>
                </a:cubicBezTo>
                <a:cubicBezTo>
                  <a:pt x="2719502" y="214351"/>
                  <a:pt x="2704719" y="210312"/>
                  <a:pt x="2684297" y="208483"/>
                </a:cubicBezTo>
                <a:lnTo>
                  <a:pt x="2659152" y="206197"/>
                </a:lnTo>
                <a:cubicBezTo>
                  <a:pt x="2625928" y="203454"/>
                  <a:pt x="2599411" y="193091"/>
                  <a:pt x="2579599" y="175108"/>
                </a:cubicBezTo>
                <a:cubicBezTo>
                  <a:pt x="2559787" y="157125"/>
                  <a:pt x="2549881" y="133350"/>
                  <a:pt x="2549881" y="103785"/>
                </a:cubicBezTo>
                <a:cubicBezTo>
                  <a:pt x="2549881" y="82449"/>
                  <a:pt x="2554986" y="64008"/>
                  <a:pt x="2565197" y="48463"/>
                </a:cubicBezTo>
                <a:cubicBezTo>
                  <a:pt x="2575408" y="32919"/>
                  <a:pt x="2589657" y="20955"/>
                  <a:pt x="2607945" y="12573"/>
                </a:cubicBezTo>
                <a:cubicBezTo>
                  <a:pt x="2626233" y="4191"/>
                  <a:pt x="2647874" y="0"/>
                  <a:pt x="2672868" y="0"/>
                </a:cubicBezTo>
                <a:close/>
                <a:moveTo>
                  <a:pt x="1998726" y="0"/>
                </a:moveTo>
                <a:cubicBezTo>
                  <a:pt x="2028901" y="0"/>
                  <a:pt x="2055571" y="5639"/>
                  <a:pt x="2078736" y="16917"/>
                </a:cubicBezTo>
                <a:cubicBezTo>
                  <a:pt x="2101901" y="28194"/>
                  <a:pt x="2120418" y="43815"/>
                  <a:pt x="2134286" y="63780"/>
                </a:cubicBezTo>
                <a:cubicBezTo>
                  <a:pt x="2148155" y="83744"/>
                  <a:pt x="2156308" y="107137"/>
                  <a:pt x="2158746" y="133960"/>
                </a:cubicBezTo>
                <a:lnTo>
                  <a:pt x="2083308" y="133960"/>
                </a:lnTo>
                <a:cubicBezTo>
                  <a:pt x="2081175" y="120549"/>
                  <a:pt x="2076298" y="109119"/>
                  <a:pt x="2068678" y="99670"/>
                </a:cubicBezTo>
                <a:cubicBezTo>
                  <a:pt x="2061058" y="90221"/>
                  <a:pt x="2051228" y="82906"/>
                  <a:pt x="2039188" y="77724"/>
                </a:cubicBezTo>
                <a:cubicBezTo>
                  <a:pt x="2027149" y="72543"/>
                  <a:pt x="2013662" y="69952"/>
                  <a:pt x="1998726" y="69952"/>
                </a:cubicBezTo>
                <a:cubicBezTo>
                  <a:pt x="1983791" y="69952"/>
                  <a:pt x="1970532" y="72543"/>
                  <a:pt x="1958950" y="77724"/>
                </a:cubicBezTo>
                <a:cubicBezTo>
                  <a:pt x="1947367" y="82906"/>
                  <a:pt x="1937690" y="90221"/>
                  <a:pt x="1929918" y="99670"/>
                </a:cubicBezTo>
                <a:cubicBezTo>
                  <a:pt x="1922145" y="109119"/>
                  <a:pt x="1916202" y="120320"/>
                  <a:pt x="1912087" y="133274"/>
                </a:cubicBezTo>
                <a:cubicBezTo>
                  <a:pt x="1907972" y="146228"/>
                  <a:pt x="1905915" y="160630"/>
                  <a:pt x="1905915" y="176479"/>
                </a:cubicBezTo>
                <a:cubicBezTo>
                  <a:pt x="1905915" y="192024"/>
                  <a:pt x="1907972" y="206274"/>
                  <a:pt x="1912087" y="219228"/>
                </a:cubicBezTo>
                <a:cubicBezTo>
                  <a:pt x="1916202" y="232182"/>
                  <a:pt x="1922298" y="243459"/>
                  <a:pt x="1930375" y="253060"/>
                </a:cubicBezTo>
                <a:cubicBezTo>
                  <a:pt x="1938452" y="262662"/>
                  <a:pt x="1948434" y="269977"/>
                  <a:pt x="1960321" y="275006"/>
                </a:cubicBezTo>
                <a:cubicBezTo>
                  <a:pt x="1972208" y="280035"/>
                  <a:pt x="1985772" y="282550"/>
                  <a:pt x="2001012" y="282550"/>
                </a:cubicBezTo>
                <a:cubicBezTo>
                  <a:pt x="2024177" y="282550"/>
                  <a:pt x="2043760" y="276911"/>
                  <a:pt x="2059762" y="265633"/>
                </a:cubicBezTo>
                <a:cubicBezTo>
                  <a:pt x="2075764" y="254356"/>
                  <a:pt x="2085442" y="238811"/>
                  <a:pt x="2088794" y="218999"/>
                </a:cubicBezTo>
                <a:lnTo>
                  <a:pt x="2163775" y="218999"/>
                </a:lnTo>
                <a:cubicBezTo>
                  <a:pt x="2161032" y="243383"/>
                  <a:pt x="2152879" y="265710"/>
                  <a:pt x="2139315" y="285979"/>
                </a:cubicBezTo>
                <a:cubicBezTo>
                  <a:pt x="2125752" y="306248"/>
                  <a:pt x="2107311" y="322402"/>
                  <a:pt x="2083994" y="334442"/>
                </a:cubicBezTo>
                <a:cubicBezTo>
                  <a:pt x="2060677" y="346482"/>
                  <a:pt x="2033016" y="352501"/>
                  <a:pt x="2001012" y="352501"/>
                </a:cubicBezTo>
                <a:cubicBezTo>
                  <a:pt x="1970837" y="352501"/>
                  <a:pt x="1944929" y="347244"/>
                  <a:pt x="1923288" y="336728"/>
                </a:cubicBezTo>
                <a:cubicBezTo>
                  <a:pt x="1901647" y="326212"/>
                  <a:pt x="1883969" y="312344"/>
                  <a:pt x="1870253" y="295123"/>
                </a:cubicBezTo>
                <a:cubicBezTo>
                  <a:pt x="1856537" y="277902"/>
                  <a:pt x="1846402" y="259309"/>
                  <a:pt x="1839849" y="239344"/>
                </a:cubicBezTo>
                <a:cubicBezTo>
                  <a:pt x="1833296" y="219380"/>
                  <a:pt x="1830020" y="199949"/>
                  <a:pt x="1830020" y="181051"/>
                </a:cubicBezTo>
                <a:lnTo>
                  <a:pt x="1830020" y="170993"/>
                </a:lnTo>
                <a:cubicBezTo>
                  <a:pt x="1830020" y="150267"/>
                  <a:pt x="1833372" y="129769"/>
                  <a:pt x="1840078" y="109500"/>
                </a:cubicBezTo>
                <a:cubicBezTo>
                  <a:pt x="1846783" y="89230"/>
                  <a:pt x="1857071" y="70866"/>
                  <a:pt x="1870939" y="54407"/>
                </a:cubicBezTo>
                <a:cubicBezTo>
                  <a:pt x="1884807" y="37948"/>
                  <a:pt x="1902333" y="24765"/>
                  <a:pt x="1923517" y="14859"/>
                </a:cubicBezTo>
                <a:cubicBezTo>
                  <a:pt x="1944700" y="4953"/>
                  <a:pt x="1969770" y="0"/>
                  <a:pt x="1998726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20000"/>
              </a:lnSpc>
            </a:pPr>
            <a:endParaRPr lang="en-US" sz="3200" b="1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C85B857-DE26-3AF9-A824-D7A8B8703830}"/>
              </a:ext>
            </a:extLst>
          </p:cNvPr>
          <p:cNvSpPr txBox="1"/>
          <p:nvPr/>
        </p:nvSpPr>
        <p:spPr>
          <a:xfrm>
            <a:off x="4306816" y="4594533"/>
            <a:ext cx="998671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1400" spc="300">
                <a:solidFill>
                  <a:srgbClr val="00DC93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WEBSITE</a:t>
            </a:r>
            <a:endParaRPr lang="en-US" sz="1400" spc="300" dirty="0" err="1">
              <a:solidFill>
                <a:srgbClr val="00DC93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D6F9C54-954C-1474-2150-341D2AE4CE36}"/>
              </a:ext>
            </a:extLst>
          </p:cNvPr>
          <p:cNvSpPr txBox="1"/>
          <p:nvPr/>
        </p:nvSpPr>
        <p:spPr>
          <a:xfrm>
            <a:off x="5687234" y="4594533"/>
            <a:ext cx="817531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1400" spc="300">
                <a:solidFill>
                  <a:srgbClr val="00DC93"/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E-MAIL</a:t>
            </a:r>
            <a:endParaRPr lang="en-US" sz="1400" spc="300" dirty="0" err="1">
              <a:solidFill>
                <a:srgbClr val="00DC93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2FB9847-42D7-77FB-57A8-04E723422386}"/>
              </a:ext>
            </a:extLst>
          </p:cNvPr>
          <p:cNvSpPr txBox="1"/>
          <p:nvPr/>
        </p:nvSpPr>
        <p:spPr>
          <a:xfrm>
            <a:off x="6892924" y="4594533"/>
            <a:ext cx="1349728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1400" spc="300">
                <a:solidFill>
                  <a:srgbClr val="00DC93"/>
                </a:solidFill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FACEBOOK</a:t>
            </a:r>
            <a:endParaRPr lang="en-US" sz="1400" spc="300" dirty="0" err="1">
              <a:solidFill>
                <a:srgbClr val="00DC93"/>
              </a:solidFill>
            </a:endParaRP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D1F6DFCC-98E2-7115-6C98-F63BEBF719B2}"/>
              </a:ext>
            </a:extLst>
          </p:cNvPr>
          <p:cNvSpPr/>
          <p:nvPr/>
        </p:nvSpPr>
        <p:spPr bwMode="auto">
          <a:xfrm>
            <a:off x="5469154" y="4677997"/>
            <a:ext cx="45719" cy="45719"/>
          </a:xfrm>
          <a:prstGeom prst="ellipse">
            <a:avLst/>
          </a:prstGeom>
          <a:solidFill>
            <a:srgbClr val="00DC93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14558685-4A60-F09F-F90B-96A44FA8C0E2}"/>
              </a:ext>
            </a:extLst>
          </p:cNvPr>
          <p:cNvSpPr/>
          <p:nvPr/>
        </p:nvSpPr>
        <p:spPr bwMode="auto">
          <a:xfrm>
            <a:off x="6675985" y="4677997"/>
            <a:ext cx="45719" cy="45719"/>
          </a:xfrm>
          <a:prstGeom prst="ellipse">
            <a:avLst/>
          </a:prstGeom>
          <a:solidFill>
            <a:srgbClr val="00DC93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05664766"/>
      </p:ext>
    </p:extLst>
  </p:cSld>
  <p:clrMapOvr>
    <a:masterClrMapping/>
  </p:clrMapOvr>
</p:sld>
</file>

<file path=ppt/theme/theme1.xml><?xml version="1.0" encoding="utf-8"?>
<a:theme xmlns:a="http://schemas.openxmlformats.org/drawingml/2006/main" name="16:9 Template Light">
  <a:themeElements>
    <a:clrScheme name="2 Pitch Deck Green Energy">
      <a:dk1>
        <a:srgbClr val="000000"/>
      </a:dk1>
      <a:lt1>
        <a:srgbClr val="FFFFFF"/>
      </a:lt1>
      <a:dk2>
        <a:srgbClr val="001819"/>
      </a:dk2>
      <a:lt2>
        <a:srgbClr val="656561"/>
      </a:lt2>
      <a:accent1>
        <a:srgbClr val="79B900"/>
      </a:accent1>
      <a:accent2>
        <a:srgbClr val="79B900"/>
      </a:accent2>
      <a:accent3>
        <a:srgbClr val="79B900"/>
      </a:accent3>
      <a:accent4>
        <a:srgbClr val="79B900"/>
      </a:accent4>
      <a:accent5>
        <a:srgbClr val="79B900"/>
      </a:accent5>
      <a:accent6>
        <a:srgbClr val="79B900"/>
      </a:accent6>
      <a:hlink>
        <a:srgbClr val="0065E5"/>
      </a:hlink>
      <a:folHlink>
        <a:srgbClr val="C03BC4"/>
      </a:folHlink>
    </a:clrScheme>
    <a:fontScheme name="2 Pitch Deck Green Energy">
      <a:majorFont>
        <a:latin typeface="Albert Sans"/>
        <a:ea typeface=""/>
        <a:cs typeface=""/>
      </a:majorFont>
      <a:minorFont>
        <a:latin typeface="Albert Sans"/>
        <a:ea typeface=""/>
        <a:cs typeface=""/>
      </a:minorFont>
    </a:fontScheme>
    <a:fmtScheme name="Coutur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2"/>
        </a:solidFill>
        <a:ln>
          <a:noFill/>
        </a:ln>
      </a:spPr>
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<a:prstTxWarp prst="textNoShape">
          <a:avLst/>
        </a:prstTxWarp>
        <a:noAutofit/>
      </a:bodyPr>
      <a:lstStyle>
        <a:defPPr algn="l" defTabSz="932472" fontAlgn="base">
          <a:spcBef>
            <a:spcPct val="0"/>
          </a:spcBef>
          <a:spcAft>
            <a:spcPct val="0"/>
          </a:spcAft>
          <a:defRPr sz="2000" dirty="0" err="1">
            <a:solidFill>
              <a:srgbClr val="FFFFFF"/>
            </a:solidFill>
            <a:ea typeface="Segoe UI" pitchFamily="34" charset="0"/>
            <a:cs typeface="Segoe UI" pitchFamily="34" charset="0"/>
          </a:defRPr>
        </a:def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>
          <a:schemeClr val="lt1"/>
        </a:fontRef>
      </a:style>
    </a:spDef>
    <a:lnDef>
      <a:spPr>
        <a:ln>
          <a:solidFill>
            <a:schemeClr val="tx2"/>
          </a:solidFill>
          <a:headEnd type="none" w="med" len="med"/>
          <a:tailEnd type="none" w="med" len="med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lIns="0" tIns="0" rIns="0" bIns="0" rtlCol="0">
        <a:spAutoFit/>
      </a:bodyPr>
      <a:lstStyle>
        <a:defPPr algn="l">
          <a:defRPr sz="1800" dirty="0" err="1" smtClean="0">
            <a:solidFill>
              <a:schemeClr val="tx2"/>
            </a:solidFill>
          </a:defRPr>
        </a:defPPr>
      </a:lstStyle>
    </a:txDef>
  </a:objectDefaults>
  <a:extraClrSchemeLst/>
  <a:custClrLst>
    <a:custClr name="Light Brown">
      <a:srgbClr val="E1D3C7"/>
    </a:custClr>
    <a:custClr name="Light Yellow">
      <a:srgbClr val="FFE399"/>
    </a:custClr>
    <a:custClr name="Light Orange">
      <a:srgbClr val="FFA38B"/>
    </a:custClr>
    <a:custClr name="Light Red">
      <a:srgbClr val="FFB3BB"/>
    </a:custClr>
    <a:custClr name="Light Magenta">
      <a:srgbClr val="D59ED7"/>
    </a:custClr>
    <a:custClr name="Light Purple">
      <a:srgbClr val="C5B4E3"/>
    </a:custClr>
    <a:custClr name="Light Blue">
      <a:srgbClr val="8DC8E8"/>
    </a:custClr>
    <a:custClr name="Light Teal">
      <a:srgbClr val="B9DCD2"/>
    </a:custClr>
    <a:custClr name="Light Green">
      <a:srgbClr val="D4EC8E"/>
    </a:custClr>
    <a:custClr name="Blue Black">
      <a:srgbClr val="091F2C"/>
    </a:custClr>
    <a:custClr name="Brown">
      <a:srgbClr val="BF9474"/>
    </a:custClr>
    <a:custClr name="Yellow">
      <a:srgbClr val="FFB900"/>
    </a:custClr>
    <a:custClr name="Orange">
      <a:srgbClr val="FF5C39"/>
    </a:custClr>
    <a:custClr name="Red">
      <a:srgbClr val="F4364C"/>
    </a:custClr>
    <a:custClr name="Magenta">
      <a:srgbClr val="C03BC4"/>
    </a:custClr>
    <a:custClr name="Purple">
      <a:srgbClr val="8661C5"/>
    </a:custClr>
    <a:custClr name="Blue">
      <a:srgbClr val="0078D4"/>
    </a:custClr>
    <a:custClr name="Teal">
      <a:srgbClr val="49C5B1"/>
    </a:custClr>
    <a:custClr name="Green">
      <a:srgbClr val="8DE971"/>
    </a:custClr>
    <a:custClr name="Rich Black">
      <a:srgbClr val="000000"/>
    </a:custClr>
    <a:custClr name="Dark Brown">
      <a:srgbClr val="5C4738"/>
    </a:custClr>
    <a:custClr name="Dark Yellow">
      <a:srgbClr val="7F5A1A"/>
    </a:custClr>
    <a:custClr name="Dark Orange">
      <a:srgbClr val="73391D"/>
    </a:custClr>
    <a:custClr name="Dark Red">
      <a:srgbClr val="73262F"/>
    </a:custClr>
    <a:custClr name="Dark Magenta">
      <a:srgbClr val="702573"/>
    </a:custClr>
    <a:custClr name="Dark Purple">
      <a:srgbClr val="463668"/>
    </a:custClr>
    <a:custClr name="Dark Blue">
      <a:srgbClr val="2A446F"/>
    </a:custClr>
    <a:custClr name="Dark Teal">
      <a:srgbClr val="225B62"/>
    </a:custClr>
    <a:custClr name="Dark Green">
      <a:srgbClr val="07641D"/>
    </a:custClr>
    <a:custClr name="Brown Black">
      <a:srgbClr val="291817"/>
    </a:custClr>
    <a:custClr name="Pure White">
      <a:srgbClr val="FFFFFF"/>
    </a:custClr>
    <a:custClr name="Off White">
      <a:srgbClr val="F4F3F5"/>
    </a:custClr>
    <a:custClr name="Warm White">
      <a:srgbClr val="FFF8F3"/>
    </a:custClr>
    <a:custClr name="Warm Light Gray">
      <a:srgbClr val="E8E6DF"/>
    </a:custClr>
    <a:custClr name="Mid Gray">
      <a:srgbClr val="D7D2CB"/>
    </a:custClr>
    <a:custClr name="Warm Gray">
      <a:srgbClr val="8C8279"/>
    </a:custClr>
    <a:custClr name="Light Gray">
      <a:srgbClr val="D9D9D6"/>
    </a:custClr>
    <a:custClr name="Cool Gray">
      <a:srgbClr val="B1B3B3"/>
    </a:custClr>
    <a:custClr name="Dark Gray">
      <a:srgbClr val="454142"/>
    </a:custClr>
    <a:custClr name="Pure White">
      <a:srgbClr val="FFFFFF"/>
    </a:custClr>
    <a:custClr name="Blank">
      <a:srgbClr val="F0F0F0"/>
    </a:custClr>
    <a:custClr name="Blank">
      <a:srgbClr val="F0F0F0"/>
    </a:custClr>
    <a:custClr name="Blank">
      <a:srgbClr val="F0F0F0"/>
    </a:custClr>
    <a:custClr name="Blank">
      <a:srgbClr val="F0F0F0"/>
    </a:custClr>
    <a:custClr name="Blank">
      <a:srgbClr val="F0F0F0"/>
    </a:custClr>
    <a:custClr name="Blank">
      <a:srgbClr val="F0F0F0"/>
    </a:custClr>
    <a:custClr name="Blank">
      <a:srgbClr val="F0F0F0"/>
    </a:custClr>
    <a:custClr name="Blank">
      <a:srgbClr val="F0F0F0"/>
    </a:custClr>
  </a:custClrLst>
  <a:extLst>
    <a:ext uri="{05A4C25C-085E-4340-85A3-A5531E510DB2}">
      <thm15:themeFamily xmlns:thm15="http://schemas.microsoft.com/office/thememl/2012/main" name="MS_Ignite2023_16-9 Event-template  -  Repaired" id="{7C1B257E-8A69-4FE1-A954-8710E0A8BDEF}" vid="{4C547056-086C-4BA7-A229-3B32236A8D71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hicccccccc</Template>
  <TotalTime>13039</TotalTime>
  <Words>579</Words>
  <Application>Microsoft Office PowerPoint</Application>
  <PresentationFormat>Widescreen</PresentationFormat>
  <Paragraphs>109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7" baseType="lpstr">
      <vt:lpstr>Arial</vt:lpstr>
      <vt:lpstr>Albert Sans</vt:lpstr>
      <vt:lpstr>Calibri</vt:lpstr>
      <vt:lpstr>Segoe UI</vt:lpstr>
      <vt:lpstr>Aptos</vt:lpstr>
      <vt:lpstr>Montserrat</vt:lpstr>
      <vt:lpstr>Wingdings</vt:lpstr>
      <vt:lpstr>16:9 Template Light</vt:lpstr>
      <vt:lpstr>PowerPoint Presentation</vt:lpstr>
      <vt:lpstr>The Problem</vt:lpstr>
      <vt:lpstr>Our Solution</vt:lpstr>
      <vt:lpstr>Market Opportunity</vt:lpstr>
      <vt:lpstr>Business Model</vt:lpstr>
      <vt:lpstr>The Traction</vt:lpstr>
      <vt:lpstr>Meet Our Team</vt:lpstr>
      <vt:lpstr>Join Our Green Future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Ocvembor</dc:title>
  <dc:subject/>
  <dc:creator>Chung Nguyen</dc:creator>
  <cp:keywords/>
  <dc:description/>
  <cp:lastModifiedBy>Chung Nguyen</cp:lastModifiedBy>
  <cp:revision>430</cp:revision>
  <dcterms:created xsi:type="dcterms:W3CDTF">2024-04-04T18:01:04Z</dcterms:created>
  <dcterms:modified xsi:type="dcterms:W3CDTF">2025-05-22T08:07:14Z</dcterms:modified>
  <cp:category/>
</cp:coreProperties>
</file>