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52" r:id="rId6"/>
    <p:sldId id="3347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Inter" panose="02000503000000020004" pitchFamily="2" charset="0"/>
      <p:regular r:id="rId13"/>
      <p:bold r:id="rId14"/>
      <p:italic r:id="rId15"/>
      <p:boldItalic r:id="rId16"/>
    </p:embeddedFont>
    <p:embeddedFont>
      <p:font typeface="Inter Extra Bold" panose="02000903000000020004" pitchFamily="50" charset="0"/>
      <p:bold r:id="rId17"/>
      <p:boldItalic r:id="rId18"/>
    </p:embeddedFont>
    <p:embeddedFont>
      <p:font typeface="Montserrat" panose="00000500000000000000" pitchFamily="2" charset="0"/>
      <p:regular r:id="rId19"/>
      <p:bold r:id="rId20"/>
      <p:italic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  <p:embeddedFont>
      <p:font typeface="Sora SemiBold" pitchFamily="2" charset="0"/>
      <p:bold r:id="rId31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10C"/>
    <a:srgbClr val="252530"/>
    <a:srgbClr val="040818"/>
    <a:srgbClr val="02010B"/>
    <a:srgbClr val="F7F7F7"/>
    <a:srgbClr val="000000"/>
    <a:srgbClr val="313131"/>
    <a:srgbClr val="333333"/>
    <a:srgbClr val="F6F6F6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6" autoAdjust="0"/>
    <p:restoredTop sz="84996" autoAdjust="0"/>
  </p:normalViewPr>
  <p:slideViewPr>
    <p:cSldViewPr snapToGrid="0">
      <p:cViewPr varScale="1">
        <p:scale>
          <a:sx n="122" d="100"/>
          <a:sy n="122" d="100"/>
        </p:scale>
        <p:origin x="547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3E7EB5E-E2B0-1285-E64E-918807A79C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95096" y="701601"/>
            <a:ext cx="2776687" cy="6055884"/>
          </a:xfrm>
          <a:custGeom>
            <a:avLst/>
            <a:gdLst>
              <a:gd name="connsiteX0" fmla="*/ 1133295 w 2776687"/>
              <a:gd name="connsiteY0" fmla="*/ 97168 h 6055884"/>
              <a:gd name="connsiteX1" fmla="*/ 1107993 w 2776687"/>
              <a:gd name="connsiteY1" fmla="*/ 97675 h 6055884"/>
              <a:gd name="connsiteX2" fmla="*/ 1019435 w 2776687"/>
              <a:gd name="connsiteY2" fmla="*/ 172064 h 6055884"/>
              <a:gd name="connsiteX3" fmla="*/ 1120644 w 2776687"/>
              <a:gd name="connsiteY3" fmla="*/ 304395 h 6055884"/>
              <a:gd name="connsiteX4" fmla="*/ 1386319 w 2776687"/>
              <a:gd name="connsiteY4" fmla="*/ 303637 h 6055884"/>
              <a:gd name="connsiteX5" fmla="*/ 1656802 w 2776687"/>
              <a:gd name="connsiteY5" fmla="*/ 303637 h 6055884"/>
              <a:gd name="connsiteX6" fmla="*/ 1754722 w 2776687"/>
              <a:gd name="connsiteY6" fmla="*/ 228236 h 6055884"/>
              <a:gd name="connsiteX7" fmla="*/ 1651742 w 2776687"/>
              <a:gd name="connsiteY7" fmla="*/ 97168 h 6055884"/>
              <a:gd name="connsiteX8" fmla="*/ 1639089 w 2776687"/>
              <a:gd name="connsiteY8" fmla="*/ 97168 h 6055884"/>
              <a:gd name="connsiteX9" fmla="*/ 1133295 w 2776687"/>
              <a:gd name="connsiteY9" fmla="*/ 97168 h 6055884"/>
              <a:gd name="connsiteX10" fmla="*/ 893175 w 2776687"/>
              <a:gd name="connsiteY10" fmla="*/ 767 h 6055884"/>
              <a:gd name="connsiteX11" fmla="*/ 2398668 w 2776687"/>
              <a:gd name="connsiteY11" fmla="*/ 1020 h 6055884"/>
              <a:gd name="connsiteX12" fmla="*/ 2702297 w 2776687"/>
              <a:gd name="connsiteY12" fmla="*/ 150811 h 6055884"/>
              <a:gd name="connsiteX13" fmla="*/ 2776434 w 2776687"/>
              <a:gd name="connsiteY13" fmla="*/ 369675 h 6055884"/>
              <a:gd name="connsiteX14" fmla="*/ 2776434 w 2776687"/>
              <a:gd name="connsiteY14" fmla="*/ 382327 h 6055884"/>
              <a:gd name="connsiteX15" fmla="*/ 2776687 w 2776687"/>
              <a:gd name="connsiteY15" fmla="*/ 5672806 h 6055884"/>
              <a:gd name="connsiteX16" fmla="*/ 2721527 w 2776687"/>
              <a:gd name="connsiteY16" fmla="*/ 5877503 h 6055884"/>
              <a:gd name="connsiteX17" fmla="*/ 2405247 w 2776687"/>
              <a:gd name="connsiteY17" fmla="*/ 6055632 h 6055884"/>
              <a:gd name="connsiteX18" fmla="*/ 2390065 w 2776687"/>
              <a:gd name="connsiteY18" fmla="*/ 6055632 h 6055884"/>
              <a:gd name="connsiteX19" fmla="*/ 386115 w 2776687"/>
              <a:gd name="connsiteY19" fmla="*/ 6055884 h 6055884"/>
              <a:gd name="connsiteX20" fmla="*/ 135874 w 2776687"/>
              <a:gd name="connsiteY20" fmla="*/ 5969856 h 6055884"/>
              <a:gd name="connsiteX21" fmla="*/ 505 w 2776687"/>
              <a:gd name="connsiteY21" fmla="*/ 5681914 h 6055884"/>
              <a:gd name="connsiteX22" fmla="*/ 505 w 2776687"/>
              <a:gd name="connsiteY22" fmla="*/ 5654082 h 6055884"/>
              <a:gd name="connsiteX23" fmla="*/ 253 w 2776687"/>
              <a:gd name="connsiteY23" fmla="*/ 3027440 h 6055884"/>
              <a:gd name="connsiteX24" fmla="*/ 0 w 2776687"/>
              <a:gd name="connsiteY24" fmla="*/ 393713 h 6055884"/>
              <a:gd name="connsiteX25" fmla="*/ 44279 w 2776687"/>
              <a:gd name="connsiteY25" fmla="*/ 198631 h 6055884"/>
              <a:gd name="connsiteX26" fmla="*/ 371945 w 2776687"/>
              <a:gd name="connsiteY26" fmla="*/ 1272 h 6055884"/>
              <a:gd name="connsiteX27" fmla="*/ 893175 w 2776687"/>
              <a:gd name="connsiteY27" fmla="*/ 767 h 605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776687" h="6055884">
                <a:moveTo>
                  <a:pt x="1133295" y="97168"/>
                </a:moveTo>
                <a:cubicBezTo>
                  <a:pt x="1124945" y="97168"/>
                  <a:pt x="1116343" y="96916"/>
                  <a:pt x="1107993" y="97675"/>
                </a:cubicBezTo>
                <a:cubicBezTo>
                  <a:pt x="1063459" y="101723"/>
                  <a:pt x="1029555" y="130062"/>
                  <a:pt x="1019435" y="172064"/>
                </a:cubicBezTo>
                <a:cubicBezTo>
                  <a:pt x="1000457" y="250754"/>
                  <a:pt x="1056376" y="305661"/>
                  <a:pt x="1120644" y="304395"/>
                </a:cubicBezTo>
                <a:cubicBezTo>
                  <a:pt x="1209203" y="302119"/>
                  <a:pt x="1297761" y="303637"/>
                  <a:pt x="1386319" y="303637"/>
                </a:cubicBezTo>
                <a:cubicBezTo>
                  <a:pt x="1476396" y="303637"/>
                  <a:pt x="1566726" y="303889"/>
                  <a:pt x="1656802" y="303637"/>
                </a:cubicBezTo>
                <a:cubicBezTo>
                  <a:pt x="1706142" y="303384"/>
                  <a:pt x="1744095" y="273274"/>
                  <a:pt x="1754722" y="228236"/>
                </a:cubicBezTo>
                <a:cubicBezTo>
                  <a:pt x="1770916" y="158906"/>
                  <a:pt x="1726383" y="95651"/>
                  <a:pt x="1651742" y="97168"/>
                </a:cubicBezTo>
                <a:cubicBezTo>
                  <a:pt x="1647440" y="97168"/>
                  <a:pt x="1643391" y="97168"/>
                  <a:pt x="1639089" y="97168"/>
                </a:cubicBezTo>
                <a:cubicBezTo>
                  <a:pt x="1470576" y="97168"/>
                  <a:pt x="1302062" y="97168"/>
                  <a:pt x="1133295" y="97168"/>
                </a:cubicBezTo>
                <a:close/>
                <a:moveTo>
                  <a:pt x="893175" y="767"/>
                </a:moveTo>
                <a:cubicBezTo>
                  <a:pt x="1394922" y="767"/>
                  <a:pt x="1896669" y="514"/>
                  <a:pt x="2398668" y="1020"/>
                </a:cubicBezTo>
                <a:cubicBezTo>
                  <a:pt x="2523916" y="1020"/>
                  <a:pt x="2625883" y="50865"/>
                  <a:pt x="2702297" y="150811"/>
                </a:cubicBezTo>
                <a:cubicBezTo>
                  <a:pt x="2751384" y="215078"/>
                  <a:pt x="2775169" y="288708"/>
                  <a:pt x="2776434" y="369675"/>
                </a:cubicBezTo>
                <a:cubicBezTo>
                  <a:pt x="2776434" y="373977"/>
                  <a:pt x="2776434" y="378025"/>
                  <a:pt x="2776434" y="382327"/>
                </a:cubicBezTo>
                <a:cubicBezTo>
                  <a:pt x="2776434" y="2145904"/>
                  <a:pt x="2776434" y="3909229"/>
                  <a:pt x="2776687" y="5672806"/>
                </a:cubicBezTo>
                <a:cubicBezTo>
                  <a:pt x="2776687" y="5746437"/>
                  <a:pt x="2760999" y="5815258"/>
                  <a:pt x="2721527" y="5877503"/>
                </a:cubicBezTo>
                <a:cubicBezTo>
                  <a:pt x="2647897" y="5992881"/>
                  <a:pt x="2541627" y="6051330"/>
                  <a:pt x="2405247" y="6055632"/>
                </a:cubicBezTo>
                <a:cubicBezTo>
                  <a:pt x="2400187" y="6055884"/>
                  <a:pt x="2395126" y="6055632"/>
                  <a:pt x="2390065" y="6055632"/>
                </a:cubicBezTo>
                <a:cubicBezTo>
                  <a:pt x="1722082" y="6055632"/>
                  <a:pt x="1054099" y="6055379"/>
                  <a:pt x="386115" y="6055884"/>
                </a:cubicBezTo>
                <a:cubicBezTo>
                  <a:pt x="292496" y="6055884"/>
                  <a:pt x="207987" y="6030581"/>
                  <a:pt x="135874" y="5969856"/>
                </a:cubicBezTo>
                <a:cubicBezTo>
                  <a:pt x="46556" y="5894961"/>
                  <a:pt x="2782" y="5798053"/>
                  <a:pt x="505" y="5681914"/>
                </a:cubicBezTo>
                <a:cubicBezTo>
                  <a:pt x="253" y="5672553"/>
                  <a:pt x="505" y="5663445"/>
                  <a:pt x="505" y="5654082"/>
                </a:cubicBezTo>
                <a:cubicBezTo>
                  <a:pt x="253" y="4778366"/>
                  <a:pt x="253" y="3902903"/>
                  <a:pt x="253" y="3027440"/>
                </a:cubicBezTo>
                <a:cubicBezTo>
                  <a:pt x="253" y="2149448"/>
                  <a:pt x="253" y="1271453"/>
                  <a:pt x="0" y="393713"/>
                </a:cubicBezTo>
                <a:cubicBezTo>
                  <a:pt x="0" y="325144"/>
                  <a:pt x="10120" y="259104"/>
                  <a:pt x="44279" y="198631"/>
                </a:cubicBezTo>
                <a:cubicBezTo>
                  <a:pt x="115885" y="71107"/>
                  <a:pt x="225950" y="3550"/>
                  <a:pt x="371945" y="1272"/>
                </a:cubicBezTo>
                <a:cubicBezTo>
                  <a:pt x="545519" y="-1257"/>
                  <a:pt x="719348" y="767"/>
                  <a:pt x="893175" y="767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C91954-0F13-037E-3051-E7E3F4E196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30077" y="1711809"/>
            <a:ext cx="2325215" cy="5071237"/>
          </a:xfrm>
          <a:custGeom>
            <a:avLst/>
            <a:gdLst>
              <a:gd name="connsiteX0" fmla="*/ 949028 w 2325215"/>
              <a:gd name="connsiteY0" fmla="*/ 81370 h 5071237"/>
              <a:gd name="connsiteX1" fmla="*/ 927840 w 2325215"/>
              <a:gd name="connsiteY1" fmla="*/ 81794 h 5071237"/>
              <a:gd name="connsiteX2" fmla="*/ 853681 w 2325215"/>
              <a:gd name="connsiteY2" fmla="*/ 144087 h 5071237"/>
              <a:gd name="connsiteX3" fmla="*/ 938434 w 2325215"/>
              <a:gd name="connsiteY3" fmla="*/ 254903 h 5071237"/>
              <a:gd name="connsiteX4" fmla="*/ 1160913 w 2325215"/>
              <a:gd name="connsiteY4" fmla="*/ 254267 h 5071237"/>
              <a:gd name="connsiteX5" fmla="*/ 1387416 w 2325215"/>
              <a:gd name="connsiteY5" fmla="*/ 254267 h 5071237"/>
              <a:gd name="connsiteX6" fmla="*/ 1469415 w 2325215"/>
              <a:gd name="connsiteY6" fmla="*/ 191126 h 5071237"/>
              <a:gd name="connsiteX7" fmla="*/ 1383179 w 2325215"/>
              <a:gd name="connsiteY7" fmla="*/ 81370 h 5071237"/>
              <a:gd name="connsiteX8" fmla="*/ 1372584 w 2325215"/>
              <a:gd name="connsiteY8" fmla="*/ 81370 h 5071237"/>
              <a:gd name="connsiteX9" fmla="*/ 949028 w 2325215"/>
              <a:gd name="connsiteY9" fmla="*/ 81370 h 5071237"/>
              <a:gd name="connsiteX10" fmla="*/ 747950 w 2325215"/>
              <a:gd name="connsiteY10" fmla="*/ 642 h 5071237"/>
              <a:gd name="connsiteX11" fmla="*/ 2008660 w 2325215"/>
              <a:gd name="connsiteY11" fmla="*/ 854 h 5071237"/>
              <a:gd name="connsiteX12" fmla="*/ 2262920 w 2325215"/>
              <a:gd name="connsiteY12" fmla="*/ 126290 h 5071237"/>
              <a:gd name="connsiteX13" fmla="*/ 2325002 w 2325215"/>
              <a:gd name="connsiteY13" fmla="*/ 309569 h 5071237"/>
              <a:gd name="connsiteX14" fmla="*/ 2325002 w 2325215"/>
              <a:gd name="connsiteY14" fmla="*/ 320163 h 5071237"/>
              <a:gd name="connsiteX15" fmla="*/ 2325215 w 2325215"/>
              <a:gd name="connsiteY15" fmla="*/ 4750445 h 5071237"/>
              <a:gd name="connsiteX16" fmla="*/ 2279024 w 2325215"/>
              <a:gd name="connsiteY16" fmla="*/ 4921859 h 5071237"/>
              <a:gd name="connsiteX17" fmla="*/ 2014168 w 2325215"/>
              <a:gd name="connsiteY17" fmla="*/ 5071025 h 5071237"/>
              <a:gd name="connsiteX18" fmla="*/ 2001455 w 2325215"/>
              <a:gd name="connsiteY18" fmla="*/ 5071025 h 5071237"/>
              <a:gd name="connsiteX19" fmla="*/ 323335 w 2325215"/>
              <a:gd name="connsiteY19" fmla="*/ 5071237 h 5071237"/>
              <a:gd name="connsiteX20" fmla="*/ 113782 w 2325215"/>
              <a:gd name="connsiteY20" fmla="*/ 4999197 h 5071237"/>
              <a:gd name="connsiteX21" fmla="*/ 424 w 2325215"/>
              <a:gd name="connsiteY21" fmla="*/ 4758073 h 5071237"/>
              <a:gd name="connsiteX22" fmla="*/ 424 w 2325215"/>
              <a:gd name="connsiteY22" fmla="*/ 4734766 h 5071237"/>
              <a:gd name="connsiteX23" fmla="*/ 212 w 2325215"/>
              <a:gd name="connsiteY23" fmla="*/ 2535198 h 5071237"/>
              <a:gd name="connsiteX24" fmla="*/ 0 w 2325215"/>
              <a:gd name="connsiteY24" fmla="*/ 329698 h 5071237"/>
              <a:gd name="connsiteX25" fmla="*/ 37080 w 2325215"/>
              <a:gd name="connsiteY25" fmla="*/ 166335 h 5071237"/>
              <a:gd name="connsiteX26" fmla="*/ 311469 w 2325215"/>
              <a:gd name="connsiteY26" fmla="*/ 1066 h 5071237"/>
              <a:gd name="connsiteX27" fmla="*/ 747950 w 2325215"/>
              <a:gd name="connsiteY27" fmla="*/ 642 h 507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25215" h="5071237">
                <a:moveTo>
                  <a:pt x="949028" y="81370"/>
                </a:moveTo>
                <a:cubicBezTo>
                  <a:pt x="942036" y="81370"/>
                  <a:pt x="934832" y="81158"/>
                  <a:pt x="927840" y="81794"/>
                </a:cubicBezTo>
                <a:cubicBezTo>
                  <a:pt x="890548" y="85183"/>
                  <a:pt x="862156" y="108915"/>
                  <a:pt x="853681" y="144087"/>
                </a:cubicBezTo>
                <a:cubicBezTo>
                  <a:pt x="837789" y="209984"/>
                  <a:pt x="884616" y="255962"/>
                  <a:pt x="938434" y="254903"/>
                </a:cubicBezTo>
                <a:cubicBezTo>
                  <a:pt x="1012593" y="252995"/>
                  <a:pt x="1086753" y="254267"/>
                  <a:pt x="1160913" y="254267"/>
                </a:cubicBezTo>
                <a:cubicBezTo>
                  <a:pt x="1236343" y="254267"/>
                  <a:pt x="1311985" y="254479"/>
                  <a:pt x="1387416" y="254267"/>
                </a:cubicBezTo>
                <a:cubicBezTo>
                  <a:pt x="1428733" y="254055"/>
                  <a:pt x="1460516" y="228841"/>
                  <a:pt x="1469415" y="191126"/>
                </a:cubicBezTo>
                <a:cubicBezTo>
                  <a:pt x="1482976" y="133069"/>
                  <a:pt x="1445684" y="80099"/>
                  <a:pt x="1383179" y="81370"/>
                </a:cubicBezTo>
                <a:cubicBezTo>
                  <a:pt x="1379576" y="81370"/>
                  <a:pt x="1376186" y="81370"/>
                  <a:pt x="1372584" y="81370"/>
                </a:cubicBezTo>
                <a:cubicBezTo>
                  <a:pt x="1231470" y="81370"/>
                  <a:pt x="1090354" y="81370"/>
                  <a:pt x="949028" y="81370"/>
                </a:cubicBezTo>
                <a:close/>
                <a:moveTo>
                  <a:pt x="747950" y="642"/>
                </a:moveTo>
                <a:cubicBezTo>
                  <a:pt x="1168117" y="642"/>
                  <a:pt x="1588282" y="430"/>
                  <a:pt x="2008660" y="854"/>
                </a:cubicBezTo>
                <a:cubicBezTo>
                  <a:pt x="2113542" y="854"/>
                  <a:pt x="2198931" y="42595"/>
                  <a:pt x="2262920" y="126290"/>
                </a:cubicBezTo>
                <a:cubicBezTo>
                  <a:pt x="2304026" y="180107"/>
                  <a:pt x="2323943" y="241766"/>
                  <a:pt x="2325002" y="309569"/>
                </a:cubicBezTo>
                <a:cubicBezTo>
                  <a:pt x="2325002" y="313170"/>
                  <a:pt x="2325002" y="316561"/>
                  <a:pt x="2325002" y="320163"/>
                </a:cubicBezTo>
                <a:cubicBezTo>
                  <a:pt x="2325002" y="1796994"/>
                  <a:pt x="2325002" y="3273614"/>
                  <a:pt x="2325215" y="4750445"/>
                </a:cubicBezTo>
                <a:cubicBezTo>
                  <a:pt x="2325215" y="4812103"/>
                  <a:pt x="2312077" y="4869735"/>
                  <a:pt x="2279024" y="4921859"/>
                </a:cubicBezTo>
                <a:cubicBezTo>
                  <a:pt x="2217366" y="5018477"/>
                  <a:pt x="2128374" y="5067424"/>
                  <a:pt x="2014168" y="5071025"/>
                </a:cubicBezTo>
                <a:cubicBezTo>
                  <a:pt x="2009932" y="5071237"/>
                  <a:pt x="2005693" y="5071025"/>
                  <a:pt x="2001455" y="5071025"/>
                </a:cubicBezTo>
                <a:cubicBezTo>
                  <a:pt x="1442082" y="5071025"/>
                  <a:pt x="882708" y="5070814"/>
                  <a:pt x="323335" y="5071237"/>
                </a:cubicBezTo>
                <a:cubicBezTo>
                  <a:pt x="244937" y="5071237"/>
                  <a:pt x="174168" y="5050048"/>
                  <a:pt x="113782" y="4999197"/>
                </a:cubicBezTo>
                <a:cubicBezTo>
                  <a:pt x="38987" y="4936479"/>
                  <a:pt x="2330" y="4855328"/>
                  <a:pt x="424" y="4758073"/>
                </a:cubicBezTo>
                <a:cubicBezTo>
                  <a:pt x="212" y="4750233"/>
                  <a:pt x="424" y="4742605"/>
                  <a:pt x="424" y="4734766"/>
                </a:cubicBezTo>
                <a:cubicBezTo>
                  <a:pt x="212" y="4001435"/>
                  <a:pt x="212" y="3268316"/>
                  <a:pt x="212" y="2535198"/>
                </a:cubicBezTo>
                <a:cubicBezTo>
                  <a:pt x="212" y="1799961"/>
                  <a:pt x="212" y="1064723"/>
                  <a:pt x="0" y="329698"/>
                </a:cubicBezTo>
                <a:cubicBezTo>
                  <a:pt x="0" y="272277"/>
                  <a:pt x="8475" y="216975"/>
                  <a:pt x="37080" y="166335"/>
                </a:cubicBezTo>
                <a:cubicBezTo>
                  <a:pt x="97043" y="59546"/>
                  <a:pt x="189212" y="2973"/>
                  <a:pt x="311469" y="1066"/>
                </a:cubicBezTo>
                <a:cubicBezTo>
                  <a:pt x="456822" y="-1052"/>
                  <a:pt x="602386" y="642"/>
                  <a:pt x="747950" y="642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36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87C3F8-A380-A0BC-B5E1-40114A722B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9316" y="1874732"/>
            <a:ext cx="2095280" cy="4543376"/>
          </a:xfrm>
          <a:custGeom>
            <a:avLst/>
            <a:gdLst>
              <a:gd name="connsiteX0" fmla="*/ 1279385 w 2095280"/>
              <a:gd name="connsiteY0" fmla="*/ 61562 h 4543376"/>
              <a:gd name="connsiteX1" fmla="*/ 817537 w 2095280"/>
              <a:gd name="connsiteY1" fmla="*/ 62109 h 4543376"/>
              <a:gd name="connsiteX2" fmla="*/ 752419 w 2095280"/>
              <a:gd name="connsiteY2" fmla="*/ 84544 h 4543376"/>
              <a:gd name="connsiteX3" fmla="*/ 720133 w 2095280"/>
              <a:gd name="connsiteY3" fmla="*/ 187421 h 4543376"/>
              <a:gd name="connsiteX4" fmla="*/ 809330 w 2095280"/>
              <a:gd name="connsiteY4" fmla="*/ 255822 h 4543376"/>
              <a:gd name="connsiteX5" fmla="*/ 1046272 w 2095280"/>
              <a:gd name="connsiteY5" fmla="*/ 256370 h 4543376"/>
              <a:gd name="connsiteX6" fmla="*/ 1276101 w 2095280"/>
              <a:gd name="connsiteY6" fmla="*/ 256370 h 4543376"/>
              <a:gd name="connsiteX7" fmla="*/ 1382262 w 2095280"/>
              <a:gd name="connsiteY7" fmla="*/ 158966 h 4543376"/>
              <a:gd name="connsiteX8" fmla="*/ 1279385 w 2095280"/>
              <a:gd name="connsiteY8" fmla="*/ 61562 h 4543376"/>
              <a:gd name="connsiteX9" fmla="*/ 372653 w 2095280"/>
              <a:gd name="connsiteY9" fmla="*/ 274 h 4543376"/>
              <a:gd name="connsiteX10" fmla="*/ 1724269 w 2095280"/>
              <a:gd name="connsiteY10" fmla="*/ 1368 h 4543376"/>
              <a:gd name="connsiteX11" fmla="*/ 1907585 w 2095280"/>
              <a:gd name="connsiteY11" fmla="*/ 24898 h 4543376"/>
              <a:gd name="connsiteX12" fmla="*/ 2089807 w 2095280"/>
              <a:gd name="connsiteY12" fmla="*/ 261294 h 4543376"/>
              <a:gd name="connsiteX13" fmla="*/ 2095280 w 2095280"/>
              <a:gd name="connsiteY13" fmla="*/ 386606 h 4543376"/>
              <a:gd name="connsiteX14" fmla="*/ 2095280 w 2095280"/>
              <a:gd name="connsiteY14" fmla="*/ 2274493 h 4543376"/>
              <a:gd name="connsiteX15" fmla="*/ 2094733 w 2095280"/>
              <a:gd name="connsiteY15" fmla="*/ 4176060 h 4543376"/>
              <a:gd name="connsiteX16" fmla="*/ 2085430 w 2095280"/>
              <a:gd name="connsiteY16" fmla="*/ 4304108 h 4543376"/>
              <a:gd name="connsiteX17" fmla="*/ 1816748 w 2095280"/>
              <a:gd name="connsiteY17" fmla="*/ 4539410 h 4543376"/>
              <a:gd name="connsiteX18" fmla="*/ 1718250 w 2095280"/>
              <a:gd name="connsiteY18" fmla="*/ 4543240 h 4543376"/>
              <a:gd name="connsiteX19" fmla="*/ 377578 w 2095280"/>
              <a:gd name="connsiteY19" fmla="*/ 4542693 h 4543376"/>
              <a:gd name="connsiteX20" fmla="*/ 228187 w 2095280"/>
              <a:gd name="connsiteY20" fmla="*/ 4530655 h 4543376"/>
              <a:gd name="connsiteX21" fmla="*/ 5472 w 2095280"/>
              <a:gd name="connsiteY21" fmla="*/ 4274012 h 4543376"/>
              <a:gd name="connsiteX22" fmla="*/ 0 w 2095280"/>
              <a:gd name="connsiteY22" fmla="*/ 4164568 h 4543376"/>
              <a:gd name="connsiteX23" fmla="*/ 547 w 2095280"/>
              <a:gd name="connsiteY23" fmla="*/ 376209 h 4543376"/>
              <a:gd name="connsiteX24" fmla="*/ 20247 w 2095280"/>
              <a:gd name="connsiteY24" fmla="*/ 202742 h 4543376"/>
              <a:gd name="connsiteX25" fmla="*/ 279627 w 2095280"/>
              <a:gd name="connsiteY25" fmla="*/ 4104 h 4543376"/>
              <a:gd name="connsiteX26" fmla="*/ 372653 w 2095280"/>
              <a:gd name="connsiteY26" fmla="*/ 274 h 454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95280" h="4543376">
                <a:moveTo>
                  <a:pt x="1279385" y="61562"/>
                </a:moveTo>
                <a:cubicBezTo>
                  <a:pt x="1125618" y="60466"/>
                  <a:pt x="971304" y="60466"/>
                  <a:pt x="817537" y="62109"/>
                </a:cubicBezTo>
                <a:cubicBezTo>
                  <a:pt x="795648" y="62655"/>
                  <a:pt x="771024" y="71958"/>
                  <a:pt x="752419" y="84544"/>
                </a:cubicBezTo>
                <a:cubicBezTo>
                  <a:pt x="720133" y="105886"/>
                  <a:pt x="708641" y="150758"/>
                  <a:pt x="720133" y="187421"/>
                </a:cubicBezTo>
                <a:cubicBezTo>
                  <a:pt x="732172" y="226820"/>
                  <a:pt x="766647" y="255276"/>
                  <a:pt x="809330" y="255822"/>
                </a:cubicBezTo>
                <a:cubicBezTo>
                  <a:pt x="887581" y="256917"/>
                  <a:pt x="966926" y="256370"/>
                  <a:pt x="1046272" y="256370"/>
                </a:cubicBezTo>
                <a:cubicBezTo>
                  <a:pt x="1122882" y="256917"/>
                  <a:pt x="1199492" y="256917"/>
                  <a:pt x="1276101" y="256370"/>
                </a:cubicBezTo>
                <a:cubicBezTo>
                  <a:pt x="1338483" y="255822"/>
                  <a:pt x="1381714" y="215328"/>
                  <a:pt x="1382262" y="158966"/>
                </a:cubicBezTo>
                <a:cubicBezTo>
                  <a:pt x="1382262" y="104245"/>
                  <a:pt x="1340125" y="61562"/>
                  <a:pt x="1279385" y="61562"/>
                </a:cubicBezTo>
                <a:close/>
                <a:moveTo>
                  <a:pt x="372653" y="274"/>
                </a:moveTo>
                <a:cubicBezTo>
                  <a:pt x="823009" y="274"/>
                  <a:pt x="1273913" y="-820"/>
                  <a:pt x="1724269" y="1368"/>
                </a:cubicBezTo>
                <a:cubicBezTo>
                  <a:pt x="1785557" y="1368"/>
                  <a:pt x="1849581" y="6840"/>
                  <a:pt x="1907585" y="24898"/>
                </a:cubicBezTo>
                <a:cubicBezTo>
                  <a:pt x="2020313" y="59920"/>
                  <a:pt x="2075579" y="147473"/>
                  <a:pt x="2089807" y="261294"/>
                </a:cubicBezTo>
                <a:cubicBezTo>
                  <a:pt x="2094733" y="302882"/>
                  <a:pt x="2095280" y="345018"/>
                  <a:pt x="2095280" y="386606"/>
                </a:cubicBezTo>
                <a:cubicBezTo>
                  <a:pt x="2095280" y="1015902"/>
                  <a:pt x="2095280" y="1645197"/>
                  <a:pt x="2095280" y="2274493"/>
                </a:cubicBezTo>
                <a:cubicBezTo>
                  <a:pt x="2095280" y="2908167"/>
                  <a:pt x="2095280" y="3542386"/>
                  <a:pt x="2094733" y="4176060"/>
                </a:cubicBezTo>
                <a:cubicBezTo>
                  <a:pt x="2094733" y="4218742"/>
                  <a:pt x="2093638" y="4262520"/>
                  <a:pt x="2085430" y="4304108"/>
                </a:cubicBezTo>
                <a:cubicBezTo>
                  <a:pt x="2056974" y="4447478"/>
                  <a:pt x="1963402" y="4528466"/>
                  <a:pt x="1816748" y="4539410"/>
                </a:cubicBezTo>
                <a:cubicBezTo>
                  <a:pt x="1783917" y="4542145"/>
                  <a:pt x="1751083" y="4543240"/>
                  <a:pt x="1718250" y="4543240"/>
                </a:cubicBezTo>
                <a:cubicBezTo>
                  <a:pt x="1271178" y="4543240"/>
                  <a:pt x="824650" y="4543787"/>
                  <a:pt x="377578" y="4542693"/>
                </a:cubicBezTo>
                <a:cubicBezTo>
                  <a:pt x="327782" y="4542693"/>
                  <a:pt x="276889" y="4541052"/>
                  <a:pt x="228187" y="4530655"/>
                </a:cubicBezTo>
                <a:cubicBezTo>
                  <a:pt x="97403" y="4503294"/>
                  <a:pt x="19152" y="4410815"/>
                  <a:pt x="5472" y="4274012"/>
                </a:cubicBezTo>
                <a:cubicBezTo>
                  <a:pt x="1641" y="4237894"/>
                  <a:pt x="0" y="4201231"/>
                  <a:pt x="0" y="4164568"/>
                </a:cubicBezTo>
                <a:cubicBezTo>
                  <a:pt x="0" y="2902146"/>
                  <a:pt x="0" y="1639177"/>
                  <a:pt x="547" y="376209"/>
                </a:cubicBezTo>
                <a:cubicBezTo>
                  <a:pt x="1094" y="318205"/>
                  <a:pt x="5472" y="258557"/>
                  <a:pt x="20247" y="202742"/>
                </a:cubicBezTo>
                <a:cubicBezTo>
                  <a:pt x="52532" y="83998"/>
                  <a:pt x="147747" y="14501"/>
                  <a:pt x="279627" y="4104"/>
                </a:cubicBezTo>
                <a:cubicBezTo>
                  <a:pt x="310270" y="1915"/>
                  <a:pt x="341461" y="274"/>
                  <a:pt x="372653" y="274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7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936CCB-3F6F-7048-D9F9-38AB205B9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3274" y="1625878"/>
            <a:ext cx="3110536" cy="2073691"/>
          </a:xfrm>
          <a:custGeom>
            <a:avLst/>
            <a:gdLst>
              <a:gd name="connsiteX0" fmla="*/ 246147 w 3110536"/>
              <a:gd name="connsiteY0" fmla="*/ 0 h 2073691"/>
              <a:gd name="connsiteX1" fmla="*/ 2864389 w 3110536"/>
              <a:gd name="connsiteY1" fmla="*/ 0 h 2073691"/>
              <a:gd name="connsiteX2" fmla="*/ 3110536 w 3110536"/>
              <a:gd name="connsiteY2" fmla="*/ 246147 h 2073691"/>
              <a:gd name="connsiteX3" fmla="*/ 3110536 w 3110536"/>
              <a:gd name="connsiteY3" fmla="*/ 1827544 h 2073691"/>
              <a:gd name="connsiteX4" fmla="*/ 2864389 w 3110536"/>
              <a:gd name="connsiteY4" fmla="*/ 2073691 h 2073691"/>
              <a:gd name="connsiteX5" fmla="*/ 246147 w 3110536"/>
              <a:gd name="connsiteY5" fmla="*/ 2073691 h 2073691"/>
              <a:gd name="connsiteX6" fmla="*/ 0 w 3110536"/>
              <a:gd name="connsiteY6" fmla="*/ 1827544 h 2073691"/>
              <a:gd name="connsiteX7" fmla="*/ 0 w 3110536"/>
              <a:gd name="connsiteY7" fmla="*/ 246147 h 2073691"/>
              <a:gd name="connsiteX8" fmla="*/ 246147 w 3110536"/>
              <a:gd name="connsiteY8" fmla="*/ 0 h 2073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0536" h="2073691">
                <a:moveTo>
                  <a:pt x="246147" y="0"/>
                </a:moveTo>
                <a:lnTo>
                  <a:pt x="2864389" y="0"/>
                </a:lnTo>
                <a:cubicBezTo>
                  <a:pt x="3000332" y="0"/>
                  <a:pt x="3110536" y="110204"/>
                  <a:pt x="3110536" y="246147"/>
                </a:cubicBezTo>
                <a:lnTo>
                  <a:pt x="3110536" y="1827544"/>
                </a:lnTo>
                <a:cubicBezTo>
                  <a:pt x="3110536" y="1963487"/>
                  <a:pt x="3000332" y="2073691"/>
                  <a:pt x="2864389" y="2073691"/>
                </a:cubicBezTo>
                <a:lnTo>
                  <a:pt x="246147" y="2073691"/>
                </a:lnTo>
                <a:cubicBezTo>
                  <a:pt x="110204" y="2073691"/>
                  <a:pt x="0" y="1963487"/>
                  <a:pt x="0" y="1827544"/>
                </a:cubicBezTo>
                <a:lnTo>
                  <a:pt x="0" y="246147"/>
                </a:lnTo>
                <a:cubicBezTo>
                  <a:pt x="0" y="110204"/>
                  <a:pt x="110204" y="0"/>
                  <a:pt x="24614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F8ABE7-2374-FFB3-3CD0-F531CBCE74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40732" y="1625878"/>
            <a:ext cx="3110536" cy="2073691"/>
          </a:xfrm>
          <a:custGeom>
            <a:avLst/>
            <a:gdLst>
              <a:gd name="connsiteX0" fmla="*/ 246147 w 3110536"/>
              <a:gd name="connsiteY0" fmla="*/ 0 h 2073691"/>
              <a:gd name="connsiteX1" fmla="*/ 2864389 w 3110536"/>
              <a:gd name="connsiteY1" fmla="*/ 0 h 2073691"/>
              <a:gd name="connsiteX2" fmla="*/ 3110536 w 3110536"/>
              <a:gd name="connsiteY2" fmla="*/ 246147 h 2073691"/>
              <a:gd name="connsiteX3" fmla="*/ 3110536 w 3110536"/>
              <a:gd name="connsiteY3" fmla="*/ 1827544 h 2073691"/>
              <a:gd name="connsiteX4" fmla="*/ 2864389 w 3110536"/>
              <a:gd name="connsiteY4" fmla="*/ 2073691 h 2073691"/>
              <a:gd name="connsiteX5" fmla="*/ 246147 w 3110536"/>
              <a:gd name="connsiteY5" fmla="*/ 2073691 h 2073691"/>
              <a:gd name="connsiteX6" fmla="*/ 0 w 3110536"/>
              <a:gd name="connsiteY6" fmla="*/ 1827544 h 2073691"/>
              <a:gd name="connsiteX7" fmla="*/ 0 w 3110536"/>
              <a:gd name="connsiteY7" fmla="*/ 246147 h 2073691"/>
              <a:gd name="connsiteX8" fmla="*/ 246147 w 3110536"/>
              <a:gd name="connsiteY8" fmla="*/ 0 h 2073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0536" h="2073691">
                <a:moveTo>
                  <a:pt x="246147" y="0"/>
                </a:moveTo>
                <a:lnTo>
                  <a:pt x="2864389" y="0"/>
                </a:lnTo>
                <a:cubicBezTo>
                  <a:pt x="3000332" y="0"/>
                  <a:pt x="3110536" y="110204"/>
                  <a:pt x="3110536" y="246147"/>
                </a:cubicBezTo>
                <a:lnTo>
                  <a:pt x="3110536" y="1827544"/>
                </a:lnTo>
                <a:cubicBezTo>
                  <a:pt x="3110536" y="1963487"/>
                  <a:pt x="3000332" y="2073691"/>
                  <a:pt x="2864389" y="2073691"/>
                </a:cubicBezTo>
                <a:lnTo>
                  <a:pt x="246147" y="2073691"/>
                </a:lnTo>
                <a:cubicBezTo>
                  <a:pt x="110204" y="2073691"/>
                  <a:pt x="0" y="1963487"/>
                  <a:pt x="0" y="1827544"/>
                </a:cubicBezTo>
                <a:lnTo>
                  <a:pt x="0" y="246147"/>
                </a:lnTo>
                <a:cubicBezTo>
                  <a:pt x="0" y="110204"/>
                  <a:pt x="110204" y="0"/>
                  <a:pt x="24614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1CA3E7-DDA1-6C58-8C83-A174934962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190" y="1625878"/>
            <a:ext cx="3110536" cy="2073691"/>
          </a:xfrm>
          <a:custGeom>
            <a:avLst/>
            <a:gdLst>
              <a:gd name="connsiteX0" fmla="*/ 246147 w 3110536"/>
              <a:gd name="connsiteY0" fmla="*/ 0 h 2073691"/>
              <a:gd name="connsiteX1" fmla="*/ 2864389 w 3110536"/>
              <a:gd name="connsiteY1" fmla="*/ 0 h 2073691"/>
              <a:gd name="connsiteX2" fmla="*/ 3110536 w 3110536"/>
              <a:gd name="connsiteY2" fmla="*/ 246147 h 2073691"/>
              <a:gd name="connsiteX3" fmla="*/ 3110536 w 3110536"/>
              <a:gd name="connsiteY3" fmla="*/ 1827544 h 2073691"/>
              <a:gd name="connsiteX4" fmla="*/ 2864389 w 3110536"/>
              <a:gd name="connsiteY4" fmla="*/ 2073691 h 2073691"/>
              <a:gd name="connsiteX5" fmla="*/ 246147 w 3110536"/>
              <a:gd name="connsiteY5" fmla="*/ 2073691 h 2073691"/>
              <a:gd name="connsiteX6" fmla="*/ 0 w 3110536"/>
              <a:gd name="connsiteY6" fmla="*/ 1827544 h 2073691"/>
              <a:gd name="connsiteX7" fmla="*/ 0 w 3110536"/>
              <a:gd name="connsiteY7" fmla="*/ 246147 h 2073691"/>
              <a:gd name="connsiteX8" fmla="*/ 246147 w 3110536"/>
              <a:gd name="connsiteY8" fmla="*/ 0 h 2073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0536" h="2073691">
                <a:moveTo>
                  <a:pt x="246147" y="0"/>
                </a:moveTo>
                <a:lnTo>
                  <a:pt x="2864389" y="0"/>
                </a:lnTo>
                <a:cubicBezTo>
                  <a:pt x="3000332" y="0"/>
                  <a:pt x="3110536" y="110204"/>
                  <a:pt x="3110536" y="246147"/>
                </a:cubicBezTo>
                <a:lnTo>
                  <a:pt x="3110536" y="1827544"/>
                </a:lnTo>
                <a:cubicBezTo>
                  <a:pt x="3110536" y="1963487"/>
                  <a:pt x="3000332" y="2073691"/>
                  <a:pt x="2864389" y="2073691"/>
                </a:cubicBezTo>
                <a:lnTo>
                  <a:pt x="246147" y="2073691"/>
                </a:lnTo>
                <a:cubicBezTo>
                  <a:pt x="110204" y="2073691"/>
                  <a:pt x="0" y="1963487"/>
                  <a:pt x="0" y="1827544"/>
                </a:cubicBezTo>
                <a:lnTo>
                  <a:pt x="0" y="246147"/>
                </a:lnTo>
                <a:cubicBezTo>
                  <a:pt x="0" y="110204"/>
                  <a:pt x="110204" y="0"/>
                  <a:pt x="24614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74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2FE7EE1-4AF0-21E3-17F1-77F206C99C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0088" y="1389354"/>
            <a:ext cx="2074985" cy="4525491"/>
          </a:xfrm>
          <a:custGeom>
            <a:avLst/>
            <a:gdLst>
              <a:gd name="connsiteX0" fmla="*/ 846898 w 2074985"/>
              <a:gd name="connsiteY0" fmla="*/ 72613 h 4525491"/>
              <a:gd name="connsiteX1" fmla="*/ 827990 w 2074985"/>
              <a:gd name="connsiteY1" fmla="*/ 72992 h 4525491"/>
              <a:gd name="connsiteX2" fmla="*/ 761811 w 2074985"/>
              <a:gd name="connsiteY2" fmla="*/ 128581 h 4525491"/>
              <a:gd name="connsiteX3" fmla="*/ 837444 w 2074985"/>
              <a:gd name="connsiteY3" fmla="*/ 227471 h 4525491"/>
              <a:gd name="connsiteX4" fmla="*/ 1035980 w 2074985"/>
              <a:gd name="connsiteY4" fmla="*/ 226904 h 4525491"/>
              <a:gd name="connsiteX5" fmla="*/ 1238108 w 2074985"/>
              <a:gd name="connsiteY5" fmla="*/ 226904 h 4525491"/>
              <a:gd name="connsiteX6" fmla="*/ 1311283 w 2074985"/>
              <a:gd name="connsiteY6" fmla="*/ 170558 h 4525491"/>
              <a:gd name="connsiteX7" fmla="*/ 1234327 w 2074985"/>
              <a:gd name="connsiteY7" fmla="*/ 72613 h 4525491"/>
              <a:gd name="connsiteX8" fmla="*/ 1224872 w 2074985"/>
              <a:gd name="connsiteY8" fmla="*/ 72613 h 4525491"/>
              <a:gd name="connsiteX9" fmla="*/ 846898 w 2074985"/>
              <a:gd name="connsiteY9" fmla="*/ 72613 h 4525491"/>
              <a:gd name="connsiteX10" fmla="*/ 667459 w 2074985"/>
              <a:gd name="connsiteY10" fmla="*/ 573 h 4525491"/>
              <a:gd name="connsiteX11" fmla="*/ 1792496 w 2074985"/>
              <a:gd name="connsiteY11" fmla="*/ 762 h 4525491"/>
              <a:gd name="connsiteX12" fmla="*/ 2019394 w 2074985"/>
              <a:gd name="connsiteY12" fmla="*/ 112699 h 4525491"/>
              <a:gd name="connsiteX13" fmla="*/ 2074795 w 2074985"/>
              <a:gd name="connsiteY13" fmla="*/ 276254 h 4525491"/>
              <a:gd name="connsiteX14" fmla="*/ 2074795 w 2074985"/>
              <a:gd name="connsiteY14" fmla="*/ 285708 h 4525491"/>
              <a:gd name="connsiteX15" fmla="*/ 2074985 w 2074985"/>
              <a:gd name="connsiteY15" fmla="*/ 4239221 h 4525491"/>
              <a:gd name="connsiteX16" fmla="*/ 2033765 w 2074985"/>
              <a:gd name="connsiteY16" fmla="*/ 4392188 h 4525491"/>
              <a:gd name="connsiteX17" fmla="*/ 1797412 w 2074985"/>
              <a:gd name="connsiteY17" fmla="*/ 4525302 h 4525491"/>
              <a:gd name="connsiteX18" fmla="*/ 1786067 w 2074985"/>
              <a:gd name="connsiteY18" fmla="*/ 4525302 h 4525491"/>
              <a:gd name="connsiteX19" fmla="*/ 288539 w 2074985"/>
              <a:gd name="connsiteY19" fmla="*/ 4525491 h 4525491"/>
              <a:gd name="connsiteX20" fmla="*/ 101537 w 2074985"/>
              <a:gd name="connsiteY20" fmla="*/ 4461203 h 4525491"/>
              <a:gd name="connsiteX21" fmla="*/ 378 w 2074985"/>
              <a:gd name="connsiteY21" fmla="*/ 4246028 h 4525491"/>
              <a:gd name="connsiteX22" fmla="*/ 378 w 2074985"/>
              <a:gd name="connsiteY22" fmla="*/ 4225229 h 4525491"/>
              <a:gd name="connsiteX23" fmla="*/ 189 w 2074985"/>
              <a:gd name="connsiteY23" fmla="*/ 2262370 h 4525491"/>
              <a:gd name="connsiteX24" fmla="*/ 0 w 2074985"/>
              <a:gd name="connsiteY24" fmla="*/ 294217 h 4525491"/>
              <a:gd name="connsiteX25" fmla="*/ 33089 w 2074985"/>
              <a:gd name="connsiteY25" fmla="*/ 148435 h 4525491"/>
              <a:gd name="connsiteX26" fmla="*/ 277950 w 2074985"/>
              <a:gd name="connsiteY26" fmla="*/ 951 h 4525491"/>
              <a:gd name="connsiteX27" fmla="*/ 667459 w 2074985"/>
              <a:gd name="connsiteY27" fmla="*/ 573 h 452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74985" h="4525491">
                <a:moveTo>
                  <a:pt x="846898" y="72613"/>
                </a:moveTo>
                <a:cubicBezTo>
                  <a:pt x="840658" y="72613"/>
                  <a:pt x="834229" y="72424"/>
                  <a:pt x="827990" y="72992"/>
                </a:cubicBezTo>
                <a:cubicBezTo>
                  <a:pt x="794711" y="76016"/>
                  <a:pt x="769374" y="97194"/>
                  <a:pt x="761811" y="128581"/>
                </a:cubicBezTo>
                <a:cubicBezTo>
                  <a:pt x="747630" y="187386"/>
                  <a:pt x="789417" y="228416"/>
                  <a:pt x="837444" y="227471"/>
                </a:cubicBezTo>
                <a:cubicBezTo>
                  <a:pt x="903622" y="225769"/>
                  <a:pt x="969801" y="226904"/>
                  <a:pt x="1035980" y="226904"/>
                </a:cubicBezTo>
                <a:cubicBezTo>
                  <a:pt x="1103293" y="226904"/>
                  <a:pt x="1170795" y="227093"/>
                  <a:pt x="1238108" y="226904"/>
                </a:cubicBezTo>
                <a:cubicBezTo>
                  <a:pt x="1274979" y="226715"/>
                  <a:pt x="1303341" y="204214"/>
                  <a:pt x="1311283" y="170558"/>
                </a:cubicBezTo>
                <a:cubicBezTo>
                  <a:pt x="1323384" y="118749"/>
                  <a:pt x="1290105" y="71479"/>
                  <a:pt x="1234327" y="72613"/>
                </a:cubicBezTo>
                <a:cubicBezTo>
                  <a:pt x="1231112" y="72613"/>
                  <a:pt x="1228087" y="72613"/>
                  <a:pt x="1224872" y="72613"/>
                </a:cubicBezTo>
                <a:cubicBezTo>
                  <a:pt x="1098944" y="72613"/>
                  <a:pt x="973015" y="72613"/>
                  <a:pt x="846898" y="72613"/>
                </a:cubicBezTo>
                <a:close/>
                <a:moveTo>
                  <a:pt x="667459" y="573"/>
                </a:moveTo>
                <a:cubicBezTo>
                  <a:pt x="1042409" y="573"/>
                  <a:pt x="1417358" y="384"/>
                  <a:pt x="1792496" y="762"/>
                </a:cubicBezTo>
                <a:cubicBezTo>
                  <a:pt x="1886091" y="762"/>
                  <a:pt x="1962291" y="38011"/>
                  <a:pt x="2019394" y="112699"/>
                </a:cubicBezTo>
                <a:cubicBezTo>
                  <a:pt x="2056076" y="160725"/>
                  <a:pt x="2073850" y="215748"/>
                  <a:pt x="2074795" y="276254"/>
                </a:cubicBezTo>
                <a:cubicBezTo>
                  <a:pt x="2074795" y="279468"/>
                  <a:pt x="2074795" y="282494"/>
                  <a:pt x="2074795" y="285708"/>
                </a:cubicBezTo>
                <a:cubicBezTo>
                  <a:pt x="2074795" y="1603609"/>
                  <a:pt x="2074795" y="2921321"/>
                  <a:pt x="2074985" y="4239221"/>
                </a:cubicBezTo>
                <a:cubicBezTo>
                  <a:pt x="2074985" y="4294244"/>
                  <a:pt x="2063261" y="4345674"/>
                  <a:pt x="2033765" y="4392188"/>
                </a:cubicBezTo>
                <a:cubicBezTo>
                  <a:pt x="1978742" y="4478409"/>
                  <a:pt x="1899327" y="4522088"/>
                  <a:pt x="1797412" y="4525302"/>
                </a:cubicBezTo>
                <a:cubicBezTo>
                  <a:pt x="1793631" y="4525491"/>
                  <a:pt x="1789849" y="4525302"/>
                  <a:pt x="1786067" y="4525302"/>
                </a:cubicBezTo>
                <a:cubicBezTo>
                  <a:pt x="1286891" y="4525302"/>
                  <a:pt x="787715" y="4525113"/>
                  <a:pt x="288539" y="4525491"/>
                </a:cubicBezTo>
                <a:cubicBezTo>
                  <a:pt x="218578" y="4525491"/>
                  <a:pt x="155425" y="4506582"/>
                  <a:pt x="101537" y="4461203"/>
                </a:cubicBezTo>
                <a:cubicBezTo>
                  <a:pt x="34791" y="4405235"/>
                  <a:pt x="2079" y="4332817"/>
                  <a:pt x="378" y="4246028"/>
                </a:cubicBezTo>
                <a:cubicBezTo>
                  <a:pt x="189" y="4239032"/>
                  <a:pt x="378" y="4232225"/>
                  <a:pt x="378" y="4225229"/>
                </a:cubicBezTo>
                <a:cubicBezTo>
                  <a:pt x="189" y="3570817"/>
                  <a:pt x="189" y="2916593"/>
                  <a:pt x="189" y="2262370"/>
                </a:cubicBezTo>
                <a:cubicBezTo>
                  <a:pt x="189" y="1606256"/>
                  <a:pt x="189" y="950142"/>
                  <a:pt x="0" y="294217"/>
                </a:cubicBezTo>
                <a:cubicBezTo>
                  <a:pt x="0" y="242976"/>
                  <a:pt x="7563" y="193625"/>
                  <a:pt x="33089" y="148435"/>
                </a:cubicBezTo>
                <a:cubicBezTo>
                  <a:pt x="86599" y="53138"/>
                  <a:pt x="168850" y="2653"/>
                  <a:pt x="277950" y="951"/>
                </a:cubicBezTo>
                <a:cubicBezTo>
                  <a:pt x="407661" y="-939"/>
                  <a:pt x="537560" y="573"/>
                  <a:pt x="667459" y="573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D52FCD-4A2A-B6F6-D04B-451C34BB87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71810" y="487861"/>
            <a:ext cx="2477871" cy="5404177"/>
          </a:xfrm>
          <a:custGeom>
            <a:avLst/>
            <a:gdLst>
              <a:gd name="connsiteX0" fmla="*/ 1011334 w 2477871"/>
              <a:gd name="connsiteY0" fmla="*/ 86712 h 5404177"/>
              <a:gd name="connsiteX1" fmla="*/ 988755 w 2477871"/>
              <a:gd name="connsiteY1" fmla="*/ 87165 h 5404177"/>
              <a:gd name="connsiteX2" fmla="*/ 909727 w 2477871"/>
              <a:gd name="connsiteY2" fmla="*/ 153548 h 5404177"/>
              <a:gd name="connsiteX3" fmla="*/ 1000045 w 2477871"/>
              <a:gd name="connsiteY3" fmla="*/ 271638 h 5404177"/>
              <a:gd name="connsiteX4" fmla="*/ 1237129 w 2477871"/>
              <a:gd name="connsiteY4" fmla="*/ 270962 h 5404177"/>
              <a:gd name="connsiteX5" fmla="*/ 1478503 w 2477871"/>
              <a:gd name="connsiteY5" fmla="*/ 270962 h 5404177"/>
              <a:gd name="connsiteX6" fmla="*/ 1565886 w 2477871"/>
              <a:gd name="connsiteY6" fmla="*/ 203675 h 5404177"/>
              <a:gd name="connsiteX7" fmla="*/ 1473988 w 2477871"/>
              <a:gd name="connsiteY7" fmla="*/ 86712 h 5404177"/>
              <a:gd name="connsiteX8" fmla="*/ 1462697 w 2477871"/>
              <a:gd name="connsiteY8" fmla="*/ 86712 h 5404177"/>
              <a:gd name="connsiteX9" fmla="*/ 1011334 w 2477871"/>
              <a:gd name="connsiteY9" fmla="*/ 86712 h 5404177"/>
              <a:gd name="connsiteX10" fmla="*/ 797055 w 2477871"/>
              <a:gd name="connsiteY10" fmla="*/ 685 h 5404177"/>
              <a:gd name="connsiteX11" fmla="*/ 2140533 w 2477871"/>
              <a:gd name="connsiteY11" fmla="*/ 911 h 5404177"/>
              <a:gd name="connsiteX12" fmla="*/ 2411486 w 2477871"/>
              <a:gd name="connsiteY12" fmla="*/ 134582 h 5404177"/>
              <a:gd name="connsiteX13" fmla="*/ 2477645 w 2477871"/>
              <a:gd name="connsiteY13" fmla="*/ 329893 h 5404177"/>
              <a:gd name="connsiteX14" fmla="*/ 2477645 w 2477871"/>
              <a:gd name="connsiteY14" fmla="*/ 341184 h 5404177"/>
              <a:gd name="connsiteX15" fmla="*/ 2477871 w 2477871"/>
              <a:gd name="connsiteY15" fmla="*/ 5062324 h 5404177"/>
              <a:gd name="connsiteX16" fmla="*/ 2428647 w 2477871"/>
              <a:gd name="connsiteY16" fmla="*/ 5244992 h 5404177"/>
              <a:gd name="connsiteX17" fmla="*/ 2146404 w 2477871"/>
              <a:gd name="connsiteY17" fmla="*/ 5403952 h 5404177"/>
              <a:gd name="connsiteX18" fmla="*/ 2132856 w 2477871"/>
              <a:gd name="connsiteY18" fmla="*/ 5403952 h 5404177"/>
              <a:gd name="connsiteX19" fmla="*/ 344563 w 2477871"/>
              <a:gd name="connsiteY19" fmla="*/ 5404177 h 5404177"/>
              <a:gd name="connsiteX20" fmla="*/ 121252 w 2477871"/>
              <a:gd name="connsiteY20" fmla="*/ 5327407 h 5404177"/>
              <a:gd name="connsiteX21" fmla="*/ 451 w 2477871"/>
              <a:gd name="connsiteY21" fmla="*/ 5070452 h 5404177"/>
              <a:gd name="connsiteX22" fmla="*/ 451 w 2477871"/>
              <a:gd name="connsiteY22" fmla="*/ 5045615 h 5404177"/>
              <a:gd name="connsiteX23" fmla="*/ 226 w 2477871"/>
              <a:gd name="connsiteY23" fmla="*/ 2701641 h 5404177"/>
              <a:gd name="connsiteX24" fmla="*/ 0 w 2477871"/>
              <a:gd name="connsiteY24" fmla="*/ 351344 h 5404177"/>
              <a:gd name="connsiteX25" fmla="*/ 39514 w 2477871"/>
              <a:gd name="connsiteY25" fmla="*/ 177256 h 5404177"/>
              <a:gd name="connsiteX26" fmla="*/ 331918 w 2477871"/>
              <a:gd name="connsiteY26" fmla="*/ 1136 h 5404177"/>
              <a:gd name="connsiteX27" fmla="*/ 797055 w 2477871"/>
              <a:gd name="connsiteY27" fmla="*/ 685 h 5404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477871" h="5404177">
                <a:moveTo>
                  <a:pt x="1011334" y="86712"/>
                </a:moveTo>
                <a:cubicBezTo>
                  <a:pt x="1003883" y="86712"/>
                  <a:pt x="996206" y="86487"/>
                  <a:pt x="988755" y="87165"/>
                </a:cubicBezTo>
                <a:cubicBezTo>
                  <a:pt x="949014" y="90777"/>
                  <a:pt x="918758" y="116066"/>
                  <a:pt x="909727" y="153548"/>
                </a:cubicBezTo>
                <a:cubicBezTo>
                  <a:pt x="892792" y="223770"/>
                  <a:pt x="942693" y="272768"/>
                  <a:pt x="1000045" y="271638"/>
                </a:cubicBezTo>
                <a:cubicBezTo>
                  <a:pt x="1079073" y="269607"/>
                  <a:pt x="1158101" y="270962"/>
                  <a:pt x="1237129" y="270962"/>
                </a:cubicBezTo>
                <a:cubicBezTo>
                  <a:pt x="1317512" y="270962"/>
                  <a:pt x="1398121" y="271187"/>
                  <a:pt x="1478503" y="270962"/>
                </a:cubicBezTo>
                <a:cubicBezTo>
                  <a:pt x="1522534" y="270736"/>
                  <a:pt x="1556402" y="243866"/>
                  <a:pt x="1565886" y="203675"/>
                </a:cubicBezTo>
                <a:cubicBezTo>
                  <a:pt x="1580337" y="141806"/>
                  <a:pt x="1540596" y="85358"/>
                  <a:pt x="1473988" y="86712"/>
                </a:cubicBezTo>
                <a:cubicBezTo>
                  <a:pt x="1470149" y="86712"/>
                  <a:pt x="1466536" y="86712"/>
                  <a:pt x="1462697" y="86712"/>
                </a:cubicBezTo>
                <a:cubicBezTo>
                  <a:pt x="1312318" y="86712"/>
                  <a:pt x="1161939" y="86712"/>
                  <a:pt x="1011334" y="86712"/>
                </a:cubicBezTo>
                <a:close/>
                <a:moveTo>
                  <a:pt x="797055" y="685"/>
                </a:moveTo>
                <a:cubicBezTo>
                  <a:pt x="1244806" y="685"/>
                  <a:pt x="1692557" y="460"/>
                  <a:pt x="2140533" y="911"/>
                </a:cubicBezTo>
                <a:cubicBezTo>
                  <a:pt x="2252302" y="911"/>
                  <a:pt x="2343296" y="45392"/>
                  <a:pt x="2411486" y="134582"/>
                </a:cubicBezTo>
                <a:cubicBezTo>
                  <a:pt x="2455291" y="191933"/>
                  <a:pt x="2476516" y="257639"/>
                  <a:pt x="2477645" y="329893"/>
                </a:cubicBezTo>
                <a:cubicBezTo>
                  <a:pt x="2477645" y="333732"/>
                  <a:pt x="2477645" y="337345"/>
                  <a:pt x="2477645" y="341184"/>
                </a:cubicBezTo>
                <a:cubicBezTo>
                  <a:pt x="2477645" y="1914972"/>
                  <a:pt x="2477645" y="3488536"/>
                  <a:pt x="2477871" y="5062324"/>
                </a:cubicBezTo>
                <a:cubicBezTo>
                  <a:pt x="2477871" y="5128031"/>
                  <a:pt x="2463871" y="5189446"/>
                  <a:pt x="2428647" y="5244992"/>
                </a:cubicBezTo>
                <a:cubicBezTo>
                  <a:pt x="2362941" y="5347954"/>
                  <a:pt x="2268107" y="5400113"/>
                  <a:pt x="2146404" y="5403952"/>
                </a:cubicBezTo>
                <a:cubicBezTo>
                  <a:pt x="2141888" y="5404177"/>
                  <a:pt x="2137372" y="5403952"/>
                  <a:pt x="2132856" y="5403952"/>
                </a:cubicBezTo>
                <a:cubicBezTo>
                  <a:pt x="1536758" y="5403952"/>
                  <a:pt x="940661" y="5403726"/>
                  <a:pt x="344563" y="5404177"/>
                </a:cubicBezTo>
                <a:cubicBezTo>
                  <a:pt x="261018" y="5404177"/>
                  <a:pt x="185604" y="5381597"/>
                  <a:pt x="121252" y="5327407"/>
                </a:cubicBezTo>
                <a:cubicBezTo>
                  <a:pt x="41546" y="5260572"/>
                  <a:pt x="2483" y="5174092"/>
                  <a:pt x="451" y="5070452"/>
                </a:cubicBezTo>
                <a:cubicBezTo>
                  <a:pt x="226" y="5062098"/>
                  <a:pt x="451" y="5053970"/>
                  <a:pt x="451" y="5045615"/>
                </a:cubicBezTo>
                <a:cubicBezTo>
                  <a:pt x="226" y="4264140"/>
                  <a:pt x="226" y="3482890"/>
                  <a:pt x="226" y="2701641"/>
                </a:cubicBezTo>
                <a:cubicBezTo>
                  <a:pt x="226" y="1918134"/>
                  <a:pt x="226" y="1134626"/>
                  <a:pt x="0" y="351344"/>
                </a:cubicBezTo>
                <a:cubicBezTo>
                  <a:pt x="0" y="290154"/>
                  <a:pt x="9031" y="231221"/>
                  <a:pt x="39514" y="177256"/>
                </a:cubicBezTo>
                <a:cubicBezTo>
                  <a:pt x="103414" y="63456"/>
                  <a:pt x="201634" y="3169"/>
                  <a:pt x="331918" y="1136"/>
                </a:cubicBezTo>
                <a:cubicBezTo>
                  <a:pt x="486813" y="-1121"/>
                  <a:pt x="641934" y="685"/>
                  <a:pt x="797055" y="685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89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93F7A92-B3C7-956E-1BDC-EDF83F39A8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8695" y="1847131"/>
            <a:ext cx="1744113" cy="3803864"/>
          </a:xfrm>
          <a:custGeom>
            <a:avLst/>
            <a:gdLst>
              <a:gd name="connsiteX0" fmla="*/ 711853 w 1744113"/>
              <a:gd name="connsiteY0" fmla="*/ 61034 h 3803864"/>
              <a:gd name="connsiteX1" fmla="*/ 695961 w 1744113"/>
              <a:gd name="connsiteY1" fmla="*/ 61353 h 3803864"/>
              <a:gd name="connsiteX2" fmla="*/ 640335 w 1744113"/>
              <a:gd name="connsiteY2" fmla="*/ 108078 h 3803864"/>
              <a:gd name="connsiteX3" fmla="*/ 703908 w 1744113"/>
              <a:gd name="connsiteY3" fmla="*/ 191199 h 3803864"/>
              <a:gd name="connsiteX4" fmla="*/ 870786 w 1744113"/>
              <a:gd name="connsiteY4" fmla="*/ 190722 h 3803864"/>
              <a:gd name="connsiteX5" fmla="*/ 1040683 w 1744113"/>
              <a:gd name="connsiteY5" fmla="*/ 190722 h 3803864"/>
              <a:gd name="connsiteX6" fmla="*/ 1102189 w 1744113"/>
              <a:gd name="connsiteY6" fmla="*/ 143361 h 3803864"/>
              <a:gd name="connsiteX7" fmla="*/ 1037505 w 1744113"/>
              <a:gd name="connsiteY7" fmla="*/ 61034 h 3803864"/>
              <a:gd name="connsiteX8" fmla="*/ 1029557 w 1744113"/>
              <a:gd name="connsiteY8" fmla="*/ 61034 h 3803864"/>
              <a:gd name="connsiteX9" fmla="*/ 711853 w 1744113"/>
              <a:gd name="connsiteY9" fmla="*/ 61034 h 3803864"/>
              <a:gd name="connsiteX10" fmla="*/ 561027 w 1744113"/>
              <a:gd name="connsiteY10" fmla="*/ 482 h 3803864"/>
              <a:gd name="connsiteX11" fmla="*/ 1506669 w 1744113"/>
              <a:gd name="connsiteY11" fmla="*/ 641 h 3803864"/>
              <a:gd name="connsiteX12" fmla="*/ 1697387 w 1744113"/>
              <a:gd name="connsiteY12" fmla="*/ 94728 h 3803864"/>
              <a:gd name="connsiteX13" fmla="*/ 1743954 w 1744113"/>
              <a:gd name="connsiteY13" fmla="*/ 232203 h 3803864"/>
              <a:gd name="connsiteX14" fmla="*/ 1743954 w 1744113"/>
              <a:gd name="connsiteY14" fmla="*/ 240150 h 3803864"/>
              <a:gd name="connsiteX15" fmla="*/ 1744113 w 1744113"/>
              <a:gd name="connsiteY15" fmla="*/ 3563242 h 3803864"/>
              <a:gd name="connsiteX16" fmla="*/ 1709466 w 1744113"/>
              <a:gd name="connsiteY16" fmla="*/ 3691818 h 3803864"/>
              <a:gd name="connsiteX17" fmla="*/ 1510802 w 1744113"/>
              <a:gd name="connsiteY17" fmla="*/ 3803706 h 3803864"/>
              <a:gd name="connsiteX18" fmla="*/ 1501266 w 1744113"/>
              <a:gd name="connsiteY18" fmla="*/ 3803706 h 3803864"/>
              <a:gd name="connsiteX19" fmla="*/ 242530 w 1744113"/>
              <a:gd name="connsiteY19" fmla="*/ 3803864 h 3803864"/>
              <a:gd name="connsiteX20" fmla="*/ 85347 w 1744113"/>
              <a:gd name="connsiteY20" fmla="*/ 3749827 h 3803864"/>
              <a:gd name="connsiteX21" fmla="*/ 318 w 1744113"/>
              <a:gd name="connsiteY21" fmla="*/ 3568964 h 3803864"/>
              <a:gd name="connsiteX22" fmla="*/ 318 w 1744113"/>
              <a:gd name="connsiteY22" fmla="*/ 3551481 h 3803864"/>
              <a:gd name="connsiteX23" fmla="*/ 159 w 1744113"/>
              <a:gd name="connsiteY23" fmla="*/ 1901617 h 3803864"/>
              <a:gd name="connsiteX24" fmla="*/ 0 w 1744113"/>
              <a:gd name="connsiteY24" fmla="*/ 247302 h 3803864"/>
              <a:gd name="connsiteX25" fmla="*/ 27813 w 1744113"/>
              <a:gd name="connsiteY25" fmla="*/ 124765 h 3803864"/>
              <a:gd name="connsiteX26" fmla="*/ 233629 w 1744113"/>
              <a:gd name="connsiteY26" fmla="*/ 799 h 3803864"/>
              <a:gd name="connsiteX27" fmla="*/ 561027 w 1744113"/>
              <a:gd name="connsiteY27" fmla="*/ 482 h 380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44113" h="3803864">
                <a:moveTo>
                  <a:pt x="711853" y="61034"/>
                </a:moveTo>
                <a:cubicBezTo>
                  <a:pt x="706608" y="61034"/>
                  <a:pt x="701206" y="60875"/>
                  <a:pt x="695961" y="61353"/>
                </a:cubicBezTo>
                <a:cubicBezTo>
                  <a:pt x="667988" y="63895"/>
                  <a:pt x="646691" y="81695"/>
                  <a:pt x="640335" y="108078"/>
                </a:cubicBezTo>
                <a:cubicBezTo>
                  <a:pt x="628414" y="157506"/>
                  <a:pt x="663539" y="191994"/>
                  <a:pt x="703908" y="191199"/>
                </a:cubicBezTo>
                <a:cubicBezTo>
                  <a:pt x="759534" y="189769"/>
                  <a:pt x="815160" y="190722"/>
                  <a:pt x="870786" y="190722"/>
                </a:cubicBezTo>
                <a:cubicBezTo>
                  <a:pt x="927365" y="190722"/>
                  <a:pt x="984104" y="190882"/>
                  <a:pt x="1040683" y="190722"/>
                </a:cubicBezTo>
                <a:cubicBezTo>
                  <a:pt x="1071675" y="190564"/>
                  <a:pt x="1095513" y="171651"/>
                  <a:pt x="1102189" y="143361"/>
                </a:cubicBezTo>
                <a:cubicBezTo>
                  <a:pt x="1112361" y="99813"/>
                  <a:pt x="1084388" y="60081"/>
                  <a:pt x="1037505" y="61034"/>
                </a:cubicBezTo>
                <a:cubicBezTo>
                  <a:pt x="1034802" y="61034"/>
                  <a:pt x="1032259" y="61034"/>
                  <a:pt x="1029557" y="61034"/>
                </a:cubicBezTo>
                <a:cubicBezTo>
                  <a:pt x="923709" y="61034"/>
                  <a:pt x="817861" y="61034"/>
                  <a:pt x="711853" y="61034"/>
                </a:cubicBezTo>
                <a:close/>
                <a:moveTo>
                  <a:pt x="561027" y="482"/>
                </a:moveTo>
                <a:cubicBezTo>
                  <a:pt x="876189" y="482"/>
                  <a:pt x="1191350" y="323"/>
                  <a:pt x="1506669" y="641"/>
                </a:cubicBezTo>
                <a:cubicBezTo>
                  <a:pt x="1585341" y="641"/>
                  <a:pt x="1649389" y="31950"/>
                  <a:pt x="1697387" y="94728"/>
                </a:cubicBezTo>
                <a:cubicBezTo>
                  <a:pt x="1728220" y="135096"/>
                  <a:pt x="1743160" y="181345"/>
                  <a:pt x="1743954" y="232203"/>
                </a:cubicBezTo>
                <a:cubicBezTo>
                  <a:pt x="1743954" y="234905"/>
                  <a:pt x="1743954" y="237449"/>
                  <a:pt x="1743954" y="240150"/>
                </a:cubicBezTo>
                <a:cubicBezTo>
                  <a:pt x="1743954" y="1347901"/>
                  <a:pt x="1743954" y="2455493"/>
                  <a:pt x="1744113" y="3563242"/>
                </a:cubicBezTo>
                <a:cubicBezTo>
                  <a:pt x="1744113" y="3609492"/>
                  <a:pt x="1734259" y="3652721"/>
                  <a:pt x="1709466" y="3691818"/>
                </a:cubicBezTo>
                <a:cubicBezTo>
                  <a:pt x="1663217" y="3764290"/>
                  <a:pt x="1596466" y="3801004"/>
                  <a:pt x="1510802" y="3803706"/>
                </a:cubicBezTo>
                <a:cubicBezTo>
                  <a:pt x="1507623" y="3803864"/>
                  <a:pt x="1504445" y="3803706"/>
                  <a:pt x="1501266" y="3803706"/>
                </a:cubicBezTo>
                <a:cubicBezTo>
                  <a:pt x="1081687" y="3803706"/>
                  <a:pt x="662109" y="3803547"/>
                  <a:pt x="242530" y="3803864"/>
                </a:cubicBezTo>
                <a:cubicBezTo>
                  <a:pt x="183724" y="3803864"/>
                  <a:pt x="130642" y="3787971"/>
                  <a:pt x="85347" y="3749827"/>
                </a:cubicBezTo>
                <a:cubicBezTo>
                  <a:pt x="29243" y="3702785"/>
                  <a:pt x="1748" y="3641913"/>
                  <a:pt x="318" y="3568964"/>
                </a:cubicBezTo>
                <a:cubicBezTo>
                  <a:pt x="159" y="3563083"/>
                  <a:pt x="318" y="3557363"/>
                  <a:pt x="318" y="3551481"/>
                </a:cubicBezTo>
                <a:cubicBezTo>
                  <a:pt x="159" y="3001421"/>
                  <a:pt x="159" y="2451518"/>
                  <a:pt x="159" y="1901617"/>
                </a:cubicBezTo>
                <a:cubicBezTo>
                  <a:pt x="159" y="1350126"/>
                  <a:pt x="159" y="798634"/>
                  <a:pt x="0" y="247302"/>
                </a:cubicBezTo>
                <a:cubicBezTo>
                  <a:pt x="0" y="204232"/>
                  <a:pt x="6356" y="162750"/>
                  <a:pt x="27813" y="124765"/>
                </a:cubicBezTo>
                <a:cubicBezTo>
                  <a:pt x="72790" y="44664"/>
                  <a:pt x="141925" y="2229"/>
                  <a:pt x="233629" y="799"/>
                </a:cubicBezTo>
                <a:cubicBezTo>
                  <a:pt x="342656" y="-790"/>
                  <a:pt x="451842" y="482"/>
                  <a:pt x="561027" y="482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7A62B9-EF75-109C-16DD-764144B0B7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6351" y="1847131"/>
            <a:ext cx="1744113" cy="3803864"/>
          </a:xfrm>
          <a:custGeom>
            <a:avLst/>
            <a:gdLst>
              <a:gd name="connsiteX0" fmla="*/ 711855 w 1744113"/>
              <a:gd name="connsiteY0" fmla="*/ 61034 h 3803864"/>
              <a:gd name="connsiteX1" fmla="*/ 695961 w 1744113"/>
              <a:gd name="connsiteY1" fmla="*/ 61353 h 3803864"/>
              <a:gd name="connsiteX2" fmla="*/ 640335 w 1744113"/>
              <a:gd name="connsiteY2" fmla="*/ 108078 h 3803864"/>
              <a:gd name="connsiteX3" fmla="*/ 703908 w 1744113"/>
              <a:gd name="connsiteY3" fmla="*/ 191199 h 3803864"/>
              <a:gd name="connsiteX4" fmla="*/ 870786 w 1744113"/>
              <a:gd name="connsiteY4" fmla="*/ 190722 h 3803864"/>
              <a:gd name="connsiteX5" fmla="*/ 1040683 w 1744113"/>
              <a:gd name="connsiteY5" fmla="*/ 190722 h 3803864"/>
              <a:gd name="connsiteX6" fmla="*/ 1102190 w 1744113"/>
              <a:gd name="connsiteY6" fmla="*/ 143361 h 3803864"/>
              <a:gd name="connsiteX7" fmla="*/ 1037505 w 1744113"/>
              <a:gd name="connsiteY7" fmla="*/ 61034 h 3803864"/>
              <a:gd name="connsiteX8" fmla="*/ 1029557 w 1744113"/>
              <a:gd name="connsiteY8" fmla="*/ 61034 h 3803864"/>
              <a:gd name="connsiteX9" fmla="*/ 711855 w 1744113"/>
              <a:gd name="connsiteY9" fmla="*/ 61034 h 3803864"/>
              <a:gd name="connsiteX10" fmla="*/ 561029 w 1744113"/>
              <a:gd name="connsiteY10" fmla="*/ 482 h 3803864"/>
              <a:gd name="connsiteX11" fmla="*/ 1506669 w 1744113"/>
              <a:gd name="connsiteY11" fmla="*/ 641 h 3803864"/>
              <a:gd name="connsiteX12" fmla="*/ 1697387 w 1744113"/>
              <a:gd name="connsiteY12" fmla="*/ 94728 h 3803864"/>
              <a:gd name="connsiteX13" fmla="*/ 1743954 w 1744113"/>
              <a:gd name="connsiteY13" fmla="*/ 232203 h 3803864"/>
              <a:gd name="connsiteX14" fmla="*/ 1743954 w 1744113"/>
              <a:gd name="connsiteY14" fmla="*/ 240150 h 3803864"/>
              <a:gd name="connsiteX15" fmla="*/ 1744113 w 1744113"/>
              <a:gd name="connsiteY15" fmla="*/ 3563242 h 3803864"/>
              <a:gd name="connsiteX16" fmla="*/ 1709466 w 1744113"/>
              <a:gd name="connsiteY16" fmla="*/ 3691818 h 3803864"/>
              <a:gd name="connsiteX17" fmla="*/ 1510802 w 1744113"/>
              <a:gd name="connsiteY17" fmla="*/ 3803706 h 3803864"/>
              <a:gd name="connsiteX18" fmla="*/ 1501266 w 1744113"/>
              <a:gd name="connsiteY18" fmla="*/ 3803706 h 3803864"/>
              <a:gd name="connsiteX19" fmla="*/ 242530 w 1744113"/>
              <a:gd name="connsiteY19" fmla="*/ 3803864 h 3803864"/>
              <a:gd name="connsiteX20" fmla="*/ 85347 w 1744113"/>
              <a:gd name="connsiteY20" fmla="*/ 3749827 h 3803864"/>
              <a:gd name="connsiteX21" fmla="*/ 318 w 1744113"/>
              <a:gd name="connsiteY21" fmla="*/ 3568964 h 3803864"/>
              <a:gd name="connsiteX22" fmla="*/ 318 w 1744113"/>
              <a:gd name="connsiteY22" fmla="*/ 3551481 h 3803864"/>
              <a:gd name="connsiteX23" fmla="*/ 160 w 1744113"/>
              <a:gd name="connsiteY23" fmla="*/ 1901616 h 3803864"/>
              <a:gd name="connsiteX24" fmla="*/ 0 w 1744113"/>
              <a:gd name="connsiteY24" fmla="*/ 247302 h 3803864"/>
              <a:gd name="connsiteX25" fmla="*/ 27813 w 1744113"/>
              <a:gd name="connsiteY25" fmla="*/ 124765 h 3803864"/>
              <a:gd name="connsiteX26" fmla="*/ 233629 w 1744113"/>
              <a:gd name="connsiteY26" fmla="*/ 799 h 3803864"/>
              <a:gd name="connsiteX27" fmla="*/ 561029 w 1744113"/>
              <a:gd name="connsiteY27" fmla="*/ 482 h 380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44113" h="3803864">
                <a:moveTo>
                  <a:pt x="711855" y="61034"/>
                </a:moveTo>
                <a:cubicBezTo>
                  <a:pt x="706609" y="61034"/>
                  <a:pt x="701206" y="60875"/>
                  <a:pt x="695961" y="61353"/>
                </a:cubicBezTo>
                <a:cubicBezTo>
                  <a:pt x="667988" y="63895"/>
                  <a:pt x="646692" y="81695"/>
                  <a:pt x="640335" y="108078"/>
                </a:cubicBezTo>
                <a:cubicBezTo>
                  <a:pt x="628414" y="157506"/>
                  <a:pt x="663539" y="191994"/>
                  <a:pt x="703908" y="191199"/>
                </a:cubicBezTo>
                <a:cubicBezTo>
                  <a:pt x="759534" y="189769"/>
                  <a:pt x="815160" y="190722"/>
                  <a:pt x="870786" y="190722"/>
                </a:cubicBezTo>
                <a:cubicBezTo>
                  <a:pt x="927366" y="190722"/>
                  <a:pt x="984104" y="190882"/>
                  <a:pt x="1040683" y="190722"/>
                </a:cubicBezTo>
                <a:cubicBezTo>
                  <a:pt x="1071675" y="190564"/>
                  <a:pt x="1095514" y="171651"/>
                  <a:pt x="1102190" y="143361"/>
                </a:cubicBezTo>
                <a:cubicBezTo>
                  <a:pt x="1112361" y="99813"/>
                  <a:pt x="1084388" y="60081"/>
                  <a:pt x="1037505" y="61034"/>
                </a:cubicBezTo>
                <a:cubicBezTo>
                  <a:pt x="1034802" y="61034"/>
                  <a:pt x="1032259" y="61034"/>
                  <a:pt x="1029557" y="61034"/>
                </a:cubicBezTo>
                <a:cubicBezTo>
                  <a:pt x="923709" y="61034"/>
                  <a:pt x="817861" y="61034"/>
                  <a:pt x="711855" y="61034"/>
                </a:cubicBezTo>
                <a:close/>
                <a:moveTo>
                  <a:pt x="561029" y="482"/>
                </a:moveTo>
                <a:cubicBezTo>
                  <a:pt x="876189" y="482"/>
                  <a:pt x="1191350" y="323"/>
                  <a:pt x="1506669" y="641"/>
                </a:cubicBezTo>
                <a:cubicBezTo>
                  <a:pt x="1585341" y="641"/>
                  <a:pt x="1649389" y="31950"/>
                  <a:pt x="1697387" y="94728"/>
                </a:cubicBezTo>
                <a:cubicBezTo>
                  <a:pt x="1728221" y="135096"/>
                  <a:pt x="1743160" y="181345"/>
                  <a:pt x="1743954" y="232203"/>
                </a:cubicBezTo>
                <a:cubicBezTo>
                  <a:pt x="1743954" y="234905"/>
                  <a:pt x="1743954" y="237449"/>
                  <a:pt x="1743954" y="240150"/>
                </a:cubicBezTo>
                <a:cubicBezTo>
                  <a:pt x="1743954" y="1347900"/>
                  <a:pt x="1743954" y="2455493"/>
                  <a:pt x="1744113" y="3563242"/>
                </a:cubicBezTo>
                <a:cubicBezTo>
                  <a:pt x="1744113" y="3609492"/>
                  <a:pt x="1734259" y="3652721"/>
                  <a:pt x="1709466" y="3691818"/>
                </a:cubicBezTo>
                <a:cubicBezTo>
                  <a:pt x="1663217" y="3764290"/>
                  <a:pt x="1596466" y="3801004"/>
                  <a:pt x="1510802" y="3803706"/>
                </a:cubicBezTo>
                <a:cubicBezTo>
                  <a:pt x="1507624" y="3803864"/>
                  <a:pt x="1504445" y="3803706"/>
                  <a:pt x="1501266" y="3803706"/>
                </a:cubicBezTo>
                <a:cubicBezTo>
                  <a:pt x="1081687" y="3803706"/>
                  <a:pt x="662109" y="3803547"/>
                  <a:pt x="242530" y="3803864"/>
                </a:cubicBezTo>
                <a:cubicBezTo>
                  <a:pt x="183724" y="3803864"/>
                  <a:pt x="130643" y="3787971"/>
                  <a:pt x="85347" y="3749827"/>
                </a:cubicBezTo>
                <a:cubicBezTo>
                  <a:pt x="29243" y="3702785"/>
                  <a:pt x="1748" y="3641913"/>
                  <a:pt x="318" y="3568964"/>
                </a:cubicBezTo>
                <a:cubicBezTo>
                  <a:pt x="160" y="3563083"/>
                  <a:pt x="318" y="3557363"/>
                  <a:pt x="318" y="3551481"/>
                </a:cubicBezTo>
                <a:cubicBezTo>
                  <a:pt x="160" y="3001421"/>
                  <a:pt x="160" y="2451518"/>
                  <a:pt x="160" y="1901616"/>
                </a:cubicBezTo>
                <a:cubicBezTo>
                  <a:pt x="160" y="1350126"/>
                  <a:pt x="160" y="798634"/>
                  <a:pt x="0" y="247302"/>
                </a:cubicBezTo>
                <a:cubicBezTo>
                  <a:pt x="0" y="204232"/>
                  <a:pt x="6357" y="162750"/>
                  <a:pt x="27813" y="124765"/>
                </a:cubicBezTo>
                <a:cubicBezTo>
                  <a:pt x="72790" y="44664"/>
                  <a:pt x="141925" y="2229"/>
                  <a:pt x="233629" y="799"/>
                </a:cubicBezTo>
                <a:cubicBezTo>
                  <a:pt x="342656" y="-790"/>
                  <a:pt x="451842" y="482"/>
                  <a:pt x="561029" y="482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25C1AE-B819-89DA-D695-D04CABDCD4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43446" y="1439663"/>
            <a:ext cx="2115234" cy="4613271"/>
          </a:xfrm>
          <a:custGeom>
            <a:avLst/>
            <a:gdLst>
              <a:gd name="connsiteX0" fmla="*/ 863325 w 2115234"/>
              <a:gd name="connsiteY0" fmla="*/ 74021 h 4613271"/>
              <a:gd name="connsiteX1" fmla="*/ 844050 w 2115234"/>
              <a:gd name="connsiteY1" fmla="*/ 74408 h 4613271"/>
              <a:gd name="connsiteX2" fmla="*/ 776589 w 2115234"/>
              <a:gd name="connsiteY2" fmla="*/ 131075 h 4613271"/>
              <a:gd name="connsiteX3" fmla="*/ 853688 w 2115234"/>
              <a:gd name="connsiteY3" fmla="*/ 231882 h 4613271"/>
              <a:gd name="connsiteX4" fmla="*/ 1056075 w 2115234"/>
              <a:gd name="connsiteY4" fmla="*/ 231306 h 4613271"/>
              <a:gd name="connsiteX5" fmla="*/ 1262124 w 2115234"/>
              <a:gd name="connsiteY5" fmla="*/ 231306 h 4613271"/>
              <a:gd name="connsiteX6" fmla="*/ 1336719 w 2115234"/>
              <a:gd name="connsiteY6" fmla="*/ 173867 h 4613271"/>
              <a:gd name="connsiteX7" fmla="*/ 1258270 w 2115234"/>
              <a:gd name="connsiteY7" fmla="*/ 74021 h 4613271"/>
              <a:gd name="connsiteX8" fmla="*/ 1248631 w 2115234"/>
              <a:gd name="connsiteY8" fmla="*/ 74021 h 4613271"/>
              <a:gd name="connsiteX9" fmla="*/ 863325 w 2115234"/>
              <a:gd name="connsiteY9" fmla="*/ 74021 h 4613271"/>
              <a:gd name="connsiteX10" fmla="*/ 680406 w 2115234"/>
              <a:gd name="connsiteY10" fmla="*/ 584 h 4613271"/>
              <a:gd name="connsiteX11" fmla="*/ 1827266 w 2115234"/>
              <a:gd name="connsiteY11" fmla="*/ 777 h 4613271"/>
              <a:gd name="connsiteX12" fmla="*/ 2058565 w 2115234"/>
              <a:gd name="connsiteY12" fmla="*/ 114885 h 4613271"/>
              <a:gd name="connsiteX13" fmla="*/ 2115041 w 2115234"/>
              <a:gd name="connsiteY13" fmla="*/ 281613 h 4613271"/>
              <a:gd name="connsiteX14" fmla="*/ 2115041 w 2115234"/>
              <a:gd name="connsiteY14" fmla="*/ 291251 h 4613271"/>
              <a:gd name="connsiteX15" fmla="*/ 2115234 w 2115234"/>
              <a:gd name="connsiteY15" fmla="*/ 4321449 h 4613271"/>
              <a:gd name="connsiteX16" fmla="*/ 2073215 w 2115234"/>
              <a:gd name="connsiteY16" fmla="*/ 4477383 h 4613271"/>
              <a:gd name="connsiteX17" fmla="*/ 1832277 w 2115234"/>
              <a:gd name="connsiteY17" fmla="*/ 4613079 h 4613271"/>
              <a:gd name="connsiteX18" fmla="*/ 1820712 w 2115234"/>
              <a:gd name="connsiteY18" fmla="*/ 4613079 h 4613271"/>
              <a:gd name="connsiteX19" fmla="*/ 294137 w 2115234"/>
              <a:gd name="connsiteY19" fmla="*/ 4613271 h 4613271"/>
              <a:gd name="connsiteX20" fmla="*/ 103507 w 2115234"/>
              <a:gd name="connsiteY20" fmla="*/ 4547737 h 4613271"/>
              <a:gd name="connsiteX21" fmla="*/ 385 w 2115234"/>
              <a:gd name="connsiteY21" fmla="*/ 4328387 h 4613271"/>
              <a:gd name="connsiteX22" fmla="*/ 385 w 2115234"/>
              <a:gd name="connsiteY22" fmla="*/ 4307185 h 4613271"/>
              <a:gd name="connsiteX23" fmla="*/ 194 w 2115234"/>
              <a:gd name="connsiteY23" fmla="*/ 2306253 h 4613271"/>
              <a:gd name="connsiteX24" fmla="*/ 0 w 2115234"/>
              <a:gd name="connsiteY24" fmla="*/ 299924 h 4613271"/>
              <a:gd name="connsiteX25" fmla="*/ 33731 w 2115234"/>
              <a:gd name="connsiteY25" fmla="*/ 151314 h 4613271"/>
              <a:gd name="connsiteX26" fmla="*/ 283342 w 2115234"/>
              <a:gd name="connsiteY26" fmla="*/ 969 h 4613271"/>
              <a:gd name="connsiteX27" fmla="*/ 680406 w 2115234"/>
              <a:gd name="connsiteY27" fmla="*/ 584 h 461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15234" h="4613271">
                <a:moveTo>
                  <a:pt x="863325" y="74021"/>
                </a:moveTo>
                <a:cubicBezTo>
                  <a:pt x="856965" y="74021"/>
                  <a:pt x="850412" y="73828"/>
                  <a:pt x="844050" y="74408"/>
                </a:cubicBezTo>
                <a:cubicBezTo>
                  <a:pt x="810126" y="77491"/>
                  <a:pt x="784298" y="99079"/>
                  <a:pt x="776589" y="131075"/>
                </a:cubicBezTo>
                <a:cubicBezTo>
                  <a:pt x="762132" y="191020"/>
                  <a:pt x="804730" y="232848"/>
                  <a:pt x="853688" y="231882"/>
                </a:cubicBezTo>
                <a:cubicBezTo>
                  <a:pt x="921151" y="230149"/>
                  <a:pt x="988613" y="231306"/>
                  <a:pt x="1056075" y="231306"/>
                </a:cubicBezTo>
                <a:cubicBezTo>
                  <a:pt x="1124694" y="231306"/>
                  <a:pt x="1193506" y="231498"/>
                  <a:pt x="1262124" y="231306"/>
                </a:cubicBezTo>
                <a:cubicBezTo>
                  <a:pt x="1299711" y="231113"/>
                  <a:pt x="1328623" y="208175"/>
                  <a:pt x="1336719" y="173867"/>
                </a:cubicBezTo>
                <a:cubicBezTo>
                  <a:pt x="1349054" y="121052"/>
                  <a:pt x="1315130" y="72865"/>
                  <a:pt x="1258270" y="74021"/>
                </a:cubicBezTo>
                <a:cubicBezTo>
                  <a:pt x="1254993" y="74021"/>
                  <a:pt x="1251909" y="74021"/>
                  <a:pt x="1248631" y="74021"/>
                </a:cubicBezTo>
                <a:cubicBezTo>
                  <a:pt x="1120260" y="74021"/>
                  <a:pt x="991890" y="74021"/>
                  <a:pt x="863325" y="74021"/>
                </a:cubicBezTo>
                <a:close/>
                <a:moveTo>
                  <a:pt x="680406" y="584"/>
                </a:moveTo>
                <a:cubicBezTo>
                  <a:pt x="1062629" y="584"/>
                  <a:pt x="1444851" y="392"/>
                  <a:pt x="1827266" y="777"/>
                </a:cubicBezTo>
                <a:cubicBezTo>
                  <a:pt x="1922678" y="777"/>
                  <a:pt x="2000354" y="38748"/>
                  <a:pt x="2058565" y="114885"/>
                </a:cubicBezTo>
                <a:cubicBezTo>
                  <a:pt x="2095959" y="163843"/>
                  <a:pt x="2114078" y="219932"/>
                  <a:pt x="2115041" y="281613"/>
                </a:cubicBezTo>
                <a:cubicBezTo>
                  <a:pt x="2115041" y="284889"/>
                  <a:pt x="2115041" y="287974"/>
                  <a:pt x="2115041" y="291251"/>
                </a:cubicBezTo>
                <a:cubicBezTo>
                  <a:pt x="2115041" y="1634714"/>
                  <a:pt x="2115041" y="2977986"/>
                  <a:pt x="2115234" y="4321449"/>
                </a:cubicBezTo>
                <a:cubicBezTo>
                  <a:pt x="2115234" y="4377540"/>
                  <a:pt x="2103283" y="4429967"/>
                  <a:pt x="2073215" y="4477383"/>
                </a:cubicBezTo>
                <a:cubicBezTo>
                  <a:pt x="2017124" y="4565276"/>
                  <a:pt x="1936169" y="4609803"/>
                  <a:pt x="1832277" y="4613079"/>
                </a:cubicBezTo>
                <a:cubicBezTo>
                  <a:pt x="1828423" y="4613271"/>
                  <a:pt x="1824568" y="4613079"/>
                  <a:pt x="1820712" y="4613079"/>
                </a:cubicBezTo>
                <a:cubicBezTo>
                  <a:pt x="1311854" y="4613079"/>
                  <a:pt x="802996" y="4612886"/>
                  <a:pt x="294137" y="4613271"/>
                </a:cubicBezTo>
                <a:cubicBezTo>
                  <a:pt x="222818" y="4613271"/>
                  <a:pt x="158441" y="4593996"/>
                  <a:pt x="103507" y="4547737"/>
                </a:cubicBezTo>
                <a:cubicBezTo>
                  <a:pt x="35465" y="4490684"/>
                  <a:pt x="2119" y="4416859"/>
                  <a:pt x="385" y="4328387"/>
                </a:cubicBezTo>
                <a:cubicBezTo>
                  <a:pt x="194" y="4321256"/>
                  <a:pt x="385" y="4314317"/>
                  <a:pt x="385" y="4307185"/>
                </a:cubicBezTo>
                <a:cubicBezTo>
                  <a:pt x="194" y="3640080"/>
                  <a:pt x="194" y="2973166"/>
                  <a:pt x="194" y="2306253"/>
                </a:cubicBezTo>
                <a:cubicBezTo>
                  <a:pt x="194" y="1637413"/>
                  <a:pt x="194" y="968571"/>
                  <a:pt x="0" y="299924"/>
                </a:cubicBezTo>
                <a:cubicBezTo>
                  <a:pt x="0" y="247689"/>
                  <a:pt x="7709" y="197381"/>
                  <a:pt x="33731" y="151314"/>
                </a:cubicBezTo>
                <a:cubicBezTo>
                  <a:pt x="88279" y="54169"/>
                  <a:pt x="172125" y="2704"/>
                  <a:pt x="283342" y="969"/>
                </a:cubicBezTo>
                <a:cubicBezTo>
                  <a:pt x="415568" y="-957"/>
                  <a:pt x="547987" y="584"/>
                  <a:pt x="680406" y="584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07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00BFC19-7779-0B7A-06D9-1317AEF1C5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94591" y="1731369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A58780-A2BB-B789-FB4E-972E7B0231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221" y="1731369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611605-E746-1E59-0AE5-64939090BF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9851" y="1731369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C4637E1-7D53-CD26-74F4-A5D6652CAC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92481" y="1731369"/>
            <a:ext cx="1304928" cy="1304926"/>
          </a:xfrm>
          <a:custGeom>
            <a:avLst/>
            <a:gdLst>
              <a:gd name="connsiteX0" fmla="*/ 652464 w 1304928"/>
              <a:gd name="connsiteY0" fmla="*/ 0 h 1304926"/>
              <a:gd name="connsiteX1" fmla="*/ 1304928 w 1304928"/>
              <a:gd name="connsiteY1" fmla="*/ 652463 h 1304926"/>
              <a:gd name="connsiteX2" fmla="*/ 652464 w 1304928"/>
              <a:gd name="connsiteY2" fmla="*/ 1304926 h 1304926"/>
              <a:gd name="connsiteX3" fmla="*/ 0 w 1304928"/>
              <a:gd name="connsiteY3" fmla="*/ 652463 h 1304926"/>
              <a:gd name="connsiteX4" fmla="*/ 652464 w 1304928"/>
              <a:gd name="connsiteY4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4928" h="1304926">
                <a:moveTo>
                  <a:pt x="652464" y="0"/>
                </a:moveTo>
                <a:cubicBezTo>
                  <a:pt x="1012810" y="0"/>
                  <a:pt x="1304928" y="292118"/>
                  <a:pt x="1304928" y="652463"/>
                </a:cubicBezTo>
                <a:cubicBezTo>
                  <a:pt x="1304928" y="1012808"/>
                  <a:pt x="1012810" y="1304926"/>
                  <a:pt x="652464" y="1304926"/>
                </a:cubicBezTo>
                <a:cubicBezTo>
                  <a:pt x="292118" y="1304926"/>
                  <a:pt x="0" y="1012808"/>
                  <a:pt x="0" y="652463"/>
                </a:cubicBezTo>
                <a:cubicBezTo>
                  <a:pt x="0" y="292118"/>
                  <a:pt x="292118" y="0"/>
                  <a:pt x="652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47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0201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424ECB-832F-0DF1-A7EB-15D39D92190D}"/>
              </a:ext>
            </a:extLst>
          </p:cNvPr>
          <p:cNvGrpSpPr/>
          <p:nvPr userDrawn="1"/>
        </p:nvGrpSpPr>
        <p:grpSpPr>
          <a:xfrm>
            <a:off x="571500" y="6458404"/>
            <a:ext cx="1219673" cy="189593"/>
            <a:chOff x="3110435" y="-916959"/>
            <a:chExt cx="2137840" cy="332318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A59208BF-1B30-1EE9-92A9-37DF7CABA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110435" y="-916959"/>
              <a:ext cx="453516" cy="33231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8791D0-BB27-8A4C-7EC6-78594D568B85}"/>
                </a:ext>
              </a:extLst>
            </p:cNvPr>
            <p:cNvSpPr txBox="1"/>
            <p:nvPr/>
          </p:nvSpPr>
          <p:spPr>
            <a:xfrm>
              <a:off x="3649212" y="-839422"/>
              <a:ext cx="1599063" cy="217884"/>
            </a:xfrm>
            <a:custGeom>
              <a:avLst/>
              <a:gdLst/>
              <a:ahLst/>
              <a:cxnLst/>
              <a:rect l="l" t="t" r="r" b="b"/>
              <a:pathLst>
                <a:path w="1599063" h="217885">
                  <a:moveTo>
                    <a:pt x="740460" y="110729"/>
                  </a:moveTo>
                  <a:cubicBezTo>
                    <a:pt x="739378" y="111432"/>
                    <a:pt x="737903" y="112068"/>
                    <a:pt x="736036" y="112636"/>
                  </a:cubicBezTo>
                  <a:cubicBezTo>
                    <a:pt x="734169" y="113205"/>
                    <a:pt x="732072" y="113719"/>
                    <a:pt x="729744" y="114179"/>
                  </a:cubicBezTo>
                  <a:cubicBezTo>
                    <a:pt x="727417" y="114639"/>
                    <a:pt x="725090" y="115045"/>
                    <a:pt x="722763" y="115396"/>
                  </a:cubicBezTo>
                  <a:cubicBezTo>
                    <a:pt x="720436" y="115748"/>
                    <a:pt x="718325" y="116059"/>
                    <a:pt x="716431" y="116330"/>
                  </a:cubicBezTo>
                  <a:cubicBezTo>
                    <a:pt x="712372" y="116925"/>
                    <a:pt x="708827" y="117872"/>
                    <a:pt x="705797" y="119171"/>
                  </a:cubicBezTo>
                  <a:cubicBezTo>
                    <a:pt x="702766" y="120470"/>
                    <a:pt x="700412" y="122215"/>
                    <a:pt x="698734" y="124407"/>
                  </a:cubicBezTo>
                  <a:cubicBezTo>
                    <a:pt x="697057" y="126599"/>
                    <a:pt x="696218" y="129319"/>
                    <a:pt x="696218" y="132566"/>
                  </a:cubicBezTo>
                  <a:cubicBezTo>
                    <a:pt x="696218" y="137274"/>
                    <a:pt x="697936" y="140860"/>
                    <a:pt x="701372" y="143322"/>
                  </a:cubicBezTo>
                  <a:cubicBezTo>
                    <a:pt x="704809" y="145784"/>
                    <a:pt x="709179" y="147016"/>
                    <a:pt x="714483" y="147016"/>
                  </a:cubicBezTo>
                  <a:cubicBezTo>
                    <a:pt x="719570" y="147016"/>
                    <a:pt x="724062" y="146001"/>
                    <a:pt x="727959" y="143971"/>
                  </a:cubicBezTo>
                  <a:cubicBezTo>
                    <a:pt x="731855" y="141942"/>
                    <a:pt x="734913" y="139195"/>
                    <a:pt x="737132" y="135732"/>
                  </a:cubicBezTo>
                  <a:cubicBezTo>
                    <a:pt x="739351" y="132268"/>
                    <a:pt x="740460" y="128344"/>
                    <a:pt x="740460" y="123961"/>
                  </a:cubicBezTo>
                  <a:close/>
                  <a:moveTo>
                    <a:pt x="586220" y="69733"/>
                  </a:moveTo>
                  <a:cubicBezTo>
                    <a:pt x="580592" y="69733"/>
                    <a:pt x="575843" y="71221"/>
                    <a:pt x="571973" y="74198"/>
                  </a:cubicBezTo>
                  <a:cubicBezTo>
                    <a:pt x="568104" y="77175"/>
                    <a:pt x="565141" y="81396"/>
                    <a:pt x="563084" y="86862"/>
                  </a:cubicBezTo>
                  <a:cubicBezTo>
                    <a:pt x="561028" y="92328"/>
                    <a:pt x="559999" y="98768"/>
                    <a:pt x="559999" y="106183"/>
                  </a:cubicBezTo>
                  <a:cubicBezTo>
                    <a:pt x="559999" y="113597"/>
                    <a:pt x="561028" y="120064"/>
                    <a:pt x="563084" y="125584"/>
                  </a:cubicBezTo>
                  <a:cubicBezTo>
                    <a:pt x="565141" y="131105"/>
                    <a:pt x="568117" y="135393"/>
                    <a:pt x="572014" y="138451"/>
                  </a:cubicBezTo>
                  <a:cubicBezTo>
                    <a:pt x="575910" y="141509"/>
                    <a:pt x="580646" y="143038"/>
                    <a:pt x="586220" y="143038"/>
                  </a:cubicBezTo>
                  <a:cubicBezTo>
                    <a:pt x="591848" y="143038"/>
                    <a:pt x="596611" y="141482"/>
                    <a:pt x="600508" y="138370"/>
                  </a:cubicBezTo>
                  <a:cubicBezTo>
                    <a:pt x="604404" y="135258"/>
                    <a:pt x="607367" y="130929"/>
                    <a:pt x="609397" y="125381"/>
                  </a:cubicBezTo>
                  <a:cubicBezTo>
                    <a:pt x="611426" y="119834"/>
                    <a:pt x="612441" y="113435"/>
                    <a:pt x="612441" y="106183"/>
                  </a:cubicBezTo>
                  <a:cubicBezTo>
                    <a:pt x="612441" y="98985"/>
                    <a:pt x="611440" y="92653"/>
                    <a:pt x="609437" y="87187"/>
                  </a:cubicBezTo>
                  <a:cubicBezTo>
                    <a:pt x="607435" y="81721"/>
                    <a:pt x="604485" y="77445"/>
                    <a:pt x="600589" y="74360"/>
                  </a:cubicBezTo>
                  <a:cubicBezTo>
                    <a:pt x="596692" y="71276"/>
                    <a:pt x="591903" y="69733"/>
                    <a:pt x="586220" y="69733"/>
                  </a:cubicBezTo>
                  <a:close/>
                  <a:moveTo>
                    <a:pt x="230223" y="68597"/>
                  </a:moveTo>
                  <a:cubicBezTo>
                    <a:pt x="224432" y="68597"/>
                    <a:pt x="219575" y="70247"/>
                    <a:pt x="215652" y="73549"/>
                  </a:cubicBezTo>
                  <a:cubicBezTo>
                    <a:pt x="211728" y="76850"/>
                    <a:pt x="208778" y="81342"/>
                    <a:pt x="206803" y="87024"/>
                  </a:cubicBezTo>
                  <a:cubicBezTo>
                    <a:pt x="204828" y="92707"/>
                    <a:pt x="203840" y="99174"/>
                    <a:pt x="203840" y="106426"/>
                  </a:cubicBezTo>
                  <a:cubicBezTo>
                    <a:pt x="203840" y="113678"/>
                    <a:pt x="204828" y="120145"/>
                    <a:pt x="206803" y="125828"/>
                  </a:cubicBezTo>
                  <a:cubicBezTo>
                    <a:pt x="208778" y="131510"/>
                    <a:pt x="211728" y="135989"/>
                    <a:pt x="215652" y="139263"/>
                  </a:cubicBezTo>
                  <a:cubicBezTo>
                    <a:pt x="219575" y="142537"/>
                    <a:pt x="224432" y="144174"/>
                    <a:pt x="230223" y="144174"/>
                  </a:cubicBezTo>
                  <a:cubicBezTo>
                    <a:pt x="235960" y="144174"/>
                    <a:pt x="240749" y="142537"/>
                    <a:pt x="244592" y="139263"/>
                  </a:cubicBezTo>
                  <a:cubicBezTo>
                    <a:pt x="248434" y="135989"/>
                    <a:pt x="251343" y="131510"/>
                    <a:pt x="253319" y="125828"/>
                  </a:cubicBezTo>
                  <a:cubicBezTo>
                    <a:pt x="255294" y="120145"/>
                    <a:pt x="256282" y="113678"/>
                    <a:pt x="256282" y="106426"/>
                  </a:cubicBezTo>
                  <a:cubicBezTo>
                    <a:pt x="256282" y="99174"/>
                    <a:pt x="255294" y="92707"/>
                    <a:pt x="253319" y="87024"/>
                  </a:cubicBezTo>
                  <a:cubicBezTo>
                    <a:pt x="251343" y="81342"/>
                    <a:pt x="248434" y="76850"/>
                    <a:pt x="244592" y="73549"/>
                  </a:cubicBezTo>
                  <a:cubicBezTo>
                    <a:pt x="240749" y="70247"/>
                    <a:pt x="235960" y="68597"/>
                    <a:pt x="230223" y="68597"/>
                  </a:cubicBezTo>
                  <a:close/>
                  <a:moveTo>
                    <a:pt x="1542563" y="59423"/>
                  </a:moveTo>
                  <a:cubicBezTo>
                    <a:pt x="1534012" y="59423"/>
                    <a:pt x="1526976" y="61642"/>
                    <a:pt x="1521456" y="66080"/>
                  </a:cubicBezTo>
                  <a:cubicBezTo>
                    <a:pt x="1515936" y="70518"/>
                    <a:pt x="1511850" y="76336"/>
                    <a:pt x="1509198" y="83534"/>
                  </a:cubicBezTo>
                  <a:cubicBezTo>
                    <a:pt x="1506546" y="90732"/>
                    <a:pt x="1505220" y="98498"/>
                    <a:pt x="1505220" y="106832"/>
                  </a:cubicBezTo>
                  <a:cubicBezTo>
                    <a:pt x="1505220" y="115166"/>
                    <a:pt x="1506546" y="122905"/>
                    <a:pt x="1509198" y="130049"/>
                  </a:cubicBezTo>
                  <a:cubicBezTo>
                    <a:pt x="1511850" y="137193"/>
                    <a:pt x="1515936" y="142957"/>
                    <a:pt x="1521456" y="147340"/>
                  </a:cubicBezTo>
                  <a:cubicBezTo>
                    <a:pt x="1526976" y="151724"/>
                    <a:pt x="1534012" y="153916"/>
                    <a:pt x="1542563" y="153916"/>
                  </a:cubicBezTo>
                  <a:cubicBezTo>
                    <a:pt x="1551113" y="153916"/>
                    <a:pt x="1558149" y="151724"/>
                    <a:pt x="1563669" y="147340"/>
                  </a:cubicBezTo>
                  <a:cubicBezTo>
                    <a:pt x="1569189" y="142957"/>
                    <a:pt x="1573275" y="137193"/>
                    <a:pt x="1575927" y="130049"/>
                  </a:cubicBezTo>
                  <a:cubicBezTo>
                    <a:pt x="1578579" y="122905"/>
                    <a:pt x="1579905" y="115166"/>
                    <a:pt x="1579905" y="106832"/>
                  </a:cubicBezTo>
                  <a:cubicBezTo>
                    <a:pt x="1579905" y="98498"/>
                    <a:pt x="1578579" y="90732"/>
                    <a:pt x="1575927" y="83534"/>
                  </a:cubicBezTo>
                  <a:cubicBezTo>
                    <a:pt x="1573275" y="76336"/>
                    <a:pt x="1569189" y="70518"/>
                    <a:pt x="1563669" y="66080"/>
                  </a:cubicBezTo>
                  <a:cubicBezTo>
                    <a:pt x="1558149" y="61642"/>
                    <a:pt x="1551113" y="59423"/>
                    <a:pt x="1542563" y="59423"/>
                  </a:cubicBezTo>
                  <a:close/>
                  <a:moveTo>
                    <a:pt x="1398713" y="59423"/>
                  </a:moveTo>
                  <a:cubicBezTo>
                    <a:pt x="1390595" y="59423"/>
                    <a:pt x="1383844" y="61480"/>
                    <a:pt x="1378459" y="65593"/>
                  </a:cubicBezTo>
                  <a:cubicBezTo>
                    <a:pt x="1373074" y="69706"/>
                    <a:pt x="1369042" y="75226"/>
                    <a:pt x="1366364" y="82154"/>
                  </a:cubicBezTo>
                  <a:cubicBezTo>
                    <a:pt x="1363685" y="89081"/>
                    <a:pt x="1362345" y="96766"/>
                    <a:pt x="1362345" y="105208"/>
                  </a:cubicBezTo>
                  <a:cubicBezTo>
                    <a:pt x="1362345" y="113868"/>
                    <a:pt x="1363712" y="121512"/>
                    <a:pt x="1366445" y="128141"/>
                  </a:cubicBezTo>
                  <a:cubicBezTo>
                    <a:pt x="1369178" y="134771"/>
                    <a:pt x="1373237" y="139967"/>
                    <a:pt x="1378622" y="143728"/>
                  </a:cubicBezTo>
                  <a:cubicBezTo>
                    <a:pt x="1384006" y="147489"/>
                    <a:pt x="1390704" y="149370"/>
                    <a:pt x="1398713" y="149370"/>
                  </a:cubicBezTo>
                  <a:cubicBezTo>
                    <a:pt x="1406398" y="149370"/>
                    <a:pt x="1412893" y="147611"/>
                    <a:pt x="1418196" y="144093"/>
                  </a:cubicBezTo>
                  <a:cubicBezTo>
                    <a:pt x="1423500" y="140575"/>
                    <a:pt x="1427532" y="135515"/>
                    <a:pt x="1430292" y="128913"/>
                  </a:cubicBezTo>
                  <a:cubicBezTo>
                    <a:pt x="1433052" y="122310"/>
                    <a:pt x="1434432" y="114409"/>
                    <a:pt x="1434432" y="105208"/>
                  </a:cubicBezTo>
                  <a:cubicBezTo>
                    <a:pt x="1434432" y="96225"/>
                    <a:pt x="1433079" y="88296"/>
                    <a:pt x="1430373" y="81423"/>
                  </a:cubicBezTo>
                  <a:cubicBezTo>
                    <a:pt x="1427667" y="74550"/>
                    <a:pt x="1423662" y="69165"/>
                    <a:pt x="1418359" y="65268"/>
                  </a:cubicBezTo>
                  <a:cubicBezTo>
                    <a:pt x="1413055" y="61372"/>
                    <a:pt x="1406507" y="59423"/>
                    <a:pt x="1398713" y="59423"/>
                  </a:cubicBezTo>
                  <a:close/>
                  <a:moveTo>
                    <a:pt x="1266338" y="59423"/>
                  </a:moveTo>
                  <a:cubicBezTo>
                    <a:pt x="1257787" y="59423"/>
                    <a:pt x="1250751" y="61642"/>
                    <a:pt x="1245231" y="66080"/>
                  </a:cubicBezTo>
                  <a:cubicBezTo>
                    <a:pt x="1239711" y="70518"/>
                    <a:pt x="1235625" y="76336"/>
                    <a:pt x="1232973" y="83534"/>
                  </a:cubicBezTo>
                  <a:cubicBezTo>
                    <a:pt x="1230321" y="90732"/>
                    <a:pt x="1228995" y="98498"/>
                    <a:pt x="1228995" y="106832"/>
                  </a:cubicBezTo>
                  <a:cubicBezTo>
                    <a:pt x="1228995" y="115166"/>
                    <a:pt x="1230321" y="122905"/>
                    <a:pt x="1232973" y="130049"/>
                  </a:cubicBezTo>
                  <a:cubicBezTo>
                    <a:pt x="1235625" y="137193"/>
                    <a:pt x="1239711" y="142957"/>
                    <a:pt x="1245231" y="147340"/>
                  </a:cubicBezTo>
                  <a:cubicBezTo>
                    <a:pt x="1250751" y="151724"/>
                    <a:pt x="1257787" y="153916"/>
                    <a:pt x="1266338" y="153916"/>
                  </a:cubicBezTo>
                  <a:cubicBezTo>
                    <a:pt x="1274888" y="153916"/>
                    <a:pt x="1281924" y="151724"/>
                    <a:pt x="1287444" y="147340"/>
                  </a:cubicBezTo>
                  <a:cubicBezTo>
                    <a:pt x="1292964" y="142957"/>
                    <a:pt x="1297050" y="137193"/>
                    <a:pt x="1299702" y="130049"/>
                  </a:cubicBezTo>
                  <a:cubicBezTo>
                    <a:pt x="1302354" y="122905"/>
                    <a:pt x="1303680" y="115166"/>
                    <a:pt x="1303680" y="106832"/>
                  </a:cubicBezTo>
                  <a:cubicBezTo>
                    <a:pt x="1303680" y="98498"/>
                    <a:pt x="1302354" y="90732"/>
                    <a:pt x="1299702" y="83534"/>
                  </a:cubicBezTo>
                  <a:cubicBezTo>
                    <a:pt x="1297050" y="76336"/>
                    <a:pt x="1292964" y="70518"/>
                    <a:pt x="1287444" y="66080"/>
                  </a:cubicBezTo>
                  <a:cubicBezTo>
                    <a:pt x="1281924" y="61642"/>
                    <a:pt x="1274888" y="59423"/>
                    <a:pt x="1266338" y="59423"/>
                  </a:cubicBezTo>
                  <a:close/>
                  <a:moveTo>
                    <a:pt x="935344" y="43837"/>
                  </a:moveTo>
                  <a:lnTo>
                    <a:pt x="971712" y="43837"/>
                  </a:lnTo>
                  <a:lnTo>
                    <a:pt x="997527" y="135407"/>
                  </a:lnTo>
                  <a:lnTo>
                    <a:pt x="998826" y="135407"/>
                  </a:lnTo>
                  <a:lnTo>
                    <a:pt x="1024884" y="43837"/>
                  </a:lnTo>
                  <a:lnTo>
                    <a:pt x="1061496" y="43837"/>
                  </a:lnTo>
                  <a:lnTo>
                    <a:pt x="1013032" y="182004"/>
                  </a:lnTo>
                  <a:cubicBezTo>
                    <a:pt x="1010705" y="188715"/>
                    <a:pt x="1007553" y="194573"/>
                    <a:pt x="1003575" y="199579"/>
                  </a:cubicBezTo>
                  <a:cubicBezTo>
                    <a:pt x="999597" y="204585"/>
                    <a:pt x="994577" y="208455"/>
                    <a:pt x="988516" y="211188"/>
                  </a:cubicBezTo>
                  <a:cubicBezTo>
                    <a:pt x="982455" y="213921"/>
                    <a:pt x="975149" y="215287"/>
                    <a:pt x="966598" y="215287"/>
                  </a:cubicBezTo>
                  <a:cubicBezTo>
                    <a:pt x="962214" y="215287"/>
                    <a:pt x="958114" y="214949"/>
                    <a:pt x="954299" y="214272"/>
                  </a:cubicBezTo>
                  <a:cubicBezTo>
                    <a:pt x="950484" y="213596"/>
                    <a:pt x="947331" y="212744"/>
                    <a:pt x="944842" y="211715"/>
                  </a:cubicBezTo>
                  <a:lnTo>
                    <a:pt x="952635" y="185900"/>
                  </a:lnTo>
                  <a:cubicBezTo>
                    <a:pt x="956694" y="187145"/>
                    <a:pt x="960360" y="187822"/>
                    <a:pt x="963635" y="187930"/>
                  </a:cubicBezTo>
                  <a:cubicBezTo>
                    <a:pt x="966909" y="188038"/>
                    <a:pt x="969750" y="187280"/>
                    <a:pt x="972158" y="185657"/>
                  </a:cubicBezTo>
                  <a:cubicBezTo>
                    <a:pt x="974567" y="184033"/>
                    <a:pt x="976529" y="181273"/>
                    <a:pt x="978044" y="177377"/>
                  </a:cubicBezTo>
                  <a:lnTo>
                    <a:pt x="980073" y="172100"/>
                  </a:lnTo>
                  <a:close/>
                  <a:moveTo>
                    <a:pt x="1542563" y="42214"/>
                  </a:moveTo>
                  <a:cubicBezTo>
                    <a:pt x="1553819" y="42214"/>
                    <a:pt x="1563683" y="44892"/>
                    <a:pt x="1572152" y="50250"/>
                  </a:cubicBezTo>
                  <a:cubicBezTo>
                    <a:pt x="1580622" y="55608"/>
                    <a:pt x="1587224" y="63131"/>
                    <a:pt x="1591960" y="72818"/>
                  </a:cubicBezTo>
                  <a:cubicBezTo>
                    <a:pt x="1596695" y="82505"/>
                    <a:pt x="1599063" y="93843"/>
                    <a:pt x="1599063" y="106832"/>
                  </a:cubicBezTo>
                  <a:cubicBezTo>
                    <a:pt x="1599063" y="119712"/>
                    <a:pt x="1596695" y="130969"/>
                    <a:pt x="1591960" y="140602"/>
                  </a:cubicBezTo>
                  <a:cubicBezTo>
                    <a:pt x="1587224" y="150236"/>
                    <a:pt x="1580622" y="157731"/>
                    <a:pt x="1572152" y="163089"/>
                  </a:cubicBezTo>
                  <a:cubicBezTo>
                    <a:pt x="1563683" y="168447"/>
                    <a:pt x="1553819" y="171126"/>
                    <a:pt x="1542563" y="171126"/>
                  </a:cubicBezTo>
                  <a:cubicBezTo>
                    <a:pt x="1531306" y="171126"/>
                    <a:pt x="1521442" y="168447"/>
                    <a:pt x="1512973" y="163089"/>
                  </a:cubicBezTo>
                  <a:cubicBezTo>
                    <a:pt x="1504503" y="157731"/>
                    <a:pt x="1497901" y="150236"/>
                    <a:pt x="1493165" y="140602"/>
                  </a:cubicBezTo>
                  <a:cubicBezTo>
                    <a:pt x="1488430" y="130969"/>
                    <a:pt x="1486062" y="119712"/>
                    <a:pt x="1486062" y="106832"/>
                  </a:cubicBezTo>
                  <a:cubicBezTo>
                    <a:pt x="1486062" y="93843"/>
                    <a:pt x="1488430" y="82505"/>
                    <a:pt x="1493165" y="72818"/>
                  </a:cubicBezTo>
                  <a:cubicBezTo>
                    <a:pt x="1497901" y="63131"/>
                    <a:pt x="1504503" y="55608"/>
                    <a:pt x="1512973" y="50250"/>
                  </a:cubicBezTo>
                  <a:cubicBezTo>
                    <a:pt x="1521442" y="44892"/>
                    <a:pt x="1531306" y="42214"/>
                    <a:pt x="1542563" y="42214"/>
                  </a:cubicBezTo>
                  <a:close/>
                  <a:moveTo>
                    <a:pt x="1396440" y="42214"/>
                  </a:moveTo>
                  <a:cubicBezTo>
                    <a:pt x="1404558" y="42214"/>
                    <a:pt x="1411012" y="43553"/>
                    <a:pt x="1415802" y="46232"/>
                  </a:cubicBezTo>
                  <a:cubicBezTo>
                    <a:pt x="1420591" y="48911"/>
                    <a:pt x="1424271" y="51941"/>
                    <a:pt x="1426842" y="55324"/>
                  </a:cubicBezTo>
                  <a:cubicBezTo>
                    <a:pt x="1429413" y="58706"/>
                    <a:pt x="1431401" y="61480"/>
                    <a:pt x="1432809" y="63645"/>
                  </a:cubicBezTo>
                  <a:lnTo>
                    <a:pt x="1434757" y="63645"/>
                  </a:lnTo>
                  <a:lnTo>
                    <a:pt x="1434757" y="43837"/>
                  </a:lnTo>
                  <a:lnTo>
                    <a:pt x="1453266" y="43837"/>
                  </a:lnTo>
                  <a:lnTo>
                    <a:pt x="1453266" y="172100"/>
                  </a:lnTo>
                  <a:cubicBezTo>
                    <a:pt x="1453266" y="182816"/>
                    <a:pt x="1450844" y="191542"/>
                    <a:pt x="1446000" y="198280"/>
                  </a:cubicBezTo>
                  <a:cubicBezTo>
                    <a:pt x="1441156" y="205018"/>
                    <a:pt x="1434662" y="209970"/>
                    <a:pt x="1426517" y="213136"/>
                  </a:cubicBezTo>
                  <a:cubicBezTo>
                    <a:pt x="1418372" y="216302"/>
                    <a:pt x="1409321" y="217885"/>
                    <a:pt x="1399363" y="217885"/>
                  </a:cubicBezTo>
                  <a:cubicBezTo>
                    <a:pt x="1390108" y="217885"/>
                    <a:pt x="1382153" y="216708"/>
                    <a:pt x="1375496" y="214354"/>
                  </a:cubicBezTo>
                  <a:cubicBezTo>
                    <a:pt x="1368840" y="211999"/>
                    <a:pt x="1363306" y="208915"/>
                    <a:pt x="1358895" y="205099"/>
                  </a:cubicBezTo>
                  <a:cubicBezTo>
                    <a:pt x="1354484" y="201284"/>
                    <a:pt x="1350980" y="197211"/>
                    <a:pt x="1348382" y="192882"/>
                  </a:cubicBezTo>
                  <a:lnTo>
                    <a:pt x="1363644" y="182166"/>
                  </a:lnTo>
                  <a:cubicBezTo>
                    <a:pt x="1365376" y="184439"/>
                    <a:pt x="1367568" y="187050"/>
                    <a:pt x="1370220" y="190000"/>
                  </a:cubicBezTo>
                  <a:cubicBezTo>
                    <a:pt x="1372871" y="192949"/>
                    <a:pt x="1376511" y="195520"/>
                    <a:pt x="1381138" y="197712"/>
                  </a:cubicBezTo>
                  <a:cubicBezTo>
                    <a:pt x="1385765" y="199904"/>
                    <a:pt x="1391840" y="201000"/>
                    <a:pt x="1399363" y="201000"/>
                  </a:cubicBezTo>
                  <a:cubicBezTo>
                    <a:pt x="1409429" y="201000"/>
                    <a:pt x="1417736" y="198564"/>
                    <a:pt x="1424285" y="193694"/>
                  </a:cubicBezTo>
                  <a:cubicBezTo>
                    <a:pt x="1430833" y="188823"/>
                    <a:pt x="1434107" y="181192"/>
                    <a:pt x="1434107" y="170801"/>
                  </a:cubicBezTo>
                  <a:lnTo>
                    <a:pt x="1434107" y="145473"/>
                  </a:lnTo>
                  <a:lnTo>
                    <a:pt x="1432484" y="145473"/>
                  </a:lnTo>
                  <a:cubicBezTo>
                    <a:pt x="1431077" y="147746"/>
                    <a:pt x="1429088" y="150547"/>
                    <a:pt x="1426517" y="153875"/>
                  </a:cubicBezTo>
                  <a:cubicBezTo>
                    <a:pt x="1423946" y="157204"/>
                    <a:pt x="1420266" y="160153"/>
                    <a:pt x="1415477" y="162724"/>
                  </a:cubicBezTo>
                  <a:cubicBezTo>
                    <a:pt x="1410687" y="165294"/>
                    <a:pt x="1404234" y="166580"/>
                    <a:pt x="1396116" y="166580"/>
                  </a:cubicBezTo>
                  <a:cubicBezTo>
                    <a:pt x="1386049" y="166580"/>
                    <a:pt x="1377025" y="164198"/>
                    <a:pt x="1369042" y="159436"/>
                  </a:cubicBezTo>
                  <a:cubicBezTo>
                    <a:pt x="1361060" y="154673"/>
                    <a:pt x="1354755" y="147746"/>
                    <a:pt x="1350128" y="138654"/>
                  </a:cubicBezTo>
                  <a:cubicBezTo>
                    <a:pt x="1345501" y="129562"/>
                    <a:pt x="1343187" y="118522"/>
                    <a:pt x="1343187" y="105533"/>
                  </a:cubicBezTo>
                  <a:cubicBezTo>
                    <a:pt x="1343187" y="92761"/>
                    <a:pt x="1345433" y="81626"/>
                    <a:pt x="1349925" y="72128"/>
                  </a:cubicBezTo>
                  <a:cubicBezTo>
                    <a:pt x="1354417" y="62630"/>
                    <a:pt x="1360667" y="55270"/>
                    <a:pt x="1368677" y="50047"/>
                  </a:cubicBezTo>
                  <a:cubicBezTo>
                    <a:pt x="1376687" y="44825"/>
                    <a:pt x="1385941" y="42214"/>
                    <a:pt x="1396440" y="42214"/>
                  </a:cubicBezTo>
                  <a:close/>
                  <a:moveTo>
                    <a:pt x="1266338" y="42214"/>
                  </a:moveTo>
                  <a:cubicBezTo>
                    <a:pt x="1277594" y="42214"/>
                    <a:pt x="1287458" y="44892"/>
                    <a:pt x="1295927" y="50250"/>
                  </a:cubicBezTo>
                  <a:cubicBezTo>
                    <a:pt x="1304397" y="55608"/>
                    <a:pt x="1310999" y="63131"/>
                    <a:pt x="1315735" y="72818"/>
                  </a:cubicBezTo>
                  <a:cubicBezTo>
                    <a:pt x="1320470" y="82505"/>
                    <a:pt x="1322838" y="93843"/>
                    <a:pt x="1322838" y="106832"/>
                  </a:cubicBezTo>
                  <a:cubicBezTo>
                    <a:pt x="1322838" y="119712"/>
                    <a:pt x="1320470" y="130969"/>
                    <a:pt x="1315735" y="140602"/>
                  </a:cubicBezTo>
                  <a:cubicBezTo>
                    <a:pt x="1310999" y="150236"/>
                    <a:pt x="1304397" y="157731"/>
                    <a:pt x="1295927" y="163089"/>
                  </a:cubicBezTo>
                  <a:cubicBezTo>
                    <a:pt x="1287458" y="168447"/>
                    <a:pt x="1277594" y="171126"/>
                    <a:pt x="1266338" y="171126"/>
                  </a:cubicBezTo>
                  <a:cubicBezTo>
                    <a:pt x="1255081" y="171126"/>
                    <a:pt x="1245217" y="168447"/>
                    <a:pt x="1236748" y="163089"/>
                  </a:cubicBezTo>
                  <a:cubicBezTo>
                    <a:pt x="1228278" y="157731"/>
                    <a:pt x="1221676" y="150236"/>
                    <a:pt x="1216940" y="140602"/>
                  </a:cubicBezTo>
                  <a:cubicBezTo>
                    <a:pt x="1212205" y="130969"/>
                    <a:pt x="1209837" y="119712"/>
                    <a:pt x="1209837" y="106832"/>
                  </a:cubicBezTo>
                  <a:cubicBezTo>
                    <a:pt x="1209837" y="93843"/>
                    <a:pt x="1212205" y="82505"/>
                    <a:pt x="1216940" y="72818"/>
                  </a:cubicBezTo>
                  <a:cubicBezTo>
                    <a:pt x="1221676" y="63131"/>
                    <a:pt x="1228278" y="55608"/>
                    <a:pt x="1236748" y="50250"/>
                  </a:cubicBezTo>
                  <a:cubicBezTo>
                    <a:pt x="1245217" y="44892"/>
                    <a:pt x="1255081" y="42214"/>
                    <a:pt x="1266338" y="42214"/>
                  </a:cubicBezTo>
                  <a:close/>
                  <a:moveTo>
                    <a:pt x="874297" y="42214"/>
                  </a:moveTo>
                  <a:cubicBezTo>
                    <a:pt x="882956" y="42214"/>
                    <a:pt x="890506" y="44108"/>
                    <a:pt x="896946" y="47896"/>
                  </a:cubicBezTo>
                  <a:cubicBezTo>
                    <a:pt x="903386" y="51684"/>
                    <a:pt x="908392" y="57083"/>
                    <a:pt x="911964" y="64091"/>
                  </a:cubicBezTo>
                  <a:cubicBezTo>
                    <a:pt x="915536" y="71100"/>
                    <a:pt x="917322" y="79448"/>
                    <a:pt x="917322" y="89135"/>
                  </a:cubicBezTo>
                  <a:lnTo>
                    <a:pt x="917322" y="168528"/>
                  </a:lnTo>
                  <a:lnTo>
                    <a:pt x="882740" y="168528"/>
                  </a:lnTo>
                  <a:lnTo>
                    <a:pt x="882740" y="95305"/>
                  </a:lnTo>
                  <a:cubicBezTo>
                    <a:pt x="882794" y="87674"/>
                    <a:pt x="880846" y="81707"/>
                    <a:pt x="876895" y="77405"/>
                  </a:cubicBezTo>
                  <a:cubicBezTo>
                    <a:pt x="872944" y="73102"/>
                    <a:pt x="867505" y="70951"/>
                    <a:pt x="860578" y="70951"/>
                  </a:cubicBezTo>
                  <a:cubicBezTo>
                    <a:pt x="855924" y="70951"/>
                    <a:pt x="851824" y="71952"/>
                    <a:pt x="848279" y="73955"/>
                  </a:cubicBezTo>
                  <a:cubicBezTo>
                    <a:pt x="844734" y="75957"/>
                    <a:pt x="841974" y="78866"/>
                    <a:pt x="839999" y="82681"/>
                  </a:cubicBezTo>
                  <a:cubicBezTo>
                    <a:pt x="838024" y="86497"/>
                    <a:pt x="837009" y="91083"/>
                    <a:pt x="836955" y="96441"/>
                  </a:cubicBezTo>
                  <a:lnTo>
                    <a:pt x="836955" y="168528"/>
                  </a:lnTo>
                  <a:lnTo>
                    <a:pt x="802373" y="168528"/>
                  </a:lnTo>
                  <a:lnTo>
                    <a:pt x="802373" y="43837"/>
                  </a:lnTo>
                  <a:lnTo>
                    <a:pt x="835331" y="43837"/>
                  </a:lnTo>
                  <a:lnTo>
                    <a:pt x="835331" y="65837"/>
                  </a:lnTo>
                  <a:lnTo>
                    <a:pt x="836793" y="65837"/>
                  </a:lnTo>
                  <a:cubicBezTo>
                    <a:pt x="839553" y="58585"/>
                    <a:pt x="844180" y="52834"/>
                    <a:pt x="850674" y="48586"/>
                  </a:cubicBezTo>
                  <a:cubicBezTo>
                    <a:pt x="857168" y="44338"/>
                    <a:pt x="865043" y="42214"/>
                    <a:pt x="874297" y="42214"/>
                  </a:cubicBezTo>
                  <a:close/>
                  <a:moveTo>
                    <a:pt x="721870" y="42214"/>
                  </a:moveTo>
                  <a:cubicBezTo>
                    <a:pt x="728797" y="42214"/>
                    <a:pt x="735441" y="43025"/>
                    <a:pt x="741800" y="44649"/>
                  </a:cubicBezTo>
                  <a:cubicBezTo>
                    <a:pt x="748159" y="46272"/>
                    <a:pt x="753814" y="48789"/>
                    <a:pt x="758766" y="52199"/>
                  </a:cubicBezTo>
                  <a:cubicBezTo>
                    <a:pt x="763718" y="55608"/>
                    <a:pt x="767628" y="59978"/>
                    <a:pt x="770496" y="65309"/>
                  </a:cubicBezTo>
                  <a:cubicBezTo>
                    <a:pt x="773365" y="70640"/>
                    <a:pt x="774799" y="77012"/>
                    <a:pt x="774799" y="84427"/>
                  </a:cubicBezTo>
                  <a:lnTo>
                    <a:pt x="774799" y="168528"/>
                  </a:lnTo>
                  <a:lnTo>
                    <a:pt x="742003" y="168528"/>
                  </a:lnTo>
                  <a:lnTo>
                    <a:pt x="742003" y="151237"/>
                  </a:lnTo>
                  <a:lnTo>
                    <a:pt x="741028" y="151237"/>
                  </a:lnTo>
                  <a:cubicBezTo>
                    <a:pt x="739026" y="155133"/>
                    <a:pt x="736347" y="158557"/>
                    <a:pt x="732992" y="161506"/>
                  </a:cubicBezTo>
                  <a:cubicBezTo>
                    <a:pt x="729636" y="164456"/>
                    <a:pt x="725604" y="166756"/>
                    <a:pt x="720896" y="168406"/>
                  </a:cubicBezTo>
                  <a:cubicBezTo>
                    <a:pt x="716188" y="170057"/>
                    <a:pt x="710749" y="170882"/>
                    <a:pt x="704579" y="170882"/>
                  </a:cubicBezTo>
                  <a:cubicBezTo>
                    <a:pt x="696623" y="170882"/>
                    <a:pt x="689534" y="169489"/>
                    <a:pt x="683310" y="166701"/>
                  </a:cubicBezTo>
                  <a:cubicBezTo>
                    <a:pt x="677086" y="163914"/>
                    <a:pt x="672175" y="159774"/>
                    <a:pt x="668576" y="154281"/>
                  </a:cubicBezTo>
                  <a:cubicBezTo>
                    <a:pt x="664977" y="148788"/>
                    <a:pt x="663178" y="141928"/>
                    <a:pt x="663178" y="133702"/>
                  </a:cubicBezTo>
                  <a:cubicBezTo>
                    <a:pt x="663178" y="126775"/>
                    <a:pt x="664450" y="120957"/>
                    <a:pt x="666993" y="116249"/>
                  </a:cubicBezTo>
                  <a:cubicBezTo>
                    <a:pt x="669537" y="111540"/>
                    <a:pt x="673000" y="107752"/>
                    <a:pt x="677384" y="104884"/>
                  </a:cubicBezTo>
                  <a:cubicBezTo>
                    <a:pt x="681768" y="102015"/>
                    <a:pt x="686760" y="99851"/>
                    <a:pt x="692362" y="98389"/>
                  </a:cubicBezTo>
                  <a:cubicBezTo>
                    <a:pt x="697963" y="96928"/>
                    <a:pt x="703848" y="95900"/>
                    <a:pt x="710018" y="95305"/>
                  </a:cubicBezTo>
                  <a:cubicBezTo>
                    <a:pt x="717270" y="94547"/>
                    <a:pt x="723115" y="93830"/>
                    <a:pt x="727553" y="93153"/>
                  </a:cubicBezTo>
                  <a:cubicBezTo>
                    <a:pt x="731990" y="92477"/>
                    <a:pt x="735211" y="91462"/>
                    <a:pt x="737213" y="90109"/>
                  </a:cubicBezTo>
                  <a:cubicBezTo>
                    <a:pt x="739215" y="88756"/>
                    <a:pt x="740217" y="86754"/>
                    <a:pt x="740217" y="84102"/>
                  </a:cubicBezTo>
                  <a:lnTo>
                    <a:pt x="740217" y="83615"/>
                  </a:lnTo>
                  <a:cubicBezTo>
                    <a:pt x="740217" y="78473"/>
                    <a:pt x="738607" y="74496"/>
                    <a:pt x="735386" y="71682"/>
                  </a:cubicBezTo>
                  <a:cubicBezTo>
                    <a:pt x="732166" y="68867"/>
                    <a:pt x="727607" y="67460"/>
                    <a:pt x="721708" y="67460"/>
                  </a:cubicBezTo>
                  <a:cubicBezTo>
                    <a:pt x="715484" y="67460"/>
                    <a:pt x="710532" y="68827"/>
                    <a:pt x="706852" y="71560"/>
                  </a:cubicBezTo>
                  <a:cubicBezTo>
                    <a:pt x="703172" y="74293"/>
                    <a:pt x="700737" y="77716"/>
                    <a:pt x="699546" y="81829"/>
                  </a:cubicBezTo>
                  <a:lnTo>
                    <a:pt x="667561" y="79231"/>
                  </a:lnTo>
                  <a:cubicBezTo>
                    <a:pt x="669185" y="71654"/>
                    <a:pt x="672378" y="65092"/>
                    <a:pt x="677141" y="59545"/>
                  </a:cubicBezTo>
                  <a:cubicBezTo>
                    <a:pt x="681903" y="53998"/>
                    <a:pt x="688059" y="49723"/>
                    <a:pt x="695609" y="46719"/>
                  </a:cubicBezTo>
                  <a:cubicBezTo>
                    <a:pt x="703158" y="43715"/>
                    <a:pt x="711912" y="42214"/>
                    <a:pt x="721870" y="42214"/>
                  </a:cubicBezTo>
                  <a:close/>
                  <a:moveTo>
                    <a:pt x="597260" y="42214"/>
                  </a:moveTo>
                  <a:cubicBezTo>
                    <a:pt x="606352" y="42214"/>
                    <a:pt x="614741" y="44581"/>
                    <a:pt x="622426" y="49317"/>
                  </a:cubicBezTo>
                  <a:cubicBezTo>
                    <a:pt x="630111" y="54052"/>
                    <a:pt x="636253" y="61169"/>
                    <a:pt x="640854" y="70667"/>
                  </a:cubicBezTo>
                  <a:cubicBezTo>
                    <a:pt x="645454" y="80165"/>
                    <a:pt x="647754" y="92057"/>
                    <a:pt x="647754" y="106345"/>
                  </a:cubicBezTo>
                  <a:cubicBezTo>
                    <a:pt x="647754" y="120254"/>
                    <a:pt x="645521" y="131984"/>
                    <a:pt x="641057" y="141536"/>
                  </a:cubicBezTo>
                  <a:cubicBezTo>
                    <a:pt x="636592" y="151088"/>
                    <a:pt x="630530" y="158313"/>
                    <a:pt x="622872" y="163211"/>
                  </a:cubicBezTo>
                  <a:cubicBezTo>
                    <a:pt x="615214" y="168109"/>
                    <a:pt x="606650" y="170557"/>
                    <a:pt x="597179" y="170557"/>
                  </a:cubicBezTo>
                  <a:cubicBezTo>
                    <a:pt x="590468" y="170557"/>
                    <a:pt x="584772" y="169448"/>
                    <a:pt x="580091" y="167229"/>
                  </a:cubicBezTo>
                  <a:cubicBezTo>
                    <a:pt x="575410" y="165010"/>
                    <a:pt x="571581" y="162210"/>
                    <a:pt x="568604" y="158827"/>
                  </a:cubicBezTo>
                  <a:cubicBezTo>
                    <a:pt x="565628" y="155445"/>
                    <a:pt x="563355" y="152022"/>
                    <a:pt x="561785" y="148558"/>
                  </a:cubicBezTo>
                  <a:lnTo>
                    <a:pt x="560730" y="148558"/>
                  </a:lnTo>
                  <a:lnTo>
                    <a:pt x="560730" y="215287"/>
                  </a:lnTo>
                  <a:lnTo>
                    <a:pt x="526148" y="215287"/>
                  </a:lnTo>
                  <a:lnTo>
                    <a:pt x="526148" y="43837"/>
                  </a:lnTo>
                  <a:lnTo>
                    <a:pt x="560243" y="43837"/>
                  </a:lnTo>
                  <a:lnTo>
                    <a:pt x="560243" y="64781"/>
                  </a:lnTo>
                  <a:lnTo>
                    <a:pt x="561785" y="64781"/>
                  </a:lnTo>
                  <a:cubicBezTo>
                    <a:pt x="563301" y="61426"/>
                    <a:pt x="565506" y="58003"/>
                    <a:pt x="568401" y="54512"/>
                  </a:cubicBezTo>
                  <a:cubicBezTo>
                    <a:pt x="571297" y="51021"/>
                    <a:pt x="575085" y="48099"/>
                    <a:pt x="579766" y="45745"/>
                  </a:cubicBezTo>
                  <a:cubicBezTo>
                    <a:pt x="584448" y="43391"/>
                    <a:pt x="590279" y="42214"/>
                    <a:pt x="597260" y="42214"/>
                  </a:cubicBezTo>
                  <a:close/>
                  <a:moveTo>
                    <a:pt x="385762" y="42214"/>
                  </a:moveTo>
                  <a:cubicBezTo>
                    <a:pt x="394313" y="42214"/>
                    <a:pt x="401592" y="44338"/>
                    <a:pt x="407599" y="48586"/>
                  </a:cubicBezTo>
                  <a:cubicBezTo>
                    <a:pt x="413607" y="52834"/>
                    <a:pt x="417611" y="58585"/>
                    <a:pt x="419614" y="65837"/>
                  </a:cubicBezTo>
                  <a:lnTo>
                    <a:pt x="420913" y="65837"/>
                  </a:lnTo>
                  <a:cubicBezTo>
                    <a:pt x="423456" y="58693"/>
                    <a:pt x="428070" y="52970"/>
                    <a:pt x="434754" y="48667"/>
                  </a:cubicBezTo>
                  <a:cubicBezTo>
                    <a:pt x="441437" y="44365"/>
                    <a:pt x="449352" y="42214"/>
                    <a:pt x="458499" y="42214"/>
                  </a:cubicBezTo>
                  <a:cubicBezTo>
                    <a:pt x="470134" y="42214"/>
                    <a:pt x="479592" y="45907"/>
                    <a:pt x="486871" y="53294"/>
                  </a:cubicBezTo>
                  <a:cubicBezTo>
                    <a:pt x="494150" y="60682"/>
                    <a:pt x="497789" y="71140"/>
                    <a:pt x="497789" y="84670"/>
                  </a:cubicBezTo>
                  <a:lnTo>
                    <a:pt x="497789" y="168528"/>
                  </a:lnTo>
                  <a:lnTo>
                    <a:pt x="463288" y="168528"/>
                  </a:lnTo>
                  <a:lnTo>
                    <a:pt x="463288" y="91489"/>
                  </a:lnTo>
                  <a:cubicBezTo>
                    <a:pt x="463288" y="84562"/>
                    <a:pt x="461448" y="79366"/>
                    <a:pt x="457768" y="75903"/>
                  </a:cubicBezTo>
                  <a:cubicBezTo>
                    <a:pt x="454088" y="72439"/>
                    <a:pt x="449488" y="70707"/>
                    <a:pt x="443967" y="70707"/>
                  </a:cubicBezTo>
                  <a:cubicBezTo>
                    <a:pt x="437690" y="70707"/>
                    <a:pt x="432792" y="72696"/>
                    <a:pt x="429274" y="76674"/>
                  </a:cubicBezTo>
                  <a:cubicBezTo>
                    <a:pt x="425756" y="80652"/>
                    <a:pt x="423997" y="85888"/>
                    <a:pt x="423997" y="92382"/>
                  </a:cubicBezTo>
                  <a:lnTo>
                    <a:pt x="423997" y="168528"/>
                  </a:lnTo>
                  <a:lnTo>
                    <a:pt x="390471" y="168528"/>
                  </a:lnTo>
                  <a:lnTo>
                    <a:pt x="390471" y="90759"/>
                  </a:lnTo>
                  <a:cubicBezTo>
                    <a:pt x="390471" y="84643"/>
                    <a:pt x="388725" y="79772"/>
                    <a:pt x="385235" y="76146"/>
                  </a:cubicBezTo>
                  <a:cubicBezTo>
                    <a:pt x="381744" y="72520"/>
                    <a:pt x="377157" y="70707"/>
                    <a:pt x="371475" y="70707"/>
                  </a:cubicBezTo>
                  <a:cubicBezTo>
                    <a:pt x="367632" y="70707"/>
                    <a:pt x="364182" y="71668"/>
                    <a:pt x="361124" y="73589"/>
                  </a:cubicBezTo>
                  <a:cubicBezTo>
                    <a:pt x="358067" y="75510"/>
                    <a:pt x="355645" y="78189"/>
                    <a:pt x="353859" y="81626"/>
                  </a:cubicBezTo>
                  <a:cubicBezTo>
                    <a:pt x="352073" y="85063"/>
                    <a:pt x="351180" y="89081"/>
                    <a:pt x="351180" y="93681"/>
                  </a:cubicBezTo>
                  <a:lnTo>
                    <a:pt x="351180" y="168528"/>
                  </a:lnTo>
                  <a:lnTo>
                    <a:pt x="316598" y="168528"/>
                  </a:lnTo>
                  <a:lnTo>
                    <a:pt x="316598" y="43837"/>
                  </a:lnTo>
                  <a:lnTo>
                    <a:pt x="349556" y="43837"/>
                  </a:lnTo>
                  <a:lnTo>
                    <a:pt x="349556" y="65837"/>
                  </a:lnTo>
                  <a:lnTo>
                    <a:pt x="351018" y="65837"/>
                  </a:lnTo>
                  <a:cubicBezTo>
                    <a:pt x="353615" y="58531"/>
                    <a:pt x="357945" y="52767"/>
                    <a:pt x="364006" y="48545"/>
                  </a:cubicBezTo>
                  <a:cubicBezTo>
                    <a:pt x="370068" y="44324"/>
                    <a:pt x="377320" y="42214"/>
                    <a:pt x="385762" y="42214"/>
                  </a:cubicBezTo>
                  <a:close/>
                  <a:moveTo>
                    <a:pt x="230061" y="42214"/>
                  </a:moveTo>
                  <a:cubicBezTo>
                    <a:pt x="242671" y="42214"/>
                    <a:pt x="253562" y="44906"/>
                    <a:pt x="262735" y="50291"/>
                  </a:cubicBezTo>
                  <a:cubicBezTo>
                    <a:pt x="271909" y="55676"/>
                    <a:pt x="278985" y="63198"/>
                    <a:pt x="283964" y="72859"/>
                  </a:cubicBezTo>
                  <a:cubicBezTo>
                    <a:pt x="288943" y="82519"/>
                    <a:pt x="291432" y="93789"/>
                    <a:pt x="291432" y="106670"/>
                  </a:cubicBezTo>
                  <a:cubicBezTo>
                    <a:pt x="291432" y="119442"/>
                    <a:pt x="288943" y="130658"/>
                    <a:pt x="283964" y="140318"/>
                  </a:cubicBezTo>
                  <a:cubicBezTo>
                    <a:pt x="278985" y="149979"/>
                    <a:pt x="271909" y="157501"/>
                    <a:pt x="262735" y="162886"/>
                  </a:cubicBezTo>
                  <a:cubicBezTo>
                    <a:pt x="253562" y="168271"/>
                    <a:pt x="242671" y="170963"/>
                    <a:pt x="230061" y="170963"/>
                  </a:cubicBezTo>
                  <a:cubicBezTo>
                    <a:pt x="217451" y="170963"/>
                    <a:pt x="206560" y="168271"/>
                    <a:pt x="197386" y="162886"/>
                  </a:cubicBezTo>
                  <a:cubicBezTo>
                    <a:pt x="188213" y="157501"/>
                    <a:pt x="181137" y="149979"/>
                    <a:pt x="176158" y="140318"/>
                  </a:cubicBezTo>
                  <a:cubicBezTo>
                    <a:pt x="171179" y="130658"/>
                    <a:pt x="168690" y="119442"/>
                    <a:pt x="168690" y="106670"/>
                  </a:cubicBezTo>
                  <a:cubicBezTo>
                    <a:pt x="168690" y="93789"/>
                    <a:pt x="171179" y="82519"/>
                    <a:pt x="176158" y="72859"/>
                  </a:cubicBezTo>
                  <a:cubicBezTo>
                    <a:pt x="181137" y="63198"/>
                    <a:pt x="188213" y="55676"/>
                    <a:pt x="197386" y="50291"/>
                  </a:cubicBezTo>
                  <a:cubicBezTo>
                    <a:pt x="206560" y="44906"/>
                    <a:pt x="217451" y="42214"/>
                    <a:pt x="230061" y="42214"/>
                  </a:cubicBezTo>
                  <a:close/>
                  <a:moveTo>
                    <a:pt x="1084930" y="2273"/>
                  </a:moveTo>
                  <a:lnTo>
                    <a:pt x="1105062" y="2273"/>
                  </a:lnTo>
                  <a:lnTo>
                    <a:pt x="1105062" y="150669"/>
                  </a:lnTo>
                  <a:lnTo>
                    <a:pt x="1182344" y="150669"/>
                  </a:lnTo>
                  <a:lnTo>
                    <a:pt x="1182344" y="168528"/>
                  </a:lnTo>
                  <a:lnTo>
                    <a:pt x="1084930" y="168528"/>
                  </a:lnTo>
                  <a:close/>
                  <a:moveTo>
                    <a:pt x="77444" y="0"/>
                  </a:moveTo>
                  <a:cubicBezTo>
                    <a:pt x="87078" y="0"/>
                    <a:pt x="96021" y="1353"/>
                    <a:pt x="104274" y="4059"/>
                  </a:cubicBezTo>
                  <a:cubicBezTo>
                    <a:pt x="112527" y="6765"/>
                    <a:pt x="119847" y="10703"/>
                    <a:pt x="126233" y="15871"/>
                  </a:cubicBezTo>
                  <a:cubicBezTo>
                    <a:pt x="132619" y="21039"/>
                    <a:pt x="137828" y="27358"/>
                    <a:pt x="141860" y="34826"/>
                  </a:cubicBezTo>
                  <a:cubicBezTo>
                    <a:pt x="145892" y="42295"/>
                    <a:pt x="148476" y="50846"/>
                    <a:pt x="149613" y="60479"/>
                  </a:cubicBezTo>
                  <a:lnTo>
                    <a:pt x="114056" y="60479"/>
                  </a:lnTo>
                  <a:cubicBezTo>
                    <a:pt x="113407" y="55879"/>
                    <a:pt x="112081" y="51779"/>
                    <a:pt x="110078" y="48180"/>
                  </a:cubicBezTo>
                  <a:cubicBezTo>
                    <a:pt x="108076" y="44581"/>
                    <a:pt x="105505" y="41510"/>
                    <a:pt x="102366" y="38966"/>
                  </a:cubicBezTo>
                  <a:cubicBezTo>
                    <a:pt x="99227" y="36423"/>
                    <a:pt x="95615" y="34474"/>
                    <a:pt x="91529" y="33121"/>
                  </a:cubicBezTo>
                  <a:cubicBezTo>
                    <a:pt x="87443" y="31769"/>
                    <a:pt x="83019" y="31092"/>
                    <a:pt x="78256" y="31092"/>
                  </a:cubicBezTo>
                  <a:cubicBezTo>
                    <a:pt x="69651" y="31092"/>
                    <a:pt x="62156" y="33216"/>
                    <a:pt x="55770" y="37465"/>
                  </a:cubicBezTo>
                  <a:cubicBezTo>
                    <a:pt x="49383" y="41713"/>
                    <a:pt x="44432" y="47883"/>
                    <a:pt x="40914" y="55973"/>
                  </a:cubicBezTo>
                  <a:cubicBezTo>
                    <a:pt x="37396" y="64064"/>
                    <a:pt x="35637" y="73873"/>
                    <a:pt x="35637" y="85401"/>
                  </a:cubicBezTo>
                  <a:cubicBezTo>
                    <a:pt x="35637" y="97253"/>
                    <a:pt x="37410" y="107211"/>
                    <a:pt x="40954" y="115275"/>
                  </a:cubicBezTo>
                  <a:cubicBezTo>
                    <a:pt x="44499" y="123338"/>
                    <a:pt x="49465" y="129427"/>
                    <a:pt x="55851" y="133540"/>
                  </a:cubicBezTo>
                  <a:cubicBezTo>
                    <a:pt x="62237" y="137653"/>
                    <a:pt x="69624" y="139709"/>
                    <a:pt x="78013" y="139709"/>
                  </a:cubicBezTo>
                  <a:cubicBezTo>
                    <a:pt x="82721" y="139709"/>
                    <a:pt x="87091" y="139087"/>
                    <a:pt x="91123" y="137842"/>
                  </a:cubicBezTo>
                  <a:cubicBezTo>
                    <a:pt x="95155" y="136598"/>
                    <a:pt x="98740" y="134771"/>
                    <a:pt x="101879" y="132363"/>
                  </a:cubicBezTo>
                  <a:cubicBezTo>
                    <a:pt x="105018" y="129954"/>
                    <a:pt x="107629" y="127019"/>
                    <a:pt x="109713" y="123555"/>
                  </a:cubicBezTo>
                  <a:cubicBezTo>
                    <a:pt x="111797" y="120091"/>
                    <a:pt x="113244" y="116141"/>
                    <a:pt x="114056" y="111703"/>
                  </a:cubicBezTo>
                  <a:lnTo>
                    <a:pt x="149613" y="111865"/>
                  </a:lnTo>
                  <a:cubicBezTo>
                    <a:pt x="148692" y="119496"/>
                    <a:pt x="146406" y="126843"/>
                    <a:pt x="142753" y="133905"/>
                  </a:cubicBezTo>
                  <a:cubicBezTo>
                    <a:pt x="139100" y="140968"/>
                    <a:pt x="134202" y="147273"/>
                    <a:pt x="128060" y="152820"/>
                  </a:cubicBezTo>
                  <a:cubicBezTo>
                    <a:pt x="121917" y="158367"/>
                    <a:pt x="114611" y="162751"/>
                    <a:pt x="106141" y="165971"/>
                  </a:cubicBezTo>
                  <a:cubicBezTo>
                    <a:pt x="97671" y="169191"/>
                    <a:pt x="88106" y="170801"/>
                    <a:pt x="77444" y="170801"/>
                  </a:cubicBezTo>
                  <a:cubicBezTo>
                    <a:pt x="62616" y="170801"/>
                    <a:pt x="49370" y="167446"/>
                    <a:pt x="37707" y="160735"/>
                  </a:cubicBezTo>
                  <a:cubicBezTo>
                    <a:pt x="26044" y="154024"/>
                    <a:pt x="16844" y="144310"/>
                    <a:pt x="10106" y="131592"/>
                  </a:cubicBezTo>
                  <a:cubicBezTo>
                    <a:pt x="3368" y="118874"/>
                    <a:pt x="0" y="103477"/>
                    <a:pt x="0" y="85401"/>
                  </a:cubicBezTo>
                  <a:cubicBezTo>
                    <a:pt x="0" y="67271"/>
                    <a:pt x="3409" y="51847"/>
                    <a:pt x="10228" y="39129"/>
                  </a:cubicBezTo>
                  <a:cubicBezTo>
                    <a:pt x="17047" y="26411"/>
                    <a:pt x="26302" y="16710"/>
                    <a:pt x="37991" y="10026"/>
                  </a:cubicBezTo>
                  <a:cubicBezTo>
                    <a:pt x="49681" y="3342"/>
                    <a:pt x="62832" y="0"/>
                    <a:pt x="774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  <p:sldLayoutId id="2147483673" r:id="rId10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bg1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bg1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bg1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bg1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bg1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bg1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5.sv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5.sv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9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0">
              <a:srgbClr val="02010C"/>
            </a:gs>
            <a:gs pos="0">
              <a:schemeClr val="accent3"/>
            </a:gs>
            <a:gs pos="25000">
              <a:schemeClr val="tx2"/>
            </a:gs>
            <a:gs pos="15000">
              <a:schemeClr val="accent2"/>
            </a:gs>
          </a:gsLst>
          <a:lin ang="66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raphic 78">
            <a:extLst>
              <a:ext uri="{FF2B5EF4-FFF2-40B4-BE49-F238E27FC236}">
                <a16:creationId xmlns:a16="http://schemas.microsoft.com/office/drawing/2014/main" id="{045ECA9D-4C97-BE3C-439F-6FEA181D4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33646" y="1617047"/>
            <a:ext cx="4926154" cy="4926154"/>
          </a:xfrm>
          <a:prstGeom prst="rect">
            <a:avLst/>
          </a:pr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DD03254-B8FE-1642-8842-CC799115F2CE}"/>
              </a:ext>
            </a:extLst>
          </p:cNvPr>
          <p:cNvSpPr/>
          <p:nvPr/>
        </p:nvSpPr>
        <p:spPr bwMode="auto">
          <a:xfrm>
            <a:off x="1" y="2652058"/>
            <a:ext cx="1044477" cy="4150784"/>
          </a:xfrm>
          <a:custGeom>
            <a:avLst/>
            <a:gdLst>
              <a:gd name="connsiteX0" fmla="*/ 0 w 1044477"/>
              <a:gd name="connsiteY0" fmla="*/ 304284 h 4150784"/>
              <a:gd name="connsiteX1" fmla="*/ 28508 w 1044477"/>
              <a:gd name="connsiteY1" fmla="*/ 351625 h 4150784"/>
              <a:gd name="connsiteX2" fmla="*/ 6891 w 1044477"/>
              <a:gd name="connsiteY2" fmla="*/ 1297668 h 4150784"/>
              <a:gd name="connsiteX3" fmla="*/ 0 w 1044477"/>
              <a:gd name="connsiteY3" fmla="*/ 1318317 h 4150784"/>
              <a:gd name="connsiteX4" fmla="*/ 0 w 1044477"/>
              <a:gd name="connsiteY4" fmla="*/ 1268292 h 4150784"/>
              <a:gd name="connsiteX5" fmla="*/ 48561 w 1044477"/>
              <a:gd name="connsiteY5" fmla="*/ 1070743 h 4150784"/>
              <a:gd name="connsiteX6" fmla="*/ 16654 w 1044477"/>
              <a:gd name="connsiteY6" fmla="*/ 358669 h 4150784"/>
              <a:gd name="connsiteX7" fmla="*/ 0 w 1044477"/>
              <a:gd name="connsiteY7" fmla="*/ 331145 h 4150784"/>
              <a:gd name="connsiteX8" fmla="*/ 0 w 1044477"/>
              <a:gd name="connsiteY8" fmla="*/ 201989 h 4150784"/>
              <a:gd name="connsiteX9" fmla="*/ 71326 w 1044477"/>
              <a:gd name="connsiteY9" fmla="*/ 282356 h 4150784"/>
              <a:gd name="connsiteX10" fmla="*/ 71674 w 1044477"/>
              <a:gd name="connsiteY10" fmla="*/ 1432640 h 4150784"/>
              <a:gd name="connsiteX11" fmla="*/ 0 w 1044477"/>
              <a:gd name="connsiteY11" fmla="*/ 1619325 h 4150784"/>
              <a:gd name="connsiteX12" fmla="*/ 0 w 1044477"/>
              <a:gd name="connsiteY12" fmla="*/ 1576030 h 4150784"/>
              <a:gd name="connsiteX13" fmla="*/ 56586 w 1044477"/>
              <a:gd name="connsiteY13" fmla="*/ 1428684 h 4150784"/>
              <a:gd name="connsiteX14" fmla="*/ 59527 w 1044477"/>
              <a:gd name="connsiteY14" fmla="*/ 289548 h 4150784"/>
              <a:gd name="connsiteX15" fmla="*/ 0 w 1044477"/>
              <a:gd name="connsiteY15" fmla="*/ 217036 h 4150784"/>
              <a:gd name="connsiteX16" fmla="*/ 0 w 1044477"/>
              <a:gd name="connsiteY16" fmla="*/ 154762 h 4150784"/>
              <a:gd name="connsiteX17" fmla="*/ 29457 w 1044477"/>
              <a:gd name="connsiteY17" fmla="*/ 173550 h 4150784"/>
              <a:gd name="connsiteX18" fmla="*/ 190426 w 1044477"/>
              <a:gd name="connsiteY18" fmla="*/ 356698 h 4150784"/>
              <a:gd name="connsiteX19" fmla="*/ 18904 w 1044477"/>
              <a:gd name="connsiteY19" fmla="*/ 1843468 h 4150784"/>
              <a:gd name="connsiteX20" fmla="*/ 0 w 1044477"/>
              <a:gd name="connsiteY20" fmla="*/ 1879341 h 4150784"/>
              <a:gd name="connsiteX21" fmla="*/ 0 w 1044477"/>
              <a:gd name="connsiteY21" fmla="*/ 1844058 h 4150784"/>
              <a:gd name="connsiteX22" fmla="*/ 3879 w 1044477"/>
              <a:gd name="connsiteY22" fmla="*/ 1836718 h 4150784"/>
              <a:gd name="connsiteX23" fmla="*/ 176061 w 1044477"/>
              <a:gd name="connsiteY23" fmla="*/ 362864 h 4150784"/>
              <a:gd name="connsiteX24" fmla="*/ 64759 w 1044477"/>
              <a:gd name="connsiteY24" fmla="*/ 220930 h 4150784"/>
              <a:gd name="connsiteX25" fmla="*/ 0 w 1044477"/>
              <a:gd name="connsiteY25" fmla="*/ 170237 h 4150784"/>
              <a:gd name="connsiteX26" fmla="*/ 0 w 1044477"/>
              <a:gd name="connsiteY26" fmla="*/ 0 h 4150784"/>
              <a:gd name="connsiteX27" fmla="*/ 36231 w 1044477"/>
              <a:gd name="connsiteY27" fmla="*/ 26133 h 4150784"/>
              <a:gd name="connsiteX28" fmla="*/ 580560 w 1044477"/>
              <a:gd name="connsiteY28" fmla="*/ 596505 h 4150784"/>
              <a:gd name="connsiteX29" fmla="*/ 601708 w 1044477"/>
              <a:gd name="connsiteY29" fmla="*/ 630434 h 4150784"/>
              <a:gd name="connsiteX30" fmla="*/ 615073 w 1044477"/>
              <a:gd name="connsiteY30" fmla="*/ 648147 h 4150784"/>
              <a:gd name="connsiteX31" fmla="*/ 628542 w 1044477"/>
              <a:gd name="connsiteY31" fmla="*/ 670258 h 4150784"/>
              <a:gd name="connsiteX32" fmla="*/ 629891 w 1044477"/>
              <a:gd name="connsiteY32" fmla="*/ 672044 h 4150784"/>
              <a:gd name="connsiteX33" fmla="*/ 639396 w 1044477"/>
              <a:gd name="connsiteY33" fmla="*/ 688076 h 4150784"/>
              <a:gd name="connsiteX34" fmla="*/ 715207 w 1044477"/>
              <a:gd name="connsiteY34" fmla="*/ 812529 h 4150784"/>
              <a:gd name="connsiteX35" fmla="*/ 717869 w 1044477"/>
              <a:gd name="connsiteY35" fmla="*/ 816802 h 4150784"/>
              <a:gd name="connsiteX36" fmla="*/ 718120 w 1044477"/>
              <a:gd name="connsiteY36" fmla="*/ 817311 h 4150784"/>
              <a:gd name="connsiteX37" fmla="*/ 738533 w 1044477"/>
              <a:gd name="connsiteY37" fmla="*/ 850823 h 4150784"/>
              <a:gd name="connsiteX38" fmla="*/ 827553 w 1044477"/>
              <a:gd name="connsiteY38" fmla="*/ 1040369 h 4150784"/>
              <a:gd name="connsiteX39" fmla="*/ 834359 w 1044477"/>
              <a:gd name="connsiteY39" fmla="*/ 1054242 h 4150784"/>
              <a:gd name="connsiteX40" fmla="*/ 835448 w 1044477"/>
              <a:gd name="connsiteY40" fmla="*/ 1057178 h 4150784"/>
              <a:gd name="connsiteX41" fmla="*/ 839152 w 1044477"/>
              <a:gd name="connsiteY41" fmla="*/ 1065064 h 4150784"/>
              <a:gd name="connsiteX42" fmla="*/ 850264 w 1044477"/>
              <a:gd name="connsiteY42" fmla="*/ 1097154 h 4150784"/>
              <a:gd name="connsiteX43" fmla="*/ 926280 w 1044477"/>
              <a:gd name="connsiteY43" fmla="*/ 1302253 h 4150784"/>
              <a:gd name="connsiteX44" fmla="*/ 102439 w 1044477"/>
              <a:gd name="connsiteY44" fmla="*/ 4074140 h 4150784"/>
              <a:gd name="connsiteX45" fmla="*/ 0 w 1044477"/>
              <a:gd name="connsiteY45" fmla="*/ 4150784 h 4150784"/>
              <a:gd name="connsiteX46" fmla="*/ 0 w 1044477"/>
              <a:gd name="connsiteY46" fmla="*/ 4132691 h 4150784"/>
              <a:gd name="connsiteX47" fmla="*/ 57074 w 1044477"/>
              <a:gd name="connsiteY47" fmla="*/ 4091374 h 4150784"/>
              <a:gd name="connsiteX48" fmla="*/ 979730 w 1044477"/>
              <a:gd name="connsiteY48" fmla="*/ 1555443 h 4150784"/>
              <a:gd name="connsiteX49" fmla="*/ 965075 w 1044477"/>
              <a:gd name="connsiteY49" fmla="*/ 1498882 h 4150784"/>
              <a:gd name="connsiteX50" fmla="*/ 968643 w 1044477"/>
              <a:gd name="connsiteY50" fmla="*/ 1514277 h 4150784"/>
              <a:gd name="connsiteX51" fmla="*/ 867650 w 1044477"/>
              <a:gd name="connsiteY51" fmla="*/ 2692286 h 4150784"/>
              <a:gd name="connsiteX52" fmla="*/ 11962 w 1044477"/>
              <a:gd name="connsiteY52" fmla="*/ 3890952 h 4150784"/>
              <a:gd name="connsiteX53" fmla="*/ 0 w 1044477"/>
              <a:gd name="connsiteY53" fmla="*/ 3899631 h 4150784"/>
              <a:gd name="connsiteX54" fmla="*/ 0 w 1044477"/>
              <a:gd name="connsiteY54" fmla="*/ 3880184 h 4150784"/>
              <a:gd name="connsiteX55" fmla="*/ 2505 w 1044477"/>
              <a:gd name="connsiteY55" fmla="*/ 3878365 h 4150784"/>
              <a:gd name="connsiteX56" fmla="*/ 854047 w 1044477"/>
              <a:gd name="connsiteY56" fmla="*/ 2685366 h 4150784"/>
              <a:gd name="connsiteX57" fmla="*/ 902806 w 1044477"/>
              <a:gd name="connsiteY57" fmla="*/ 1287922 h 4150784"/>
              <a:gd name="connsiteX58" fmla="*/ 872835 w 1044477"/>
              <a:gd name="connsiteY58" fmla="*/ 1201883 h 4150784"/>
              <a:gd name="connsiteX59" fmla="*/ 915475 w 1044477"/>
              <a:gd name="connsiteY59" fmla="*/ 1386252 h 4150784"/>
              <a:gd name="connsiteX60" fmla="*/ 900708 w 1044477"/>
              <a:gd name="connsiteY60" fmla="*/ 2184734 h 4150784"/>
              <a:gd name="connsiteX61" fmla="*/ 114255 w 1044477"/>
              <a:gd name="connsiteY61" fmla="*/ 3553743 h 4150784"/>
              <a:gd name="connsiteX62" fmla="*/ 0 w 1044477"/>
              <a:gd name="connsiteY62" fmla="*/ 3652466 h 4150784"/>
              <a:gd name="connsiteX63" fmla="*/ 0 w 1044477"/>
              <a:gd name="connsiteY63" fmla="*/ 3634094 h 4150784"/>
              <a:gd name="connsiteX64" fmla="*/ 104652 w 1044477"/>
              <a:gd name="connsiteY64" fmla="*/ 3543677 h 4150784"/>
              <a:gd name="connsiteX65" fmla="*/ 886852 w 1044477"/>
              <a:gd name="connsiteY65" fmla="*/ 2182176 h 4150784"/>
              <a:gd name="connsiteX66" fmla="*/ 882267 w 1044477"/>
              <a:gd name="connsiteY66" fmla="*/ 1295384 h 4150784"/>
              <a:gd name="connsiteX67" fmla="*/ 826669 w 1044477"/>
              <a:gd name="connsiteY67" fmla="*/ 1117404 h 4150784"/>
              <a:gd name="connsiteX68" fmla="*/ 826121 w 1044477"/>
              <a:gd name="connsiteY68" fmla="*/ 1114929 h 4150784"/>
              <a:gd name="connsiteX69" fmla="*/ 822574 w 1044477"/>
              <a:gd name="connsiteY69" fmla="*/ 1104296 h 4150784"/>
              <a:gd name="connsiteX70" fmla="*/ 796433 w 1044477"/>
              <a:gd name="connsiteY70" fmla="*/ 1020614 h 4150784"/>
              <a:gd name="connsiteX71" fmla="*/ 789954 w 1044477"/>
              <a:gd name="connsiteY71" fmla="*/ 1006492 h 4150784"/>
              <a:gd name="connsiteX72" fmla="*/ 822574 w 1044477"/>
              <a:gd name="connsiteY72" fmla="*/ 1104296 h 4150784"/>
              <a:gd name="connsiteX73" fmla="*/ 826669 w 1044477"/>
              <a:gd name="connsiteY73" fmla="*/ 1117404 h 4150784"/>
              <a:gd name="connsiteX74" fmla="*/ 862959 w 1044477"/>
              <a:gd name="connsiteY74" fmla="*/ 1281181 h 4150784"/>
              <a:gd name="connsiteX75" fmla="*/ 873293 w 1044477"/>
              <a:gd name="connsiteY75" fmla="*/ 1813722 h 4150784"/>
              <a:gd name="connsiteX76" fmla="*/ 179501 w 1044477"/>
              <a:gd name="connsiteY76" fmla="*/ 3244630 h 4150784"/>
              <a:gd name="connsiteX77" fmla="*/ 0 w 1044477"/>
              <a:gd name="connsiteY77" fmla="*/ 3422744 h 4150784"/>
              <a:gd name="connsiteX78" fmla="*/ 0 w 1044477"/>
              <a:gd name="connsiteY78" fmla="*/ 3400656 h 4150784"/>
              <a:gd name="connsiteX79" fmla="*/ 168317 w 1044477"/>
              <a:gd name="connsiteY79" fmla="*/ 3233749 h 4150784"/>
              <a:gd name="connsiteX80" fmla="*/ 857639 w 1044477"/>
              <a:gd name="connsiteY80" fmla="*/ 1811935 h 4150784"/>
              <a:gd name="connsiteX81" fmla="*/ 786584 w 1044477"/>
              <a:gd name="connsiteY81" fmla="*/ 1037743 h 4150784"/>
              <a:gd name="connsiteX82" fmla="*/ 718487 w 1044477"/>
              <a:gd name="connsiteY82" fmla="*/ 876511 h 4150784"/>
              <a:gd name="connsiteX83" fmla="*/ 718084 w 1044477"/>
              <a:gd name="connsiteY83" fmla="*/ 875019 h 4150784"/>
              <a:gd name="connsiteX84" fmla="*/ 714205 w 1044477"/>
              <a:gd name="connsiteY84" fmla="*/ 866373 h 4150784"/>
              <a:gd name="connsiteX85" fmla="*/ 689700 w 1044477"/>
              <a:gd name="connsiteY85" fmla="*/ 808354 h 4150784"/>
              <a:gd name="connsiteX86" fmla="*/ 683299 w 1044477"/>
              <a:gd name="connsiteY86" fmla="*/ 797488 h 4150784"/>
              <a:gd name="connsiteX87" fmla="*/ 714205 w 1044477"/>
              <a:gd name="connsiteY87" fmla="*/ 866373 h 4150784"/>
              <a:gd name="connsiteX88" fmla="*/ 718487 w 1044477"/>
              <a:gd name="connsiteY88" fmla="*/ 876511 h 4150784"/>
              <a:gd name="connsiteX89" fmla="*/ 796320 w 1044477"/>
              <a:gd name="connsiteY89" fmla="*/ 1164870 h 4150784"/>
              <a:gd name="connsiteX90" fmla="*/ 817417 w 1044477"/>
              <a:gd name="connsiteY90" fmla="*/ 1480447 h 4150784"/>
              <a:gd name="connsiteX91" fmla="*/ 23901 w 1044477"/>
              <a:gd name="connsiteY91" fmla="*/ 3171592 h 4150784"/>
              <a:gd name="connsiteX92" fmla="*/ 0 w 1044477"/>
              <a:gd name="connsiteY92" fmla="*/ 3194329 h 4150784"/>
              <a:gd name="connsiteX93" fmla="*/ 0 w 1044477"/>
              <a:gd name="connsiteY93" fmla="*/ 3177614 h 4150784"/>
              <a:gd name="connsiteX94" fmla="*/ 14667 w 1044477"/>
              <a:gd name="connsiteY94" fmla="*/ 3163685 h 4150784"/>
              <a:gd name="connsiteX95" fmla="*/ 805102 w 1044477"/>
              <a:gd name="connsiteY95" fmla="*/ 1481479 h 4150784"/>
              <a:gd name="connsiteX96" fmla="*/ 574355 w 1044477"/>
              <a:gd name="connsiteY96" fmla="*/ 624179 h 4150784"/>
              <a:gd name="connsiteX97" fmla="*/ 561756 w 1044477"/>
              <a:gd name="connsiteY97" fmla="*/ 607257 h 4150784"/>
              <a:gd name="connsiteX98" fmla="*/ 602181 w 1044477"/>
              <a:gd name="connsiteY98" fmla="*/ 676230 h 4150784"/>
              <a:gd name="connsiteX99" fmla="*/ 740274 w 1044477"/>
              <a:gd name="connsiteY99" fmla="*/ 1196704 h 4150784"/>
              <a:gd name="connsiteX100" fmla="*/ 59233 w 1044477"/>
              <a:gd name="connsiteY100" fmla="*/ 2911323 h 4150784"/>
              <a:gd name="connsiteX101" fmla="*/ 0 w 1044477"/>
              <a:gd name="connsiteY101" fmla="*/ 2974880 h 4150784"/>
              <a:gd name="connsiteX102" fmla="*/ 0 w 1044477"/>
              <a:gd name="connsiteY102" fmla="*/ 2951102 h 4150784"/>
              <a:gd name="connsiteX103" fmla="*/ 48205 w 1044477"/>
              <a:gd name="connsiteY103" fmla="*/ 2899235 h 4150784"/>
              <a:gd name="connsiteX104" fmla="*/ 726417 w 1044477"/>
              <a:gd name="connsiteY104" fmla="*/ 1194146 h 4150784"/>
              <a:gd name="connsiteX105" fmla="*/ 559949 w 1044477"/>
              <a:gd name="connsiteY105" fmla="*/ 624164 h 4150784"/>
              <a:gd name="connsiteX106" fmla="*/ 455827 w 1044477"/>
              <a:gd name="connsiteY106" fmla="*/ 476024 h 4150784"/>
              <a:gd name="connsiteX107" fmla="*/ 437200 w 1044477"/>
              <a:gd name="connsiteY107" fmla="*/ 455634 h 4150784"/>
              <a:gd name="connsiteX108" fmla="*/ 477125 w 1044477"/>
              <a:gd name="connsiteY108" fmla="*/ 508750 h 4150784"/>
              <a:gd name="connsiteX109" fmla="*/ 645192 w 1044477"/>
              <a:gd name="connsiteY109" fmla="*/ 950433 h 4150784"/>
              <a:gd name="connsiteX110" fmla="*/ 77617 w 1044477"/>
              <a:gd name="connsiteY110" fmla="*/ 2661643 h 4150784"/>
              <a:gd name="connsiteX111" fmla="*/ 0 w 1044477"/>
              <a:gd name="connsiteY111" fmla="*/ 2755620 h 4150784"/>
              <a:gd name="connsiteX112" fmla="*/ 0 w 1044477"/>
              <a:gd name="connsiteY112" fmla="*/ 2732297 h 4150784"/>
              <a:gd name="connsiteX113" fmla="*/ 62998 w 1044477"/>
              <a:gd name="connsiteY113" fmla="*/ 2656052 h 4150784"/>
              <a:gd name="connsiteX114" fmla="*/ 628261 w 1044477"/>
              <a:gd name="connsiteY114" fmla="*/ 955575 h 4150784"/>
              <a:gd name="connsiteX115" fmla="*/ 396102 w 1044477"/>
              <a:gd name="connsiteY115" fmla="*/ 428584 h 4150784"/>
              <a:gd name="connsiteX116" fmla="*/ 368796 w 1044477"/>
              <a:gd name="connsiteY116" fmla="*/ 399781 h 4150784"/>
              <a:gd name="connsiteX117" fmla="*/ 412619 w 1044477"/>
              <a:gd name="connsiteY117" fmla="*/ 457924 h 4150784"/>
              <a:gd name="connsiteX118" fmla="*/ 540389 w 1044477"/>
              <a:gd name="connsiteY118" fmla="*/ 750869 h 4150784"/>
              <a:gd name="connsiteX119" fmla="*/ 83716 w 1044477"/>
              <a:gd name="connsiteY119" fmla="*/ 2431770 h 4150784"/>
              <a:gd name="connsiteX120" fmla="*/ 0 w 1044477"/>
              <a:gd name="connsiteY120" fmla="*/ 2545003 h 4150784"/>
              <a:gd name="connsiteX121" fmla="*/ 0 w 1044477"/>
              <a:gd name="connsiteY121" fmla="*/ 2518518 h 4150784"/>
              <a:gd name="connsiteX122" fmla="*/ 70196 w 1044477"/>
              <a:gd name="connsiteY122" fmla="*/ 2423582 h 4150784"/>
              <a:gd name="connsiteX123" fmla="*/ 524482 w 1044477"/>
              <a:gd name="connsiteY123" fmla="*/ 753445 h 4150784"/>
              <a:gd name="connsiteX124" fmla="*/ 268440 w 1044477"/>
              <a:gd name="connsiteY124" fmla="*/ 309951 h 4150784"/>
              <a:gd name="connsiteX125" fmla="*/ 230096 w 1044477"/>
              <a:gd name="connsiteY125" fmla="*/ 278438 h 4150784"/>
              <a:gd name="connsiteX126" fmla="*/ 285806 w 1044477"/>
              <a:gd name="connsiteY126" fmla="*/ 336562 h 4150784"/>
              <a:gd name="connsiteX127" fmla="*/ 427392 w 1044477"/>
              <a:gd name="connsiteY127" fmla="*/ 586718 h 4150784"/>
              <a:gd name="connsiteX128" fmla="*/ 73978 w 1044477"/>
              <a:gd name="connsiteY128" fmla="*/ 2217741 h 4150784"/>
              <a:gd name="connsiteX129" fmla="*/ 0 w 1044477"/>
              <a:gd name="connsiteY129" fmla="*/ 2329600 h 4150784"/>
              <a:gd name="connsiteX130" fmla="*/ 0 w 1044477"/>
              <a:gd name="connsiteY130" fmla="*/ 2304244 h 4150784"/>
              <a:gd name="connsiteX131" fmla="*/ 60967 w 1044477"/>
              <a:gd name="connsiteY131" fmla="*/ 2212162 h 4150784"/>
              <a:gd name="connsiteX132" fmla="*/ 413027 w 1044477"/>
              <a:gd name="connsiteY132" fmla="*/ 592884 h 4150784"/>
              <a:gd name="connsiteX133" fmla="*/ 139597 w 1044477"/>
              <a:gd name="connsiteY133" fmla="*/ 221608 h 4150784"/>
              <a:gd name="connsiteX134" fmla="*/ 101391 w 1044477"/>
              <a:gd name="connsiteY134" fmla="*/ 197767 h 4150784"/>
              <a:gd name="connsiteX135" fmla="*/ 155491 w 1044477"/>
              <a:gd name="connsiteY135" fmla="*/ 242211 h 4150784"/>
              <a:gd name="connsiteX136" fmla="*/ 308003 w 1044477"/>
              <a:gd name="connsiteY136" fmla="*/ 457212 h 4150784"/>
              <a:gd name="connsiteX137" fmla="*/ 50825 w 1044477"/>
              <a:gd name="connsiteY137" fmla="*/ 2021862 h 4150784"/>
              <a:gd name="connsiteX138" fmla="*/ 0 w 1044477"/>
              <a:gd name="connsiteY138" fmla="*/ 2107944 h 4150784"/>
              <a:gd name="connsiteX139" fmla="*/ 0 w 1044477"/>
              <a:gd name="connsiteY139" fmla="*/ 2081296 h 4150784"/>
              <a:gd name="connsiteX140" fmla="*/ 38849 w 1044477"/>
              <a:gd name="connsiteY140" fmla="*/ 2015841 h 4150784"/>
              <a:gd name="connsiteX141" fmla="*/ 296204 w 1044477"/>
              <a:gd name="connsiteY141" fmla="*/ 464403 h 4150784"/>
              <a:gd name="connsiteX142" fmla="*/ 9515 w 1044477"/>
              <a:gd name="connsiteY142" fmla="*/ 155076 h 4150784"/>
              <a:gd name="connsiteX143" fmla="*/ 0 w 1044477"/>
              <a:gd name="connsiteY143" fmla="*/ 150709 h 4150784"/>
              <a:gd name="connsiteX144" fmla="*/ 0 w 1044477"/>
              <a:gd name="connsiteY144" fmla="*/ 106462 h 4150784"/>
              <a:gd name="connsiteX145" fmla="*/ 85849 w 1044477"/>
              <a:gd name="connsiteY145" fmla="*/ 153311 h 4150784"/>
              <a:gd name="connsiteX146" fmla="*/ 97043 w 1044477"/>
              <a:gd name="connsiteY146" fmla="*/ 160686 h 4150784"/>
              <a:gd name="connsiteX147" fmla="*/ 70301 w 1044477"/>
              <a:gd name="connsiteY147" fmla="*/ 141414 h 4150784"/>
              <a:gd name="connsiteX148" fmla="*/ 0 w 1044477"/>
              <a:gd name="connsiteY148" fmla="*/ 99853 h 4150784"/>
              <a:gd name="connsiteX149" fmla="*/ 0 w 1044477"/>
              <a:gd name="connsiteY149" fmla="*/ 82101 h 4150784"/>
              <a:gd name="connsiteX150" fmla="*/ 54133 w 1044477"/>
              <a:gd name="connsiteY150" fmla="*/ 113153 h 4150784"/>
              <a:gd name="connsiteX151" fmla="*/ 193012 w 1044477"/>
              <a:gd name="connsiteY151" fmla="*/ 209093 h 4150784"/>
              <a:gd name="connsiteX152" fmla="*/ 306970 w 1044477"/>
              <a:gd name="connsiteY152" fmla="*/ 304487 h 4150784"/>
              <a:gd name="connsiteX153" fmla="*/ 302248 w 1044477"/>
              <a:gd name="connsiteY153" fmla="*/ 299500 h 4150784"/>
              <a:gd name="connsiteX154" fmla="*/ 78788 w 1044477"/>
              <a:gd name="connsiteY154" fmla="*/ 113613 h 4150784"/>
              <a:gd name="connsiteX155" fmla="*/ 0 w 1044477"/>
              <a:gd name="connsiteY155" fmla="*/ 60178 h 4150784"/>
              <a:gd name="connsiteX156" fmla="*/ 0 w 1044477"/>
              <a:gd name="connsiteY156" fmla="*/ 45351 h 4150784"/>
              <a:gd name="connsiteX157" fmla="*/ 202218 w 1044477"/>
              <a:gd name="connsiteY157" fmla="*/ 194856 h 4150784"/>
              <a:gd name="connsiteX158" fmla="*/ 317557 w 1044477"/>
              <a:gd name="connsiteY158" fmla="*/ 300066 h 4150784"/>
              <a:gd name="connsiteX159" fmla="*/ 241772 w 1044477"/>
              <a:gd name="connsiteY159" fmla="*/ 220021 h 4150784"/>
              <a:gd name="connsiteX160" fmla="*/ 53205 w 1044477"/>
              <a:gd name="connsiteY160" fmla="*/ 56370 h 4150784"/>
              <a:gd name="connsiteX161" fmla="*/ 0 w 1044477"/>
              <a:gd name="connsiteY161" fmla="*/ 18551 h 4150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1044477" h="4150784">
                <a:moveTo>
                  <a:pt x="0" y="304284"/>
                </a:moveTo>
                <a:lnTo>
                  <a:pt x="28508" y="351625"/>
                </a:lnTo>
                <a:cubicBezTo>
                  <a:pt x="128729" y="576001"/>
                  <a:pt x="120363" y="906384"/>
                  <a:pt x="6891" y="1297668"/>
                </a:cubicBezTo>
                <a:lnTo>
                  <a:pt x="0" y="1318317"/>
                </a:lnTo>
                <a:lnTo>
                  <a:pt x="0" y="1268292"/>
                </a:lnTo>
                <a:lnTo>
                  <a:pt x="48561" y="1070743"/>
                </a:lnTo>
                <a:cubicBezTo>
                  <a:pt x="105717" y="780870"/>
                  <a:pt x="95793" y="535675"/>
                  <a:pt x="16654" y="358669"/>
                </a:cubicBezTo>
                <a:lnTo>
                  <a:pt x="0" y="331145"/>
                </a:lnTo>
                <a:close/>
                <a:moveTo>
                  <a:pt x="0" y="201989"/>
                </a:moveTo>
                <a:lnTo>
                  <a:pt x="71326" y="282356"/>
                </a:lnTo>
                <a:cubicBezTo>
                  <a:pt x="240628" y="531854"/>
                  <a:pt x="236972" y="944114"/>
                  <a:pt x="71674" y="1432640"/>
                </a:cubicBezTo>
                <a:lnTo>
                  <a:pt x="0" y="1619325"/>
                </a:lnTo>
                <a:lnTo>
                  <a:pt x="0" y="1576030"/>
                </a:lnTo>
                <a:lnTo>
                  <a:pt x="56586" y="1428684"/>
                </a:lnTo>
                <a:cubicBezTo>
                  <a:pt x="221032" y="943514"/>
                  <a:pt x="225748" y="535583"/>
                  <a:pt x="59527" y="289548"/>
                </a:cubicBezTo>
                <a:lnTo>
                  <a:pt x="0" y="217036"/>
                </a:lnTo>
                <a:close/>
                <a:moveTo>
                  <a:pt x="0" y="154762"/>
                </a:moveTo>
                <a:lnTo>
                  <a:pt x="29457" y="173550"/>
                </a:lnTo>
                <a:cubicBezTo>
                  <a:pt x="94391" y="221684"/>
                  <a:pt x="148431" y="283016"/>
                  <a:pt x="190426" y="356698"/>
                </a:cubicBezTo>
                <a:cubicBezTo>
                  <a:pt x="378541" y="690891"/>
                  <a:pt x="312571" y="1233470"/>
                  <a:pt x="18904" y="1843468"/>
                </a:cubicBezTo>
                <a:lnTo>
                  <a:pt x="0" y="1879341"/>
                </a:lnTo>
                <a:lnTo>
                  <a:pt x="0" y="1844058"/>
                </a:lnTo>
                <a:lnTo>
                  <a:pt x="3879" y="1836718"/>
                </a:lnTo>
                <a:cubicBezTo>
                  <a:pt x="296292" y="1231387"/>
                  <a:pt x="362826" y="693915"/>
                  <a:pt x="176061" y="362864"/>
                </a:cubicBezTo>
                <a:cubicBezTo>
                  <a:pt x="145503" y="308397"/>
                  <a:pt x="108231" y="261017"/>
                  <a:pt x="64759" y="220930"/>
                </a:cubicBezTo>
                <a:lnTo>
                  <a:pt x="0" y="170237"/>
                </a:lnTo>
                <a:close/>
                <a:moveTo>
                  <a:pt x="0" y="0"/>
                </a:moveTo>
                <a:lnTo>
                  <a:pt x="36231" y="26133"/>
                </a:lnTo>
                <a:cubicBezTo>
                  <a:pt x="242920" y="184905"/>
                  <a:pt x="427282" y="376195"/>
                  <a:pt x="580560" y="596505"/>
                </a:cubicBezTo>
                <a:lnTo>
                  <a:pt x="601708" y="630434"/>
                </a:lnTo>
                <a:lnTo>
                  <a:pt x="615073" y="648147"/>
                </a:lnTo>
                <a:lnTo>
                  <a:pt x="628542" y="670258"/>
                </a:lnTo>
                <a:lnTo>
                  <a:pt x="629891" y="672044"/>
                </a:lnTo>
                <a:lnTo>
                  <a:pt x="639396" y="688076"/>
                </a:lnTo>
                <a:lnTo>
                  <a:pt x="715207" y="812529"/>
                </a:lnTo>
                <a:lnTo>
                  <a:pt x="717869" y="816802"/>
                </a:lnTo>
                <a:lnTo>
                  <a:pt x="718120" y="817311"/>
                </a:lnTo>
                <a:lnTo>
                  <a:pt x="738533" y="850823"/>
                </a:lnTo>
                <a:lnTo>
                  <a:pt x="827553" y="1040369"/>
                </a:lnTo>
                <a:lnTo>
                  <a:pt x="834359" y="1054242"/>
                </a:lnTo>
                <a:lnTo>
                  <a:pt x="835448" y="1057178"/>
                </a:lnTo>
                <a:lnTo>
                  <a:pt x="839152" y="1065064"/>
                </a:lnTo>
                <a:lnTo>
                  <a:pt x="850264" y="1097154"/>
                </a:lnTo>
                <a:lnTo>
                  <a:pt x="926280" y="1302253"/>
                </a:lnTo>
                <a:cubicBezTo>
                  <a:pt x="1244978" y="2317683"/>
                  <a:pt x="902235" y="3415002"/>
                  <a:pt x="102439" y="4074140"/>
                </a:cubicBezTo>
                <a:lnTo>
                  <a:pt x="0" y="4150784"/>
                </a:lnTo>
                <a:lnTo>
                  <a:pt x="0" y="4132691"/>
                </a:lnTo>
                <a:lnTo>
                  <a:pt x="57074" y="4091374"/>
                </a:lnTo>
                <a:cubicBezTo>
                  <a:pt x="812131" y="3492631"/>
                  <a:pt x="1175659" y="2507143"/>
                  <a:pt x="979730" y="1555443"/>
                </a:cubicBezTo>
                <a:lnTo>
                  <a:pt x="965075" y="1498882"/>
                </a:lnTo>
                <a:lnTo>
                  <a:pt x="968643" y="1514277"/>
                </a:lnTo>
                <a:cubicBezTo>
                  <a:pt x="1036473" y="1897783"/>
                  <a:pt x="1003732" y="2300266"/>
                  <a:pt x="867650" y="2692286"/>
                </a:cubicBezTo>
                <a:cubicBezTo>
                  <a:pt x="704349" y="3162709"/>
                  <a:pt x="407509" y="3575622"/>
                  <a:pt x="11962" y="3890952"/>
                </a:cubicBezTo>
                <a:lnTo>
                  <a:pt x="0" y="3899631"/>
                </a:lnTo>
                <a:lnTo>
                  <a:pt x="0" y="3880184"/>
                </a:lnTo>
                <a:lnTo>
                  <a:pt x="2505" y="3878365"/>
                </a:lnTo>
                <a:cubicBezTo>
                  <a:pt x="395443" y="3564852"/>
                  <a:pt x="691515" y="3153864"/>
                  <a:pt x="854047" y="2685366"/>
                </a:cubicBezTo>
                <a:cubicBezTo>
                  <a:pt x="1016577" y="2216867"/>
                  <a:pt x="1032172" y="1734888"/>
                  <a:pt x="902806" y="1287922"/>
                </a:cubicBezTo>
                <a:lnTo>
                  <a:pt x="872835" y="1201883"/>
                </a:lnTo>
                <a:lnTo>
                  <a:pt x="915475" y="1386252"/>
                </a:lnTo>
                <a:cubicBezTo>
                  <a:pt x="961394" y="1642461"/>
                  <a:pt x="957255" y="1912716"/>
                  <a:pt x="900708" y="2184734"/>
                </a:cubicBezTo>
                <a:cubicBezTo>
                  <a:pt x="794971" y="2692648"/>
                  <a:pt x="516595" y="3171799"/>
                  <a:pt x="114255" y="3553743"/>
                </a:cubicBezTo>
                <a:lnTo>
                  <a:pt x="0" y="3652466"/>
                </a:lnTo>
                <a:lnTo>
                  <a:pt x="0" y="3634094"/>
                </a:lnTo>
                <a:lnTo>
                  <a:pt x="104652" y="3543677"/>
                </a:lnTo>
                <a:cubicBezTo>
                  <a:pt x="504852" y="3163947"/>
                  <a:pt x="781882" y="2688166"/>
                  <a:pt x="886852" y="2182176"/>
                </a:cubicBezTo>
                <a:cubicBezTo>
                  <a:pt x="950324" y="1878609"/>
                  <a:pt x="947468" y="1577274"/>
                  <a:pt x="882267" y="1295384"/>
                </a:cubicBezTo>
                <a:lnTo>
                  <a:pt x="826669" y="1117404"/>
                </a:lnTo>
                <a:lnTo>
                  <a:pt x="826121" y="1114929"/>
                </a:lnTo>
                <a:lnTo>
                  <a:pt x="822574" y="1104296"/>
                </a:lnTo>
                <a:lnTo>
                  <a:pt x="796433" y="1020614"/>
                </a:lnTo>
                <a:lnTo>
                  <a:pt x="789954" y="1006492"/>
                </a:lnTo>
                <a:lnTo>
                  <a:pt x="822574" y="1104296"/>
                </a:lnTo>
                <a:lnTo>
                  <a:pt x="826669" y="1117404"/>
                </a:lnTo>
                <a:lnTo>
                  <a:pt x="862959" y="1281181"/>
                </a:lnTo>
                <a:cubicBezTo>
                  <a:pt x="891531" y="1450525"/>
                  <a:pt x="895219" y="1628869"/>
                  <a:pt x="873293" y="1813722"/>
                </a:cubicBezTo>
                <a:cubicBezTo>
                  <a:pt x="814127" y="2322380"/>
                  <a:pt x="567325" y="2823065"/>
                  <a:pt x="179501" y="3244630"/>
                </a:cubicBezTo>
                <a:lnTo>
                  <a:pt x="0" y="3422744"/>
                </a:lnTo>
                <a:lnTo>
                  <a:pt x="0" y="3400656"/>
                </a:lnTo>
                <a:lnTo>
                  <a:pt x="168317" y="3233749"/>
                </a:lnTo>
                <a:cubicBezTo>
                  <a:pt x="554218" y="2814204"/>
                  <a:pt x="798086" y="2315974"/>
                  <a:pt x="857639" y="1811935"/>
                </a:cubicBezTo>
                <a:cubicBezTo>
                  <a:pt x="889953" y="1536099"/>
                  <a:pt x="865444" y="1275234"/>
                  <a:pt x="786584" y="1037743"/>
                </a:cubicBezTo>
                <a:lnTo>
                  <a:pt x="718487" y="876511"/>
                </a:lnTo>
                <a:lnTo>
                  <a:pt x="718084" y="875019"/>
                </a:lnTo>
                <a:lnTo>
                  <a:pt x="714205" y="866373"/>
                </a:lnTo>
                <a:lnTo>
                  <a:pt x="689700" y="808354"/>
                </a:lnTo>
                <a:lnTo>
                  <a:pt x="683299" y="797488"/>
                </a:lnTo>
                <a:lnTo>
                  <a:pt x="714205" y="866373"/>
                </a:lnTo>
                <a:lnTo>
                  <a:pt x="718487" y="876511"/>
                </a:lnTo>
                <a:lnTo>
                  <a:pt x="796320" y="1164870"/>
                </a:lnTo>
                <a:cubicBezTo>
                  <a:pt x="812946" y="1265988"/>
                  <a:pt x="820047" y="1371394"/>
                  <a:pt x="817417" y="1480447"/>
                </a:cubicBezTo>
                <a:cubicBezTo>
                  <a:pt x="801810" y="2050948"/>
                  <a:pt x="509432" y="2666993"/>
                  <a:pt x="23901" y="3171592"/>
                </a:cubicBezTo>
                <a:lnTo>
                  <a:pt x="0" y="3194329"/>
                </a:lnTo>
                <a:lnTo>
                  <a:pt x="0" y="3177614"/>
                </a:lnTo>
                <a:lnTo>
                  <a:pt x="14667" y="3163685"/>
                </a:lnTo>
                <a:cubicBezTo>
                  <a:pt x="497926" y="2662329"/>
                  <a:pt x="788821" y="2050410"/>
                  <a:pt x="805102" y="1481479"/>
                </a:cubicBezTo>
                <a:cubicBezTo>
                  <a:pt x="814149" y="1157017"/>
                  <a:pt x="734596" y="865804"/>
                  <a:pt x="574355" y="624179"/>
                </a:cubicBezTo>
                <a:lnTo>
                  <a:pt x="561756" y="607257"/>
                </a:lnTo>
                <a:lnTo>
                  <a:pt x="602181" y="676230"/>
                </a:lnTo>
                <a:cubicBezTo>
                  <a:pt x="681301" y="830202"/>
                  <a:pt x="728231" y="1005168"/>
                  <a:pt x="740274" y="1196704"/>
                </a:cubicBezTo>
                <a:cubicBezTo>
                  <a:pt x="775843" y="1743377"/>
                  <a:pt x="524051" y="2367819"/>
                  <a:pt x="59233" y="2911323"/>
                </a:cubicBezTo>
                <a:lnTo>
                  <a:pt x="0" y="2974880"/>
                </a:lnTo>
                <a:lnTo>
                  <a:pt x="0" y="2951102"/>
                </a:lnTo>
                <a:lnTo>
                  <a:pt x="48205" y="2899235"/>
                </a:lnTo>
                <a:cubicBezTo>
                  <a:pt x="510245" y="2357795"/>
                  <a:pt x="760637" y="1737678"/>
                  <a:pt x="726417" y="1194146"/>
                </a:cubicBezTo>
                <a:cubicBezTo>
                  <a:pt x="712726" y="981122"/>
                  <a:pt x="656261" y="789148"/>
                  <a:pt x="559949" y="624164"/>
                </a:cubicBezTo>
                <a:lnTo>
                  <a:pt x="455827" y="476024"/>
                </a:lnTo>
                <a:lnTo>
                  <a:pt x="437200" y="455634"/>
                </a:lnTo>
                <a:lnTo>
                  <a:pt x="477125" y="508750"/>
                </a:lnTo>
                <a:cubicBezTo>
                  <a:pt x="561746" y="635905"/>
                  <a:pt x="618539" y="784308"/>
                  <a:pt x="645192" y="950433"/>
                </a:cubicBezTo>
                <a:cubicBezTo>
                  <a:pt x="725645" y="1462955"/>
                  <a:pt x="514825" y="2085856"/>
                  <a:pt x="77617" y="2661643"/>
                </a:cubicBezTo>
                <a:lnTo>
                  <a:pt x="0" y="2755620"/>
                </a:lnTo>
                <a:lnTo>
                  <a:pt x="0" y="2732297"/>
                </a:lnTo>
                <a:lnTo>
                  <a:pt x="62998" y="2656052"/>
                </a:lnTo>
                <a:cubicBezTo>
                  <a:pt x="497945" y="2083532"/>
                  <a:pt x="707364" y="1464954"/>
                  <a:pt x="628261" y="955575"/>
                </a:cubicBezTo>
                <a:cubicBezTo>
                  <a:pt x="595907" y="750162"/>
                  <a:pt x="517161" y="572141"/>
                  <a:pt x="396102" y="428584"/>
                </a:cubicBezTo>
                <a:lnTo>
                  <a:pt x="368796" y="399781"/>
                </a:lnTo>
                <a:lnTo>
                  <a:pt x="412619" y="457924"/>
                </a:lnTo>
                <a:cubicBezTo>
                  <a:pt x="469905" y="544180"/>
                  <a:pt x="512902" y="642252"/>
                  <a:pt x="540389" y="750869"/>
                </a:cubicBezTo>
                <a:cubicBezTo>
                  <a:pt x="658535" y="1221159"/>
                  <a:pt x="489553" y="1834241"/>
                  <a:pt x="83716" y="2431770"/>
                </a:cubicBezTo>
                <a:lnTo>
                  <a:pt x="0" y="2545003"/>
                </a:lnTo>
                <a:lnTo>
                  <a:pt x="0" y="2518518"/>
                </a:lnTo>
                <a:lnTo>
                  <a:pt x="70196" y="2423582"/>
                </a:lnTo>
                <a:cubicBezTo>
                  <a:pt x="474091" y="1829183"/>
                  <a:pt x="642850" y="1219918"/>
                  <a:pt x="524482" y="753445"/>
                </a:cubicBezTo>
                <a:cubicBezTo>
                  <a:pt x="479634" y="574660"/>
                  <a:pt x="392406" y="424868"/>
                  <a:pt x="268440" y="309951"/>
                </a:cubicBezTo>
                <a:lnTo>
                  <a:pt x="230096" y="278438"/>
                </a:lnTo>
                <a:lnTo>
                  <a:pt x="285806" y="336562"/>
                </a:lnTo>
                <a:cubicBezTo>
                  <a:pt x="346246" y="408132"/>
                  <a:pt x="393852" y="491864"/>
                  <a:pt x="427392" y="586718"/>
                </a:cubicBezTo>
                <a:cubicBezTo>
                  <a:pt x="576495" y="1012087"/>
                  <a:pt x="444969" y="1606765"/>
                  <a:pt x="73978" y="2217741"/>
                </a:cubicBezTo>
                <a:lnTo>
                  <a:pt x="0" y="2329600"/>
                </a:lnTo>
                <a:lnTo>
                  <a:pt x="0" y="2304244"/>
                </a:lnTo>
                <a:lnTo>
                  <a:pt x="60967" y="2212162"/>
                </a:lnTo>
                <a:cubicBezTo>
                  <a:pt x="429673" y="1605888"/>
                  <a:pt x="562352" y="1014437"/>
                  <a:pt x="413027" y="592884"/>
                </a:cubicBezTo>
                <a:cubicBezTo>
                  <a:pt x="358090" y="437039"/>
                  <a:pt x="265483" y="311486"/>
                  <a:pt x="139597" y="221608"/>
                </a:cubicBezTo>
                <a:lnTo>
                  <a:pt x="101391" y="197767"/>
                </a:lnTo>
                <a:lnTo>
                  <a:pt x="155491" y="242211"/>
                </a:lnTo>
                <a:cubicBezTo>
                  <a:pt x="218354" y="301315"/>
                  <a:pt x="269562" y="373233"/>
                  <a:pt x="308003" y="457212"/>
                </a:cubicBezTo>
                <a:cubicBezTo>
                  <a:pt x="480429" y="837215"/>
                  <a:pt x="383043" y="1407933"/>
                  <a:pt x="50825" y="2021862"/>
                </a:cubicBezTo>
                <a:lnTo>
                  <a:pt x="0" y="2107944"/>
                </a:lnTo>
                <a:lnTo>
                  <a:pt x="0" y="2081296"/>
                </a:lnTo>
                <a:lnTo>
                  <a:pt x="38849" y="2015841"/>
                </a:lnTo>
                <a:cubicBezTo>
                  <a:pt x="370536" y="1405892"/>
                  <a:pt x="466606" y="839693"/>
                  <a:pt x="296204" y="464403"/>
                </a:cubicBezTo>
                <a:cubicBezTo>
                  <a:pt x="233580" y="327806"/>
                  <a:pt x="136597" y="223403"/>
                  <a:pt x="9515" y="155076"/>
                </a:cubicBezTo>
                <a:lnTo>
                  <a:pt x="0" y="150709"/>
                </a:lnTo>
                <a:lnTo>
                  <a:pt x="0" y="106462"/>
                </a:lnTo>
                <a:lnTo>
                  <a:pt x="85849" y="153311"/>
                </a:lnTo>
                <a:lnTo>
                  <a:pt x="97043" y="160686"/>
                </a:lnTo>
                <a:lnTo>
                  <a:pt x="70301" y="141414"/>
                </a:lnTo>
                <a:lnTo>
                  <a:pt x="0" y="99853"/>
                </a:lnTo>
                <a:lnTo>
                  <a:pt x="0" y="82101"/>
                </a:lnTo>
                <a:lnTo>
                  <a:pt x="54133" y="113153"/>
                </a:lnTo>
                <a:cubicBezTo>
                  <a:pt x="101803" y="143190"/>
                  <a:pt x="148138" y="175176"/>
                  <a:pt x="193012" y="209093"/>
                </a:cubicBezTo>
                <a:lnTo>
                  <a:pt x="306970" y="304487"/>
                </a:lnTo>
                <a:lnTo>
                  <a:pt x="302248" y="299500"/>
                </a:lnTo>
                <a:cubicBezTo>
                  <a:pt x="232100" y="232868"/>
                  <a:pt x="157492" y="170812"/>
                  <a:pt x="78788" y="113613"/>
                </a:cubicBezTo>
                <a:lnTo>
                  <a:pt x="0" y="60178"/>
                </a:lnTo>
                <a:lnTo>
                  <a:pt x="0" y="45351"/>
                </a:lnTo>
                <a:lnTo>
                  <a:pt x="202218" y="194856"/>
                </a:lnTo>
                <a:lnTo>
                  <a:pt x="317557" y="300066"/>
                </a:lnTo>
                <a:lnTo>
                  <a:pt x="241772" y="220021"/>
                </a:lnTo>
                <a:cubicBezTo>
                  <a:pt x="181411" y="162249"/>
                  <a:pt x="118460" y="107661"/>
                  <a:pt x="53205" y="56370"/>
                </a:cubicBezTo>
                <a:lnTo>
                  <a:pt x="0" y="1855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C85CDB42-F751-532A-9F04-F2F632203117}"/>
              </a:ext>
            </a:extLst>
          </p:cNvPr>
          <p:cNvSpPr txBox="1">
            <a:spLocks/>
          </p:cNvSpPr>
          <p:nvPr/>
        </p:nvSpPr>
        <p:spPr>
          <a:xfrm>
            <a:off x="1236664" y="900551"/>
            <a:ext cx="9717084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sz="6000" b="0">
                <a:gradFill flip="none" rotWithShape="1">
                  <a:gsLst>
                    <a:gs pos="56000">
                      <a:schemeClr val="accent1"/>
                    </a:gs>
                    <a:gs pos="0">
                      <a:schemeClr val="accent2"/>
                    </a:gs>
                  </a:gsLst>
                  <a:lin ang="0" scaled="1"/>
                  <a:tileRect/>
                </a:gradFill>
                <a:latin typeface="Inter Extra Bold" panose="02000903000000020004" pitchFamily="50" charset="0"/>
                <a:ea typeface="Inter Extra Bold" panose="02000903000000020004" pitchFamily="50" charset="0"/>
                <a:cs typeface="Inter Extra Bold" panose="02000903000000020004" pitchFamily="50" charset="0"/>
              </a:rPr>
              <a:t>Mobile App </a:t>
            </a:r>
            <a:r>
              <a:rPr lang="en-US" sz="6000" b="0">
                <a:solidFill>
                  <a:schemeClr val="bg1"/>
                </a:solidFill>
                <a:latin typeface="+mn-lt"/>
                <a:ea typeface="Inter Extra Bold" panose="02000903000000020004" pitchFamily="50" charset="0"/>
                <a:cs typeface="Inter Extra Bold" panose="02000903000000020004" pitchFamily="50" charset="0"/>
              </a:rPr>
              <a:t>Pitch Deck</a:t>
            </a: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92711A19-195B-53F4-7830-179E07494100}"/>
              </a:ext>
            </a:extLst>
          </p:cNvPr>
          <p:cNvSpPr txBox="1"/>
          <p:nvPr/>
        </p:nvSpPr>
        <p:spPr>
          <a:xfrm>
            <a:off x="1236664" y="3626535"/>
            <a:ext cx="1885949" cy="10124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tx1"/>
                </a:solidFill>
              </a:rPr>
              <a:t>Write a short tagline summing up your app’s mission. Make it user-focused.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57FE125-A46F-6095-6F88-5F0538B78C34}"/>
              </a:ext>
            </a:extLst>
          </p:cNvPr>
          <p:cNvSpPr/>
          <p:nvPr/>
        </p:nvSpPr>
        <p:spPr bwMode="auto">
          <a:xfrm>
            <a:off x="1236664" y="4900163"/>
            <a:ext cx="1607258" cy="4261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99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2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0BC61AB-2313-47BE-266D-A2F0AA291459}"/>
              </a:ext>
            </a:extLst>
          </p:cNvPr>
          <p:cNvGrpSpPr/>
          <p:nvPr/>
        </p:nvGrpSpPr>
        <p:grpSpPr>
          <a:xfrm>
            <a:off x="5297487" y="586621"/>
            <a:ext cx="1597026" cy="248252"/>
            <a:chOff x="3110435" y="-916959"/>
            <a:chExt cx="2137840" cy="332318"/>
          </a:xfrm>
        </p:grpSpPr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4C8BCA07-92CE-BEBC-4D22-8C3FAE383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10435" y="-916959"/>
              <a:ext cx="453516" cy="33231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A19873-9B21-C9DB-3B47-ADEE85527082}"/>
                </a:ext>
              </a:extLst>
            </p:cNvPr>
            <p:cNvSpPr txBox="1"/>
            <p:nvPr/>
          </p:nvSpPr>
          <p:spPr>
            <a:xfrm>
              <a:off x="3649212" y="-839422"/>
              <a:ext cx="1599063" cy="217884"/>
            </a:xfrm>
            <a:custGeom>
              <a:avLst/>
              <a:gdLst/>
              <a:ahLst/>
              <a:cxnLst/>
              <a:rect l="l" t="t" r="r" b="b"/>
              <a:pathLst>
                <a:path w="1599063" h="217885">
                  <a:moveTo>
                    <a:pt x="740460" y="110729"/>
                  </a:moveTo>
                  <a:cubicBezTo>
                    <a:pt x="739378" y="111432"/>
                    <a:pt x="737903" y="112068"/>
                    <a:pt x="736036" y="112636"/>
                  </a:cubicBezTo>
                  <a:cubicBezTo>
                    <a:pt x="734169" y="113205"/>
                    <a:pt x="732072" y="113719"/>
                    <a:pt x="729744" y="114179"/>
                  </a:cubicBezTo>
                  <a:cubicBezTo>
                    <a:pt x="727417" y="114639"/>
                    <a:pt x="725090" y="115045"/>
                    <a:pt x="722763" y="115396"/>
                  </a:cubicBezTo>
                  <a:cubicBezTo>
                    <a:pt x="720436" y="115748"/>
                    <a:pt x="718325" y="116059"/>
                    <a:pt x="716431" y="116330"/>
                  </a:cubicBezTo>
                  <a:cubicBezTo>
                    <a:pt x="712372" y="116925"/>
                    <a:pt x="708827" y="117872"/>
                    <a:pt x="705797" y="119171"/>
                  </a:cubicBezTo>
                  <a:cubicBezTo>
                    <a:pt x="702766" y="120470"/>
                    <a:pt x="700412" y="122215"/>
                    <a:pt x="698734" y="124407"/>
                  </a:cubicBezTo>
                  <a:cubicBezTo>
                    <a:pt x="697057" y="126599"/>
                    <a:pt x="696218" y="129319"/>
                    <a:pt x="696218" y="132566"/>
                  </a:cubicBezTo>
                  <a:cubicBezTo>
                    <a:pt x="696218" y="137274"/>
                    <a:pt x="697936" y="140860"/>
                    <a:pt x="701372" y="143322"/>
                  </a:cubicBezTo>
                  <a:cubicBezTo>
                    <a:pt x="704809" y="145784"/>
                    <a:pt x="709179" y="147016"/>
                    <a:pt x="714483" y="147016"/>
                  </a:cubicBezTo>
                  <a:cubicBezTo>
                    <a:pt x="719570" y="147016"/>
                    <a:pt x="724062" y="146001"/>
                    <a:pt x="727959" y="143971"/>
                  </a:cubicBezTo>
                  <a:cubicBezTo>
                    <a:pt x="731855" y="141942"/>
                    <a:pt x="734913" y="139195"/>
                    <a:pt x="737132" y="135732"/>
                  </a:cubicBezTo>
                  <a:cubicBezTo>
                    <a:pt x="739351" y="132268"/>
                    <a:pt x="740460" y="128344"/>
                    <a:pt x="740460" y="123961"/>
                  </a:cubicBezTo>
                  <a:close/>
                  <a:moveTo>
                    <a:pt x="586220" y="69733"/>
                  </a:moveTo>
                  <a:cubicBezTo>
                    <a:pt x="580592" y="69733"/>
                    <a:pt x="575843" y="71221"/>
                    <a:pt x="571973" y="74198"/>
                  </a:cubicBezTo>
                  <a:cubicBezTo>
                    <a:pt x="568104" y="77175"/>
                    <a:pt x="565141" y="81396"/>
                    <a:pt x="563084" y="86862"/>
                  </a:cubicBezTo>
                  <a:cubicBezTo>
                    <a:pt x="561028" y="92328"/>
                    <a:pt x="559999" y="98768"/>
                    <a:pt x="559999" y="106183"/>
                  </a:cubicBezTo>
                  <a:cubicBezTo>
                    <a:pt x="559999" y="113597"/>
                    <a:pt x="561028" y="120064"/>
                    <a:pt x="563084" y="125584"/>
                  </a:cubicBezTo>
                  <a:cubicBezTo>
                    <a:pt x="565141" y="131105"/>
                    <a:pt x="568117" y="135393"/>
                    <a:pt x="572014" y="138451"/>
                  </a:cubicBezTo>
                  <a:cubicBezTo>
                    <a:pt x="575910" y="141509"/>
                    <a:pt x="580646" y="143038"/>
                    <a:pt x="586220" y="143038"/>
                  </a:cubicBezTo>
                  <a:cubicBezTo>
                    <a:pt x="591848" y="143038"/>
                    <a:pt x="596611" y="141482"/>
                    <a:pt x="600508" y="138370"/>
                  </a:cubicBezTo>
                  <a:cubicBezTo>
                    <a:pt x="604404" y="135258"/>
                    <a:pt x="607367" y="130929"/>
                    <a:pt x="609397" y="125381"/>
                  </a:cubicBezTo>
                  <a:cubicBezTo>
                    <a:pt x="611426" y="119834"/>
                    <a:pt x="612441" y="113435"/>
                    <a:pt x="612441" y="106183"/>
                  </a:cubicBezTo>
                  <a:cubicBezTo>
                    <a:pt x="612441" y="98985"/>
                    <a:pt x="611440" y="92653"/>
                    <a:pt x="609437" y="87187"/>
                  </a:cubicBezTo>
                  <a:cubicBezTo>
                    <a:pt x="607435" y="81721"/>
                    <a:pt x="604485" y="77445"/>
                    <a:pt x="600589" y="74360"/>
                  </a:cubicBezTo>
                  <a:cubicBezTo>
                    <a:pt x="596692" y="71276"/>
                    <a:pt x="591903" y="69733"/>
                    <a:pt x="586220" y="69733"/>
                  </a:cubicBezTo>
                  <a:close/>
                  <a:moveTo>
                    <a:pt x="230223" y="68597"/>
                  </a:moveTo>
                  <a:cubicBezTo>
                    <a:pt x="224432" y="68597"/>
                    <a:pt x="219575" y="70247"/>
                    <a:pt x="215652" y="73549"/>
                  </a:cubicBezTo>
                  <a:cubicBezTo>
                    <a:pt x="211728" y="76850"/>
                    <a:pt x="208778" y="81342"/>
                    <a:pt x="206803" y="87024"/>
                  </a:cubicBezTo>
                  <a:cubicBezTo>
                    <a:pt x="204828" y="92707"/>
                    <a:pt x="203840" y="99174"/>
                    <a:pt x="203840" y="106426"/>
                  </a:cubicBezTo>
                  <a:cubicBezTo>
                    <a:pt x="203840" y="113678"/>
                    <a:pt x="204828" y="120145"/>
                    <a:pt x="206803" y="125828"/>
                  </a:cubicBezTo>
                  <a:cubicBezTo>
                    <a:pt x="208778" y="131510"/>
                    <a:pt x="211728" y="135989"/>
                    <a:pt x="215652" y="139263"/>
                  </a:cubicBezTo>
                  <a:cubicBezTo>
                    <a:pt x="219575" y="142537"/>
                    <a:pt x="224432" y="144174"/>
                    <a:pt x="230223" y="144174"/>
                  </a:cubicBezTo>
                  <a:cubicBezTo>
                    <a:pt x="235960" y="144174"/>
                    <a:pt x="240749" y="142537"/>
                    <a:pt x="244592" y="139263"/>
                  </a:cubicBezTo>
                  <a:cubicBezTo>
                    <a:pt x="248434" y="135989"/>
                    <a:pt x="251343" y="131510"/>
                    <a:pt x="253319" y="125828"/>
                  </a:cubicBezTo>
                  <a:cubicBezTo>
                    <a:pt x="255294" y="120145"/>
                    <a:pt x="256282" y="113678"/>
                    <a:pt x="256282" y="106426"/>
                  </a:cubicBezTo>
                  <a:cubicBezTo>
                    <a:pt x="256282" y="99174"/>
                    <a:pt x="255294" y="92707"/>
                    <a:pt x="253319" y="87024"/>
                  </a:cubicBezTo>
                  <a:cubicBezTo>
                    <a:pt x="251343" y="81342"/>
                    <a:pt x="248434" y="76850"/>
                    <a:pt x="244592" y="73549"/>
                  </a:cubicBezTo>
                  <a:cubicBezTo>
                    <a:pt x="240749" y="70247"/>
                    <a:pt x="235960" y="68597"/>
                    <a:pt x="230223" y="68597"/>
                  </a:cubicBezTo>
                  <a:close/>
                  <a:moveTo>
                    <a:pt x="1542563" y="59423"/>
                  </a:moveTo>
                  <a:cubicBezTo>
                    <a:pt x="1534012" y="59423"/>
                    <a:pt x="1526976" y="61642"/>
                    <a:pt x="1521456" y="66080"/>
                  </a:cubicBezTo>
                  <a:cubicBezTo>
                    <a:pt x="1515936" y="70518"/>
                    <a:pt x="1511850" y="76336"/>
                    <a:pt x="1509198" y="83534"/>
                  </a:cubicBezTo>
                  <a:cubicBezTo>
                    <a:pt x="1506546" y="90732"/>
                    <a:pt x="1505220" y="98498"/>
                    <a:pt x="1505220" y="106832"/>
                  </a:cubicBezTo>
                  <a:cubicBezTo>
                    <a:pt x="1505220" y="115166"/>
                    <a:pt x="1506546" y="122905"/>
                    <a:pt x="1509198" y="130049"/>
                  </a:cubicBezTo>
                  <a:cubicBezTo>
                    <a:pt x="1511850" y="137193"/>
                    <a:pt x="1515936" y="142957"/>
                    <a:pt x="1521456" y="147340"/>
                  </a:cubicBezTo>
                  <a:cubicBezTo>
                    <a:pt x="1526976" y="151724"/>
                    <a:pt x="1534012" y="153916"/>
                    <a:pt x="1542563" y="153916"/>
                  </a:cubicBezTo>
                  <a:cubicBezTo>
                    <a:pt x="1551113" y="153916"/>
                    <a:pt x="1558149" y="151724"/>
                    <a:pt x="1563669" y="147340"/>
                  </a:cubicBezTo>
                  <a:cubicBezTo>
                    <a:pt x="1569189" y="142957"/>
                    <a:pt x="1573275" y="137193"/>
                    <a:pt x="1575927" y="130049"/>
                  </a:cubicBezTo>
                  <a:cubicBezTo>
                    <a:pt x="1578579" y="122905"/>
                    <a:pt x="1579905" y="115166"/>
                    <a:pt x="1579905" y="106832"/>
                  </a:cubicBezTo>
                  <a:cubicBezTo>
                    <a:pt x="1579905" y="98498"/>
                    <a:pt x="1578579" y="90732"/>
                    <a:pt x="1575927" y="83534"/>
                  </a:cubicBezTo>
                  <a:cubicBezTo>
                    <a:pt x="1573275" y="76336"/>
                    <a:pt x="1569189" y="70518"/>
                    <a:pt x="1563669" y="66080"/>
                  </a:cubicBezTo>
                  <a:cubicBezTo>
                    <a:pt x="1558149" y="61642"/>
                    <a:pt x="1551113" y="59423"/>
                    <a:pt x="1542563" y="59423"/>
                  </a:cubicBezTo>
                  <a:close/>
                  <a:moveTo>
                    <a:pt x="1398713" y="59423"/>
                  </a:moveTo>
                  <a:cubicBezTo>
                    <a:pt x="1390595" y="59423"/>
                    <a:pt x="1383844" y="61480"/>
                    <a:pt x="1378459" y="65593"/>
                  </a:cubicBezTo>
                  <a:cubicBezTo>
                    <a:pt x="1373074" y="69706"/>
                    <a:pt x="1369042" y="75226"/>
                    <a:pt x="1366364" y="82154"/>
                  </a:cubicBezTo>
                  <a:cubicBezTo>
                    <a:pt x="1363685" y="89081"/>
                    <a:pt x="1362345" y="96766"/>
                    <a:pt x="1362345" y="105208"/>
                  </a:cubicBezTo>
                  <a:cubicBezTo>
                    <a:pt x="1362345" y="113868"/>
                    <a:pt x="1363712" y="121512"/>
                    <a:pt x="1366445" y="128141"/>
                  </a:cubicBezTo>
                  <a:cubicBezTo>
                    <a:pt x="1369178" y="134771"/>
                    <a:pt x="1373237" y="139967"/>
                    <a:pt x="1378622" y="143728"/>
                  </a:cubicBezTo>
                  <a:cubicBezTo>
                    <a:pt x="1384006" y="147489"/>
                    <a:pt x="1390704" y="149370"/>
                    <a:pt x="1398713" y="149370"/>
                  </a:cubicBezTo>
                  <a:cubicBezTo>
                    <a:pt x="1406398" y="149370"/>
                    <a:pt x="1412893" y="147611"/>
                    <a:pt x="1418196" y="144093"/>
                  </a:cubicBezTo>
                  <a:cubicBezTo>
                    <a:pt x="1423500" y="140575"/>
                    <a:pt x="1427532" y="135515"/>
                    <a:pt x="1430292" y="128913"/>
                  </a:cubicBezTo>
                  <a:cubicBezTo>
                    <a:pt x="1433052" y="122310"/>
                    <a:pt x="1434432" y="114409"/>
                    <a:pt x="1434432" y="105208"/>
                  </a:cubicBezTo>
                  <a:cubicBezTo>
                    <a:pt x="1434432" y="96225"/>
                    <a:pt x="1433079" y="88296"/>
                    <a:pt x="1430373" y="81423"/>
                  </a:cubicBezTo>
                  <a:cubicBezTo>
                    <a:pt x="1427667" y="74550"/>
                    <a:pt x="1423662" y="69165"/>
                    <a:pt x="1418359" y="65268"/>
                  </a:cubicBezTo>
                  <a:cubicBezTo>
                    <a:pt x="1413055" y="61372"/>
                    <a:pt x="1406507" y="59423"/>
                    <a:pt x="1398713" y="59423"/>
                  </a:cubicBezTo>
                  <a:close/>
                  <a:moveTo>
                    <a:pt x="1266338" y="59423"/>
                  </a:moveTo>
                  <a:cubicBezTo>
                    <a:pt x="1257787" y="59423"/>
                    <a:pt x="1250751" y="61642"/>
                    <a:pt x="1245231" y="66080"/>
                  </a:cubicBezTo>
                  <a:cubicBezTo>
                    <a:pt x="1239711" y="70518"/>
                    <a:pt x="1235625" y="76336"/>
                    <a:pt x="1232973" y="83534"/>
                  </a:cubicBezTo>
                  <a:cubicBezTo>
                    <a:pt x="1230321" y="90732"/>
                    <a:pt x="1228995" y="98498"/>
                    <a:pt x="1228995" y="106832"/>
                  </a:cubicBezTo>
                  <a:cubicBezTo>
                    <a:pt x="1228995" y="115166"/>
                    <a:pt x="1230321" y="122905"/>
                    <a:pt x="1232973" y="130049"/>
                  </a:cubicBezTo>
                  <a:cubicBezTo>
                    <a:pt x="1235625" y="137193"/>
                    <a:pt x="1239711" y="142957"/>
                    <a:pt x="1245231" y="147340"/>
                  </a:cubicBezTo>
                  <a:cubicBezTo>
                    <a:pt x="1250751" y="151724"/>
                    <a:pt x="1257787" y="153916"/>
                    <a:pt x="1266338" y="153916"/>
                  </a:cubicBezTo>
                  <a:cubicBezTo>
                    <a:pt x="1274888" y="153916"/>
                    <a:pt x="1281924" y="151724"/>
                    <a:pt x="1287444" y="147340"/>
                  </a:cubicBezTo>
                  <a:cubicBezTo>
                    <a:pt x="1292964" y="142957"/>
                    <a:pt x="1297050" y="137193"/>
                    <a:pt x="1299702" y="130049"/>
                  </a:cubicBezTo>
                  <a:cubicBezTo>
                    <a:pt x="1302354" y="122905"/>
                    <a:pt x="1303680" y="115166"/>
                    <a:pt x="1303680" y="106832"/>
                  </a:cubicBezTo>
                  <a:cubicBezTo>
                    <a:pt x="1303680" y="98498"/>
                    <a:pt x="1302354" y="90732"/>
                    <a:pt x="1299702" y="83534"/>
                  </a:cubicBezTo>
                  <a:cubicBezTo>
                    <a:pt x="1297050" y="76336"/>
                    <a:pt x="1292964" y="70518"/>
                    <a:pt x="1287444" y="66080"/>
                  </a:cubicBezTo>
                  <a:cubicBezTo>
                    <a:pt x="1281924" y="61642"/>
                    <a:pt x="1274888" y="59423"/>
                    <a:pt x="1266338" y="59423"/>
                  </a:cubicBezTo>
                  <a:close/>
                  <a:moveTo>
                    <a:pt x="935344" y="43837"/>
                  </a:moveTo>
                  <a:lnTo>
                    <a:pt x="971712" y="43837"/>
                  </a:lnTo>
                  <a:lnTo>
                    <a:pt x="997527" y="135407"/>
                  </a:lnTo>
                  <a:lnTo>
                    <a:pt x="998826" y="135407"/>
                  </a:lnTo>
                  <a:lnTo>
                    <a:pt x="1024884" y="43837"/>
                  </a:lnTo>
                  <a:lnTo>
                    <a:pt x="1061496" y="43837"/>
                  </a:lnTo>
                  <a:lnTo>
                    <a:pt x="1013032" y="182004"/>
                  </a:lnTo>
                  <a:cubicBezTo>
                    <a:pt x="1010705" y="188715"/>
                    <a:pt x="1007553" y="194573"/>
                    <a:pt x="1003575" y="199579"/>
                  </a:cubicBezTo>
                  <a:cubicBezTo>
                    <a:pt x="999597" y="204585"/>
                    <a:pt x="994577" y="208455"/>
                    <a:pt x="988516" y="211188"/>
                  </a:cubicBezTo>
                  <a:cubicBezTo>
                    <a:pt x="982455" y="213921"/>
                    <a:pt x="975149" y="215287"/>
                    <a:pt x="966598" y="215287"/>
                  </a:cubicBezTo>
                  <a:cubicBezTo>
                    <a:pt x="962214" y="215287"/>
                    <a:pt x="958114" y="214949"/>
                    <a:pt x="954299" y="214272"/>
                  </a:cubicBezTo>
                  <a:cubicBezTo>
                    <a:pt x="950484" y="213596"/>
                    <a:pt x="947331" y="212744"/>
                    <a:pt x="944842" y="211715"/>
                  </a:cubicBezTo>
                  <a:lnTo>
                    <a:pt x="952635" y="185900"/>
                  </a:lnTo>
                  <a:cubicBezTo>
                    <a:pt x="956694" y="187145"/>
                    <a:pt x="960360" y="187822"/>
                    <a:pt x="963635" y="187930"/>
                  </a:cubicBezTo>
                  <a:cubicBezTo>
                    <a:pt x="966909" y="188038"/>
                    <a:pt x="969750" y="187280"/>
                    <a:pt x="972158" y="185657"/>
                  </a:cubicBezTo>
                  <a:cubicBezTo>
                    <a:pt x="974567" y="184033"/>
                    <a:pt x="976529" y="181273"/>
                    <a:pt x="978044" y="177377"/>
                  </a:cubicBezTo>
                  <a:lnTo>
                    <a:pt x="980073" y="172100"/>
                  </a:lnTo>
                  <a:close/>
                  <a:moveTo>
                    <a:pt x="1542563" y="42214"/>
                  </a:moveTo>
                  <a:cubicBezTo>
                    <a:pt x="1553819" y="42214"/>
                    <a:pt x="1563683" y="44892"/>
                    <a:pt x="1572152" y="50250"/>
                  </a:cubicBezTo>
                  <a:cubicBezTo>
                    <a:pt x="1580622" y="55608"/>
                    <a:pt x="1587224" y="63131"/>
                    <a:pt x="1591960" y="72818"/>
                  </a:cubicBezTo>
                  <a:cubicBezTo>
                    <a:pt x="1596695" y="82505"/>
                    <a:pt x="1599063" y="93843"/>
                    <a:pt x="1599063" y="106832"/>
                  </a:cubicBezTo>
                  <a:cubicBezTo>
                    <a:pt x="1599063" y="119712"/>
                    <a:pt x="1596695" y="130969"/>
                    <a:pt x="1591960" y="140602"/>
                  </a:cubicBezTo>
                  <a:cubicBezTo>
                    <a:pt x="1587224" y="150236"/>
                    <a:pt x="1580622" y="157731"/>
                    <a:pt x="1572152" y="163089"/>
                  </a:cubicBezTo>
                  <a:cubicBezTo>
                    <a:pt x="1563683" y="168447"/>
                    <a:pt x="1553819" y="171126"/>
                    <a:pt x="1542563" y="171126"/>
                  </a:cubicBezTo>
                  <a:cubicBezTo>
                    <a:pt x="1531306" y="171126"/>
                    <a:pt x="1521442" y="168447"/>
                    <a:pt x="1512973" y="163089"/>
                  </a:cubicBezTo>
                  <a:cubicBezTo>
                    <a:pt x="1504503" y="157731"/>
                    <a:pt x="1497901" y="150236"/>
                    <a:pt x="1493165" y="140602"/>
                  </a:cubicBezTo>
                  <a:cubicBezTo>
                    <a:pt x="1488430" y="130969"/>
                    <a:pt x="1486062" y="119712"/>
                    <a:pt x="1486062" y="106832"/>
                  </a:cubicBezTo>
                  <a:cubicBezTo>
                    <a:pt x="1486062" y="93843"/>
                    <a:pt x="1488430" y="82505"/>
                    <a:pt x="1493165" y="72818"/>
                  </a:cubicBezTo>
                  <a:cubicBezTo>
                    <a:pt x="1497901" y="63131"/>
                    <a:pt x="1504503" y="55608"/>
                    <a:pt x="1512973" y="50250"/>
                  </a:cubicBezTo>
                  <a:cubicBezTo>
                    <a:pt x="1521442" y="44892"/>
                    <a:pt x="1531306" y="42214"/>
                    <a:pt x="1542563" y="42214"/>
                  </a:cubicBezTo>
                  <a:close/>
                  <a:moveTo>
                    <a:pt x="1396440" y="42214"/>
                  </a:moveTo>
                  <a:cubicBezTo>
                    <a:pt x="1404558" y="42214"/>
                    <a:pt x="1411012" y="43553"/>
                    <a:pt x="1415802" y="46232"/>
                  </a:cubicBezTo>
                  <a:cubicBezTo>
                    <a:pt x="1420591" y="48911"/>
                    <a:pt x="1424271" y="51941"/>
                    <a:pt x="1426842" y="55324"/>
                  </a:cubicBezTo>
                  <a:cubicBezTo>
                    <a:pt x="1429413" y="58706"/>
                    <a:pt x="1431401" y="61480"/>
                    <a:pt x="1432809" y="63645"/>
                  </a:cubicBezTo>
                  <a:lnTo>
                    <a:pt x="1434757" y="63645"/>
                  </a:lnTo>
                  <a:lnTo>
                    <a:pt x="1434757" y="43837"/>
                  </a:lnTo>
                  <a:lnTo>
                    <a:pt x="1453266" y="43837"/>
                  </a:lnTo>
                  <a:lnTo>
                    <a:pt x="1453266" y="172100"/>
                  </a:lnTo>
                  <a:cubicBezTo>
                    <a:pt x="1453266" y="182816"/>
                    <a:pt x="1450844" y="191542"/>
                    <a:pt x="1446000" y="198280"/>
                  </a:cubicBezTo>
                  <a:cubicBezTo>
                    <a:pt x="1441156" y="205018"/>
                    <a:pt x="1434662" y="209970"/>
                    <a:pt x="1426517" y="213136"/>
                  </a:cubicBezTo>
                  <a:cubicBezTo>
                    <a:pt x="1418372" y="216302"/>
                    <a:pt x="1409321" y="217885"/>
                    <a:pt x="1399363" y="217885"/>
                  </a:cubicBezTo>
                  <a:cubicBezTo>
                    <a:pt x="1390108" y="217885"/>
                    <a:pt x="1382153" y="216708"/>
                    <a:pt x="1375496" y="214354"/>
                  </a:cubicBezTo>
                  <a:cubicBezTo>
                    <a:pt x="1368840" y="211999"/>
                    <a:pt x="1363306" y="208915"/>
                    <a:pt x="1358895" y="205099"/>
                  </a:cubicBezTo>
                  <a:cubicBezTo>
                    <a:pt x="1354484" y="201284"/>
                    <a:pt x="1350980" y="197211"/>
                    <a:pt x="1348382" y="192882"/>
                  </a:cubicBezTo>
                  <a:lnTo>
                    <a:pt x="1363644" y="182166"/>
                  </a:lnTo>
                  <a:cubicBezTo>
                    <a:pt x="1365376" y="184439"/>
                    <a:pt x="1367568" y="187050"/>
                    <a:pt x="1370220" y="190000"/>
                  </a:cubicBezTo>
                  <a:cubicBezTo>
                    <a:pt x="1372871" y="192949"/>
                    <a:pt x="1376511" y="195520"/>
                    <a:pt x="1381138" y="197712"/>
                  </a:cubicBezTo>
                  <a:cubicBezTo>
                    <a:pt x="1385765" y="199904"/>
                    <a:pt x="1391840" y="201000"/>
                    <a:pt x="1399363" y="201000"/>
                  </a:cubicBezTo>
                  <a:cubicBezTo>
                    <a:pt x="1409429" y="201000"/>
                    <a:pt x="1417736" y="198564"/>
                    <a:pt x="1424285" y="193694"/>
                  </a:cubicBezTo>
                  <a:cubicBezTo>
                    <a:pt x="1430833" y="188823"/>
                    <a:pt x="1434107" y="181192"/>
                    <a:pt x="1434107" y="170801"/>
                  </a:cubicBezTo>
                  <a:lnTo>
                    <a:pt x="1434107" y="145473"/>
                  </a:lnTo>
                  <a:lnTo>
                    <a:pt x="1432484" y="145473"/>
                  </a:lnTo>
                  <a:cubicBezTo>
                    <a:pt x="1431077" y="147746"/>
                    <a:pt x="1429088" y="150547"/>
                    <a:pt x="1426517" y="153875"/>
                  </a:cubicBezTo>
                  <a:cubicBezTo>
                    <a:pt x="1423946" y="157204"/>
                    <a:pt x="1420266" y="160153"/>
                    <a:pt x="1415477" y="162724"/>
                  </a:cubicBezTo>
                  <a:cubicBezTo>
                    <a:pt x="1410687" y="165294"/>
                    <a:pt x="1404234" y="166580"/>
                    <a:pt x="1396116" y="166580"/>
                  </a:cubicBezTo>
                  <a:cubicBezTo>
                    <a:pt x="1386049" y="166580"/>
                    <a:pt x="1377025" y="164198"/>
                    <a:pt x="1369042" y="159436"/>
                  </a:cubicBezTo>
                  <a:cubicBezTo>
                    <a:pt x="1361060" y="154673"/>
                    <a:pt x="1354755" y="147746"/>
                    <a:pt x="1350128" y="138654"/>
                  </a:cubicBezTo>
                  <a:cubicBezTo>
                    <a:pt x="1345501" y="129562"/>
                    <a:pt x="1343187" y="118522"/>
                    <a:pt x="1343187" y="105533"/>
                  </a:cubicBezTo>
                  <a:cubicBezTo>
                    <a:pt x="1343187" y="92761"/>
                    <a:pt x="1345433" y="81626"/>
                    <a:pt x="1349925" y="72128"/>
                  </a:cubicBezTo>
                  <a:cubicBezTo>
                    <a:pt x="1354417" y="62630"/>
                    <a:pt x="1360667" y="55270"/>
                    <a:pt x="1368677" y="50047"/>
                  </a:cubicBezTo>
                  <a:cubicBezTo>
                    <a:pt x="1376687" y="44825"/>
                    <a:pt x="1385941" y="42214"/>
                    <a:pt x="1396440" y="42214"/>
                  </a:cubicBezTo>
                  <a:close/>
                  <a:moveTo>
                    <a:pt x="1266338" y="42214"/>
                  </a:moveTo>
                  <a:cubicBezTo>
                    <a:pt x="1277594" y="42214"/>
                    <a:pt x="1287458" y="44892"/>
                    <a:pt x="1295927" y="50250"/>
                  </a:cubicBezTo>
                  <a:cubicBezTo>
                    <a:pt x="1304397" y="55608"/>
                    <a:pt x="1310999" y="63131"/>
                    <a:pt x="1315735" y="72818"/>
                  </a:cubicBezTo>
                  <a:cubicBezTo>
                    <a:pt x="1320470" y="82505"/>
                    <a:pt x="1322838" y="93843"/>
                    <a:pt x="1322838" y="106832"/>
                  </a:cubicBezTo>
                  <a:cubicBezTo>
                    <a:pt x="1322838" y="119712"/>
                    <a:pt x="1320470" y="130969"/>
                    <a:pt x="1315735" y="140602"/>
                  </a:cubicBezTo>
                  <a:cubicBezTo>
                    <a:pt x="1310999" y="150236"/>
                    <a:pt x="1304397" y="157731"/>
                    <a:pt x="1295927" y="163089"/>
                  </a:cubicBezTo>
                  <a:cubicBezTo>
                    <a:pt x="1287458" y="168447"/>
                    <a:pt x="1277594" y="171126"/>
                    <a:pt x="1266338" y="171126"/>
                  </a:cubicBezTo>
                  <a:cubicBezTo>
                    <a:pt x="1255081" y="171126"/>
                    <a:pt x="1245217" y="168447"/>
                    <a:pt x="1236748" y="163089"/>
                  </a:cubicBezTo>
                  <a:cubicBezTo>
                    <a:pt x="1228278" y="157731"/>
                    <a:pt x="1221676" y="150236"/>
                    <a:pt x="1216940" y="140602"/>
                  </a:cubicBezTo>
                  <a:cubicBezTo>
                    <a:pt x="1212205" y="130969"/>
                    <a:pt x="1209837" y="119712"/>
                    <a:pt x="1209837" y="106832"/>
                  </a:cubicBezTo>
                  <a:cubicBezTo>
                    <a:pt x="1209837" y="93843"/>
                    <a:pt x="1212205" y="82505"/>
                    <a:pt x="1216940" y="72818"/>
                  </a:cubicBezTo>
                  <a:cubicBezTo>
                    <a:pt x="1221676" y="63131"/>
                    <a:pt x="1228278" y="55608"/>
                    <a:pt x="1236748" y="50250"/>
                  </a:cubicBezTo>
                  <a:cubicBezTo>
                    <a:pt x="1245217" y="44892"/>
                    <a:pt x="1255081" y="42214"/>
                    <a:pt x="1266338" y="42214"/>
                  </a:cubicBezTo>
                  <a:close/>
                  <a:moveTo>
                    <a:pt x="874297" y="42214"/>
                  </a:moveTo>
                  <a:cubicBezTo>
                    <a:pt x="882956" y="42214"/>
                    <a:pt x="890506" y="44108"/>
                    <a:pt x="896946" y="47896"/>
                  </a:cubicBezTo>
                  <a:cubicBezTo>
                    <a:pt x="903386" y="51684"/>
                    <a:pt x="908392" y="57083"/>
                    <a:pt x="911964" y="64091"/>
                  </a:cubicBezTo>
                  <a:cubicBezTo>
                    <a:pt x="915536" y="71100"/>
                    <a:pt x="917322" y="79448"/>
                    <a:pt x="917322" y="89135"/>
                  </a:cubicBezTo>
                  <a:lnTo>
                    <a:pt x="917322" y="168528"/>
                  </a:lnTo>
                  <a:lnTo>
                    <a:pt x="882740" y="168528"/>
                  </a:lnTo>
                  <a:lnTo>
                    <a:pt x="882740" y="95305"/>
                  </a:lnTo>
                  <a:cubicBezTo>
                    <a:pt x="882794" y="87674"/>
                    <a:pt x="880846" y="81707"/>
                    <a:pt x="876895" y="77405"/>
                  </a:cubicBezTo>
                  <a:cubicBezTo>
                    <a:pt x="872944" y="73102"/>
                    <a:pt x="867505" y="70951"/>
                    <a:pt x="860578" y="70951"/>
                  </a:cubicBezTo>
                  <a:cubicBezTo>
                    <a:pt x="855924" y="70951"/>
                    <a:pt x="851824" y="71952"/>
                    <a:pt x="848279" y="73955"/>
                  </a:cubicBezTo>
                  <a:cubicBezTo>
                    <a:pt x="844734" y="75957"/>
                    <a:pt x="841974" y="78866"/>
                    <a:pt x="839999" y="82681"/>
                  </a:cubicBezTo>
                  <a:cubicBezTo>
                    <a:pt x="838024" y="86497"/>
                    <a:pt x="837009" y="91083"/>
                    <a:pt x="836955" y="96441"/>
                  </a:cubicBezTo>
                  <a:lnTo>
                    <a:pt x="836955" y="168528"/>
                  </a:lnTo>
                  <a:lnTo>
                    <a:pt x="802373" y="168528"/>
                  </a:lnTo>
                  <a:lnTo>
                    <a:pt x="802373" y="43837"/>
                  </a:lnTo>
                  <a:lnTo>
                    <a:pt x="835331" y="43837"/>
                  </a:lnTo>
                  <a:lnTo>
                    <a:pt x="835331" y="65837"/>
                  </a:lnTo>
                  <a:lnTo>
                    <a:pt x="836793" y="65837"/>
                  </a:lnTo>
                  <a:cubicBezTo>
                    <a:pt x="839553" y="58585"/>
                    <a:pt x="844180" y="52834"/>
                    <a:pt x="850674" y="48586"/>
                  </a:cubicBezTo>
                  <a:cubicBezTo>
                    <a:pt x="857168" y="44338"/>
                    <a:pt x="865043" y="42214"/>
                    <a:pt x="874297" y="42214"/>
                  </a:cubicBezTo>
                  <a:close/>
                  <a:moveTo>
                    <a:pt x="721870" y="42214"/>
                  </a:moveTo>
                  <a:cubicBezTo>
                    <a:pt x="728797" y="42214"/>
                    <a:pt x="735441" y="43025"/>
                    <a:pt x="741800" y="44649"/>
                  </a:cubicBezTo>
                  <a:cubicBezTo>
                    <a:pt x="748159" y="46272"/>
                    <a:pt x="753814" y="48789"/>
                    <a:pt x="758766" y="52199"/>
                  </a:cubicBezTo>
                  <a:cubicBezTo>
                    <a:pt x="763718" y="55608"/>
                    <a:pt x="767628" y="59978"/>
                    <a:pt x="770496" y="65309"/>
                  </a:cubicBezTo>
                  <a:cubicBezTo>
                    <a:pt x="773365" y="70640"/>
                    <a:pt x="774799" y="77012"/>
                    <a:pt x="774799" y="84427"/>
                  </a:cubicBezTo>
                  <a:lnTo>
                    <a:pt x="774799" y="168528"/>
                  </a:lnTo>
                  <a:lnTo>
                    <a:pt x="742003" y="168528"/>
                  </a:lnTo>
                  <a:lnTo>
                    <a:pt x="742003" y="151237"/>
                  </a:lnTo>
                  <a:lnTo>
                    <a:pt x="741028" y="151237"/>
                  </a:lnTo>
                  <a:cubicBezTo>
                    <a:pt x="739026" y="155133"/>
                    <a:pt x="736347" y="158557"/>
                    <a:pt x="732992" y="161506"/>
                  </a:cubicBezTo>
                  <a:cubicBezTo>
                    <a:pt x="729636" y="164456"/>
                    <a:pt x="725604" y="166756"/>
                    <a:pt x="720896" y="168406"/>
                  </a:cubicBezTo>
                  <a:cubicBezTo>
                    <a:pt x="716188" y="170057"/>
                    <a:pt x="710749" y="170882"/>
                    <a:pt x="704579" y="170882"/>
                  </a:cubicBezTo>
                  <a:cubicBezTo>
                    <a:pt x="696623" y="170882"/>
                    <a:pt x="689534" y="169489"/>
                    <a:pt x="683310" y="166701"/>
                  </a:cubicBezTo>
                  <a:cubicBezTo>
                    <a:pt x="677086" y="163914"/>
                    <a:pt x="672175" y="159774"/>
                    <a:pt x="668576" y="154281"/>
                  </a:cubicBezTo>
                  <a:cubicBezTo>
                    <a:pt x="664977" y="148788"/>
                    <a:pt x="663178" y="141928"/>
                    <a:pt x="663178" y="133702"/>
                  </a:cubicBezTo>
                  <a:cubicBezTo>
                    <a:pt x="663178" y="126775"/>
                    <a:pt x="664450" y="120957"/>
                    <a:pt x="666993" y="116249"/>
                  </a:cubicBezTo>
                  <a:cubicBezTo>
                    <a:pt x="669537" y="111540"/>
                    <a:pt x="673000" y="107752"/>
                    <a:pt x="677384" y="104884"/>
                  </a:cubicBezTo>
                  <a:cubicBezTo>
                    <a:pt x="681768" y="102015"/>
                    <a:pt x="686760" y="99851"/>
                    <a:pt x="692362" y="98389"/>
                  </a:cubicBezTo>
                  <a:cubicBezTo>
                    <a:pt x="697963" y="96928"/>
                    <a:pt x="703848" y="95900"/>
                    <a:pt x="710018" y="95305"/>
                  </a:cubicBezTo>
                  <a:cubicBezTo>
                    <a:pt x="717270" y="94547"/>
                    <a:pt x="723115" y="93830"/>
                    <a:pt x="727553" y="93153"/>
                  </a:cubicBezTo>
                  <a:cubicBezTo>
                    <a:pt x="731990" y="92477"/>
                    <a:pt x="735211" y="91462"/>
                    <a:pt x="737213" y="90109"/>
                  </a:cubicBezTo>
                  <a:cubicBezTo>
                    <a:pt x="739215" y="88756"/>
                    <a:pt x="740217" y="86754"/>
                    <a:pt x="740217" y="84102"/>
                  </a:cubicBezTo>
                  <a:lnTo>
                    <a:pt x="740217" y="83615"/>
                  </a:lnTo>
                  <a:cubicBezTo>
                    <a:pt x="740217" y="78473"/>
                    <a:pt x="738607" y="74496"/>
                    <a:pt x="735386" y="71682"/>
                  </a:cubicBezTo>
                  <a:cubicBezTo>
                    <a:pt x="732166" y="68867"/>
                    <a:pt x="727607" y="67460"/>
                    <a:pt x="721708" y="67460"/>
                  </a:cubicBezTo>
                  <a:cubicBezTo>
                    <a:pt x="715484" y="67460"/>
                    <a:pt x="710532" y="68827"/>
                    <a:pt x="706852" y="71560"/>
                  </a:cubicBezTo>
                  <a:cubicBezTo>
                    <a:pt x="703172" y="74293"/>
                    <a:pt x="700737" y="77716"/>
                    <a:pt x="699546" y="81829"/>
                  </a:cubicBezTo>
                  <a:lnTo>
                    <a:pt x="667561" y="79231"/>
                  </a:lnTo>
                  <a:cubicBezTo>
                    <a:pt x="669185" y="71654"/>
                    <a:pt x="672378" y="65092"/>
                    <a:pt x="677141" y="59545"/>
                  </a:cubicBezTo>
                  <a:cubicBezTo>
                    <a:pt x="681903" y="53998"/>
                    <a:pt x="688059" y="49723"/>
                    <a:pt x="695609" y="46719"/>
                  </a:cubicBezTo>
                  <a:cubicBezTo>
                    <a:pt x="703158" y="43715"/>
                    <a:pt x="711912" y="42214"/>
                    <a:pt x="721870" y="42214"/>
                  </a:cubicBezTo>
                  <a:close/>
                  <a:moveTo>
                    <a:pt x="597260" y="42214"/>
                  </a:moveTo>
                  <a:cubicBezTo>
                    <a:pt x="606352" y="42214"/>
                    <a:pt x="614741" y="44581"/>
                    <a:pt x="622426" y="49317"/>
                  </a:cubicBezTo>
                  <a:cubicBezTo>
                    <a:pt x="630111" y="54052"/>
                    <a:pt x="636253" y="61169"/>
                    <a:pt x="640854" y="70667"/>
                  </a:cubicBezTo>
                  <a:cubicBezTo>
                    <a:pt x="645454" y="80165"/>
                    <a:pt x="647754" y="92057"/>
                    <a:pt x="647754" y="106345"/>
                  </a:cubicBezTo>
                  <a:cubicBezTo>
                    <a:pt x="647754" y="120254"/>
                    <a:pt x="645521" y="131984"/>
                    <a:pt x="641057" y="141536"/>
                  </a:cubicBezTo>
                  <a:cubicBezTo>
                    <a:pt x="636592" y="151088"/>
                    <a:pt x="630530" y="158313"/>
                    <a:pt x="622872" y="163211"/>
                  </a:cubicBezTo>
                  <a:cubicBezTo>
                    <a:pt x="615214" y="168109"/>
                    <a:pt x="606650" y="170557"/>
                    <a:pt x="597179" y="170557"/>
                  </a:cubicBezTo>
                  <a:cubicBezTo>
                    <a:pt x="590468" y="170557"/>
                    <a:pt x="584772" y="169448"/>
                    <a:pt x="580091" y="167229"/>
                  </a:cubicBezTo>
                  <a:cubicBezTo>
                    <a:pt x="575410" y="165010"/>
                    <a:pt x="571581" y="162210"/>
                    <a:pt x="568604" y="158827"/>
                  </a:cubicBezTo>
                  <a:cubicBezTo>
                    <a:pt x="565628" y="155445"/>
                    <a:pt x="563355" y="152022"/>
                    <a:pt x="561785" y="148558"/>
                  </a:cubicBezTo>
                  <a:lnTo>
                    <a:pt x="560730" y="148558"/>
                  </a:lnTo>
                  <a:lnTo>
                    <a:pt x="560730" y="215287"/>
                  </a:lnTo>
                  <a:lnTo>
                    <a:pt x="526148" y="215287"/>
                  </a:lnTo>
                  <a:lnTo>
                    <a:pt x="526148" y="43837"/>
                  </a:lnTo>
                  <a:lnTo>
                    <a:pt x="560243" y="43837"/>
                  </a:lnTo>
                  <a:lnTo>
                    <a:pt x="560243" y="64781"/>
                  </a:lnTo>
                  <a:lnTo>
                    <a:pt x="561785" y="64781"/>
                  </a:lnTo>
                  <a:cubicBezTo>
                    <a:pt x="563301" y="61426"/>
                    <a:pt x="565506" y="58003"/>
                    <a:pt x="568401" y="54512"/>
                  </a:cubicBezTo>
                  <a:cubicBezTo>
                    <a:pt x="571297" y="51021"/>
                    <a:pt x="575085" y="48099"/>
                    <a:pt x="579766" y="45745"/>
                  </a:cubicBezTo>
                  <a:cubicBezTo>
                    <a:pt x="584448" y="43391"/>
                    <a:pt x="590279" y="42214"/>
                    <a:pt x="597260" y="42214"/>
                  </a:cubicBezTo>
                  <a:close/>
                  <a:moveTo>
                    <a:pt x="385762" y="42214"/>
                  </a:moveTo>
                  <a:cubicBezTo>
                    <a:pt x="394313" y="42214"/>
                    <a:pt x="401592" y="44338"/>
                    <a:pt x="407599" y="48586"/>
                  </a:cubicBezTo>
                  <a:cubicBezTo>
                    <a:pt x="413607" y="52834"/>
                    <a:pt x="417611" y="58585"/>
                    <a:pt x="419614" y="65837"/>
                  </a:cubicBezTo>
                  <a:lnTo>
                    <a:pt x="420913" y="65837"/>
                  </a:lnTo>
                  <a:cubicBezTo>
                    <a:pt x="423456" y="58693"/>
                    <a:pt x="428070" y="52970"/>
                    <a:pt x="434754" y="48667"/>
                  </a:cubicBezTo>
                  <a:cubicBezTo>
                    <a:pt x="441437" y="44365"/>
                    <a:pt x="449352" y="42214"/>
                    <a:pt x="458499" y="42214"/>
                  </a:cubicBezTo>
                  <a:cubicBezTo>
                    <a:pt x="470134" y="42214"/>
                    <a:pt x="479592" y="45907"/>
                    <a:pt x="486871" y="53294"/>
                  </a:cubicBezTo>
                  <a:cubicBezTo>
                    <a:pt x="494150" y="60682"/>
                    <a:pt x="497789" y="71140"/>
                    <a:pt x="497789" y="84670"/>
                  </a:cubicBezTo>
                  <a:lnTo>
                    <a:pt x="497789" y="168528"/>
                  </a:lnTo>
                  <a:lnTo>
                    <a:pt x="463288" y="168528"/>
                  </a:lnTo>
                  <a:lnTo>
                    <a:pt x="463288" y="91489"/>
                  </a:lnTo>
                  <a:cubicBezTo>
                    <a:pt x="463288" y="84562"/>
                    <a:pt x="461448" y="79366"/>
                    <a:pt x="457768" y="75903"/>
                  </a:cubicBezTo>
                  <a:cubicBezTo>
                    <a:pt x="454088" y="72439"/>
                    <a:pt x="449488" y="70707"/>
                    <a:pt x="443967" y="70707"/>
                  </a:cubicBezTo>
                  <a:cubicBezTo>
                    <a:pt x="437690" y="70707"/>
                    <a:pt x="432792" y="72696"/>
                    <a:pt x="429274" y="76674"/>
                  </a:cubicBezTo>
                  <a:cubicBezTo>
                    <a:pt x="425756" y="80652"/>
                    <a:pt x="423997" y="85888"/>
                    <a:pt x="423997" y="92382"/>
                  </a:cubicBezTo>
                  <a:lnTo>
                    <a:pt x="423997" y="168528"/>
                  </a:lnTo>
                  <a:lnTo>
                    <a:pt x="390471" y="168528"/>
                  </a:lnTo>
                  <a:lnTo>
                    <a:pt x="390471" y="90759"/>
                  </a:lnTo>
                  <a:cubicBezTo>
                    <a:pt x="390471" y="84643"/>
                    <a:pt x="388725" y="79772"/>
                    <a:pt x="385235" y="76146"/>
                  </a:cubicBezTo>
                  <a:cubicBezTo>
                    <a:pt x="381744" y="72520"/>
                    <a:pt x="377157" y="70707"/>
                    <a:pt x="371475" y="70707"/>
                  </a:cubicBezTo>
                  <a:cubicBezTo>
                    <a:pt x="367632" y="70707"/>
                    <a:pt x="364182" y="71668"/>
                    <a:pt x="361124" y="73589"/>
                  </a:cubicBezTo>
                  <a:cubicBezTo>
                    <a:pt x="358067" y="75510"/>
                    <a:pt x="355645" y="78189"/>
                    <a:pt x="353859" y="81626"/>
                  </a:cubicBezTo>
                  <a:cubicBezTo>
                    <a:pt x="352073" y="85063"/>
                    <a:pt x="351180" y="89081"/>
                    <a:pt x="351180" y="93681"/>
                  </a:cubicBezTo>
                  <a:lnTo>
                    <a:pt x="351180" y="168528"/>
                  </a:lnTo>
                  <a:lnTo>
                    <a:pt x="316598" y="168528"/>
                  </a:lnTo>
                  <a:lnTo>
                    <a:pt x="316598" y="43837"/>
                  </a:lnTo>
                  <a:lnTo>
                    <a:pt x="349556" y="43837"/>
                  </a:lnTo>
                  <a:lnTo>
                    <a:pt x="349556" y="65837"/>
                  </a:lnTo>
                  <a:lnTo>
                    <a:pt x="351018" y="65837"/>
                  </a:lnTo>
                  <a:cubicBezTo>
                    <a:pt x="353615" y="58531"/>
                    <a:pt x="357945" y="52767"/>
                    <a:pt x="364006" y="48545"/>
                  </a:cubicBezTo>
                  <a:cubicBezTo>
                    <a:pt x="370068" y="44324"/>
                    <a:pt x="377320" y="42214"/>
                    <a:pt x="385762" y="42214"/>
                  </a:cubicBezTo>
                  <a:close/>
                  <a:moveTo>
                    <a:pt x="230061" y="42214"/>
                  </a:moveTo>
                  <a:cubicBezTo>
                    <a:pt x="242671" y="42214"/>
                    <a:pt x="253562" y="44906"/>
                    <a:pt x="262735" y="50291"/>
                  </a:cubicBezTo>
                  <a:cubicBezTo>
                    <a:pt x="271909" y="55676"/>
                    <a:pt x="278985" y="63198"/>
                    <a:pt x="283964" y="72859"/>
                  </a:cubicBezTo>
                  <a:cubicBezTo>
                    <a:pt x="288943" y="82519"/>
                    <a:pt x="291432" y="93789"/>
                    <a:pt x="291432" y="106670"/>
                  </a:cubicBezTo>
                  <a:cubicBezTo>
                    <a:pt x="291432" y="119442"/>
                    <a:pt x="288943" y="130658"/>
                    <a:pt x="283964" y="140318"/>
                  </a:cubicBezTo>
                  <a:cubicBezTo>
                    <a:pt x="278985" y="149979"/>
                    <a:pt x="271909" y="157501"/>
                    <a:pt x="262735" y="162886"/>
                  </a:cubicBezTo>
                  <a:cubicBezTo>
                    <a:pt x="253562" y="168271"/>
                    <a:pt x="242671" y="170963"/>
                    <a:pt x="230061" y="170963"/>
                  </a:cubicBezTo>
                  <a:cubicBezTo>
                    <a:pt x="217451" y="170963"/>
                    <a:pt x="206560" y="168271"/>
                    <a:pt x="197386" y="162886"/>
                  </a:cubicBezTo>
                  <a:cubicBezTo>
                    <a:pt x="188213" y="157501"/>
                    <a:pt x="181137" y="149979"/>
                    <a:pt x="176158" y="140318"/>
                  </a:cubicBezTo>
                  <a:cubicBezTo>
                    <a:pt x="171179" y="130658"/>
                    <a:pt x="168690" y="119442"/>
                    <a:pt x="168690" y="106670"/>
                  </a:cubicBezTo>
                  <a:cubicBezTo>
                    <a:pt x="168690" y="93789"/>
                    <a:pt x="171179" y="82519"/>
                    <a:pt x="176158" y="72859"/>
                  </a:cubicBezTo>
                  <a:cubicBezTo>
                    <a:pt x="181137" y="63198"/>
                    <a:pt x="188213" y="55676"/>
                    <a:pt x="197386" y="50291"/>
                  </a:cubicBezTo>
                  <a:cubicBezTo>
                    <a:pt x="206560" y="44906"/>
                    <a:pt x="217451" y="42214"/>
                    <a:pt x="230061" y="42214"/>
                  </a:cubicBezTo>
                  <a:close/>
                  <a:moveTo>
                    <a:pt x="1084930" y="2273"/>
                  </a:moveTo>
                  <a:lnTo>
                    <a:pt x="1105062" y="2273"/>
                  </a:lnTo>
                  <a:lnTo>
                    <a:pt x="1105062" y="150669"/>
                  </a:lnTo>
                  <a:lnTo>
                    <a:pt x="1182344" y="150669"/>
                  </a:lnTo>
                  <a:lnTo>
                    <a:pt x="1182344" y="168528"/>
                  </a:lnTo>
                  <a:lnTo>
                    <a:pt x="1084930" y="168528"/>
                  </a:lnTo>
                  <a:close/>
                  <a:moveTo>
                    <a:pt x="77444" y="0"/>
                  </a:moveTo>
                  <a:cubicBezTo>
                    <a:pt x="87078" y="0"/>
                    <a:pt x="96021" y="1353"/>
                    <a:pt x="104274" y="4059"/>
                  </a:cubicBezTo>
                  <a:cubicBezTo>
                    <a:pt x="112527" y="6765"/>
                    <a:pt x="119847" y="10703"/>
                    <a:pt x="126233" y="15871"/>
                  </a:cubicBezTo>
                  <a:cubicBezTo>
                    <a:pt x="132619" y="21039"/>
                    <a:pt x="137828" y="27358"/>
                    <a:pt x="141860" y="34826"/>
                  </a:cubicBezTo>
                  <a:cubicBezTo>
                    <a:pt x="145892" y="42295"/>
                    <a:pt x="148476" y="50846"/>
                    <a:pt x="149613" y="60479"/>
                  </a:cubicBezTo>
                  <a:lnTo>
                    <a:pt x="114056" y="60479"/>
                  </a:lnTo>
                  <a:cubicBezTo>
                    <a:pt x="113407" y="55879"/>
                    <a:pt x="112081" y="51779"/>
                    <a:pt x="110078" y="48180"/>
                  </a:cubicBezTo>
                  <a:cubicBezTo>
                    <a:pt x="108076" y="44581"/>
                    <a:pt x="105505" y="41510"/>
                    <a:pt x="102366" y="38966"/>
                  </a:cubicBezTo>
                  <a:cubicBezTo>
                    <a:pt x="99227" y="36423"/>
                    <a:pt x="95615" y="34474"/>
                    <a:pt x="91529" y="33121"/>
                  </a:cubicBezTo>
                  <a:cubicBezTo>
                    <a:pt x="87443" y="31769"/>
                    <a:pt x="83019" y="31092"/>
                    <a:pt x="78256" y="31092"/>
                  </a:cubicBezTo>
                  <a:cubicBezTo>
                    <a:pt x="69651" y="31092"/>
                    <a:pt x="62156" y="33216"/>
                    <a:pt x="55770" y="37465"/>
                  </a:cubicBezTo>
                  <a:cubicBezTo>
                    <a:pt x="49383" y="41713"/>
                    <a:pt x="44432" y="47883"/>
                    <a:pt x="40914" y="55973"/>
                  </a:cubicBezTo>
                  <a:cubicBezTo>
                    <a:pt x="37396" y="64064"/>
                    <a:pt x="35637" y="73873"/>
                    <a:pt x="35637" y="85401"/>
                  </a:cubicBezTo>
                  <a:cubicBezTo>
                    <a:pt x="35637" y="97253"/>
                    <a:pt x="37410" y="107211"/>
                    <a:pt x="40954" y="115275"/>
                  </a:cubicBezTo>
                  <a:cubicBezTo>
                    <a:pt x="44499" y="123338"/>
                    <a:pt x="49465" y="129427"/>
                    <a:pt x="55851" y="133540"/>
                  </a:cubicBezTo>
                  <a:cubicBezTo>
                    <a:pt x="62237" y="137653"/>
                    <a:pt x="69624" y="139709"/>
                    <a:pt x="78013" y="139709"/>
                  </a:cubicBezTo>
                  <a:cubicBezTo>
                    <a:pt x="82721" y="139709"/>
                    <a:pt x="87091" y="139087"/>
                    <a:pt x="91123" y="137842"/>
                  </a:cubicBezTo>
                  <a:cubicBezTo>
                    <a:pt x="95155" y="136598"/>
                    <a:pt x="98740" y="134771"/>
                    <a:pt x="101879" y="132363"/>
                  </a:cubicBezTo>
                  <a:cubicBezTo>
                    <a:pt x="105018" y="129954"/>
                    <a:pt x="107629" y="127019"/>
                    <a:pt x="109713" y="123555"/>
                  </a:cubicBezTo>
                  <a:cubicBezTo>
                    <a:pt x="111797" y="120091"/>
                    <a:pt x="113244" y="116141"/>
                    <a:pt x="114056" y="111703"/>
                  </a:cubicBezTo>
                  <a:lnTo>
                    <a:pt x="149613" y="111865"/>
                  </a:lnTo>
                  <a:cubicBezTo>
                    <a:pt x="148692" y="119496"/>
                    <a:pt x="146406" y="126843"/>
                    <a:pt x="142753" y="133905"/>
                  </a:cubicBezTo>
                  <a:cubicBezTo>
                    <a:pt x="139100" y="140968"/>
                    <a:pt x="134202" y="147273"/>
                    <a:pt x="128060" y="152820"/>
                  </a:cubicBezTo>
                  <a:cubicBezTo>
                    <a:pt x="121917" y="158367"/>
                    <a:pt x="114611" y="162751"/>
                    <a:pt x="106141" y="165971"/>
                  </a:cubicBezTo>
                  <a:cubicBezTo>
                    <a:pt x="97671" y="169191"/>
                    <a:pt x="88106" y="170801"/>
                    <a:pt x="77444" y="170801"/>
                  </a:cubicBezTo>
                  <a:cubicBezTo>
                    <a:pt x="62616" y="170801"/>
                    <a:pt x="49370" y="167446"/>
                    <a:pt x="37707" y="160735"/>
                  </a:cubicBezTo>
                  <a:cubicBezTo>
                    <a:pt x="26044" y="154024"/>
                    <a:pt x="16844" y="144310"/>
                    <a:pt x="10106" y="131592"/>
                  </a:cubicBezTo>
                  <a:cubicBezTo>
                    <a:pt x="3368" y="118874"/>
                    <a:pt x="0" y="103477"/>
                    <a:pt x="0" y="85401"/>
                  </a:cubicBezTo>
                  <a:cubicBezTo>
                    <a:pt x="0" y="67271"/>
                    <a:pt x="3409" y="51847"/>
                    <a:pt x="10228" y="39129"/>
                  </a:cubicBezTo>
                  <a:cubicBezTo>
                    <a:pt x="17047" y="26411"/>
                    <a:pt x="26302" y="16710"/>
                    <a:pt x="37991" y="10026"/>
                  </a:cubicBezTo>
                  <a:cubicBezTo>
                    <a:pt x="49681" y="3342"/>
                    <a:pt x="62832" y="0"/>
                    <a:pt x="774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7402105-0CD9-F396-D1F2-85974571BF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941" y="1761832"/>
            <a:ext cx="5014530" cy="7133114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12B6370B-0F49-8134-5F79-F22DB9B61322}"/>
              </a:ext>
            </a:extLst>
          </p:cNvPr>
          <p:cNvSpPr/>
          <p:nvPr/>
        </p:nvSpPr>
        <p:spPr bwMode="auto">
          <a:xfrm>
            <a:off x="9310383" y="2724432"/>
            <a:ext cx="1651637" cy="1651637"/>
          </a:xfrm>
          <a:prstGeom prst="ellipse">
            <a:avLst/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94A502E-1485-231A-DC5D-02977917097B}"/>
              </a:ext>
            </a:extLst>
          </p:cNvPr>
          <p:cNvGrpSpPr/>
          <p:nvPr/>
        </p:nvGrpSpPr>
        <p:grpSpPr>
          <a:xfrm>
            <a:off x="9583967" y="3193861"/>
            <a:ext cx="1104470" cy="712779"/>
            <a:chOff x="1510247" y="3077144"/>
            <a:chExt cx="1104470" cy="712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5C14B3-A873-7A9B-6D5E-D8E680FD2F0E}"/>
                </a:ext>
              </a:extLst>
            </p:cNvPr>
            <p:cNvSpPr txBox="1"/>
            <p:nvPr/>
          </p:nvSpPr>
          <p:spPr>
            <a:xfrm>
              <a:off x="1600816" y="3077144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/>
                <a:t>Active Users</a:t>
              </a:r>
              <a:endParaRPr lang="en-US" sz="1200" dirty="0" err="1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3A9B246-9B64-1D71-24D8-C3CE0AAA4A39}"/>
                </a:ext>
              </a:extLst>
            </p:cNvPr>
            <p:cNvSpPr txBox="1"/>
            <p:nvPr/>
          </p:nvSpPr>
          <p:spPr>
            <a:xfrm>
              <a:off x="1510247" y="3297480"/>
              <a:ext cx="1104470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3200" b="1">
                  <a:solidFill>
                    <a:schemeClr val="accent1"/>
                  </a:solidFill>
                </a:rPr>
                <a:t>68</a:t>
              </a:r>
              <a:r>
                <a:rPr lang="en-US" sz="3200" b="1">
                  <a:solidFill>
                    <a:schemeClr val="bg1"/>
                  </a:solidFill>
                </a:rPr>
                <a:t>K+</a:t>
              </a:r>
              <a:endParaRPr lang="en-US" sz="3200" b="1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A98FA71F-516D-90CF-44B5-E7EC79F7820C}"/>
              </a:ext>
            </a:extLst>
          </p:cNvPr>
          <p:cNvSpPr/>
          <p:nvPr/>
        </p:nvSpPr>
        <p:spPr bwMode="auto">
          <a:xfrm>
            <a:off x="9310383" y="4576733"/>
            <a:ext cx="1651637" cy="1651637"/>
          </a:xfrm>
          <a:prstGeom prst="ellipse">
            <a:avLst/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374732F-D367-8314-24F8-B3FF45819CBD}"/>
              </a:ext>
            </a:extLst>
          </p:cNvPr>
          <p:cNvGrpSpPr/>
          <p:nvPr/>
        </p:nvGrpSpPr>
        <p:grpSpPr>
          <a:xfrm>
            <a:off x="9513437" y="5096168"/>
            <a:ext cx="1245534" cy="712779"/>
            <a:chOff x="1439717" y="3077144"/>
            <a:chExt cx="1245534" cy="71277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BC93D11-D2B2-E34A-0BBC-F0A106733FBC}"/>
                </a:ext>
              </a:extLst>
            </p:cNvPr>
            <p:cNvSpPr txBox="1"/>
            <p:nvPr/>
          </p:nvSpPr>
          <p:spPr>
            <a:xfrm>
              <a:off x="1439717" y="3077144"/>
              <a:ext cx="124553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/>
                <a:t>User Satisfaction</a:t>
              </a:r>
              <a:endParaRPr lang="en-US" sz="1200" dirty="0" err="1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F2218FA-AFF4-CED3-7CA1-E6A426094FCE}"/>
                </a:ext>
              </a:extLst>
            </p:cNvPr>
            <p:cNvSpPr txBox="1"/>
            <p:nvPr/>
          </p:nvSpPr>
          <p:spPr>
            <a:xfrm>
              <a:off x="1609634" y="3297480"/>
              <a:ext cx="905697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3200" b="1">
                  <a:solidFill>
                    <a:schemeClr val="accent2"/>
                  </a:solidFill>
                </a:rPr>
                <a:t>90</a:t>
              </a:r>
              <a:r>
                <a:rPr lang="en-US" sz="3200" b="1">
                  <a:solidFill>
                    <a:schemeClr val="bg1"/>
                  </a:solidFill>
                </a:rPr>
                <a:t>%</a:t>
              </a:r>
              <a:endParaRPr lang="en-US" sz="3200" b="1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FB6816A8-C110-BDD1-6E69-5685FCE8220A}"/>
              </a:ext>
            </a:extLst>
          </p:cNvPr>
          <p:cNvSpPr/>
          <p:nvPr/>
        </p:nvSpPr>
        <p:spPr bwMode="auto">
          <a:xfrm>
            <a:off x="11080902" y="2608238"/>
            <a:ext cx="1111098" cy="4244073"/>
          </a:xfrm>
          <a:custGeom>
            <a:avLst/>
            <a:gdLst>
              <a:gd name="connsiteX0" fmla="*/ 1111098 w 1111098"/>
              <a:gd name="connsiteY0" fmla="*/ 402564 h 4244073"/>
              <a:gd name="connsiteX1" fmla="*/ 1111098 w 1111098"/>
              <a:gd name="connsiteY1" fmla="*/ 595729 h 4244073"/>
              <a:gd name="connsiteX2" fmla="*/ 1110034 w 1111098"/>
              <a:gd name="connsiteY2" fmla="*/ 602880 h 4244073"/>
              <a:gd name="connsiteX3" fmla="*/ 1111098 w 1111098"/>
              <a:gd name="connsiteY3" fmla="*/ 599844 h 4244073"/>
              <a:gd name="connsiteX4" fmla="*/ 1111098 w 1111098"/>
              <a:gd name="connsiteY4" fmla="*/ 662778 h 4244073"/>
              <a:gd name="connsiteX5" fmla="*/ 1108812 w 1111098"/>
              <a:gd name="connsiteY5" fmla="*/ 671498 h 4244073"/>
              <a:gd name="connsiteX6" fmla="*/ 1105438 w 1111098"/>
              <a:gd name="connsiteY6" fmla="*/ 712634 h 4244073"/>
              <a:gd name="connsiteX7" fmla="*/ 1111098 w 1111098"/>
              <a:gd name="connsiteY7" fmla="*/ 690437 h 4244073"/>
              <a:gd name="connsiteX8" fmla="*/ 1111098 w 1111098"/>
              <a:gd name="connsiteY8" fmla="*/ 761080 h 4244073"/>
              <a:gd name="connsiteX9" fmla="*/ 1104080 w 1111098"/>
              <a:gd name="connsiteY9" fmla="*/ 847521 h 4244073"/>
              <a:gd name="connsiteX10" fmla="*/ 1104176 w 1111098"/>
              <a:gd name="connsiteY10" fmla="*/ 848898 h 4244073"/>
              <a:gd name="connsiteX11" fmla="*/ 1107974 w 1111098"/>
              <a:gd name="connsiteY11" fmla="*/ 811634 h 4244073"/>
              <a:gd name="connsiteX12" fmla="*/ 1111098 w 1111098"/>
              <a:gd name="connsiteY12" fmla="*/ 798929 h 4244073"/>
              <a:gd name="connsiteX13" fmla="*/ 1111098 w 1111098"/>
              <a:gd name="connsiteY13" fmla="*/ 1122828 h 4244073"/>
              <a:gd name="connsiteX14" fmla="*/ 1110646 w 1111098"/>
              <a:gd name="connsiteY14" fmla="*/ 1120677 h 4244073"/>
              <a:gd name="connsiteX15" fmla="*/ 1101374 w 1111098"/>
              <a:gd name="connsiteY15" fmla="*/ 1049886 h 4244073"/>
              <a:gd name="connsiteX16" fmla="*/ 1108030 w 1111098"/>
              <a:gd name="connsiteY16" fmla="*/ 1119363 h 4244073"/>
              <a:gd name="connsiteX17" fmla="*/ 1111098 w 1111098"/>
              <a:gd name="connsiteY17" fmla="*/ 1137245 h 4244073"/>
              <a:gd name="connsiteX18" fmla="*/ 1111098 w 1111098"/>
              <a:gd name="connsiteY18" fmla="*/ 1220236 h 4244073"/>
              <a:gd name="connsiteX19" fmla="*/ 1098202 w 1111098"/>
              <a:gd name="connsiteY19" fmla="*/ 1148601 h 4244073"/>
              <a:gd name="connsiteX20" fmla="*/ 1081326 w 1111098"/>
              <a:gd name="connsiteY20" fmla="*/ 987155 h 4244073"/>
              <a:gd name="connsiteX21" fmla="*/ 1082746 w 1111098"/>
              <a:gd name="connsiteY21" fmla="*/ 1036791 h 4244073"/>
              <a:gd name="connsiteX22" fmla="*/ 1111098 w 1111098"/>
              <a:gd name="connsiteY22" fmla="*/ 1309539 h 4244073"/>
              <a:gd name="connsiteX23" fmla="*/ 1111098 w 1111098"/>
              <a:gd name="connsiteY23" fmla="*/ 1390954 h 4244073"/>
              <a:gd name="connsiteX24" fmla="*/ 1094848 w 1111098"/>
              <a:gd name="connsiteY24" fmla="*/ 1303975 h 4244073"/>
              <a:gd name="connsiteX25" fmla="*/ 1067060 w 1111098"/>
              <a:gd name="connsiteY25" fmla="*/ 1021192 h 4244073"/>
              <a:gd name="connsiteX26" fmla="*/ 1064686 w 1111098"/>
              <a:gd name="connsiteY26" fmla="*/ 883364 h 4244073"/>
              <a:gd name="connsiteX27" fmla="*/ 1059134 w 1111098"/>
              <a:gd name="connsiteY27" fmla="*/ 997990 h 4244073"/>
              <a:gd name="connsiteX28" fmla="*/ 1110918 w 1111098"/>
              <a:gd name="connsiteY28" fmla="*/ 1562303 h 4244073"/>
              <a:gd name="connsiteX29" fmla="*/ 1111098 w 1111098"/>
              <a:gd name="connsiteY29" fmla="*/ 1563144 h 4244073"/>
              <a:gd name="connsiteX30" fmla="*/ 1111098 w 1111098"/>
              <a:gd name="connsiteY30" fmla="*/ 1645234 h 4244073"/>
              <a:gd name="connsiteX31" fmla="*/ 1062973 w 1111098"/>
              <a:gd name="connsiteY31" fmla="*/ 1337969 h 4244073"/>
              <a:gd name="connsiteX32" fmla="*/ 1058262 w 1111098"/>
              <a:gd name="connsiteY32" fmla="*/ 728975 h 4244073"/>
              <a:gd name="connsiteX33" fmla="*/ 1071478 w 1111098"/>
              <a:gd name="connsiteY33" fmla="*/ 642591 h 4244073"/>
              <a:gd name="connsiteX34" fmla="*/ 1068370 w 1111098"/>
              <a:gd name="connsiteY34" fmla="*/ 655984 h 4244073"/>
              <a:gd name="connsiteX35" fmla="*/ 1025914 w 1111098"/>
              <a:gd name="connsiteY35" fmla="*/ 1130870 h 4244073"/>
              <a:gd name="connsiteX36" fmla="*/ 1066615 w 1111098"/>
              <a:gd name="connsiteY36" fmla="*/ 1650269 h 4244073"/>
              <a:gd name="connsiteX37" fmla="*/ 1111098 w 1111098"/>
              <a:gd name="connsiteY37" fmla="*/ 1889192 h 4244073"/>
              <a:gd name="connsiteX38" fmla="*/ 1111098 w 1111098"/>
              <a:gd name="connsiteY38" fmla="*/ 1944746 h 4244073"/>
              <a:gd name="connsiteX39" fmla="*/ 1096619 w 1111098"/>
              <a:gd name="connsiteY39" fmla="*/ 1888217 h 4244073"/>
              <a:gd name="connsiteX40" fmla="*/ 1065986 w 1111098"/>
              <a:gd name="connsiteY40" fmla="*/ 599273 h 4244073"/>
              <a:gd name="connsiteX41" fmla="*/ 1099626 w 1111098"/>
              <a:gd name="connsiteY41" fmla="*/ 471843 h 4244073"/>
              <a:gd name="connsiteX42" fmla="*/ 1087470 w 1111098"/>
              <a:gd name="connsiteY42" fmla="*/ 503841 h 4244073"/>
              <a:gd name="connsiteX43" fmla="*/ 975108 w 1111098"/>
              <a:gd name="connsiteY43" fmla="*/ 1285245 h 4244073"/>
              <a:gd name="connsiteX44" fmla="*/ 1099439 w 1111098"/>
              <a:gd name="connsiteY44" fmla="*/ 2233239 h 4244073"/>
              <a:gd name="connsiteX45" fmla="*/ 1111098 w 1111098"/>
              <a:gd name="connsiteY45" fmla="*/ 2269777 h 4244073"/>
              <a:gd name="connsiteX46" fmla="*/ 1111098 w 1111098"/>
              <a:gd name="connsiteY46" fmla="*/ 2314680 h 4244073"/>
              <a:gd name="connsiteX47" fmla="*/ 1058056 w 1111098"/>
              <a:gd name="connsiteY47" fmla="*/ 2120117 h 4244073"/>
              <a:gd name="connsiteX48" fmla="*/ 1083306 w 1111098"/>
              <a:gd name="connsiteY48" fmla="*/ 473352 h 4244073"/>
              <a:gd name="connsiteX49" fmla="*/ 1111098 w 1111098"/>
              <a:gd name="connsiteY49" fmla="*/ 355294 h 4244073"/>
              <a:gd name="connsiteX50" fmla="*/ 1111098 w 1111098"/>
              <a:gd name="connsiteY50" fmla="*/ 398919 h 4244073"/>
              <a:gd name="connsiteX51" fmla="*/ 1065730 w 1111098"/>
              <a:gd name="connsiteY51" fmla="*/ 500177 h 4244073"/>
              <a:gd name="connsiteX52" fmla="*/ 906714 w 1111098"/>
              <a:gd name="connsiteY52" fmla="*/ 1451347 h 4244073"/>
              <a:gd name="connsiteX53" fmla="*/ 998558 w 1111098"/>
              <a:gd name="connsiteY53" fmla="*/ 2265481 h 4244073"/>
              <a:gd name="connsiteX54" fmla="*/ 1111098 w 1111098"/>
              <a:gd name="connsiteY54" fmla="*/ 2669542 h 4244073"/>
              <a:gd name="connsiteX55" fmla="*/ 1111098 w 1111098"/>
              <a:gd name="connsiteY55" fmla="*/ 2716113 h 4244073"/>
              <a:gd name="connsiteX56" fmla="*/ 1005099 w 1111098"/>
              <a:gd name="connsiteY56" fmla="*/ 2359382 h 4244073"/>
              <a:gd name="connsiteX57" fmla="*/ 1055635 w 1111098"/>
              <a:gd name="connsiteY57" fmla="*/ 483968 h 4244073"/>
              <a:gd name="connsiteX58" fmla="*/ 1111098 w 1111098"/>
              <a:gd name="connsiteY58" fmla="*/ 312628 h 4244073"/>
              <a:gd name="connsiteX59" fmla="*/ 1111098 w 1111098"/>
              <a:gd name="connsiteY59" fmla="*/ 342314 h 4244073"/>
              <a:gd name="connsiteX60" fmla="*/ 1077238 w 1111098"/>
              <a:gd name="connsiteY60" fmla="*/ 403285 h 4244073"/>
              <a:gd name="connsiteX61" fmla="*/ 816824 w 1111098"/>
              <a:gd name="connsiteY61" fmla="*/ 1617446 h 4244073"/>
              <a:gd name="connsiteX62" fmla="*/ 1078676 w 1111098"/>
              <a:gd name="connsiteY62" fmla="*/ 2973607 h 4244073"/>
              <a:gd name="connsiteX63" fmla="*/ 1111098 w 1111098"/>
              <a:gd name="connsiteY63" fmla="*/ 3047274 h 4244073"/>
              <a:gd name="connsiteX64" fmla="*/ 1111098 w 1111098"/>
              <a:gd name="connsiteY64" fmla="*/ 3088501 h 4244073"/>
              <a:gd name="connsiteX65" fmla="*/ 1063044 w 1111098"/>
              <a:gd name="connsiteY65" fmla="*/ 2979470 h 4244073"/>
              <a:gd name="connsiteX66" fmla="*/ 1085596 w 1111098"/>
              <a:gd name="connsiteY66" fmla="*/ 356092 h 4244073"/>
              <a:gd name="connsiteX67" fmla="*/ 1111098 w 1111098"/>
              <a:gd name="connsiteY67" fmla="*/ 258877 h 4244073"/>
              <a:gd name="connsiteX68" fmla="*/ 1111098 w 1111098"/>
              <a:gd name="connsiteY68" fmla="*/ 284592 h 4244073"/>
              <a:gd name="connsiteX69" fmla="*/ 1012718 w 1111098"/>
              <a:gd name="connsiteY69" fmla="*/ 446134 h 4244073"/>
              <a:gd name="connsiteX70" fmla="*/ 701530 w 1111098"/>
              <a:gd name="connsiteY70" fmla="*/ 1771822 h 4244073"/>
              <a:gd name="connsiteX71" fmla="*/ 869584 w 1111098"/>
              <a:gd name="connsiteY71" fmla="*/ 2838773 h 4244073"/>
              <a:gd name="connsiteX72" fmla="*/ 1101545 w 1111098"/>
              <a:gd name="connsiteY72" fmla="*/ 3388095 h 4244073"/>
              <a:gd name="connsiteX73" fmla="*/ 1111098 w 1111098"/>
              <a:gd name="connsiteY73" fmla="*/ 3404262 h 4244073"/>
              <a:gd name="connsiteX74" fmla="*/ 1111098 w 1111098"/>
              <a:gd name="connsiteY74" fmla="*/ 3435050 h 4244073"/>
              <a:gd name="connsiteX75" fmla="*/ 1088538 w 1111098"/>
              <a:gd name="connsiteY75" fmla="*/ 3396858 h 4244073"/>
              <a:gd name="connsiteX76" fmla="*/ 855906 w 1111098"/>
              <a:gd name="connsiteY76" fmla="*/ 2844635 h 4244073"/>
              <a:gd name="connsiteX77" fmla="*/ 1042229 w 1111098"/>
              <a:gd name="connsiteY77" fmla="*/ 364988 h 4244073"/>
              <a:gd name="connsiteX78" fmla="*/ 1111098 w 1111098"/>
              <a:gd name="connsiteY78" fmla="*/ 204645 h 4244073"/>
              <a:gd name="connsiteX79" fmla="*/ 1111098 w 1111098"/>
              <a:gd name="connsiteY79" fmla="*/ 222926 h 4244073"/>
              <a:gd name="connsiteX80" fmla="*/ 1109398 w 1111098"/>
              <a:gd name="connsiteY80" fmla="*/ 224803 h 4244073"/>
              <a:gd name="connsiteX81" fmla="*/ 564742 w 1111098"/>
              <a:gd name="connsiteY81" fmla="*/ 1904702 h 4244073"/>
              <a:gd name="connsiteX82" fmla="*/ 660494 w 1111098"/>
              <a:gd name="connsiteY82" fmla="*/ 2686351 h 4244073"/>
              <a:gd name="connsiteX83" fmla="*/ 976272 w 1111098"/>
              <a:gd name="connsiteY83" fmla="*/ 3488556 h 4244073"/>
              <a:gd name="connsiteX84" fmla="*/ 1111098 w 1111098"/>
              <a:gd name="connsiteY84" fmla="*/ 3702100 h 4244073"/>
              <a:gd name="connsiteX85" fmla="*/ 1111098 w 1111098"/>
              <a:gd name="connsiteY85" fmla="*/ 3728686 h 4244073"/>
              <a:gd name="connsiteX86" fmla="*/ 964380 w 1111098"/>
              <a:gd name="connsiteY86" fmla="*/ 3495900 h 4244073"/>
              <a:gd name="connsiteX87" fmla="*/ 646816 w 1111098"/>
              <a:gd name="connsiteY87" fmla="*/ 2690259 h 4244073"/>
              <a:gd name="connsiteX88" fmla="*/ 1076378 w 1111098"/>
              <a:gd name="connsiteY88" fmla="*/ 245733 h 4244073"/>
              <a:gd name="connsiteX89" fmla="*/ 1111098 w 1111098"/>
              <a:gd name="connsiteY89" fmla="*/ 136307 h 4244073"/>
              <a:gd name="connsiteX90" fmla="*/ 1111098 w 1111098"/>
              <a:gd name="connsiteY90" fmla="*/ 157340 h 4244073"/>
              <a:gd name="connsiteX91" fmla="*/ 1013851 w 1111098"/>
              <a:gd name="connsiteY91" fmla="*/ 263979 h 4244073"/>
              <a:gd name="connsiteX92" fmla="*/ 402550 w 1111098"/>
              <a:gd name="connsiteY92" fmla="*/ 2008271 h 4244073"/>
              <a:gd name="connsiteX93" fmla="*/ 445540 w 1111098"/>
              <a:gd name="connsiteY93" fmla="*/ 2514388 h 4244073"/>
              <a:gd name="connsiteX94" fmla="*/ 973573 w 1111098"/>
              <a:gd name="connsiteY94" fmla="*/ 3766744 h 4244073"/>
              <a:gd name="connsiteX95" fmla="*/ 1111098 w 1111098"/>
              <a:gd name="connsiteY95" fmla="*/ 3932150 h 4244073"/>
              <a:gd name="connsiteX96" fmla="*/ 1111098 w 1111098"/>
              <a:gd name="connsiteY96" fmla="*/ 3956746 h 4244073"/>
              <a:gd name="connsiteX97" fmla="*/ 961089 w 1111098"/>
              <a:gd name="connsiteY97" fmla="*/ 3776129 h 4244073"/>
              <a:gd name="connsiteX98" fmla="*/ 429906 w 1111098"/>
              <a:gd name="connsiteY98" fmla="*/ 2518296 h 4244073"/>
              <a:gd name="connsiteX99" fmla="*/ 1000526 w 1111098"/>
              <a:gd name="connsiteY99" fmla="*/ 255720 h 4244073"/>
              <a:gd name="connsiteX100" fmla="*/ 1111098 w 1111098"/>
              <a:gd name="connsiteY100" fmla="*/ 67993 h 4244073"/>
              <a:gd name="connsiteX101" fmla="*/ 1111098 w 1111098"/>
              <a:gd name="connsiteY101" fmla="*/ 84002 h 4244073"/>
              <a:gd name="connsiteX102" fmla="*/ 1069211 w 1111098"/>
              <a:gd name="connsiteY102" fmla="*/ 119127 h 4244073"/>
              <a:gd name="connsiteX103" fmla="*/ 760154 w 1111098"/>
              <a:gd name="connsiteY103" fmla="*/ 452790 h 4244073"/>
              <a:gd name="connsiteX104" fmla="*/ 218862 w 1111098"/>
              <a:gd name="connsiteY104" fmla="*/ 2078619 h 4244073"/>
              <a:gd name="connsiteX105" fmla="*/ 230588 w 1111098"/>
              <a:gd name="connsiteY105" fmla="*/ 2326792 h 4244073"/>
              <a:gd name="connsiteX106" fmla="*/ 1058335 w 1111098"/>
              <a:gd name="connsiteY106" fmla="*/ 4057300 h 4244073"/>
              <a:gd name="connsiteX107" fmla="*/ 1111098 w 1111098"/>
              <a:gd name="connsiteY107" fmla="*/ 4102661 h 4244073"/>
              <a:gd name="connsiteX108" fmla="*/ 1111098 w 1111098"/>
              <a:gd name="connsiteY108" fmla="*/ 4125186 h 4244073"/>
              <a:gd name="connsiteX109" fmla="*/ 1092532 w 1111098"/>
              <a:gd name="connsiteY109" fmla="*/ 4109887 h 4244073"/>
              <a:gd name="connsiteX110" fmla="*/ 214954 w 1111098"/>
              <a:gd name="connsiteY110" fmla="*/ 2328746 h 4244073"/>
              <a:gd name="connsiteX111" fmla="*/ 750384 w 1111098"/>
              <a:gd name="connsiteY111" fmla="*/ 444973 h 4244073"/>
              <a:gd name="connsiteX112" fmla="*/ 926045 w 1111098"/>
              <a:gd name="connsiteY112" fmla="*/ 241026 h 4244073"/>
              <a:gd name="connsiteX113" fmla="*/ 1111098 w 1111098"/>
              <a:gd name="connsiteY113" fmla="*/ 0 h 4244073"/>
              <a:gd name="connsiteX114" fmla="*/ 1111098 w 1111098"/>
              <a:gd name="connsiteY114" fmla="*/ 15328 h 4244073"/>
              <a:gd name="connsiteX115" fmla="*/ 1099264 w 1111098"/>
              <a:gd name="connsiteY115" fmla="*/ 23140 h 4244073"/>
              <a:gd name="connsiteX116" fmla="*/ 15634 w 1111098"/>
              <a:gd name="connsiteY116" fmla="*/ 2121609 h 4244073"/>
              <a:gd name="connsiteX117" fmla="*/ 1074164 w 1111098"/>
              <a:gd name="connsiteY117" fmla="*/ 4200258 h 4244073"/>
              <a:gd name="connsiteX118" fmla="*/ 1111098 w 1111098"/>
              <a:gd name="connsiteY118" fmla="*/ 4224900 h 4244073"/>
              <a:gd name="connsiteX119" fmla="*/ 1111098 w 1111098"/>
              <a:gd name="connsiteY119" fmla="*/ 4244073 h 4244073"/>
              <a:gd name="connsiteX120" fmla="*/ 941705 w 1111098"/>
              <a:gd name="connsiteY120" fmla="*/ 4117289 h 4244073"/>
              <a:gd name="connsiteX121" fmla="*/ 0 w 1111098"/>
              <a:gd name="connsiteY121" fmla="*/ 2121609 h 4244073"/>
              <a:gd name="connsiteX122" fmla="*/ 1065316 w 1111098"/>
              <a:gd name="connsiteY122" fmla="*/ 30555 h 424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111098" h="4244073">
                <a:moveTo>
                  <a:pt x="1111098" y="402564"/>
                </a:moveTo>
                <a:lnTo>
                  <a:pt x="1111098" y="595729"/>
                </a:lnTo>
                <a:lnTo>
                  <a:pt x="1110034" y="602880"/>
                </a:lnTo>
                <a:lnTo>
                  <a:pt x="1111098" y="599844"/>
                </a:lnTo>
                <a:lnTo>
                  <a:pt x="1111098" y="662778"/>
                </a:lnTo>
                <a:lnTo>
                  <a:pt x="1108812" y="671498"/>
                </a:lnTo>
                <a:lnTo>
                  <a:pt x="1105438" y="712634"/>
                </a:lnTo>
                <a:lnTo>
                  <a:pt x="1111098" y="690437"/>
                </a:lnTo>
                <a:lnTo>
                  <a:pt x="1111098" y="761080"/>
                </a:lnTo>
                <a:lnTo>
                  <a:pt x="1104080" y="847521"/>
                </a:lnTo>
                <a:lnTo>
                  <a:pt x="1104176" y="848898"/>
                </a:lnTo>
                <a:lnTo>
                  <a:pt x="1107974" y="811634"/>
                </a:lnTo>
                <a:lnTo>
                  <a:pt x="1111098" y="798929"/>
                </a:lnTo>
                <a:lnTo>
                  <a:pt x="1111098" y="1122828"/>
                </a:lnTo>
                <a:lnTo>
                  <a:pt x="1110646" y="1120677"/>
                </a:lnTo>
                <a:lnTo>
                  <a:pt x="1101374" y="1049886"/>
                </a:lnTo>
                <a:lnTo>
                  <a:pt x="1108030" y="1119363"/>
                </a:lnTo>
                <a:lnTo>
                  <a:pt x="1111098" y="1137245"/>
                </a:lnTo>
                <a:lnTo>
                  <a:pt x="1111098" y="1220236"/>
                </a:lnTo>
                <a:lnTo>
                  <a:pt x="1098202" y="1148601"/>
                </a:lnTo>
                <a:lnTo>
                  <a:pt x="1081326" y="987155"/>
                </a:lnTo>
                <a:lnTo>
                  <a:pt x="1082746" y="1036791"/>
                </a:lnTo>
                <a:lnTo>
                  <a:pt x="1111098" y="1309539"/>
                </a:lnTo>
                <a:lnTo>
                  <a:pt x="1111098" y="1390954"/>
                </a:lnTo>
                <a:lnTo>
                  <a:pt x="1094848" y="1303975"/>
                </a:lnTo>
                <a:cubicBezTo>
                  <a:pt x="1080911" y="1207137"/>
                  <a:pt x="1071583" y="1112620"/>
                  <a:pt x="1067060" y="1021192"/>
                </a:cubicBezTo>
                <a:lnTo>
                  <a:pt x="1064686" y="883364"/>
                </a:lnTo>
                <a:lnTo>
                  <a:pt x="1059134" y="997990"/>
                </a:lnTo>
                <a:cubicBezTo>
                  <a:pt x="1059134" y="1176303"/>
                  <a:pt x="1076721" y="1366219"/>
                  <a:pt x="1110918" y="1562303"/>
                </a:cubicBezTo>
                <a:lnTo>
                  <a:pt x="1111098" y="1563144"/>
                </a:lnTo>
                <a:lnTo>
                  <a:pt x="1111098" y="1645234"/>
                </a:lnTo>
                <a:lnTo>
                  <a:pt x="1062973" y="1337969"/>
                </a:lnTo>
                <a:cubicBezTo>
                  <a:pt x="1039158" y="1121796"/>
                  <a:pt x="1037117" y="916198"/>
                  <a:pt x="1058262" y="728975"/>
                </a:cubicBezTo>
                <a:lnTo>
                  <a:pt x="1071478" y="642591"/>
                </a:lnTo>
                <a:lnTo>
                  <a:pt x="1068370" y="655984"/>
                </a:lnTo>
                <a:cubicBezTo>
                  <a:pt x="1039928" y="803494"/>
                  <a:pt x="1025914" y="963060"/>
                  <a:pt x="1025914" y="1130870"/>
                </a:cubicBezTo>
                <a:cubicBezTo>
                  <a:pt x="1025914" y="1296970"/>
                  <a:pt x="1039593" y="1471375"/>
                  <a:pt x="1066615" y="1650269"/>
                </a:cubicBezTo>
                <a:lnTo>
                  <a:pt x="1111098" y="1889192"/>
                </a:lnTo>
                <a:lnTo>
                  <a:pt x="1111098" y="1944746"/>
                </a:lnTo>
                <a:lnTo>
                  <a:pt x="1096619" y="1888217"/>
                </a:lnTo>
                <a:cubicBezTo>
                  <a:pt x="997321" y="1419336"/>
                  <a:pt x="985027" y="968640"/>
                  <a:pt x="1065986" y="599273"/>
                </a:cubicBezTo>
                <a:lnTo>
                  <a:pt x="1099626" y="471843"/>
                </a:lnTo>
                <a:lnTo>
                  <a:pt x="1087470" y="503841"/>
                </a:lnTo>
                <a:cubicBezTo>
                  <a:pt x="1012724" y="734183"/>
                  <a:pt x="975108" y="999944"/>
                  <a:pt x="975108" y="1285245"/>
                </a:cubicBezTo>
                <a:cubicBezTo>
                  <a:pt x="975108" y="1586180"/>
                  <a:pt x="1016633" y="1908610"/>
                  <a:pt x="1099439" y="2233239"/>
                </a:cubicBezTo>
                <a:lnTo>
                  <a:pt x="1111098" y="2269777"/>
                </a:lnTo>
                <a:lnTo>
                  <a:pt x="1111098" y="2314680"/>
                </a:lnTo>
                <a:lnTo>
                  <a:pt x="1058056" y="2120117"/>
                </a:lnTo>
                <a:cubicBezTo>
                  <a:pt x="921442" y="1514505"/>
                  <a:pt x="929360" y="924402"/>
                  <a:pt x="1083306" y="473352"/>
                </a:cubicBezTo>
                <a:close/>
                <a:moveTo>
                  <a:pt x="1111098" y="355294"/>
                </a:moveTo>
                <a:lnTo>
                  <a:pt x="1111098" y="398919"/>
                </a:lnTo>
                <a:lnTo>
                  <a:pt x="1065730" y="500177"/>
                </a:lnTo>
                <a:cubicBezTo>
                  <a:pt x="960452" y="776686"/>
                  <a:pt x="906714" y="1102536"/>
                  <a:pt x="906714" y="1451347"/>
                </a:cubicBezTo>
                <a:cubicBezTo>
                  <a:pt x="906714" y="1713198"/>
                  <a:pt x="937003" y="1988240"/>
                  <a:pt x="998558" y="2265481"/>
                </a:cubicBezTo>
                <a:lnTo>
                  <a:pt x="1111098" y="2669542"/>
                </a:lnTo>
                <a:lnTo>
                  <a:pt x="1111098" y="2716113"/>
                </a:lnTo>
                <a:lnTo>
                  <a:pt x="1005099" y="2359382"/>
                </a:lnTo>
                <a:cubicBezTo>
                  <a:pt x="836858" y="1675747"/>
                  <a:pt x="857883" y="995702"/>
                  <a:pt x="1055635" y="483968"/>
                </a:cubicBezTo>
                <a:close/>
                <a:moveTo>
                  <a:pt x="1111098" y="312628"/>
                </a:moveTo>
                <a:lnTo>
                  <a:pt x="1111098" y="342314"/>
                </a:lnTo>
                <a:lnTo>
                  <a:pt x="1077238" y="403285"/>
                </a:lnTo>
                <a:cubicBezTo>
                  <a:pt x="906825" y="742781"/>
                  <a:pt x="816824" y="1164334"/>
                  <a:pt x="816824" y="1617446"/>
                </a:cubicBezTo>
                <a:cubicBezTo>
                  <a:pt x="816824" y="2055170"/>
                  <a:pt x="900852" y="2522205"/>
                  <a:pt x="1078676" y="2973607"/>
                </a:cubicBezTo>
                <a:lnTo>
                  <a:pt x="1111098" y="3047274"/>
                </a:lnTo>
                <a:lnTo>
                  <a:pt x="1111098" y="3088501"/>
                </a:lnTo>
                <a:lnTo>
                  <a:pt x="1063044" y="2979470"/>
                </a:lnTo>
                <a:cubicBezTo>
                  <a:pt x="694157" y="2039717"/>
                  <a:pt x="726964" y="1027476"/>
                  <a:pt x="1085596" y="356092"/>
                </a:cubicBezTo>
                <a:close/>
                <a:moveTo>
                  <a:pt x="1111098" y="258877"/>
                </a:moveTo>
                <a:lnTo>
                  <a:pt x="1111098" y="284592"/>
                </a:lnTo>
                <a:lnTo>
                  <a:pt x="1012718" y="446134"/>
                </a:lnTo>
                <a:cubicBezTo>
                  <a:pt x="811153" y="817567"/>
                  <a:pt x="701530" y="1279108"/>
                  <a:pt x="701530" y="1771822"/>
                </a:cubicBezTo>
                <a:cubicBezTo>
                  <a:pt x="701530" y="2117702"/>
                  <a:pt x="756246" y="2481168"/>
                  <a:pt x="869584" y="2838773"/>
                </a:cubicBezTo>
                <a:cubicBezTo>
                  <a:pt x="932116" y="3032231"/>
                  <a:pt x="1010281" y="3216407"/>
                  <a:pt x="1101545" y="3388095"/>
                </a:cubicBezTo>
                <a:lnTo>
                  <a:pt x="1111098" y="3404262"/>
                </a:lnTo>
                <a:lnTo>
                  <a:pt x="1111098" y="3435050"/>
                </a:lnTo>
                <a:lnTo>
                  <a:pt x="1088538" y="3396858"/>
                </a:lnTo>
                <a:cubicBezTo>
                  <a:pt x="996847" y="3224223"/>
                  <a:pt x="918438" y="3039070"/>
                  <a:pt x="855906" y="2844635"/>
                </a:cubicBezTo>
                <a:cubicBezTo>
                  <a:pt x="566593" y="1941350"/>
                  <a:pt x="661405" y="1004738"/>
                  <a:pt x="1042229" y="364988"/>
                </a:cubicBezTo>
                <a:close/>
                <a:moveTo>
                  <a:pt x="1111098" y="204645"/>
                </a:moveTo>
                <a:lnTo>
                  <a:pt x="1111098" y="222926"/>
                </a:lnTo>
                <a:lnTo>
                  <a:pt x="1109398" y="224803"/>
                </a:lnTo>
                <a:cubicBezTo>
                  <a:pt x="763451" y="655007"/>
                  <a:pt x="564742" y="1255811"/>
                  <a:pt x="564742" y="1904702"/>
                </a:cubicBezTo>
                <a:cubicBezTo>
                  <a:pt x="564742" y="2160692"/>
                  <a:pt x="596008" y="2422544"/>
                  <a:pt x="660494" y="2686351"/>
                </a:cubicBezTo>
                <a:cubicBezTo>
                  <a:pt x="731575" y="2975805"/>
                  <a:pt x="838930" y="3246024"/>
                  <a:pt x="976272" y="3488556"/>
                </a:cubicBezTo>
                <a:lnTo>
                  <a:pt x="1111098" y="3702100"/>
                </a:lnTo>
                <a:lnTo>
                  <a:pt x="1111098" y="3728686"/>
                </a:lnTo>
                <a:lnTo>
                  <a:pt x="964380" y="3495900"/>
                </a:lnTo>
                <a:cubicBezTo>
                  <a:pt x="826443" y="3251947"/>
                  <a:pt x="718630" y="2980446"/>
                  <a:pt x="646816" y="2690259"/>
                </a:cubicBezTo>
                <a:cubicBezTo>
                  <a:pt x="420192" y="1769441"/>
                  <a:pt x="608509" y="849491"/>
                  <a:pt x="1076378" y="245733"/>
                </a:cubicBezTo>
                <a:close/>
                <a:moveTo>
                  <a:pt x="1111098" y="136307"/>
                </a:moveTo>
                <a:lnTo>
                  <a:pt x="1111098" y="157340"/>
                </a:lnTo>
                <a:lnTo>
                  <a:pt x="1013851" y="263979"/>
                </a:lnTo>
                <a:cubicBezTo>
                  <a:pt x="630082" y="713558"/>
                  <a:pt x="402550" y="1335564"/>
                  <a:pt x="402550" y="2008271"/>
                </a:cubicBezTo>
                <a:cubicBezTo>
                  <a:pt x="402550" y="2174371"/>
                  <a:pt x="416228" y="2344379"/>
                  <a:pt x="445540" y="2514388"/>
                </a:cubicBezTo>
                <a:cubicBezTo>
                  <a:pt x="524926" y="2982156"/>
                  <a:pt x="708888" y="3413284"/>
                  <a:pt x="973573" y="3766744"/>
                </a:cubicBezTo>
                <a:lnTo>
                  <a:pt x="1111098" y="3932150"/>
                </a:lnTo>
                <a:lnTo>
                  <a:pt x="1111098" y="3956746"/>
                </a:lnTo>
                <a:lnTo>
                  <a:pt x="961089" y="3776129"/>
                </a:lnTo>
                <a:cubicBezTo>
                  <a:pt x="694782" y="3420398"/>
                  <a:pt x="509292" y="2987285"/>
                  <a:pt x="429906" y="2518296"/>
                </a:cubicBezTo>
                <a:cubicBezTo>
                  <a:pt x="283233" y="1652681"/>
                  <a:pt x="519705" y="819611"/>
                  <a:pt x="1000526" y="255720"/>
                </a:cubicBezTo>
                <a:close/>
                <a:moveTo>
                  <a:pt x="1111098" y="67993"/>
                </a:moveTo>
                <a:lnTo>
                  <a:pt x="1111098" y="84002"/>
                </a:lnTo>
                <a:lnTo>
                  <a:pt x="1069211" y="119127"/>
                </a:lnTo>
                <a:cubicBezTo>
                  <a:pt x="957973" y="218574"/>
                  <a:pt x="854502" y="330046"/>
                  <a:pt x="760154" y="452790"/>
                </a:cubicBezTo>
                <a:cubicBezTo>
                  <a:pt x="408412" y="913963"/>
                  <a:pt x="218862" y="1482611"/>
                  <a:pt x="218862" y="2078619"/>
                </a:cubicBezTo>
                <a:cubicBezTo>
                  <a:pt x="218862" y="2160692"/>
                  <a:pt x="222772" y="2244719"/>
                  <a:pt x="230588" y="2326792"/>
                </a:cubicBezTo>
                <a:cubicBezTo>
                  <a:pt x="291181" y="3022170"/>
                  <a:pt x="602667" y="3631392"/>
                  <a:pt x="1058335" y="4057300"/>
                </a:cubicBezTo>
                <a:lnTo>
                  <a:pt x="1111098" y="4102661"/>
                </a:lnTo>
                <a:lnTo>
                  <a:pt x="1111098" y="4125186"/>
                </a:lnTo>
                <a:lnTo>
                  <a:pt x="1092532" y="4109887"/>
                </a:lnTo>
                <a:cubicBezTo>
                  <a:pt x="610056" y="3679878"/>
                  <a:pt x="278463" y="3050168"/>
                  <a:pt x="214954" y="2328746"/>
                </a:cubicBezTo>
                <a:cubicBezTo>
                  <a:pt x="154376" y="1640895"/>
                  <a:pt x="343926" y="970632"/>
                  <a:pt x="750384" y="444973"/>
                </a:cubicBezTo>
                <a:cubicBezTo>
                  <a:pt x="805955" y="373105"/>
                  <a:pt x="864593" y="305073"/>
                  <a:pt x="926045" y="241026"/>
                </a:cubicBezTo>
                <a:close/>
                <a:moveTo>
                  <a:pt x="1111098" y="0"/>
                </a:moveTo>
                <a:lnTo>
                  <a:pt x="1111098" y="15328"/>
                </a:lnTo>
                <a:lnTo>
                  <a:pt x="1099264" y="23140"/>
                </a:lnTo>
                <a:cubicBezTo>
                  <a:pt x="443761" y="490538"/>
                  <a:pt x="15634" y="1257092"/>
                  <a:pt x="15634" y="2121609"/>
                </a:cubicBezTo>
                <a:cubicBezTo>
                  <a:pt x="15634" y="2975041"/>
                  <a:pt x="432854" y="3732301"/>
                  <a:pt x="1074164" y="4200258"/>
                </a:cubicBezTo>
                <a:lnTo>
                  <a:pt x="1111098" y="4224900"/>
                </a:lnTo>
                <a:lnTo>
                  <a:pt x="1111098" y="4244073"/>
                </a:lnTo>
                <a:lnTo>
                  <a:pt x="941705" y="4117289"/>
                </a:lnTo>
                <a:cubicBezTo>
                  <a:pt x="366650" y="3642343"/>
                  <a:pt x="0" y="2924020"/>
                  <a:pt x="0" y="2121609"/>
                </a:cubicBezTo>
                <a:cubicBezTo>
                  <a:pt x="0" y="1263475"/>
                  <a:pt x="420050" y="501513"/>
                  <a:pt x="1065316" y="305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8C1A48F-0F9F-86FC-485A-5C0D622D3DC1}"/>
              </a:ext>
            </a:extLst>
          </p:cNvPr>
          <p:cNvSpPr txBox="1"/>
          <p:nvPr/>
        </p:nvSpPr>
        <p:spPr>
          <a:xfrm>
            <a:off x="1433029" y="4997799"/>
            <a:ext cx="1261414" cy="2308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900" b="1" spc="150">
                <a:solidFill>
                  <a:schemeClr val="bg1"/>
                </a:solidFill>
                <a:cs typeface="Sora SemiBold" pitchFamily="2" charset="0"/>
              </a:rPr>
              <a:t>GET STARTED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58710862-D5F9-687B-3F88-498A902362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29311" y="5030649"/>
            <a:ext cx="165132" cy="165132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5CD55F9-4086-D478-75B2-5DB1F3D4F5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6246D24-A7BC-6C9E-FB43-E5EE285C05A4}"/>
              </a:ext>
            </a:extLst>
          </p:cNvPr>
          <p:cNvSpPr/>
          <p:nvPr/>
        </p:nvSpPr>
        <p:spPr bwMode="auto">
          <a:xfrm>
            <a:off x="571500" y="1447799"/>
            <a:ext cx="3494087" cy="4325680"/>
          </a:xfrm>
          <a:prstGeom prst="roundRect">
            <a:avLst>
              <a:gd name="adj" fmla="val 9832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CAB62930-63B0-E7C6-5E80-EE8FBADA7AFC}"/>
              </a:ext>
            </a:extLst>
          </p:cNvPr>
          <p:cNvSpPr/>
          <p:nvPr/>
        </p:nvSpPr>
        <p:spPr bwMode="auto">
          <a:xfrm>
            <a:off x="4348957" y="1447799"/>
            <a:ext cx="3494087" cy="4325680"/>
          </a:xfrm>
          <a:prstGeom prst="roundRect">
            <a:avLst>
              <a:gd name="adj" fmla="val 9832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6D6C567-BFD4-4FEE-D1EA-55180CF34C3A}"/>
              </a:ext>
            </a:extLst>
          </p:cNvPr>
          <p:cNvSpPr/>
          <p:nvPr/>
        </p:nvSpPr>
        <p:spPr bwMode="auto">
          <a:xfrm>
            <a:off x="8126414" y="1447799"/>
            <a:ext cx="3494087" cy="4325680"/>
          </a:xfrm>
          <a:prstGeom prst="roundRect">
            <a:avLst>
              <a:gd name="adj" fmla="val 9832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u="sng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6B6284-7C35-E9E6-8F67-5A0BE9E5F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567EF39-391A-DEBE-A926-51D9BCB156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396235-A73A-DAEF-DF1F-152DD2F1D3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D9F489-977E-D339-9225-E17E0753A206}"/>
              </a:ext>
            </a:extLst>
          </p:cNvPr>
          <p:cNvSpPr txBox="1"/>
          <p:nvPr/>
        </p:nvSpPr>
        <p:spPr>
          <a:xfrm>
            <a:off x="763275" y="3923826"/>
            <a:ext cx="3110536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bg1"/>
                </a:solidFill>
                <a:cs typeface="Sora SemiBold" pitchFamily="2" charset="0"/>
              </a:rPr>
              <a:t>The User Pain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F97B31-0143-33F7-2E08-611A0043EA5C}"/>
              </a:ext>
            </a:extLst>
          </p:cNvPr>
          <p:cNvSpPr txBox="1"/>
          <p:nvPr/>
        </p:nvSpPr>
        <p:spPr>
          <a:xfrm>
            <a:off x="763274" y="4280986"/>
            <a:ext cx="3110536" cy="73129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app gaps frustrate users daily. Add why it’s a costly block in access. Explain how it slows engagement against trends.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D1B859F-D033-67D5-0463-97B9AE86315C}"/>
              </a:ext>
            </a:extLst>
          </p:cNvPr>
          <p:cNvSpPr txBox="1"/>
          <p:nvPr/>
        </p:nvSpPr>
        <p:spPr>
          <a:xfrm>
            <a:off x="4540732" y="3923826"/>
            <a:ext cx="3110536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bg1"/>
                </a:solidFill>
                <a:cs typeface="Sora SemiBold" pitchFamily="2" charset="0"/>
              </a:rPr>
              <a:t>The User Pain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3142B8-B7AE-F6EC-4080-21FAD54814CB}"/>
              </a:ext>
            </a:extLst>
          </p:cNvPr>
          <p:cNvSpPr txBox="1"/>
          <p:nvPr/>
        </p:nvSpPr>
        <p:spPr>
          <a:xfrm>
            <a:off x="4540731" y="4280986"/>
            <a:ext cx="3110536" cy="73129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app gaps frustrate users daily. Add why it’s a costly block in access. Explain how it slows engagement against trends.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6F7B1F-2591-F900-80FD-72EDDA7F576B}"/>
              </a:ext>
            </a:extLst>
          </p:cNvPr>
          <p:cNvSpPr txBox="1"/>
          <p:nvPr/>
        </p:nvSpPr>
        <p:spPr>
          <a:xfrm>
            <a:off x="8318189" y="3923826"/>
            <a:ext cx="3110536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bg1"/>
                </a:solidFill>
                <a:cs typeface="Sora SemiBold" pitchFamily="2" charset="0"/>
              </a:rPr>
              <a:t>The User Pain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2007B46-1E4E-9110-0718-1FE6038C59B6}"/>
              </a:ext>
            </a:extLst>
          </p:cNvPr>
          <p:cNvSpPr txBox="1"/>
          <p:nvPr/>
        </p:nvSpPr>
        <p:spPr>
          <a:xfrm>
            <a:off x="8318188" y="4280986"/>
            <a:ext cx="3110536" cy="73129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app gaps frustrate users daily. Add why it’s a costly block in access. Explain how it slows engagement against trends.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2C9D6A0-8F73-9D25-A096-46466C53905D}"/>
              </a:ext>
            </a:extLst>
          </p:cNvPr>
          <p:cNvSpPr txBox="1"/>
          <p:nvPr/>
        </p:nvSpPr>
        <p:spPr>
          <a:xfrm>
            <a:off x="763275" y="5119857"/>
            <a:ext cx="3110536" cy="32919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spc="20">
                <a:solidFill>
                  <a:schemeClr val="accent1"/>
                </a:solidFill>
                <a:cs typeface="Sora SemiBold" pitchFamily="2" charset="0"/>
              </a:rPr>
              <a:t>Urgent Problem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4EEC11-4A9A-8469-05EB-7C57A811F606}"/>
              </a:ext>
            </a:extLst>
          </p:cNvPr>
          <p:cNvSpPr txBox="1"/>
          <p:nvPr/>
        </p:nvSpPr>
        <p:spPr>
          <a:xfrm>
            <a:off x="4540732" y="5119857"/>
            <a:ext cx="3110536" cy="32919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spc="20">
                <a:solidFill>
                  <a:schemeClr val="accent1"/>
                </a:solidFill>
                <a:cs typeface="Sora SemiBold" pitchFamily="2" charset="0"/>
              </a:rPr>
              <a:t>Long-term Problem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02FAB73-BF6E-2110-235E-68AC41A9B286}"/>
              </a:ext>
            </a:extLst>
          </p:cNvPr>
          <p:cNvSpPr txBox="1"/>
          <p:nvPr/>
        </p:nvSpPr>
        <p:spPr>
          <a:xfrm>
            <a:off x="8318189" y="5119857"/>
            <a:ext cx="3110536" cy="32919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spc="20">
                <a:solidFill>
                  <a:schemeClr val="accent1"/>
                </a:solidFill>
                <a:cs typeface="Sora SemiBold" pitchFamily="2" charset="0"/>
              </a:rPr>
              <a:t>Serious Problem</a:t>
            </a: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EDD0BCB8-60DA-8119-27C5-9D4F955DAC7B}"/>
              </a:ext>
            </a:extLst>
          </p:cNvPr>
          <p:cNvSpPr/>
          <p:nvPr/>
        </p:nvSpPr>
        <p:spPr bwMode="auto">
          <a:xfrm>
            <a:off x="5951538" y="1389354"/>
            <a:ext cx="5668962" cy="4879683"/>
          </a:xfrm>
          <a:prstGeom prst="roundRect">
            <a:avLst>
              <a:gd name="adj" fmla="val 6164"/>
            </a:avLst>
          </a:prstGeom>
          <a:gradFill flip="none" rotWithShape="1">
            <a:gsLst>
              <a:gs pos="0">
                <a:schemeClr val="accent3"/>
              </a:gs>
              <a:gs pos="51000">
                <a:schemeClr val="bg2"/>
              </a:gs>
              <a:gs pos="21000">
                <a:schemeClr val="accent2"/>
              </a:gs>
              <a:gs pos="100000">
                <a:schemeClr val="bg2"/>
              </a:gs>
            </a:gsLst>
            <a:lin ang="15000000" scaled="0"/>
            <a:tileRect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C499579A-6EE6-C610-88E4-D2EBFD216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794" y="384511"/>
            <a:ext cx="2743732" cy="56477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FFA879-2791-AD84-D44D-465F84BC3F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38DA8B-5016-7251-83B5-948DD7A81059}"/>
              </a:ext>
            </a:extLst>
          </p:cNvPr>
          <p:cNvSpPr/>
          <p:nvPr/>
        </p:nvSpPr>
        <p:spPr bwMode="auto">
          <a:xfrm>
            <a:off x="571500" y="1390197"/>
            <a:ext cx="4437063" cy="9374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F00AD1-9EF6-7A15-8C66-D211F6474804}"/>
              </a:ext>
            </a:extLst>
          </p:cNvPr>
          <p:cNvGrpSpPr/>
          <p:nvPr/>
        </p:nvGrpSpPr>
        <p:grpSpPr>
          <a:xfrm>
            <a:off x="1668942" y="1445668"/>
            <a:ext cx="2796245" cy="826531"/>
            <a:chOff x="1768462" y="1601850"/>
            <a:chExt cx="2796245" cy="82653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BC60DC-6743-64B3-DEEE-E96BF7D2C545}"/>
                </a:ext>
              </a:extLst>
            </p:cNvPr>
            <p:cNvSpPr txBox="1"/>
            <p:nvPr/>
          </p:nvSpPr>
          <p:spPr>
            <a:xfrm>
              <a:off x="1768463" y="1601850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14E6A6-7D57-22CC-C925-9D1483D8C88F}"/>
                </a:ext>
              </a:extLst>
            </p:cNvPr>
            <p:cNvSpPr txBox="1"/>
            <p:nvPr/>
          </p:nvSpPr>
          <p:spPr>
            <a:xfrm>
              <a:off x="1768462" y="1917151"/>
              <a:ext cx="2796244" cy="5112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feature boosts ease and engagement for users now.</a:t>
              </a: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37A8F1F4-BD63-A609-2CA9-FD045383F79B}"/>
              </a:ext>
            </a:extLst>
          </p:cNvPr>
          <p:cNvSpPr/>
          <p:nvPr/>
        </p:nvSpPr>
        <p:spPr>
          <a:xfrm>
            <a:off x="714384" y="152691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0B41F94-ABC0-9210-4C31-DA27AE0EFCEA}"/>
              </a:ext>
            </a:extLst>
          </p:cNvPr>
          <p:cNvSpPr/>
          <p:nvPr/>
        </p:nvSpPr>
        <p:spPr bwMode="auto">
          <a:xfrm>
            <a:off x="571500" y="2625077"/>
            <a:ext cx="4437063" cy="9374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EBA22A-6DCC-B73F-C4D1-36F796C01FAD}"/>
              </a:ext>
            </a:extLst>
          </p:cNvPr>
          <p:cNvGrpSpPr/>
          <p:nvPr/>
        </p:nvGrpSpPr>
        <p:grpSpPr>
          <a:xfrm>
            <a:off x="1668942" y="2680548"/>
            <a:ext cx="2796245" cy="826531"/>
            <a:chOff x="1768462" y="1601850"/>
            <a:chExt cx="2796245" cy="8265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2EE6B3D-B160-C0A6-5E0C-0D2D469DEB63}"/>
                </a:ext>
              </a:extLst>
            </p:cNvPr>
            <p:cNvSpPr txBox="1"/>
            <p:nvPr/>
          </p:nvSpPr>
          <p:spPr>
            <a:xfrm>
              <a:off x="1768463" y="1601850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B6FCE9F-6C91-E6D7-F921-99096DAF37A3}"/>
                </a:ext>
              </a:extLst>
            </p:cNvPr>
            <p:cNvSpPr txBox="1"/>
            <p:nvPr/>
          </p:nvSpPr>
          <p:spPr>
            <a:xfrm>
              <a:off x="1768462" y="1917151"/>
              <a:ext cx="2796244" cy="5112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feature boosts ease and engagement for users now.</a:t>
              </a: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3218CA05-608E-6F0D-BAA6-789E2DE145A1}"/>
              </a:ext>
            </a:extLst>
          </p:cNvPr>
          <p:cNvSpPr/>
          <p:nvPr/>
        </p:nvSpPr>
        <p:spPr>
          <a:xfrm>
            <a:off x="714384" y="276179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B4E3D57-D155-7656-3DE1-FD4F3D5800BA}"/>
              </a:ext>
            </a:extLst>
          </p:cNvPr>
          <p:cNvSpPr/>
          <p:nvPr/>
        </p:nvSpPr>
        <p:spPr bwMode="auto">
          <a:xfrm>
            <a:off x="571500" y="3859957"/>
            <a:ext cx="4437063" cy="9374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E0373D5-8058-7EAF-5832-C0E3F0A47167}"/>
              </a:ext>
            </a:extLst>
          </p:cNvPr>
          <p:cNvGrpSpPr/>
          <p:nvPr/>
        </p:nvGrpSpPr>
        <p:grpSpPr>
          <a:xfrm>
            <a:off x="1668942" y="3915428"/>
            <a:ext cx="2796245" cy="826531"/>
            <a:chOff x="1768462" y="1601850"/>
            <a:chExt cx="2796245" cy="826531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9C136E7-E98E-133A-8011-7CD3B7B95BC0}"/>
                </a:ext>
              </a:extLst>
            </p:cNvPr>
            <p:cNvSpPr txBox="1"/>
            <p:nvPr/>
          </p:nvSpPr>
          <p:spPr>
            <a:xfrm>
              <a:off x="1768463" y="1601850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9AFC56B-510C-EF2F-D195-AC3D91C5CB09}"/>
                </a:ext>
              </a:extLst>
            </p:cNvPr>
            <p:cNvSpPr txBox="1"/>
            <p:nvPr/>
          </p:nvSpPr>
          <p:spPr>
            <a:xfrm>
              <a:off x="1768462" y="1917151"/>
              <a:ext cx="2796244" cy="5112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feature boosts ease and engagement for users now.</a:t>
              </a: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6B181E86-6D40-57DD-CF58-7EDCAABAA94F}"/>
              </a:ext>
            </a:extLst>
          </p:cNvPr>
          <p:cNvSpPr/>
          <p:nvPr/>
        </p:nvSpPr>
        <p:spPr>
          <a:xfrm>
            <a:off x="714384" y="399667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C45A318-2816-D534-66BF-8DFB4AC329AE}"/>
              </a:ext>
            </a:extLst>
          </p:cNvPr>
          <p:cNvSpPr/>
          <p:nvPr/>
        </p:nvSpPr>
        <p:spPr bwMode="auto">
          <a:xfrm>
            <a:off x="571500" y="5094837"/>
            <a:ext cx="4437063" cy="9374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BB32FF-2F72-4DAD-811B-783257EFFC05}"/>
              </a:ext>
            </a:extLst>
          </p:cNvPr>
          <p:cNvGrpSpPr/>
          <p:nvPr/>
        </p:nvGrpSpPr>
        <p:grpSpPr>
          <a:xfrm>
            <a:off x="1668942" y="5150308"/>
            <a:ext cx="2796245" cy="826531"/>
            <a:chOff x="1768462" y="1601850"/>
            <a:chExt cx="2796245" cy="826531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C5F3FC3-0A05-0D7D-9CC3-7B4B6DEFFCDA}"/>
                </a:ext>
              </a:extLst>
            </p:cNvPr>
            <p:cNvSpPr txBox="1"/>
            <p:nvPr/>
          </p:nvSpPr>
          <p:spPr>
            <a:xfrm>
              <a:off x="1768463" y="1601850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1EDB71-57D9-7EDD-CF2B-0324C23221EA}"/>
                </a:ext>
              </a:extLst>
            </p:cNvPr>
            <p:cNvSpPr txBox="1"/>
            <p:nvPr/>
          </p:nvSpPr>
          <p:spPr>
            <a:xfrm>
              <a:off x="1768462" y="1917151"/>
              <a:ext cx="2796244" cy="51123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feature boosts ease and engagement for users now.</a:t>
              </a: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3BDBEB54-A75C-4A6C-1CF7-C3FC1D0278BF}"/>
              </a:ext>
            </a:extLst>
          </p:cNvPr>
          <p:cNvSpPr/>
          <p:nvPr/>
        </p:nvSpPr>
        <p:spPr>
          <a:xfrm>
            <a:off x="714384" y="523155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95" name="Graphic 94">
            <a:extLst>
              <a:ext uri="{FF2B5EF4-FFF2-40B4-BE49-F238E27FC236}">
                <a16:creationId xmlns:a16="http://schemas.microsoft.com/office/drawing/2014/main" id="{A0CB8003-2928-964D-A621-A018B49FCB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3527" y="1676053"/>
            <a:ext cx="365760" cy="365760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9FF844EC-230C-0EFD-9BE3-72B1D97A67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3527" y="5360373"/>
            <a:ext cx="365760" cy="36576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9A12E9BE-26FA-21D3-709B-6DDE55476F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3367" y="2900773"/>
            <a:ext cx="365760" cy="365760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A014A2FF-6211-12E7-AA79-FA47A28397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3527" y="4145813"/>
            <a:ext cx="365760" cy="36576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22DC68D7-B05A-65A2-EEF0-E11608E63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4512" y="1302807"/>
            <a:ext cx="2297618" cy="4729501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67255B-F015-5A41-99EB-E29952D556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777E995-809F-6203-DDD2-C9099CF057CC}"/>
              </a:ext>
            </a:extLst>
          </p:cNvPr>
          <p:cNvSpPr/>
          <p:nvPr/>
        </p:nvSpPr>
        <p:spPr bwMode="auto">
          <a:xfrm>
            <a:off x="571501" y="1447800"/>
            <a:ext cx="2551112" cy="4612531"/>
          </a:xfrm>
          <a:prstGeom prst="roundRect">
            <a:avLst/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EB2594-CC58-544F-80FD-A8E8CE887D4F}"/>
              </a:ext>
            </a:extLst>
          </p:cNvPr>
          <p:cNvSpPr/>
          <p:nvPr/>
        </p:nvSpPr>
        <p:spPr bwMode="auto">
          <a:xfrm>
            <a:off x="1048069" y="2017713"/>
            <a:ext cx="1597977" cy="159797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6900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cs typeface="Segoe UI" pitchFamily="34" charset="0"/>
              </a:rPr>
              <a:t>500M</a:t>
            </a: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C7BF1082-25E7-BAA5-DEAF-CF1EBD4B7D7E}"/>
              </a:ext>
            </a:extLst>
          </p:cNvPr>
          <p:cNvSpPr txBox="1"/>
          <p:nvPr/>
        </p:nvSpPr>
        <p:spPr>
          <a:xfrm>
            <a:off x="810193" y="4339912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1"/>
                </a:solidFill>
              </a:rPr>
              <a:t>Write how this stat shows your app’s global market reach with strong active user demand now.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FBFF0CB6-54F1-FEB5-1E2F-A9134D6D475D}"/>
              </a:ext>
            </a:extLst>
          </p:cNvPr>
          <p:cNvSpPr txBox="1"/>
          <p:nvPr/>
        </p:nvSpPr>
        <p:spPr>
          <a:xfrm>
            <a:off x="810193" y="3912375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Market Stat 1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25BF37A-A068-4143-B8A3-EEA06FA5C9B3}"/>
              </a:ext>
            </a:extLst>
          </p:cNvPr>
          <p:cNvSpPr/>
          <p:nvPr/>
        </p:nvSpPr>
        <p:spPr bwMode="auto">
          <a:xfrm>
            <a:off x="3398839" y="1447800"/>
            <a:ext cx="2551112" cy="4612531"/>
          </a:xfrm>
          <a:prstGeom prst="roundRect">
            <a:avLst/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155707-4C48-6D8A-359C-1322665EDA70}"/>
              </a:ext>
            </a:extLst>
          </p:cNvPr>
          <p:cNvSpPr/>
          <p:nvPr/>
        </p:nvSpPr>
        <p:spPr bwMode="auto">
          <a:xfrm>
            <a:off x="3875407" y="2017713"/>
            <a:ext cx="1597977" cy="159797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69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cs typeface="Segoe UI" pitchFamily="34" charset="0"/>
              </a:rPr>
              <a:t>$20B</a:t>
            </a: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3496CCCA-76C3-B26D-7EFC-60EFF73D0B64}"/>
              </a:ext>
            </a:extLst>
          </p:cNvPr>
          <p:cNvSpPr txBox="1"/>
          <p:nvPr/>
        </p:nvSpPr>
        <p:spPr>
          <a:xfrm>
            <a:off x="3637531" y="4339912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1"/>
                </a:solidFill>
              </a:rPr>
              <a:t>Write how this stat shows your app’s global market reach with strong active user demand now.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B3FA00E0-A0FF-453B-F68A-601AD6DBFF58}"/>
              </a:ext>
            </a:extLst>
          </p:cNvPr>
          <p:cNvSpPr txBox="1"/>
          <p:nvPr/>
        </p:nvSpPr>
        <p:spPr>
          <a:xfrm>
            <a:off x="3637531" y="3912375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Market Stat 2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71656C1-AD22-D06F-2938-6DCCD1466A88}"/>
              </a:ext>
            </a:extLst>
          </p:cNvPr>
          <p:cNvSpPr/>
          <p:nvPr/>
        </p:nvSpPr>
        <p:spPr bwMode="auto">
          <a:xfrm>
            <a:off x="6242050" y="1447800"/>
            <a:ext cx="2551112" cy="4612531"/>
          </a:xfrm>
          <a:prstGeom prst="roundRect">
            <a:avLst/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56E0C53-931C-0651-F3F5-9A01FE34C8DB}"/>
              </a:ext>
            </a:extLst>
          </p:cNvPr>
          <p:cNvSpPr/>
          <p:nvPr/>
        </p:nvSpPr>
        <p:spPr bwMode="auto">
          <a:xfrm>
            <a:off x="6718618" y="2017713"/>
            <a:ext cx="1597977" cy="159797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69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cs typeface="Segoe UI" pitchFamily="34" charset="0"/>
              </a:rPr>
              <a:t>15%</a:t>
            </a: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CDA0A22C-A3CA-3743-1CA5-D2C062C476BC}"/>
              </a:ext>
            </a:extLst>
          </p:cNvPr>
          <p:cNvSpPr txBox="1"/>
          <p:nvPr/>
        </p:nvSpPr>
        <p:spPr>
          <a:xfrm>
            <a:off x="6480742" y="4339912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1"/>
                </a:solidFill>
              </a:rPr>
              <a:t>Write how this stat shows your app’s global market reach with strong active user demand now.</a:t>
            </a: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99C3EDCD-6619-357A-5EC1-AE460067B0EF}"/>
              </a:ext>
            </a:extLst>
          </p:cNvPr>
          <p:cNvSpPr txBox="1"/>
          <p:nvPr/>
        </p:nvSpPr>
        <p:spPr>
          <a:xfrm>
            <a:off x="6480742" y="3912375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Market Stat 3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B158E69-DE72-E9E4-6D26-7F5A799BBF2C}"/>
              </a:ext>
            </a:extLst>
          </p:cNvPr>
          <p:cNvSpPr/>
          <p:nvPr/>
        </p:nvSpPr>
        <p:spPr bwMode="auto">
          <a:xfrm>
            <a:off x="9070975" y="1447800"/>
            <a:ext cx="2551112" cy="4612531"/>
          </a:xfrm>
          <a:prstGeom prst="roundRect">
            <a:avLst/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BBAA39B-43E0-1A2E-4F61-7D8ACEA163AD}"/>
              </a:ext>
            </a:extLst>
          </p:cNvPr>
          <p:cNvSpPr/>
          <p:nvPr/>
        </p:nvSpPr>
        <p:spPr bwMode="auto">
          <a:xfrm>
            <a:off x="9547543" y="2017713"/>
            <a:ext cx="1597977" cy="159797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6900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  <a:cs typeface="Segoe UI" pitchFamily="34" charset="0"/>
              </a:rPr>
              <a:t>90%</a:t>
            </a: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CA722C30-52F7-165A-DC90-60117138B575}"/>
              </a:ext>
            </a:extLst>
          </p:cNvPr>
          <p:cNvSpPr txBox="1"/>
          <p:nvPr/>
        </p:nvSpPr>
        <p:spPr>
          <a:xfrm>
            <a:off x="9309667" y="4339912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1"/>
                </a:solidFill>
              </a:rPr>
              <a:t>Write how this stat shows your app’s global market reach with strong active user demand now.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0AC822B1-ECD2-2A3D-BCA4-2A554FE8B377}"/>
              </a:ext>
            </a:extLst>
          </p:cNvPr>
          <p:cNvSpPr txBox="1"/>
          <p:nvPr/>
        </p:nvSpPr>
        <p:spPr>
          <a:xfrm>
            <a:off x="9309667" y="3912375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Market Stat 4</a:t>
            </a:r>
            <a:endParaRPr lang="en-GB" sz="1600" b="1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aphic 67">
            <a:extLst>
              <a:ext uri="{FF2B5EF4-FFF2-40B4-BE49-F238E27FC236}">
                <a16:creationId xmlns:a16="http://schemas.microsoft.com/office/drawing/2014/main" id="{E8405904-E65D-749F-29E7-1498CE872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8847" y="984181"/>
            <a:ext cx="5555752" cy="55557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65D8C-C654-8E0D-2422-03D2829C8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1548" y="1774386"/>
            <a:ext cx="1931247" cy="39753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EF850A-64E4-ABC5-C05A-76FD0FBB1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9205" y="1774386"/>
            <a:ext cx="1931247" cy="3975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Service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FCB6B1-82DD-7602-9C35-B2118FEDDE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37E27C-2E8B-E2E0-77B1-0702D6170A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1525FC0-BA69-4802-E6C1-8565C84CA7BC}"/>
              </a:ext>
            </a:extLst>
          </p:cNvPr>
          <p:cNvSpPr/>
          <p:nvPr/>
        </p:nvSpPr>
        <p:spPr bwMode="auto">
          <a:xfrm>
            <a:off x="571500" y="1351439"/>
            <a:ext cx="2551113" cy="2254215"/>
          </a:xfrm>
          <a:prstGeom prst="roundRect">
            <a:avLst>
              <a:gd name="adj" fmla="val 12146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E068F4-98F6-852C-914B-509A73D667C8}"/>
              </a:ext>
            </a:extLst>
          </p:cNvPr>
          <p:cNvGrpSpPr/>
          <p:nvPr/>
        </p:nvGrpSpPr>
        <p:grpSpPr>
          <a:xfrm>
            <a:off x="815063" y="2325831"/>
            <a:ext cx="2063986" cy="1046591"/>
            <a:chOff x="813903" y="2423733"/>
            <a:chExt cx="2796245" cy="104659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1974A8-B773-BC20-54F1-69E42BF2D42F}"/>
                </a:ext>
              </a:extLst>
            </p:cNvPr>
            <p:cNvSpPr txBox="1"/>
            <p:nvPr/>
          </p:nvSpPr>
          <p:spPr>
            <a:xfrm>
              <a:off x="813904" y="2423733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Service Name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C353E86-A466-A2D2-FE5E-6166527CE91A}"/>
                </a:ext>
              </a:extLst>
            </p:cNvPr>
            <p:cNvSpPr txBox="1"/>
            <p:nvPr/>
          </p:nvSpPr>
          <p:spPr>
            <a:xfrm>
              <a:off x="813903" y="2739034"/>
              <a:ext cx="2796244" cy="7312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offering boosts user app engagement and ease daily now.</a:t>
              </a: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D26A6B36-75C2-A3B5-E04F-61676CD895B2}"/>
              </a:ext>
            </a:extLst>
          </p:cNvPr>
          <p:cNvSpPr/>
          <p:nvPr/>
        </p:nvSpPr>
        <p:spPr>
          <a:xfrm>
            <a:off x="1515033" y="158519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6B70ADE-AB91-DC4D-D36E-9C2BDA03F6AA}"/>
              </a:ext>
            </a:extLst>
          </p:cNvPr>
          <p:cNvSpPr/>
          <p:nvPr/>
        </p:nvSpPr>
        <p:spPr bwMode="auto">
          <a:xfrm>
            <a:off x="571500" y="3918462"/>
            <a:ext cx="2551113" cy="2254215"/>
          </a:xfrm>
          <a:prstGeom prst="roundRect">
            <a:avLst>
              <a:gd name="adj" fmla="val 12146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D6CF53C-3566-2322-B59E-76E8B1F607E1}"/>
              </a:ext>
            </a:extLst>
          </p:cNvPr>
          <p:cNvGrpSpPr/>
          <p:nvPr/>
        </p:nvGrpSpPr>
        <p:grpSpPr>
          <a:xfrm>
            <a:off x="815063" y="4892854"/>
            <a:ext cx="2063986" cy="1046591"/>
            <a:chOff x="813903" y="2423733"/>
            <a:chExt cx="2796245" cy="104659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5C8284-8CDD-AC84-848A-CEED5ED5A702}"/>
                </a:ext>
              </a:extLst>
            </p:cNvPr>
            <p:cNvSpPr txBox="1"/>
            <p:nvPr/>
          </p:nvSpPr>
          <p:spPr>
            <a:xfrm>
              <a:off x="813904" y="2423733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Service Name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9E43D72-A3F6-93B3-F052-CA8F99F7D04F}"/>
                </a:ext>
              </a:extLst>
            </p:cNvPr>
            <p:cNvSpPr txBox="1"/>
            <p:nvPr/>
          </p:nvSpPr>
          <p:spPr>
            <a:xfrm>
              <a:off x="813903" y="2739034"/>
              <a:ext cx="2796244" cy="7312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offering boosts user app engagement and ease daily now.</a:t>
              </a: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DBCB201D-0581-8DB8-297F-107000A77F00}"/>
              </a:ext>
            </a:extLst>
          </p:cNvPr>
          <p:cNvSpPr/>
          <p:nvPr/>
        </p:nvSpPr>
        <p:spPr>
          <a:xfrm>
            <a:off x="1515033" y="4152213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014FE7B-AF0B-D550-4496-16528F2496D8}"/>
              </a:ext>
            </a:extLst>
          </p:cNvPr>
          <p:cNvSpPr/>
          <p:nvPr/>
        </p:nvSpPr>
        <p:spPr bwMode="auto">
          <a:xfrm>
            <a:off x="9071728" y="1351439"/>
            <a:ext cx="2551113" cy="2254215"/>
          </a:xfrm>
          <a:prstGeom prst="roundRect">
            <a:avLst>
              <a:gd name="adj" fmla="val 12146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61DC934-FF1A-59ED-4211-25EB613DA4A7}"/>
              </a:ext>
            </a:extLst>
          </p:cNvPr>
          <p:cNvGrpSpPr/>
          <p:nvPr/>
        </p:nvGrpSpPr>
        <p:grpSpPr>
          <a:xfrm>
            <a:off x="9315291" y="2325831"/>
            <a:ext cx="2063986" cy="1046591"/>
            <a:chOff x="813903" y="2423733"/>
            <a:chExt cx="2796245" cy="104659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577FADA-994E-63E8-D508-7EE5C936949C}"/>
                </a:ext>
              </a:extLst>
            </p:cNvPr>
            <p:cNvSpPr txBox="1"/>
            <p:nvPr/>
          </p:nvSpPr>
          <p:spPr>
            <a:xfrm>
              <a:off x="813904" y="2423733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Service Name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C0FF48A-E62C-218F-B0C2-C824A64057E4}"/>
                </a:ext>
              </a:extLst>
            </p:cNvPr>
            <p:cNvSpPr txBox="1"/>
            <p:nvPr/>
          </p:nvSpPr>
          <p:spPr>
            <a:xfrm>
              <a:off x="813903" y="2739034"/>
              <a:ext cx="2796244" cy="7312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offering boosts user app engagement and ease daily now.</a:t>
              </a:r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2567E3C-9228-B6A3-D250-E32F6C2F4F38}"/>
              </a:ext>
            </a:extLst>
          </p:cNvPr>
          <p:cNvSpPr/>
          <p:nvPr/>
        </p:nvSpPr>
        <p:spPr>
          <a:xfrm>
            <a:off x="10015261" y="1585190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404A4F92-97D1-4CB1-C712-389FBEE04B60}"/>
              </a:ext>
            </a:extLst>
          </p:cNvPr>
          <p:cNvSpPr/>
          <p:nvPr/>
        </p:nvSpPr>
        <p:spPr bwMode="auto">
          <a:xfrm>
            <a:off x="9071728" y="3918462"/>
            <a:ext cx="2551113" cy="2254215"/>
          </a:xfrm>
          <a:prstGeom prst="roundRect">
            <a:avLst>
              <a:gd name="adj" fmla="val 12146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4285185-D33A-5C07-7B8F-84C1D857F64D}"/>
              </a:ext>
            </a:extLst>
          </p:cNvPr>
          <p:cNvGrpSpPr/>
          <p:nvPr/>
        </p:nvGrpSpPr>
        <p:grpSpPr>
          <a:xfrm>
            <a:off x="9315291" y="4892854"/>
            <a:ext cx="2063986" cy="1046591"/>
            <a:chOff x="813903" y="2423733"/>
            <a:chExt cx="2796245" cy="104659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C54987-EBE0-3C82-C927-07A19F80EB3E}"/>
                </a:ext>
              </a:extLst>
            </p:cNvPr>
            <p:cNvSpPr txBox="1"/>
            <p:nvPr/>
          </p:nvSpPr>
          <p:spPr>
            <a:xfrm>
              <a:off x="813904" y="2423733"/>
              <a:ext cx="279624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b="1" spc="20">
                  <a:solidFill>
                    <a:schemeClr val="bg1"/>
                  </a:solidFill>
                  <a:cs typeface="Sora SemiBold" pitchFamily="2" charset="0"/>
                </a:rPr>
                <a:t>Service Name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E366182-5B21-D68A-E71D-B08267BDBB0E}"/>
                </a:ext>
              </a:extLst>
            </p:cNvPr>
            <p:cNvSpPr txBox="1"/>
            <p:nvPr/>
          </p:nvSpPr>
          <p:spPr>
            <a:xfrm>
              <a:off x="813903" y="2739034"/>
              <a:ext cx="2796244" cy="73129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offering boosts user app engagement and ease daily now.</a:t>
              </a: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BF2A2F9C-DE87-61CF-DE6A-60489B6BD897}"/>
              </a:ext>
            </a:extLst>
          </p:cNvPr>
          <p:cNvSpPr/>
          <p:nvPr/>
        </p:nvSpPr>
        <p:spPr>
          <a:xfrm>
            <a:off x="10015261" y="4152213"/>
            <a:ext cx="664047" cy="6640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73" name="Graphic 72">
            <a:extLst>
              <a:ext uri="{FF2B5EF4-FFF2-40B4-BE49-F238E27FC236}">
                <a16:creationId xmlns:a16="http://schemas.microsoft.com/office/drawing/2014/main" id="{B3DE22A5-BB7E-E88E-CDDF-3DE37BF3BC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94884" y="4301356"/>
            <a:ext cx="365760" cy="36576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5CF31865-AC36-9585-35F5-657B957E51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64404" y="1734333"/>
            <a:ext cx="365760" cy="36576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EF79836A-B8AE-2656-6CD2-F33FA9C695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64176" y="1734333"/>
            <a:ext cx="365760" cy="36576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F519F0AD-DBD0-8560-5706-51ADD1382A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664176" y="4301356"/>
            <a:ext cx="365760" cy="3657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D950E8-855C-74B9-3063-240C7F0F9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630" y="1351438"/>
            <a:ext cx="2342186" cy="4821239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424A52-4990-7335-5028-664D4EBA75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Traction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B5FE429-ED1B-45D1-A71D-CCEE3E3E4E45}"/>
              </a:ext>
            </a:extLst>
          </p:cNvPr>
          <p:cNvSpPr/>
          <p:nvPr/>
        </p:nvSpPr>
        <p:spPr bwMode="auto">
          <a:xfrm>
            <a:off x="571500" y="1447800"/>
            <a:ext cx="7556500" cy="4481945"/>
          </a:xfrm>
          <a:prstGeom prst="roundRect">
            <a:avLst>
              <a:gd name="adj" fmla="val 6157"/>
            </a:avLst>
          </a:prstGeom>
          <a:solidFill>
            <a:schemeClr val="bg2"/>
          </a:soli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38405B2-89D1-19E7-4F67-382E6667A39D}"/>
              </a:ext>
            </a:extLst>
          </p:cNvPr>
          <p:cNvGrpSpPr/>
          <p:nvPr/>
        </p:nvGrpSpPr>
        <p:grpSpPr>
          <a:xfrm>
            <a:off x="8777288" y="1857934"/>
            <a:ext cx="2843213" cy="3661676"/>
            <a:chOff x="8777288" y="1728253"/>
            <a:chExt cx="2843213" cy="366167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489BC4C-FF1F-ABC6-42CD-61B32336FB65}"/>
                </a:ext>
              </a:extLst>
            </p:cNvPr>
            <p:cNvGrpSpPr/>
            <p:nvPr/>
          </p:nvGrpSpPr>
          <p:grpSpPr>
            <a:xfrm>
              <a:off x="8777289" y="1728253"/>
              <a:ext cx="2843212" cy="1208135"/>
              <a:chOff x="8777289" y="1818855"/>
              <a:chExt cx="2843212" cy="1208135"/>
            </a:xfrm>
          </p:grpSpPr>
          <p:sp>
            <p:nvSpPr>
              <p:cNvPr id="9" name="Google Shape;436;p14">
                <a:extLst>
                  <a:ext uri="{FF2B5EF4-FFF2-40B4-BE49-F238E27FC236}">
                    <a16:creationId xmlns:a16="http://schemas.microsoft.com/office/drawing/2014/main" id="{EED1B772-180C-5B7D-2AD5-31B8CEC478EA}"/>
                  </a:ext>
                </a:extLst>
              </p:cNvPr>
              <p:cNvSpPr txBox="1"/>
              <p:nvPr/>
            </p:nvSpPr>
            <p:spPr>
              <a:xfrm>
                <a:off x="8777289" y="2159124"/>
                <a:ext cx="2843212" cy="867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Write how your app’s fast downloads or user spikes show hot demand and scale now, proving market fit with strong growth daily.</a:t>
                </a:r>
              </a:p>
            </p:txBody>
          </p:sp>
          <p:sp>
            <p:nvSpPr>
              <p:cNvPr id="10" name="Google Shape;437;p14">
                <a:extLst>
                  <a:ext uri="{FF2B5EF4-FFF2-40B4-BE49-F238E27FC236}">
                    <a16:creationId xmlns:a16="http://schemas.microsoft.com/office/drawing/2014/main" id="{78191BDA-D84C-C778-7106-9EC5F0169C36}"/>
                  </a:ext>
                </a:extLst>
              </p:cNvPr>
              <p:cNvSpPr txBox="1"/>
              <p:nvPr/>
            </p:nvSpPr>
            <p:spPr>
              <a:xfrm>
                <a:off x="8777289" y="1818855"/>
                <a:ext cx="2843212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lang="en-US"/>
                </a:defPPr>
                <a:lvl1pPr marR="0" lvl="0" indent="770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  <a:defRPr sz="1600" b="0" i="0" u="none" strike="noStrike" cap="none" spc="50">
                    <a:solidFill>
                      <a:schemeClr val="tx2"/>
                    </a:solidFill>
                    <a:latin typeface="Oswald Medium" pitchFamily="2" charset="0"/>
                    <a:ea typeface="Montserrat"/>
                    <a:cs typeface="Montserrat"/>
                  </a:defRPr>
                </a:lvl1pPr>
                <a:lvl2pPr marR="0" lvl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2pPr>
                <a:lvl3pPr marR="0" lvl="2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3pPr>
                <a:lvl4pPr marR="0" lvl="3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4pPr>
                <a:lvl5pPr marR="0" lvl="4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5pPr>
                <a:lvl6pPr marR="0" lvl="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6pPr>
                <a:lvl7pPr marR="0" lvl="6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7pPr>
                <a:lvl8pPr marR="0" lvl="7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8pPr>
                <a:lvl9pPr marR="0" lvl="8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lvl9pPr>
              </a:lstStyle>
              <a:p>
                <a:r>
                  <a:rPr lang="en-GB" sz="1800" b="1">
                    <a:solidFill>
                      <a:schemeClr val="bg1"/>
                    </a:solidFill>
                    <a:latin typeface="+mj-lt"/>
                    <a:sym typeface="Montserrat"/>
                  </a:rPr>
                  <a:t>User Surge</a:t>
                </a:r>
                <a:endParaRPr lang="en-GB" sz="1800" b="1">
                  <a:solidFill>
                    <a:schemeClr val="bg1"/>
                  </a:solidFill>
                  <a:latin typeface="+mj-lt"/>
                  <a:sym typeface="Arial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364A068-43B0-759F-9FB9-A2ABF148B856}"/>
                </a:ext>
              </a:extLst>
            </p:cNvPr>
            <p:cNvGrpSpPr/>
            <p:nvPr/>
          </p:nvGrpSpPr>
          <p:grpSpPr>
            <a:xfrm>
              <a:off x="8777288" y="3340157"/>
              <a:ext cx="2843211" cy="480110"/>
              <a:chOff x="8777288" y="3446440"/>
              <a:chExt cx="2843211" cy="48011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F3FD35B-BC68-21CC-518C-50BE119E8D6E}"/>
                  </a:ext>
                </a:extLst>
              </p:cNvPr>
              <p:cNvSpPr/>
              <p:nvPr/>
            </p:nvSpPr>
            <p:spPr bwMode="auto">
              <a:xfrm>
                <a:off x="8777288" y="3489927"/>
                <a:ext cx="203638" cy="159246"/>
              </a:xfrm>
              <a:custGeom>
                <a:avLst/>
                <a:gdLst>
                  <a:gd name="connsiteX0" fmla="*/ 2876824 w 3290864"/>
                  <a:gd name="connsiteY0" fmla="*/ 0 h 2573488"/>
                  <a:gd name="connsiteX1" fmla="*/ 3290864 w 3290864"/>
                  <a:gd name="connsiteY1" fmla="*/ 414041 h 2573488"/>
                  <a:gd name="connsiteX2" fmla="*/ 3083600 w 3290864"/>
                  <a:gd name="connsiteY2" fmla="*/ 622768 h 2573488"/>
                  <a:gd name="connsiteX3" fmla="*/ 1382573 w 3290864"/>
                  <a:gd name="connsiteY3" fmla="*/ 2382805 h 2573488"/>
                  <a:gd name="connsiteX4" fmla="*/ 1191890 w 3290864"/>
                  <a:gd name="connsiteY4" fmla="*/ 2573488 h 2573488"/>
                  <a:gd name="connsiteX5" fmla="*/ 986576 w 3290864"/>
                  <a:gd name="connsiteY5" fmla="*/ 2399386 h 2573488"/>
                  <a:gd name="connsiteX6" fmla="*/ 223845 w 3290864"/>
                  <a:gd name="connsiteY6" fmla="*/ 1754185 h 2573488"/>
                  <a:gd name="connsiteX7" fmla="*/ 0 w 3290864"/>
                  <a:gd name="connsiteY7" fmla="*/ 1563502 h 2573488"/>
                  <a:gd name="connsiteX8" fmla="*/ 377464 w 3290864"/>
                  <a:gd name="connsiteY8" fmla="*/ 1115812 h 2573488"/>
                  <a:gd name="connsiteX9" fmla="*/ 601309 w 3290864"/>
                  <a:gd name="connsiteY9" fmla="*/ 1305032 h 2573488"/>
                  <a:gd name="connsiteX10" fmla="*/ 1156777 w 3290864"/>
                  <a:gd name="connsiteY10" fmla="*/ 1774180 h 2573488"/>
                  <a:gd name="connsiteX11" fmla="*/ 2669560 w 3290864"/>
                  <a:gd name="connsiteY11" fmla="*/ 208240 h 2573488"/>
                  <a:gd name="connsiteX12" fmla="*/ 2876824 w 3290864"/>
                  <a:gd name="connsiteY12" fmla="*/ 0 h 2573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0864" h="2573488">
                    <a:moveTo>
                      <a:pt x="2876824" y="0"/>
                    </a:moveTo>
                    <a:lnTo>
                      <a:pt x="3290864" y="414041"/>
                    </a:lnTo>
                    <a:lnTo>
                      <a:pt x="3083600" y="622768"/>
                    </a:lnTo>
                    <a:cubicBezTo>
                      <a:pt x="2464247" y="1244072"/>
                      <a:pt x="2014118" y="1749796"/>
                      <a:pt x="1382573" y="2382805"/>
                    </a:cubicBezTo>
                    <a:lnTo>
                      <a:pt x="1191890" y="2573488"/>
                    </a:lnTo>
                    <a:lnTo>
                      <a:pt x="986576" y="2399386"/>
                    </a:lnTo>
                    <a:lnTo>
                      <a:pt x="223845" y="1754185"/>
                    </a:lnTo>
                    <a:lnTo>
                      <a:pt x="0" y="1563502"/>
                    </a:lnTo>
                    <a:lnTo>
                      <a:pt x="377464" y="1115812"/>
                    </a:lnTo>
                    <a:lnTo>
                      <a:pt x="601309" y="1305032"/>
                    </a:lnTo>
                    <a:lnTo>
                      <a:pt x="1156777" y="1774180"/>
                    </a:lnTo>
                    <a:cubicBezTo>
                      <a:pt x="1678594" y="1242121"/>
                      <a:pt x="2107753" y="771510"/>
                      <a:pt x="2669560" y="208240"/>
                    </a:cubicBezTo>
                    <a:lnTo>
                      <a:pt x="28768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2" name="Google Shape;437;p14">
                <a:extLst>
                  <a:ext uri="{FF2B5EF4-FFF2-40B4-BE49-F238E27FC236}">
                    <a16:creationId xmlns:a16="http://schemas.microsoft.com/office/drawing/2014/main" id="{93569473-7069-54EB-34A8-91B329283669}"/>
                  </a:ext>
                </a:extLst>
              </p:cNvPr>
              <p:cNvSpPr txBox="1"/>
              <p:nvPr/>
            </p:nvSpPr>
            <p:spPr>
              <a:xfrm>
                <a:off x="9154872" y="3446440"/>
                <a:ext cx="246562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bg1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</a:p>
            </p:txBody>
          </p:sp>
          <p:sp>
            <p:nvSpPr>
              <p:cNvPr id="13" name="Google Shape;436;p14">
                <a:extLst>
                  <a:ext uri="{FF2B5EF4-FFF2-40B4-BE49-F238E27FC236}">
                    <a16:creationId xmlns:a16="http://schemas.microsoft.com/office/drawing/2014/main" id="{E66A50CC-2D01-B7BC-065B-6797FE27A580}"/>
                  </a:ext>
                </a:extLst>
              </p:cNvPr>
              <p:cNvSpPr txBox="1"/>
              <p:nvPr/>
            </p:nvSpPr>
            <p:spPr>
              <a:xfrm>
                <a:off x="9154871" y="3740409"/>
                <a:ext cx="2465627" cy="186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tx1"/>
                    </a:solidFill>
                  </a:rPr>
                  <a:t>Write a big win here now.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30F70CA-5BBE-11AD-BC1F-406368DACC5F}"/>
                </a:ext>
              </a:extLst>
            </p:cNvPr>
            <p:cNvGrpSpPr/>
            <p:nvPr/>
          </p:nvGrpSpPr>
          <p:grpSpPr>
            <a:xfrm>
              <a:off x="8777288" y="4124988"/>
              <a:ext cx="2843211" cy="480110"/>
              <a:chOff x="8777288" y="4307811"/>
              <a:chExt cx="2843211" cy="480110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A329E25-1550-D19A-6C6B-64B32334C813}"/>
                  </a:ext>
                </a:extLst>
              </p:cNvPr>
              <p:cNvSpPr/>
              <p:nvPr/>
            </p:nvSpPr>
            <p:spPr bwMode="auto">
              <a:xfrm>
                <a:off x="8777288" y="4351298"/>
                <a:ext cx="203638" cy="159246"/>
              </a:xfrm>
              <a:custGeom>
                <a:avLst/>
                <a:gdLst>
                  <a:gd name="connsiteX0" fmla="*/ 2876824 w 3290864"/>
                  <a:gd name="connsiteY0" fmla="*/ 0 h 2573488"/>
                  <a:gd name="connsiteX1" fmla="*/ 3290864 w 3290864"/>
                  <a:gd name="connsiteY1" fmla="*/ 414041 h 2573488"/>
                  <a:gd name="connsiteX2" fmla="*/ 3083600 w 3290864"/>
                  <a:gd name="connsiteY2" fmla="*/ 622768 h 2573488"/>
                  <a:gd name="connsiteX3" fmla="*/ 1382573 w 3290864"/>
                  <a:gd name="connsiteY3" fmla="*/ 2382805 h 2573488"/>
                  <a:gd name="connsiteX4" fmla="*/ 1191890 w 3290864"/>
                  <a:gd name="connsiteY4" fmla="*/ 2573488 h 2573488"/>
                  <a:gd name="connsiteX5" fmla="*/ 986576 w 3290864"/>
                  <a:gd name="connsiteY5" fmla="*/ 2399386 h 2573488"/>
                  <a:gd name="connsiteX6" fmla="*/ 223845 w 3290864"/>
                  <a:gd name="connsiteY6" fmla="*/ 1754185 h 2573488"/>
                  <a:gd name="connsiteX7" fmla="*/ 0 w 3290864"/>
                  <a:gd name="connsiteY7" fmla="*/ 1563502 h 2573488"/>
                  <a:gd name="connsiteX8" fmla="*/ 377464 w 3290864"/>
                  <a:gd name="connsiteY8" fmla="*/ 1115812 h 2573488"/>
                  <a:gd name="connsiteX9" fmla="*/ 601309 w 3290864"/>
                  <a:gd name="connsiteY9" fmla="*/ 1305032 h 2573488"/>
                  <a:gd name="connsiteX10" fmla="*/ 1156777 w 3290864"/>
                  <a:gd name="connsiteY10" fmla="*/ 1774180 h 2573488"/>
                  <a:gd name="connsiteX11" fmla="*/ 2669560 w 3290864"/>
                  <a:gd name="connsiteY11" fmla="*/ 208240 h 2573488"/>
                  <a:gd name="connsiteX12" fmla="*/ 2876824 w 3290864"/>
                  <a:gd name="connsiteY12" fmla="*/ 0 h 2573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0864" h="2573488">
                    <a:moveTo>
                      <a:pt x="2876824" y="0"/>
                    </a:moveTo>
                    <a:lnTo>
                      <a:pt x="3290864" y="414041"/>
                    </a:lnTo>
                    <a:lnTo>
                      <a:pt x="3083600" y="622768"/>
                    </a:lnTo>
                    <a:cubicBezTo>
                      <a:pt x="2464247" y="1244072"/>
                      <a:pt x="2014118" y="1749796"/>
                      <a:pt x="1382573" y="2382805"/>
                    </a:cubicBezTo>
                    <a:lnTo>
                      <a:pt x="1191890" y="2573488"/>
                    </a:lnTo>
                    <a:lnTo>
                      <a:pt x="986576" y="2399386"/>
                    </a:lnTo>
                    <a:lnTo>
                      <a:pt x="223845" y="1754185"/>
                    </a:lnTo>
                    <a:lnTo>
                      <a:pt x="0" y="1563502"/>
                    </a:lnTo>
                    <a:lnTo>
                      <a:pt x="377464" y="1115812"/>
                    </a:lnTo>
                    <a:lnTo>
                      <a:pt x="601309" y="1305032"/>
                    </a:lnTo>
                    <a:lnTo>
                      <a:pt x="1156777" y="1774180"/>
                    </a:lnTo>
                    <a:cubicBezTo>
                      <a:pt x="1678594" y="1242121"/>
                      <a:pt x="2107753" y="771510"/>
                      <a:pt x="2669560" y="208240"/>
                    </a:cubicBezTo>
                    <a:lnTo>
                      <a:pt x="28768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5" name="Google Shape;437;p14">
                <a:extLst>
                  <a:ext uri="{FF2B5EF4-FFF2-40B4-BE49-F238E27FC236}">
                    <a16:creationId xmlns:a16="http://schemas.microsoft.com/office/drawing/2014/main" id="{90E3BE8E-CA5F-5290-58F0-D4D30DA1019A}"/>
                  </a:ext>
                </a:extLst>
              </p:cNvPr>
              <p:cNvSpPr txBox="1"/>
              <p:nvPr/>
            </p:nvSpPr>
            <p:spPr>
              <a:xfrm>
                <a:off x="9154872" y="4307811"/>
                <a:ext cx="246562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bg1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</a:p>
            </p:txBody>
          </p:sp>
          <p:sp>
            <p:nvSpPr>
              <p:cNvPr id="16" name="Google Shape;436;p14">
                <a:extLst>
                  <a:ext uri="{FF2B5EF4-FFF2-40B4-BE49-F238E27FC236}">
                    <a16:creationId xmlns:a16="http://schemas.microsoft.com/office/drawing/2014/main" id="{EE32BCB3-B99E-BB7F-1FBE-EF7C99ED7E0D}"/>
                  </a:ext>
                </a:extLst>
              </p:cNvPr>
              <p:cNvSpPr txBox="1"/>
              <p:nvPr/>
            </p:nvSpPr>
            <p:spPr>
              <a:xfrm>
                <a:off x="9154872" y="4601780"/>
                <a:ext cx="2465627" cy="186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tx1"/>
                    </a:solidFill>
                  </a:rPr>
                  <a:t>Write a big win here now.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7623DEB-F3B9-8AAE-0A66-17C44A28168A}"/>
                </a:ext>
              </a:extLst>
            </p:cNvPr>
            <p:cNvGrpSpPr/>
            <p:nvPr/>
          </p:nvGrpSpPr>
          <p:grpSpPr>
            <a:xfrm>
              <a:off x="8777288" y="4909819"/>
              <a:ext cx="2843211" cy="480110"/>
              <a:chOff x="8777288" y="5169181"/>
              <a:chExt cx="2843211" cy="480110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095A49BE-4222-0A51-CD73-1AC8ADA315D6}"/>
                  </a:ext>
                </a:extLst>
              </p:cNvPr>
              <p:cNvSpPr/>
              <p:nvPr/>
            </p:nvSpPr>
            <p:spPr bwMode="auto">
              <a:xfrm>
                <a:off x="8777288" y="5212668"/>
                <a:ext cx="203638" cy="159246"/>
              </a:xfrm>
              <a:custGeom>
                <a:avLst/>
                <a:gdLst>
                  <a:gd name="connsiteX0" fmla="*/ 2876824 w 3290864"/>
                  <a:gd name="connsiteY0" fmla="*/ 0 h 2573488"/>
                  <a:gd name="connsiteX1" fmla="*/ 3290864 w 3290864"/>
                  <a:gd name="connsiteY1" fmla="*/ 414041 h 2573488"/>
                  <a:gd name="connsiteX2" fmla="*/ 3083600 w 3290864"/>
                  <a:gd name="connsiteY2" fmla="*/ 622768 h 2573488"/>
                  <a:gd name="connsiteX3" fmla="*/ 1382573 w 3290864"/>
                  <a:gd name="connsiteY3" fmla="*/ 2382805 h 2573488"/>
                  <a:gd name="connsiteX4" fmla="*/ 1191890 w 3290864"/>
                  <a:gd name="connsiteY4" fmla="*/ 2573488 h 2573488"/>
                  <a:gd name="connsiteX5" fmla="*/ 986576 w 3290864"/>
                  <a:gd name="connsiteY5" fmla="*/ 2399386 h 2573488"/>
                  <a:gd name="connsiteX6" fmla="*/ 223845 w 3290864"/>
                  <a:gd name="connsiteY6" fmla="*/ 1754185 h 2573488"/>
                  <a:gd name="connsiteX7" fmla="*/ 0 w 3290864"/>
                  <a:gd name="connsiteY7" fmla="*/ 1563502 h 2573488"/>
                  <a:gd name="connsiteX8" fmla="*/ 377464 w 3290864"/>
                  <a:gd name="connsiteY8" fmla="*/ 1115812 h 2573488"/>
                  <a:gd name="connsiteX9" fmla="*/ 601309 w 3290864"/>
                  <a:gd name="connsiteY9" fmla="*/ 1305032 h 2573488"/>
                  <a:gd name="connsiteX10" fmla="*/ 1156777 w 3290864"/>
                  <a:gd name="connsiteY10" fmla="*/ 1774180 h 2573488"/>
                  <a:gd name="connsiteX11" fmla="*/ 2669560 w 3290864"/>
                  <a:gd name="connsiteY11" fmla="*/ 208240 h 2573488"/>
                  <a:gd name="connsiteX12" fmla="*/ 2876824 w 3290864"/>
                  <a:gd name="connsiteY12" fmla="*/ 0 h 2573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0864" h="2573488">
                    <a:moveTo>
                      <a:pt x="2876824" y="0"/>
                    </a:moveTo>
                    <a:lnTo>
                      <a:pt x="3290864" y="414041"/>
                    </a:lnTo>
                    <a:lnTo>
                      <a:pt x="3083600" y="622768"/>
                    </a:lnTo>
                    <a:cubicBezTo>
                      <a:pt x="2464247" y="1244072"/>
                      <a:pt x="2014118" y="1749796"/>
                      <a:pt x="1382573" y="2382805"/>
                    </a:cubicBezTo>
                    <a:lnTo>
                      <a:pt x="1191890" y="2573488"/>
                    </a:lnTo>
                    <a:lnTo>
                      <a:pt x="986576" y="2399386"/>
                    </a:lnTo>
                    <a:lnTo>
                      <a:pt x="223845" y="1754185"/>
                    </a:lnTo>
                    <a:lnTo>
                      <a:pt x="0" y="1563502"/>
                    </a:lnTo>
                    <a:lnTo>
                      <a:pt x="377464" y="1115812"/>
                    </a:lnTo>
                    <a:lnTo>
                      <a:pt x="601309" y="1305032"/>
                    </a:lnTo>
                    <a:lnTo>
                      <a:pt x="1156777" y="1774180"/>
                    </a:lnTo>
                    <a:cubicBezTo>
                      <a:pt x="1678594" y="1242121"/>
                      <a:pt x="2107753" y="771510"/>
                      <a:pt x="2669560" y="208240"/>
                    </a:cubicBezTo>
                    <a:lnTo>
                      <a:pt x="28768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chemeClr val="bg1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8" name="Google Shape;437;p14">
                <a:extLst>
                  <a:ext uri="{FF2B5EF4-FFF2-40B4-BE49-F238E27FC236}">
                    <a16:creationId xmlns:a16="http://schemas.microsoft.com/office/drawing/2014/main" id="{074AAEF9-7925-5ADB-4E76-2A441A32842D}"/>
                  </a:ext>
                </a:extLst>
              </p:cNvPr>
              <p:cNvSpPr txBox="1"/>
              <p:nvPr/>
            </p:nvSpPr>
            <p:spPr>
              <a:xfrm>
                <a:off x="9154872" y="5169181"/>
                <a:ext cx="246562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bg1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</a:p>
            </p:txBody>
          </p:sp>
          <p:sp>
            <p:nvSpPr>
              <p:cNvPr id="19" name="Google Shape;436;p14">
                <a:extLst>
                  <a:ext uri="{FF2B5EF4-FFF2-40B4-BE49-F238E27FC236}">
                    <a16:creationId xmlns:a16="http://schemas.microsoft.com/office/drawing/2014/main" id="{600C9217-0D05-1CB7-2E9B-5CDD2F05A23B}"/>
                  </a:ext>
                </a:extLst>
              </p:cNvPr>
              <p:cNvSpPr txBox="1"/>
              <p:nvPr/>
            </p:nvSpPr>
            <p:spPr>
              <a:xfrm>
                <a:off x="9154872" y="5463150"/>
                <a:ext cx="2465627" cy="186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tx1"/>
                    </a:solidFill>
                  </a:rPr>
                  <a:t>Write a big win here now.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4C94166-E763-0076-EE8C-88B92ACB41EC}"/>
              </a:ext>
            </a:extLst>
          </p:cNvPr>
          <p:cNvGrpSpPr/>
          <p:nvPr/>
        </p:nvGrpSpPr>
        <p:grpSpPr>
          <a:xfrm>
            <a:off x="1216815" y="2086826"/>
            <a:ext cx="6611896" cy="2772601"/>
            <a:chOff x="1527175" y="2244475"/>
            <a:chExt cx="5949336" cy="2579913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858D629D-436E-EA10-9DD2-09B5637FD1AA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4824388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5B415DD-09A7-3D06-8170-A382FC8B8284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4537731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35F4C57-DAEA-863A-0439-50E7526006E3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4251074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4702E8DB-969B-E01F-B63C-39139F7323AF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3964417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95DD441-AF47-E519-D74F-09B1CA1EE047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3677760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A6E7B71-BC0B-F498-7716-228237BF915A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3391103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A9581C3-2EFC-5116-B617-9ACFEC335FEA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3104446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BD4C343-3E98-6816-DB21-5F529C82FAED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2817789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8817B7CE-B36B-BC56-CF67-B419F005E46A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2531132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4BDB67A-3225-BADA-375E-4AF8DEE38839}"/>
                </a:ext>
              </a:extLst>
            </p:cNvPr>
            <p:cNvCxnSpPr>
              <a:cxnSpLocks/>
            </p:cNvCxnSpPr>
            <p:nvPr/>
          </p:nvCxnSpPr>
          <p:spPr>
            <a:xfrm>
              <a:off x="1527175" y="2244475"/>
              <a:ext cx="5949336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5ADD292-E528-63C6-9AA5-FE342CE344E1}"/>
              </a:ext>
            </a:extLst>
          </p:cNvPr>
          <p:cNvCxnSpPr>
            <a:cxnSpLocks/>
          </p:cNvCxnSpPr>
          <p:nvPr/>
        </p:nvCxnSpPr>
        <p:spPr>
          <a:xfrm>
            <a:off x="1216815" y="5167492"/>
            <a:ext cx="6611896" cy="0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C28DD90-258A-4E6E-508F-8FE0EA74C8A8}"/>
              </a:ext>
            </a:extLst>
          </p:cNvPr>
          <p:cNvSpPr txBox="1"/>
          <p:nvPr/>
        </p:nvSpPr>
        <p:spPr>
          <a:xfrm>
            <a:off x="1034708" y="5084800"/>
            <a:ext cx="8015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0</a:t>
            </a:r>
            <a:endParaRPr lang="en-US" sz="1000" dirty="0" err="1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DFE9FFB-49E3-55F4-35FD-4BC95DEDC7F4}"/>
              </a:ext>
            </a:extLst>
          </p:cNvPr>
          <p:cNvSpPr txBox="1"/>
          <p:nvPr/>
        </p:nvSpPr>
        <p:spPr>
          <a:xfrm>
            <a:off x="975396" y="4776736"/>
            <a:ext cx="13946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10</a:t>
            </a:r>
            <a:endParaRPr lang="en-US" sz="1000" dirty="0" err="1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6C9B393-AAF3-3F22-36FD-A81FFF347368}"/>
              </a:ext>
            </a:extLst>
          </p:cNvPr>
          <p:cNvSpPr txBox="1"/>
          <p:nvPr/>
        </p:nvSpPr>
        <p:spPr>
          <a:xfrm>
            <a:off x="957764" y="4468673"/>
            <a:ext cx="1570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20</a:t>
            </a:r>
            <a:endParaRPr lang="en-US" sz="1000" dirty="0" err="1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C4835B9-269B-A002-C937-EF8E87BB80DD}"/>
              </a:ext>
            </a:extLst>
          </p:cNvPr>
          <p:cNvSpPr txBox="1"/>
          <p:nvPr/>
        </p:nvSpPr>
        <p:spPr>
          <a:xfrm>
            <a:off x="952955" y="4160609"/>
            <a:ext cx="1619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30</a:t>
            </a:r>
            <a:endParaRPr lang="en-US" sz="1000" dirty="0" err="1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8EB090F-A4EF-657E-2936-8C777CF5400D}"/>
              </a:ext>
            </a:extLst>
          </p:cNvPr>
          <p:cNvSpPr txBox="1"/>
          <p:nvPr/>
        </p:nvSpPr>
        <p:spPr>
          <a:xfrm>
            <a:off x="952955" y="3852546"/>
            <a:ext cx="16190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40</a:t>
            </a:r>
            <a:endParaRPr lang="en-US" sz="1000" dirty="0" err="1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E76C34E-FF3A-CA11-6CF3-24C55D023065}"/>
              </a:ext>
            </a:extLst>
          </p:cNvPr>
          <p:cNvSpPr txBox="1"/>
          <p:nvPr/>
        </p:nvSpPr>
        <p:spPr>
          <a:xfrm>
            <a:off x="956161" y="3544482"/>
            <a:ext cx="158697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50</a:t>
            </a:r>
            <a:endParaRPr lang="en-US" sz="1000" dirty="0" err="1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45BDAFA-AC06-C79E-BD77-4E65CB0E4FA5}"/>
              </a:ext>
            </a:extLst>
          </p:cNvPr>
          <p:cNvSpPr txBox="1"/>
          <p:nvPr/>
        </p:nvSpPr>
        <p:spPr>
          <a:xfrm>
            <a:off x="954558" y="3236418"/>
            <a:ext cx="16030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60</a:t>
            </a:r>
            <a:endParaRPr lang="en-US" sz="1000" dirty="0" err="1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17044B1-C14B-4709-E5A0-CE614FFCE3DB}"/>
              </a:ext>
            </a:extLst>
          </p:cNvPr>
          <p:cNvSpPr txBox="1"/>
          <p:nvPr/>
        </p:nvSpPr>
        <p:spPr>
          <a:xfrm>
            <a:off x="960970" y="2928355"/>
            <a:ext cx="15388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70</a:t>
            </a:r>
            <a:endParaRPr lang="en-US" sz="1000" dirty="0" err="1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C432BD0-0F2C-082F-932B-4C453EC642D4}"/>
              </a:ext>
            </a:extLst>
          </p:cNvPr>
          <p:cNvSpPr txBox="1"/>
          <p:nvPr/>
        </p:nvSpPr>
        <p:spPr>
          <a:xfrm>
            <a:off x="956161" y="2620291"/>
            <a:ext cx="15869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80</a:t>
            </a:r>
            <a:endParaRPr lang="en-US" sz="1000" dirty="0" err="1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2B27A2-6729-15E9-2BCA-9EA8ABEFBEA7}"/>
              </a:ext>
            </a:extLst>
          </p:cNvPr>
          <p:cNvSpPr txBox="1"/>
          <p:nvPr/>
        </p:nvSpPr>
        <p:spPr>
          <a:xfrm>
            <a:off x="954558" y="2312228"/>
            <a:ext cx="16030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90</a:t>
            </a:r>
            <a:endParaRPr lang="en-US" sz="1000" dirty="0" err="1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8C888D7-9A74-A098-0EFD-A8C4927CB385}"/>
              </a:ext>
            </a:extLst>
          </p:cNvPr>
          <p:cNvSpPr txBox="1"/>
          <p:nvPr/>
        </p:nvSpPr>
        <p:spPr>
          <a:xfrm>
            <a:off x="895247" y="2004164"/>
            <a:ext cx="21961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000"/>
              <a:t>100</a:t>
            </a:r>
            <a:endParaRPr lang="en-US" sz="1000" dirty="0" err="1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1DC132D-11FE-C9B3-6A23-0BF8F02485DE}"/>
              </a:ext>
            </a:extLst>
          </p:cNvPr>
          <p:cNvSpPr txBox="1"/>
          <p:nvPr/>
        </p:nvSpPr>
        <p:spPr>
          <a:xfrm>
            <a:off x="1384109" y="5250728"/>
            <a:ext cx="21640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Jan</a:t>
            </a:r>
            <a:endParaRPr lang="en-US" sz="1000" dirty="0" err="1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DA7074F-7FE3-7C21-BC8E-8F93AFC0E9CC}"/>
              </a:ext>
            </a:extLst>
          </p:cNvPr>
          <p:cNvSpPr txBox="1"/>
          <p:nvPr/>
        </p:nvSpPr>
        <p:spPr>
          <a:xfrm>
            <a:off x="1927887" y="5250728"/>
            <a:ext cx="23083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Feb</a:t>
            </a:r>
            <a:endParaRPr lang="en-US" sz="1000" dirty="0" err="1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4B8DD49-E47B-3A62-8FFA-39F157FA9BAE}"/>
              </a:ext>
            </a:extLst>
          </p:cNvPr>
          <p:cNvSpPr txBox="1"/>
          <p:nvPr/>
        </p:nvSpPr>
        <p:spPr>
          <a:xfrm>
            <a:off x="2477277" y="5250728"/>
            <a:ext cx="23403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Mar</a:t>
            </a:r>
            <a:endParaRPr lang="en-US" sz="1000" dirty="0" err="1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2DC0E2C-2450-4A45-432B-E7745573DA39}"/>
              </a:ext>
            </a:extLst>
          </p:cNvPr>
          <p:cNvSpPr txBox="1"/>
          <p:nvPr/>
        </p:nvSpPr>
        <p:spPr>
          <a:xfrm>
            <a:off x="3038685" y="5250728"/>
            <a:ext cx="21320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Apr</a:t>
            </a:r>
            <a:endParaRPr lang="en-US" sz="1000" dirty="0" err="1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A376FF-673F-226D-934C-B51692C7BC1D}"/>
              </a:ext>
            </a:extLst>
          </p:cNvPr>
          <p:cNvSpPr txBox="1"/>
          <p:nvPr/>
        </p:nvSpPr>
        <p:spPr>
          <a:xfrm>
            <a:off x="3567236" y="5250728"/>
            <a:ext cx="25808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May</a:t>
            </a:r>
            <a:endParaRPr lang="en-US" sz="1000" dirty="0" err="1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1A705FE-B1AE-68FA-BA0D-0C47F3EF9E5B}"/>
              </a:ext>
            </a:extLst>
          </p:cNvPr>
          <p:cNvSpPr txBox="1"/>
          <p:nvPr/>
        </p:nvSpPr>
        <p:spPr>
          <a:xfrm>
            <a:off x="4138265" y="5250728"/>
            <a:ext cx="21800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Jun</a:t>
            </a:r>
            <a:endParaRPr lang="en-US" sz="1000" dirty="0" err="1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EF97393-33D2-219F-49D7-473041C98B76}"/>
              </a:ext>
            </a:extLst>
          </p:cNvPr>
          <p:cNvSpPr txBox="1"/>
          <p:nvPr/>
        </p:nvSpPr>
        <p:spPr>
          <a:xfrm>
            <a:off x="4711699" y="5250728"/>
            <a:ext cx="1731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Jul</a:t>
            </a:r>
            <a:endParaRPr lang="en-US" sz="1000" dirty="0" err="1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BF05C0F-9B66-0D5D-38B0-A39D8F31507E}"/>
              </a:ext>
            </a:extLst>
          </p:cNvPr>
          <p:cNvSpPr txBox="1"/>
          <p:nvPr/>
        </p:nvSpPr>
        <p:spPr>
          <a:xfrm>
            <a:off x="5229828" y="5250728"/>
            <a:ext cx="23884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Aug</a:t>
            </a:r>
            <a:endParaRPr lang="en-US" sz="1000" dirty="0" err="1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43D58DC-412E-8BEC-B55E-F94BEBEE1332}"/>
              </a:ext>
            </a:extLst>
          </p:cNvPr>
          <p:cNvSpPr txBox="1"/>
          <p:nvPr/>
        </p:nvSpPr>
        <p:spPr>
          <a:xfrm>
            <a:off x="5782422" y="5250728"/>
            <a:ext cx="23564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Sep</a:t>
            </a:r>
            <a:endParaRPr lang="en-US" sz="1000" dirty="0" err="1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A20BCD9-B1E0-EF42-0F88-596A598E160B}"/>
              </a:ext>
            </a:extLst>
          </p:cNvPr>
          <p:cNvSpPr txBox="1"/>
          <p:nvPr/>
        </p:nvSpPr>
        <p:spPr>
          <a:xfrm>
            <a:off x="6343031" y="5250728"/>
            <a:ext cx="21640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Oct</a:t>
            </a:r>
            <a:endParaRPr lang="en-US" sz="1000" dirty="0" err="1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5977724-F083-6668-79AF-95AA57F323FC}"/>
              </a:ext>
            </a:extLst>
          </p:cNvPr>
          <p:cNvSpPr txBox="1"/>
          <p:nvPr/>
        </p:nvSpPr>
        <p:spPr>
          <a:xfrm>
            <a:off x="6879595" y="5250728"/>
            <a:ext cx="24526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Nov</a:t>
            </a:r>
            <a:endParaRPr lang="en-US" sz="1000" dirty="0" err="1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A1957AC-3399-B9D4-2741-408B4876CDA9}"/>
              </a:ext>
            </a:extLst>
          </p:cNvPr>
          <p:cNvSpPr txBox="1"/>
          <p:nvPr/>
        </p:nvSpPr>
        <p:spPr>
          <a:xfrm>
            <a:off x="7432992" y="5250728"/>
            <a:ext cx="24045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/>
              <a:t>Dec</a:t>
            </a:r>
            <a:endParaRPr lang="en-US" sz="1000" dirty="0" err="1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654D9273-F933-6DE4-9DA6-6B1F9324CD5E}"/>
              </a:ext>
            </a:extLst>
          </p:cNvPr>
          <p:cNvSpPr/>
          <p:nvPr/>
        </p:nvSpPr>
        <p:spPr>
          <a:xfrm>
            <a:off x="1222674" y="2198203"/>
            <a:ext cx="6607304" cy="2969289"/>
          </a:xfrm>
          <a:custGeom>
            <a:avLst/>
            <a:gdLst>
              <a:gd name="connsiteX0" fmla="*/ 0 w 6607304"/>
              <a:gd name="connsiteY0" fmla="*/ 2674899 h 2969289"/>
              <a:gd name="connsiteX1" fmla="*/ 276626 w 6607304"/>
              <a:gd name="connsiteY1" fmla="*/ 2209203 h 2969289"/>
              <a:gd name="connsiteX2" fmla="*/ 826072 w 6607304"/>
              <a:gd name="connsiteY2" fmla="*/ 1999830 h 2969289"/>
              <a:gd name="connsiteX3" fmla="*/ 1378055 w 6607304"/>
              <a:gd name="connsiteY3" fmla="*/ 2103882 h 2969289"/>
              <a:gd name="connsiteX4" fmla="*/ 1927501 w 6607304"/>
              <a:gd name="connsiteY4" fmla="*/ 1822180 h 2969289"/>
              <a:gd name="connsiteX5" fmla="*/ 2478215 w 6607304"/>
              <a:gd name="connsiteY5" fmla="*/ 1880550 h 2969289"/>
              <a:gd name="connsiteX6" fmla="*/ 3027661 w 6607304"/>
              <a:gd name="connsiteY6" fmla="*/ 1209288 h 2969289"/>
              <a:gd name="connsiteX7" fmla="*/ 3579644 w 6607304"/>
              <a:gd name="connsiteY7" fmla="*/ 1402165 h 2969289"/>
              <a:gd name="connsiteX8" fmla="*/ 4130359 w 6607304"/>
              <a:gd name="connsiteY8" fmla="*/ 1020218 h 2969289"/>
              <a:gd name="connsiteX9" fmla="*/ 4681073 w 6607304"/>
              <a:gd name="connsiteY9" fmla="*/ 1286692 h 2969289"/>
              <a:gd name="connsiteX10" fmla="*/ 5231788 w 6607304"/>
              <a:gd name="connsiteY10" fmla="*/ 638270 h 2969289"/>
              <a:gd name="connsiteX11" fmla="*/ 5781234 w 6607304"/>
              <a:gd name="connsiteY11" fmla="*/ 546908 h 2969289"/>
              <a:gd name="connsiteX12" fmla="*/ 6607305 w 6607304"/>
              <a:gd name="connsiteY12" fmla="*/ 0 h 2969289"/>
              <a:gd name="connsiteX13" fmla="*/ 6607305 w 6607304"/>
              <a:gd name="connsiteY13" fmla="*/ 2969290 h 2969289"/>
              <a:gd name="connsiteX14" fmla="*/ 0 w 6607304"/>
              <a:gd name="connsiteY14" fmla="*/ 2969290 h 2969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07304" h="2969289">
                <a:moveTo>
                  <a:pt x="0" y="2674899"/>
                </a:moveTo>
                <a:lnTo>
                  <a:pt x="276626" y="2209203"/>
                </a:lnTo>
                <a:lnTo>
                  <a:pt x="826072" y="1999830"/>
                </a:lnTo>
                <a:lnTo>
                  <a:pt x="1378055" y="2103882"/>
                </a:lnTo>
                <a:lnTo>
                  <a:pt x="1927501" y="1822180"/>
                </a:lnTo>
                <a:lnTo>
                  <a:pt x="2478215" y="1880550"/>
                </a:lnTo>
                <a:lnTo>
                  <a:pt x="3027661" y="1209288"/>
                </a:lnTo>
                <a:lnTo>
                  <a:pt x="3579644" y="1402165"/>
                </a:lnTo>
                <a:lnTo>
                  <a:pt x="4130359" y="1020218"/>
                </a:lnTo>
                <a:lnTo>
                  <a:pt x="4681073" y="1286692"/>
                </a:lnTo>
                <a:lnTo>
                  <a:pt x="5231788" y="638270"/>
                </a:lnTo>
                <a:lnTo>
                  <a:pt x="5781234" y="546908"/>
                </a:lnTo>
                <a:lnTo>
                  <a:pt x="6607305" y="0"/>
                </a:lnTo>
                <a:lnTo>
                  <a:pt x="6607305" y="2969290"/>
                </a:lnTo>
                <a:lnTo>
                  <a:pt x="0" y="2969290"/>
                </a:lnTo>
                <a:close/>
              </a:path>
            </a:pathLst>
          </a:custGeom>
          <a:gradFill>
            <a:gsLst>
              <a:gs pos="20000">
                <a:schemeClr val="accent2">
                  <a:alpha val="8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 w="126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9F104F4A-944A-DF36-878E-1FD4DB1E8D5B}"/>
              </a:ext>
            </a:extLst>
          </p:cNvPr>
          <p:cNvSpPr/>
          <p:nvPr/>
        </p:nvSpPr>
        <p:spPr>
          <a:xfrm>
            <a:off x="1222674" y="2198203"/>
            <a:ext cx="6607304" cy="2674898"/>
          </a:xfrm>
          <a:custGeom>
            <a:avLst/>
            <a:gdLst>
              <a:gd name="connsiteX0" fmla="*/ 0 w 6607304"/>
              <a:gd name="connsiteY0" fmla="*/ 2674899 h 2674898"/>
              <a:gd name="connsiteX1" fmla="*/ 276626 w 6607304"/>
              <a:gd name="connsiteY1" fmla="*/ 2209203 h 2674898"/>
              <a:gd name="connsiteX2" fmla="*/ 826072 w 6607304"/>
              <a:gd name="connsiteY2" fmla="*/ 1999830 h 2674898"/>
              <a:gd name="connsiteX3" fmla="*/ 1378055 w 6607304"/>
              <a:gd name="connsiteY3" fmla="*/ 2103882 h 2674898"/>
              <a:gd name="connsiteX4" fmla="*/ 1927501 w 6607304"/>
              <a:gd name="connsiteY4" fmla="*/ 1822180 h 2674898"/>
              <a:gd name="connsiteX5" fmla="*/ 2478215 w 6607304"/>
              <a:gd name="connsiteY5" fmla="*/ 1880550 h 2674898"/>
              <a:gd name="connsiteX6" fmla="*/ 3027661 w 6607304"/>
              <a:gd name="connsiteY6" fmla="*/ 1209288 h 2674898"/>
              <a:gd name="connsiteX7" fmla="*/ 3579644 w 6607304"/>
              <a:gd name="connsiteY7" fmla="*/ 1402165 h 2674898"/>
              <a:gd name="connsiteX8" fmla="*/ 4130359 w 6607304"/>
              <a:gd name="connsiteY8" fmla="*/ 1020218 h 2674898"/>
              <a:gd name="connsiteX9" fmla="*/ 4681073 w 6607304"/>
              <a:gd name="connsiteY9" fmla="*/ 1286692 h 2674898"/>
              <a:gd name="connsiteX10" fmla="*/ 5231788 w 6607304"/>
              <a:gd name="connsiteY10" fmla="*/ 638270 h 2674898"/>
              <a:gd name="connsiteX11" fmla="*/ 5781234 w 6607304"/>
              <a:gd name="connsiteY11" fmla="*/ 546908 h 2674898"/>
              <a:gd name="connsiteX12" fmla="*/ 6607305 w 6607304"/>
              <a:gd name="connsiteY12" fmla="*/ 0 h 267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07304" h="2674898">
                <a:moveTo>
                  <a:pt x="0" y="2674899"/>
                </a:moveTo>
                <a:lnTo>
                  <a:pt x="276626" y="2209203"/>
                </a:lnTo>
                <a:lnTo>
                  <a:pt x="826072" y="1999830"/>
                </a:lnTo>
                <a:lnTo>
                  <a:pt x="1378055" y="2103882"/>
                </a:lnTo>
                <a:lnTo>
                  <a:pt x="1927501" y="1822180"/>
                </a:lnTo>
                <a:lnTo>
                  <a:pt x="2478215" y="1880550"/>
                </a:lnTo>
                <a:lnTo>
                  <a:pt x="3027661" y="1209288"/>
                </a:lnTo>
                <a:lnTo>
                  <a:pt x="3579644" y="1402165"/>
                </a:lnTo>
                <a:lnTo>
                  <a:pt x="4130359" y="1020218"/>
                </a:lnTo>
                <a:lnTo>
                  <a:pt x="4681073" y="1286692"/>
                </a:lnTo>
                <a:lnTo>
                  <a:pt x="5231788" y="638270"/>
                </a:lnTo>
                <a:lnTo>
                  <a:pt x="5781234" y="546908"/>
                </a:lnTo>
                <a:lnTo>
                  <a:pt x="6607305" y="0"/>
                </a:lnTo>
              </a:path>
            </a:pathLst>
          </a:custGeom>
          <a:noFill/>
          <a:ln w="126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9CB0473F-27E9-BB65-A4E8-4C26E28D6A80}"/>
              </a:ext>
            </a:extLst>
          </p:cNvPr>
          <p:cNvSpPr/>
          <p:nvPr/>
        </p:nvSpPr>
        <p:spPr>
          <a:xfrm>
            <a:off x="1236663" y="4135614"/>
            <a:ext cx="6607304" cy="1032906"/>
          </a:xfrm>
          <a:custGeom>
            <a:avLst/>
            <a:gdLst>
              <a:gd name="connsiteX0" fmla="*/ 0 w 6607304"/>
              <a:gd name="connsiteY0" fmla="*/ 874291 h 1032906"/>
              <a:gd name="connsiteX1" fmla="*/ 276626 w 6607304"/>
              <a:gd name="connsiteY1" fmla="*/ 634464 h 1032906"/>
              <a:gd name="connsiteX2" fmla="*/ 826072 w 6607304"/>
              <a:gd name="connsiteY2" fmla="*/ 536756 h 1032906"/>
              <a:gd name="connsiteX3" fmla="*/ 1378055 w 6607304"/>
              <a:gd name="connsiteY3" fmla="*/ 681414 h 1032906"/>
              <a:gd name="connsiteX4" fmla="*/ 1927501 w 6607304"/>
              <a:gd name="connsiteY4" fmla="*/ 441587 h 1032906"/>
              <a:gd name="connsiteX5" fmla="*/ 2478215 w 6607304"/>
              <a:gd name="connsiteY5" fmla="*/ 658573 h 1032906"/>
              <a:gd name="connsiteX6" fmla="*/ 3027661 w 6607304"/>
              <a:gd name="connsiteY6" fmla="*/ 582438 h 1032906"/>
              <a:gd name="connsiteX7" fmla="*/ 3579644 w 6607304"/>
              <a:gd name="connsiteY7" fmla="*/ 658573 h 1032906"/>
              <a:gd name="connsiteX8" fmla="*/ 4130359 w 6607304"/>
              <a:gd name="connsiteY8" fmla="*/ 244903 h 1032906"/>
              <a:gd name="connsiteX9" fmla="*/ 4681073 w 6607304"/>
              <a:gd name="connsiteY9" fmla="*/ 493613 h 1032906"/>
              <a:gd name="connsiteX10" fmla="*/ 5231788 w 6607304"/>
              <a:gd name="connsiteY10" fmla="*/ 0 h 1032906"/>
              <a:gd name="connsiteX11" fmla="*/ 5781234 w 6607304"/>
              <a:gd name="connsiteY11" fmla="*/ 181456 h 1032906"/>
              <a:gd name="connsiteX12" fmla="*/ 6607305 w 6607304"/>
              <a:gd name="connsiteY12" fmla="*/ 41874 h 1032906"/>
              <a:gd name="connsiteX13" fmla="*/ 6607305 w 6607304"/>
              <a:gd name="connsiteY13" fmla="*/ 1032907 h 1032906"/>
              <a:gd name="connsiteX14" fmla="*/ 0 w 6607304"/>
              <a:gd name="connsiteY14" fmla="*/ 1032907 h 103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07304" h="1032906">
                <a:moveTo>
                  <a:pt x="0" y="874291"/>
                </a:moveTo>
                <a:lnTo>
                  <a:pt x="276626" y="634464"/>
                </a:lnTo>
                <a:lnTo>
                  <a:pt x="826072" y="536756"/>
                </a:lnTo>
                <a:lnTo>
                  <a:pt x="1378055" y="681414"/>
                </a:lnTo>
                <a:lnTo>
                  <a:pt x="1927501" y="441587"/>
                </a:lnTo>
                <a:lnTo>
                  <a:pt x="2478215" y="658573"/>
                </a:lnTo>
                <a:lnTo>
                  <a:pt x="3027661" y="582438"/>
                </a:lnTo>
                <a:lnTo>
                  <a:pt x="3579644" y="658573"/>
                </a:lnTo>
                <a:lnTo>
                  <a:pt x="4130359" y="244903"/>
                </a:lnTo>
                <a:lnTo>
                  <a:pt x="4681073" y="493613"/>
                </a:lnTo>
                <a:lnTo>
                  <a:pt x="5231788" y="0"/>
                </a:lnTo>
                <a:lnTo>
                  <a:pt x="5781234" y="181456"/>
                </a:lnTo>
                <a:lnTo>
                  <a:pt x="6607305" y="41874"/>
                </a:lnTo>
                <a:lnTo>
                  <a:pt x="6607305" y="1032907"/>
                </a:lnTo>
                <a:lnTo>
                  <a:pt x="0" y="1032907"/>
                </a:lnTo>
                <a:close/>
              </a:path>
            </a:pathLst>
          </a:custGeom>
          <a:gradFill>
            <a:gsLst>
              <a:gs pos="20000">
                <a:schemeClr val="accent3">
                  <a:alpha val="8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 w="126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DC3591AF-0589-26B7-D947-E1DF886D931C}"/>
              </a:ext>
            </a:extLst>
          </p:cNvPr>
          <p:cNvSpPr/>
          <p:nvPr/>
        </p:nvSpPr>
        <p:spPr>
          <a:xfrm>
            <a:off x="1236663" y="4135614"/>
            <a:ext cx="6607304" cy="874290"/>
          </a:xfrm>
          <a:custGeom>
            <a:avLst/>
            <a:gdLst>
              <a:gd name="connsiteX0" fmla="*/ 0 w 6607304"/>
              <a:gd name="connsiteY0" fmla="*/ 874291 h 874290"/>
              <a:gd name="connsiteX1" fmla="*/ 276626 w 6607304"/>
              <a:gd name="connsiteY1" fmla="*/ 634464 h 874290"/>
              <a:gd name="connsiteX2" fmla="*/ 826072 w 6607304"/>
              <a:gd name="connsiteY2" fmla="*/ 536756 h 874290"/>
              <a:gd name="connsiteX3" fmla="*/ 1378055 w 6607304"/>
              <a:gd name="connsiteY3" fmla="*/ 681414 h 874290"/>
              <a:gd name="connsiteX4" fmla="*/ 1927501 w 6607304"/>
              <a:gd name="connsiteY4" fmla="*/ 441587 h 874290"/>
              <a:gd name="connsiteX5" fmla="*/ 2478215 w 6607304"/>
              <a:gd name="connsiteY5" fmla="*/ 658573 h 874290"/>
              <a:gd name="connsiteX6" fmla="*/ 3027661 w 6607304"/>
              <a:gd name="connsiteY6" fmla="*/ 582438 h 874290"/>
              <a:gd name="connsiteX7" fmla="*/ 3579644 w 6607304"/>
              <a:gd name="connsiteY7" fmla="*/ 658573 h 874290"/>
              <a:gd name="connsiteX8" fmla="*/ 4130359 w 6607304"/>
              <a:gd name="connsiteY8" fmla="*/ 244903 h 874290"/>
              <a:gd name="connsiteX9" fmla="*/ 4681073 w 6607304"/>
              <a:gd name="connsiteY9" fmla="*/ 493613 h 874290"/>
              <a:gd name="connsiteX10" fmla="*/ 5231788 w 6607304"/>
              <a:gd name="connsiteY10" fmla="*/ 0 h 874290"/>
              <a:gd name="connsiteX11" fmla="*/ 5781234 w 6607304"/>
              <a:gd name="connsiteY11" fmla="*/ 181456 h 874290"/>
              <a:gd name="connsiteX12" fmla="*/ 6607305 w 6607304"/>
              <a:gd name="connsiteY12" fmla="*/ 41874 h 87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07304" h="874290">
                <a:moveTo>
                  <a:pt x="0" y="874291"/>
                </a:moveTo>
                <a:lnTo>
                  <a:pt x="276626" y="634464"/>
                </a:lnTo>
                <a:lnTo>
                  <a:pt x="826072" y="536756"/>
                </a:lnTo>
                <a:lnTo>
                  <a:pt x="1378055" y="681414"/>
                </a:lnTo>
                <a:lnTo>
                  <a:pt x="1927501" y="441587"/>
                </a:lnTo>
                <a:lnTo>
                  <a:pt x="2478215" y="658573"/>
                </a:lnTo>
                <a:lnTo>
                  <a:pt x="3027661" y="582438"/>
                </a:lnTo>
                <a:lnTo>
                  <a:pt x="3579644" y="658573"/>
                </a:lnTo>
                <a:lnTo>
                  <a:pt x="4130359" y="244903"/>
                </a:lnTo>
                <a:lnTo>
                  <a:pt x="4681073" y="493613"/>
                </a:lnTo>
                <a:lnTo>
                  <a:pt x="5231788" y="0"/>
                </a:lnTo>
                <a:lnTo>
                  <a:pt x="5781234" y="181456"/>
                </a:lnTo>
                <a:lnTo>
                  <a:pt x="6607305" y="41874"/>
                </a:lnTo>
              </a:path>
            </a:pathLst>
          </a:custGeom>
          <a:noFill/>
          <a:ln w="12688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2D2AABBE-EB8D-D92E-7782-45EE274F3111}"/>
              </a:ext>
            </a:extLst>
          </p:cNvPr>
          <p:cNvSpPr/>
          <p:nvPr/>
        </p:nvSpPr>
        <p:spPr bwMode="auto">
          <a:xfrm>
            <a:off x="4209135" y="3376340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8B5AE557-827A-2EA1-103B-FD9427C8294C}"/>
              </a:ext>
            </a:extLst>
          </p:cNvPr>
          <p:cNvSpPr/>
          <p:nvPr/>
        </p:nvSpPr>
        <p:spPr bwMode="auto">
          <a:xfrm>
            <a:off x="3958104" y="3043431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58.6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FBD7406-9114-E911-AFBF-37C27E9D6BAF}"/>
              </a:ext>
            </a:extLst>
          </p:cNvPr>
          <p:cNvSpPr/>
          <p:nvPr/>
        </p:nvSpPr>
        <p:spPr bwMode="auto">
          <a:xfrm>
            <a:off x="4209135" y="4658412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C06719C7-AC82-1161-0383-D334595CFA23}"/>
              </a:ext>
            </a:extLst>
          </p:cNvPr>
          <p:cNvSpPr/>
          <p:nvPr/>
        </p:nvSpPr>
        <p:spPr bwMode="auto">
          <a:xfrm>
            <a:off x="3958104" y="4325503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14.8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BE9CCBF9-CB18-249D-80AF-7F26054B17A3}"/>
              </a:ext>
            </a:extLst>
          </p:cNvPr>
          <p:cNvSpPr/>
          <p:nvPr/>
        </p:nvSpPr>
        <p:spPr bwMode="auto">
          <a:xfrm>
            <a:off x="2569031" y="4245535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00E6F826-D44B-5270-3D17-AE8856502CEE}"/>
              </a:ext>
            </a:extLst>
          </p:cNvPr>
          <p:cNvSpPr/>
          <p:nvPr/>
        </p:nvSpPr>
        <p:spPr bwMode="auto">
          <a:xfrm>
            <a:off x="2318000" y="3912626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29.5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7598C18-8F86-AC1A-D4E4-5085DCDEDB42}"/>
              </a:ext>
            </a:extLst>
          </p:cNvPr>
          <p:cNvSpPr/>
          <p:nvPr/>
        </p:nvSpPr>
        <p:spPr bwMode="auto">
          <a:xfrm>
            <a:off x="2569031" y="4765532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412D78-F170-A958-315B-3D8D16E3CACF}"/>
              </a:ext>
            </a:extLst>
          </p:cNvPr>
          <p:cNvSpPr/>
          <p:nvPr/>
        </p:nvSpPr>
        <p:spPr bwMode="auto">
          <a:xfrm>
            <a:off x="2318000" y="4432623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11.6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91BDF8F-833D-0DBE-BAE2-FCC63F24003E}"/>
              </a:ext>
            </a:extLst>
          </p:cNvPr>
          <p:cNvSpPr/>
          <p:nvPr/>
        </p:nvSpPr>
        <p:spPr bwMode="auto">
          <a:xfrm>
            <a:off x="6419979" y="2781628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FE5C5953-B880-F256-585D-0957791DCEE7}"/>
              </a:ext>
            </a:extLst>
          </p:cNvPr>
          <p:cNvSpPr/>
          <p:nvPr/>
        </p:nvSpPr>
        <p:spPr bwMode="auto">
          <a:xfrm>
            <a:off x="6168948" y="2448719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77.3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DDF6CE5-9569-3136-4723-ED676CC86E01}"/>
              </a:ext>
            </a:extLst>
          </p:cNvPr>
          <p:cNvSpPr/>
          <p:nvPr/>
        </p:nvSpPr>
        <p:spPr bwMode="auto">
          <a:xfrm>
            <a:off x="6419979" y="4094692"/>
            <a:ext cx="86563" cy="86563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chemeClr val="bg2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55EDBA80-C169-EB9F-F709-1247D35D0EE4}"/>
              </a:ext>
            </a:extLst>
          </p:cNvPr>
          <p:cNvSpPr/>
          <p:nvPr/>
        </p:nvSpPr>
        <p:spPr bwMode="auto">
          <a:xfrm>
            <a:off x="6168948" y="3761783"/>
            <a:ext cx="588624" cy="23953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05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33.7</a:t>
            </a:r>
            <a:endParaRPr lang="en-US" sz="105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0496F349-FD27-774C-627D-F8ADF9D2187C}"/>
              </a:ext>
            </a:extLst>
          </p:cNvPr>
          <p:cNvSpPr/>
          <p:nvPr/>
        </p:nvSpPr>
        <p:spPr bwMode="auto">
          <a:xfrm>
            <a:off x="1527175" y="2199267"/>
            <a:ext cx="104588" cy="104588"/>
          </a:xfrm>
          <a:prstGeom prst="rect">
            <a:avLst/>
          </a:prstGeom>
          <a:gradFill>
            <a:gsLst>
              <a:gs pos="20000">
                <a:schemeClr val="accent2">
                  <a:alpha val="8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5400000" scaled="1"/>
          </a:gradFill>
          <a:ln w="126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EF84A6F9-BCF4-4D40-BD34-5BDA1A8C85A1}"/>
              </a:ext>
            </a:extLst>
          </p:cNvPr>
          <p:cNvSpPr/>
          <p:nvPr/>
        </p:nvSpPr>
        <p:spPr bwMode="auto">
          <a:xfrm>
            <a:off x="2365562" y="2199267"/>
            <a:ext cx="104588" cy="104588"/>
          </a:xfrm>
          <a:prstGeom prst="rect">
            <a:avLst/>
          </a:prstGeom>
          <a:gradFill>
            <a:gsLst>
              <a:gs pos="20000">
                <a:schemeClr val="accent3">
                  <a:alpha val="80000"/>
                </a:schemeClr>
              </a:gs>
              <a:gs pos="100000">
                <a:schemeClr val="accent3">
                  <a:alpha val="20000"/>
                </a:schemeClr>
              </a:gs>
            </a:gsLst>
            <a:lin ang="5400000" scaled="1"/>
          </a:gradFill>
          <a:ln w="126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 err="1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9DDF1B0C-AF0D-DB58-CF02-80DE84AE753B}"/>
              </a:ext>
            </a:extLst>
          </p:cNvPr>
          <p:cNvSpPr txBox="1"/>
          <p:nvPr/>
        </p:nvSpPr>
        <p:spPr>
          <a:xfrm>
            <a:off x="1699019" y="2174073"/>
            <a:ext cx="47448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>
                <a:solidFill>
                  <a:schemeClr val="bg1"/>
                </a:solidFill>
              </a:rPr>
              <a:t>Series 1</a:t>
            </a:r>
            <a:endParaRPr lang="en-US" sz="1000" dirty="0" err="1">
              <a:solidFill>
                <a:schemeClr val="bg1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84D697D-60A9-08E7-0E45-8524DE6EC261}"/>
              </a:ext>
            </a:extLst>
          </p:cNvPr>
          <p:cNvSpPr txBox="1"/>
          <p:nvPr/>
        </p:nvSpPr>
        <p:spPr>
          <a:xfrm>
            <a:off x="2537406" y="2174073"/>
            <a:ext cx="49212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>
                <a:solidFill>
                  <a:schemeClr val="bg1"/>
                </a:solidFill>
              </a:rPr>
              <a:t>Series 2</a:t>
            </a:r>
            <a:endParaRPr lang="en-US" sz="10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8AF0F89-C613-CF2A-9BC3-312A64CD030C}"/>
              </a:ext>
            </a:extLst>
          </p:cNvPr>
          <p:cNvSpPr/>
          <p:nvPr/>
        </p:nvSpPr>
        <p:spPr bwMode="auto">
          <a:xfrm>
            <a:off x="571500" y="1447800"/>
            <a:ext cx="2551113" cy="4612531"/>
          </a:xfrm>
          <a:prstGeom prst="roundRect">
            <a:avLst>
              <a:gd name="adj" fmla="val 15686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2F8D8C7-5029-0A42-0040-21F166A62F4E}"/>
              </a:ext>
            </a:extLst>
          </p:cNvPr>
          <p:cNvSpPr/>
          <p:nvPr/>
        </p:nvSpPr>
        <p:spPr bwMode="auto">
          <a:xfrm>
            <a:off x="3404129" y="1447800"/>
            <a:ext cx="2551113" cy="4612531"/>
          </a:xfrm>
          <a:prstGeom prst="roundRect">
            <a:avLst>
              <a:gd name="adj" fmla="val 15686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B26CFC3-3A1E-7B5E-B988-DA08C4626EB9}"/>
              </a:ext>
            </a:extLst>
          </p:cNvPr>
          <p:cNvSpPr/>
          <p:nvPr/>
        </p:nvSpPr>
        <p:spPr bwMode="auto">
          <a:xfrm>
            <a:off x="6236758" y="1447800"/>
            <a:ext cx="2551113" cy="4612531"/>
          </a:xfrm>
          <a:prstGeom prst="roundRect">
            <a:avLst>
              <a:gd name="adj" fmla="val 15686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24D1B72-BF29-60C0-B02E-4352C76278C6}"/>
              </a:ext>
            </a:extLst>
          </p:cNvPr>
          <p:cNvSpPr/>
          <p:nvPr/>
        </p:nvSpPr>
        <p:spPr bwMode="auto">
          <a:xfrm>
            <a:off x="9069387" y="1447800"/>
            <a:ext cx="2551113" cy="4612531"/>
          </a:xfrm>
          <a:prstGeom prst="roundRect">
            <a:avLst>
              <a:gd name="adj" fmla="val 15686"/>
            </a:avLst>
          </a:prstGeom>
          <a:gradFill flip="none" rotWithShape="1">
            <a:gsLst>
              <a:gs pos="74000">
                <a:schemeClr val="bg2"/>
              </a:gs>
              <a:gs pos="0">
                <a:schemeClr val="bg2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B8AF7E-53D8-2401-2FFC-F8C1C5069B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A70477-B310-F090-507D-7D9C9D8868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362AF1-D962-34FC-0F50-609A109829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7478E0-30D4-56FC-991C-6C04576EE5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CEEF44D3-9933-66B7-6BA2-77E3ADCC5863}"/>
              </a:ext>
            </a:extLst>
          </p:cNvPr>
          <p:cNvSpPr txBox="1"/>
          <p:nvPr/>
        </p:nvSpPr>
        <p:spPr>
          <a:xfrm>
            <a:off x="896938" y="3923005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BF4B64FD-09B5-7B41-71CD-BD233830A24D}"/>
              </a:ext>
            </a:extLst>
          </p:cNvPr>
          <p:cNvSpPr txBox="1"/>
          <p:nvPr/>
        </p:nvSpPr>
        <p:spPr>
          <a:xfrm>
            <a:off x="896938" y="3533063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7C22FE33-1CA4-C1F1-1EEA-41B2EF94CB2C}"/>
              </a:ext>
            </a:extLst>
          </p:cNvPr>
          <p:cNvSpPr txBox="1"/>
          <p:nvPr/>
        </p:nvSpPr>
        <p:spPr>
          <a:xfrm>
            <a:off x="896938" y="3291940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A5AB5B1-FA8A-8585-EAC9-8795717D9808}"/>
              </a:ext>
            </a:extLst>
          </p:cNvPr>
          <p:cNvSpPr/>
          <p:nvPr/>
        </p:nvSpPr>
        <p:spPr bwMode="auto">
          <a:xfrm>
            <a:off x="1685426" y="5480042"/>
            <a:ext cx="323260" cy="32326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A3819C4-8C3A-0B43-199D-F66A407F0009}"/>
              </a:ext>
            </a:extLst>
          </p:cNvPr>
          <p:cNvSpPr/>
          <p:nvPr/>
        </p:nvSpPr>
        <p:spPr>
          <a:xfrm>
            <a:off x="1776753" y="5563610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DBCB0EC7-4EC3-7E05-B2FE-90B6B6D14325}"/>
              </a:ext>
            </a:extLst>
          </p:cNvPr>
          <p:cNvSpPr txBox="1"/>
          <p:nvPr/>
        </p:nvSpPr>
        <p:spPr>
          <a:xfrm>
            <a:off x="3729567" y="3923005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0D8A399F-4C9E-486A-5D00-38A4AF34D898}"/>
              </a:ext>
            </a:extLst>
          </p:cNvPr>
          <p:cNvSpPr txBox="1"/>
          <p:nvPr/>
        </p:nvSpPr>
        <p:spPr>
          <a:xfrm>
            <a:off x="3729567" y="3533063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D7786A90-2687-1EEB-1E32-22D1D3E196DE}"/>
              </a:ext>
            </a:extLst>
          </p:cNvPr>
          <p:cNvSpPr txBox="1"/>
          <p:nvPr/>
        </p:nvSpPr>
        <p:spPr>
          <a:xfrm>
            <a:off x="3729567" y="3291940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87674-F8F5-B85C-8021-CAAA8A42F3EE}"/>
              </a:ext>
            </a:extLst>
          </p:cNvPr>
          <p:cNvSpPr/>
          <p:nvPr/>
        </p:nvSpPr>
        <p:spPr bwMode="auto">
          <a:xfrm>
            <a:off x="4518055" y="5480042"/>
            <a:ext cx="323260" cy="32326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2EC8527-87EC-5282-1232-2275A146BC85}"/>
              </a:ext>
            </a:extLst>
          </p:cNvPr>
          <p:cNvSpPr/>
          <p:nvPr/>
        </p:nvSpPr>
        <p:spPr>
          <a:xfrm>
            <a:off x="4609382" y="5563610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422515B8-C478-336D-4EA0-684207689E71}"/>
              </a:ext>
            </a:extLst>
          </p:cNvPr>
          <p:cNvSpPr txBox="1"/>
          <p:nvPr/>
        </p:nvSpPr>
        <p:spPr>
          <a:xfrm>
            <a:off x="6562196" y="3923005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B7761A86-574C-AF6C-5287-4CB090675316}"/>
              </a:ext>
            </a:extLst>
          </p:cNvPr>
          <p:cNvSpPr txBox="1"/>
          <p:nvPr/>
        </p:nvSpPr>
        <p:spPr>
          <a:xfrm>
            <a:off x="6562196" y="3533063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A3ECCA5A-4170-5187-4780-5AFCDA6DC9CF}"/>
              </a:ext>
            </a:extLst>
          </p:cNvPr>
          <p:cNvSpPr txBox="1"/>
          <p:nvPr/>
        </p:nvSpPr>
        <p:spPr>
          <a:xfrm>
            <a:off x="6562196" y="3291940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200128D-6351-65A0-278F-222B80C6468F}"/>
              </a:ext>
            </a:extLst>
          </p:cNvPr>
          <p:cNvSpPr/>
          <p:nvPr/>
        </p:nvSpPr>
        <p:spPr bwMode="auto">
          <a:xfrm>
            <a:off x="7350684" y="5480042"/>
            <a:ext cx="323260" cy="32326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D050751-3DD5-A598-24D8-17CD099C87F4}"/>
              </a:ext>
            </a:extLst>
          </p:cNvPr>
          <p:cNvSpPr/>
          <p:nvPr/>
        </p:nvSpPr>
        <p:spPr>
          <a:xfrm>
            <a:off x="7442011" y="5563610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3C2847CA-C5F3-C8A0-5C59-B63CECC98200}"/>
              </a:ext>
            </a:extLst>
          </p:cNvPr>
          <p:cNvSpPr txBox="1"/>
          <p:nvPr/>
        </p:nvSpPr>
        <p:spPr>
          <a:xfrm>
            <a:off x="9394825" y="3923005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39" name="Google Shape;436;p14">
            <a:extLst>
              <a:ext uri="{FF2B5EF4-FFF2-40B4-BE49-F238E27FC236}">
                <a16:creationId xmlns:a16="http://schemas.microsoft.com/office/drawing/2014/main" id="{CA8330A5-ACD8-7BA1-C244-8890A14D782A}"/>
              </a:ext>
            </a:extLst>
          </p:cNvPr>
          <p:cNvSpPr txBox="1"/>
          <p:nvPr/>
        </p:nvSpPr>
        <p:spPr>
          <a:xfrm>
            <a:off x="9394825" y="3533063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42F273D6-11D5-6F37-BFEC-91EEDA1864C2}"/>
              </a:ext>
            </a:extLst>
          </p:cNvPr>
          <p:cNvSpPr txBox="1"/>
          <p:nvPr/>
        </p:nvSpPr>
        <p:spPr>
          <a:xfrm>
            <a:off x="9394825" y="3291940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3AD5A5D-B72E-7C13-ECE3-F1AA6436F6C9}"/>
              </a:ext>
            </a:extLst>
          </p:cNvPr>
          <p:cNvSpPr/>
          <p:nvPr/>
        </p:nvSpPr>
        <p:spPr bwMode="auto">
          <a:xfrm>
            <a:off x="10183313" y="5480042"/>
            <a:ext cx="323260" cy="32326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400" b="1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F33E3E4-8C2E-A79B-4F42-53E90F860F7B}"/>
              </a:ext>
            </a:extLst>
          </p:cNvPr>
          <p:cNvSpPr/>
          <p:nvPr/>
        </p:nvSpPr>
        <p:spPr>
          <a:xfrm>
            <a:off x="10274640" y="5563610"/>
            <a:ext cx="148510" cy="148220"/>
          </a:xfrm>
          <a:custGeom>
            <a:avLst/>
            <a:gdLst>
              <a:gd name="connsiteX0" fmla="*/ 15599 w 943876"/>
              <a:gd name="connsiteY0" fmla="*/ 312707 h 942032"/>
              <a:gd name="connsiteX1" fmla="*/ 211508 w 943876"/>
              <a:gd name="connsiteY1" fmla="*/ 312707 h 942032"/>
              <a:gd name="connsiteX2" fmla="*/ 211508 w 943876"/>
              <a:gd name="connsiteY2" fmla="*/ 942032 h 942032"/>
              <a:gd name="connsiteX3" fmla="*/ 15599 w 943876"/>
              <a:gd name="connsiteY3" fmla="*/ 942032 h 942032"/>
              <a:gd name="connsiteX4" fmla="*/ 709305 w 943876"/>
              <a:gd name="connsiteY4" fmla="*/ 297033 h 942032"/>
              <a:gd name="connsiteX5" fmla="*/ 943876 w 943876"/>
              <a:gd name="connsiteY5" fmla="*/ 596728 h 942032"/>
              <a:gd name="connsiteX6" fmla="*/ 943876 w 943876"/>
              <a:gd name="connsiteY6" fmla="*/ 941899 h 942032"/>
              <a:gd name="connsiteX7" fmla="*/ 748400 w 943876"/>
              <a:gd name="connsiteY7" fmla="*/ 941899 h 942032"/>
              <a:gd name="connsiteX8" fmla="*/ 748400 w 943876"/>
              <a:gd name="connsiteY8" fmla="*/ 635936 h 942032"/>
              <a:gd name="connsiteX9" fmla="*/ 646737 w 943876"/>
              <a:gd name="connsiteY9" fmla="*/ 469065 h 942032"/>
              <a:gd name="connsiteX10" fmla="*/ 529367 w 943876"/>
              <a:gd name="connsiteY10" fmla="*/ 630631 h 942032"/>
              <a:gd name="connsiteX11" fmla="*/ 529367 w 943876"/>
              <a:gd name="connsiteY11" fmla="*/ 941899 h 942032"/>
              <a:gd name="connsiteX12" fmla="*/ 333876 w 943876"/>
              <a:gd name="connsiteY12" fmla="*/ 941899 h 942032"/>
              <a:gd name="connsiteX13" fmla="*/ 333876 w 943876"/>
              <a:gd name="connsiteY13" fmla="*/ 312571 h 942032"/>
              <a:gd name="connsiteX14" fmla="*/ 521506 w 943876"/>
              <a:gd name="connsiteY14" fmla="*/ 312571 h 942032"/>
              <a:gd name="connsiteX15" fmla="*/ 521506 w 943876"/>
              <a:gd name="connsiteY15" fmla="*/ 398685 h 942032"/>
              <a:gd name="connsiteX16" fmla="*/ 524085 w 943876"/>
              <a:gd name="connsiteY16" fmla="*/ 398685 h 942032"/>
              <a:gd name="connsiteX17" fmla="*/ 709305 w 943876"/>
              <a:gd name="connsiteY17" fmla="*/ 297033 h 942032"/>
              <a:gd name="connsiteX18" fmla="*/ 113578 w 943876"/>
              <a:gd name="connsiteY18" fmla="*/ 0 h 942032"/>
              <a:gd name="connsiteX19" fmla="*/ 226988 w 943876"/>
              <a:gd name="connsiteY19" fmla="*/ 113323 h 942032"/>
              <a:gd name="connsiteX20" fmla="*/ 113578 w 943876"/>
              <a:gd name="connsiteY20" fmla="*/ 226830 h 942032"/>
              <a:gd name="connsiteX21" fmla="*/ 0 w 943876"/>
              <a:gd name="connsiteY21" fmla="*/ 113323 h 942032"/>
              <a:gd name="connsiteX22" fmla="*/ 113578 w 943876"/>
              <a:gd name="connsiteY22" fmla="*/ 0 h 94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43876" h="942032">
                <a:moveTo>
                  <a:pt x="15599" y="312707"/>
                </a:moveTo>
                <a:lnTo>
                  <a:pt x="211508" y="312707"/>
                </a:lnTo>
                <a:lnTo>
                  <a:pt x="211508" y="942032"/>
                </a:lnTo>
                <a:lnTo>
                  <a:pt x="15599" y="942032"/>
                </a:lnTo>
                <a:close/>
                <a:moveTo>
                  <a:pt x="709305" y="297033"/>
                </a:moveTo>
                <a:cubicBezTo>
                  <a:pt x="907342" y="297033"/>
                  <a:pt x="943876" y="427279"/>
                  <a:pt x="943876" y="596728"/>
                </a:cubicBezTo>
                <a:lnTo>
                  <a:pt x="943876" y="941899"/>
                </a:lnTo>
                <a:lnTo>
                  <a:pt x="748400" y="941899"/>
                </a:lnTo>
                <a:lnTo>
                  <a:pt x="748400" y="635936"/>
                </a:lnTo>
                <a:cubicBezTo>
                  <a:pt x="748400" y="562924"/>
                  <a:pt x="746981" y="469065"/>
                  <a:pt x="646737" y="469065"/>
                </a:cubicBezTo>
                <a:cubicBezTo>
                  <a:pt x="544909" y="469065"/>
                  <a:pt x="529367" y="548534"/>
                  <a:pt x="529367" y="630631"/>
                </a:cubicBezTo>
                <a:lnTo>
                  <a:pt x="529367" y="941899"/>
                </a:lnTo>
                <a:lnTo>
                  <a:pt x="333876" y="941899"/>
                </a:lnTo>
                <a:lnTo>
                  <a:pt x="333876" y="312571"/>
                </a:lnTo>
                <a:lnTo>
                  <a:pt x="521506" y="312571"/>
                </a:lnTo>
                <a:lnTo>
                  <a:pt x="521506" y="398685"/>
                </a:lnTo>
                <a:lnTo>
                  <a:pt x="524085" y="398685"/>
                </a:lnTo>
                <a:cubicBezTo>
                  <a:pt x="550236" y="349150"/>
                  <a:pt x="614032" y="297033"/>
                  <a:pt x="709305" y="297033"/>
                </a:cubicBezTo>
                <a:close/>
                <a:moveTo>
                  <a:pt x="113578" y="0"/>
                </a:moveTo>
                <a:cubicBezTo>
                  <a:pt x="176226" y="0"/>
                  <a:pt x="226988" y="50830"/>
                  <a:pt x="226988" y="113323"/>
                </a:cubicBezTo>
                <a:cubicBezTo>
                  <a:pt x="226988" y="175955"/>
                  <a:pt x="176226" y="226830"/>
                  <a:pt x="113578" y="226830"/>
                </a:cubicBezTo>
                <a:cubicBezTo>
                  <a:pt x="50765" y="226830"/>
                  <a:pt x="0" y="175955"/>
                  <a:pt x="0" y="113323"/>
                </a:cubicBezTo>
                <a:cubicBezTo>
                  <a:pt x="0" y="50830"/>
                  <a:pt x="50765" y="0"/>
                  <a:pt x="113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EDCEBF-7454-512E-7246-9446DFB3CEC6}"/>
              </a:ext>
            </a:extLst>
          </p:cNvPr>
          <p:cNvSpPr/>
          <p:nvPr/>
        </p:nvSpPr>
        <p:spPr bwMode="auto">
          <a:xfrm>
            <a:off x="571500" y="1280852"/>
            <a:ext cx="11049000" cy="4988186"/>
          </a:xfrm>
          <a:prstGeom prst="roundRect">
            <a:avLst>
              <a:gd name="adj" fmla="val 6164"/>
            </a:avLst>
          </a:prstGeom>
          <a:gradFill flip="none" rotWithShape="1">
            <a:gsLst>
              <a:gs pos="0">
                <a:schemeClr val="accent3"/>
              </a:gs>
              <a:gs pos="30000">
                <a:schemeClr val="bg2"/>
              </a:gs>
              <a:gs pos="15000">
                <a:schemeClr val="accent2"/>
              </a:gs>
              <a:gs pos="100000">
                <a:schemeClr val="bg2"/>
              </a:gs>
            </a:gsLst>
            <a:lin ang="15300000" scaled="0"/>
            <a:tileRect/>
          </a:gradFill>
          <a:ln>
            <a:solidFill>
              <a:srgbClr val="25253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8DBF69C-7EE5-F2D3-1FEA-584F96159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435" y="585788"/>
            <a:ext cx="3074609" cy="6328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App Journey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8F0D0C1-1DF3-AD2A-DBFB-9573FDF713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F527720B-49D2-4AE8-4244-C6F151EF9E09}"/>
              </a:ext>
            </a:extLst>
          </p:cNvPr>
          <p:cNvSpPr txBox="1"/>
          <p:nvPr/>
        </p:nvSpPr>
        <p:spPr>
          <a:xfrm>
            <a:off x="1236663" y="1788200"/>
            <a:ext cx="3771900" cy="8001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1"/>
                </a:solidFill>
              </a:rPr>
              <a:t>Write your big app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1"/>
                </a:solidFill>
              </a:rPr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1"/>
                </a:solidFill>
              </a:rPr>
              <a:t>Add a quick step to connect today now.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6009A5-D7FC-2AB6-CBC3-4E7D268B80DE}"/>
              </a:ext>
            </a:extLst>
          </p:cNvPr>
          <p:cNvGrpSpPr/>
          <p:nvPr/>
        </p:nvGrpSpPr>
        <p:grpSpPr>
          <a:xfrm>
            <a:off x="1236663" y="2934315"/>
            <a:ext cx="2969560" cy="2831956"/>
            <a:chOff x="1236663" y="2990586"/>
            <a:chExt cx="2969560" cy="283195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8D31F83-2BE2-D9EF-4C4F-CB5345CB2EA5}"/>
                </a:ext>
              </a:extLst>
            </p:cNvPr>
            <p:cNvGrpSpPr/>
            <p:nvPr/>
          </p:nvGrpSpPr>
          <p:grpSpPr>
            <a:xfrm>
              <a:off x="1236663" y="3770975"/>
              <a:ext cx="2969560" cy="490788"/>
              <a:chOff x="1236663" y="3731935"/>
              <a:chExt cx="2969560" cy="490788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ED83885-8BF6-B783-1388-7C21C0800A80}"/>
                  </a:ext>
                </a:extLst>
              </p:cNvPr>
              <p:cNvSpPr/>
              <p:nvPr/>
            </p:nvSpPr>
            <p:spPr bwMode="auto">
              <a:xfrm>
                <a:off x="1236663" y="3731935"/>
                <a:ext cx="490788" cy="490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90B77B67-8437-A529-B38E-44A32F4356C2}"/>
                  </a:ext>
                </a:extLst>
              </p:cNvPr>
              <p:cNvGrpSpPr/>
              <p:nvPr/>
            </p:nvGrpSpPr>
            <p:grpSpPr>
              <a:xfrm>
                <a:off x="1988348" y="3739148"/>
                <a:ext cx="2217875" cy="476362"/>
                <a:chOff x="1424585" y="1541351"/>
                <a:chExt cx="3873724" cy="476362"/>
              </a:xfrm>
            </p:grpSpPr>
            <p:sp>
              <p:nvSpPr>
                <p:cNvPr id="24" name="Google Shape;437;p14">
                  <a:extLst>
                    <a:ext uri="{FF2B5EF4-FFF2-40B4-BE49-F238E27FC236}">
                      <a16:creationId xmlns:a16="http://schemas.microsoft.com/office/drawing/2014/main" id="{3F0E4933-9B05-3CFD-0A42-468687BC683A}"/>
                    </a:ext>
                  </a:extLst>
                </p:cNvPr>
                <p:cNvSpPr txBox="1"/>
                <p:nvPr/>
              </p:nvSpPr>
              <p:spPr>
                <a:xfrm>
                  <a:off x="1424585" y="1541351"/>
                  <a:ext cx="3873724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marR="0" lvl="0" indent="770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1325"/>
                    </a:buClr>
                    <a:buSzPts val="1400"/>
                    <a:buFont typeface="Montserrat"/>
                    <a:buNone/>
                  </a:pPr>
                  <a:r>
                    <a:rPr lang="en-GB" sz="1400" b="1">
                      <a:solidFill>
                        <a:schemeClr val="bg1"/>
                      </a:solidFill>
                      <a:latin typeface="+mj-lt"/>
                      <a:sym typeface="Montserrat"/>
                    </a:rPr>
                    <a:t>Email</a:t>
                  </a:r>
                  <a:endParaRPr lang="en-GB" sz="1400" b="0" i="0" u="none" strike="noStrike" cap="none">
                    <a:solidFill>
                      <a:schemeClr val="bg1"/>
                    </a:solidFill>
                    <a:latin typeface="+mj-lt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" name="Google Shape;436;p14">
                  <a:extLst>
                    <a:ext uri="{FF2B5EF4-FFF2-40B4-BE49-F238E27FC236}">
                      <a16:creationId xmlns:a16="http://schemas.microsoft.com/office/drawing/2014/main" id="{187F59D7-E5AA-00F3-7FF0-59A55FD42B68}"/>
                    </a:ext>
                  </a:extLst>
                </p:cNvPr>
                <p:cNvSpPr txBox="1"/>
                <p:nvPr/>
              </p:nvSpPr>
              <p:spPr>
                <a:xfrm>
                  <a:off x="1424585" y="1808425"/>
                  <a:ext cx="3873724" cy="2092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285750" indent="-2857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  <a:defRPr sz="1400">
                      <a:solidFill>
                        <a:schemeClr val="tx2"/>
                      </a:solidFill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>
                    <a:spcBef>
                      <a:spcPts val="600"/>
                    </a:spcBef>
                    <a:buClr>
                      <a:schemeClr val="accent1"/>
                    </a:buClr>
                    <a:buNone/>
                  </a:pPr>
                  <a:r>
                    <a:rPr lang="en-US" sz="1200">
                      <a:solidFill>
                        <a:schemeClr val="tx1"/>
                      </a:solidFill>
                    </a:rPr>
                    <a:t>contact@ocvembor.com</a:t>
                  </a:r>
                </a:p>
              </p:txBody>
            </p:sp>
          </p:grpSp>
          <p:pic>
            <p:nvPicPr>
              <p:cNvPr id="57" name="Graphic 56">
                <a:extLst>
                  <a:ext uri="{FF2B5EF4-FFF2-40B4-BE49-F238E27FC236}">
                    <a16:creationId xmlns:a16="http://schemas.microsoft.com/office/drawing/2014/main" id="{EEF58DFF-19A1-17D2-39B4-DDA81755A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344897" y="3840169"/>
                <a:ext cx="274320" cy="274320"/>
              </a:xfrm>
              <a:prstGeom prst="rect">
                <a:avLst/>
              </a:prstGeom>
            </p:spPr>
          </p:pic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76DBFB3-42A0-6CCC-4D7C-7E68D9FA2527}"/>
                </a:ext>
              </a:extLst>
            </p:cNvPr>
            <p:cNvGrpSpPr/>
            <p:nvPr/>
          </p:nvGrpSpPr>
          <p:grpSpPr>
            <a:xfrm>
              <a:off x="1236663" y="5331754"/>
              <a:ext cx="2969560" cy="490788"/>
              <a:chOff x="1236663" y="5214632"/>
              <a:chExt cx="2969560" cy="490788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CCA5A21-5E1C-F13F-021D-696CA257797A}"/>
                  </a:ext>
                </a:extLst>
              </p:cNvPr>
              <p:cNvSpPr/>
              <p:nvPr/>
            </p:nvSpPr>
            <p:spPr bwMode="auto">
              <a:xfrm>
                <a:off x="1236663" y="5214632"/>
                <a:ext cx="490788" cy="490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1948C8EC-9A8F-D8C8-30F0-4FBD4E6A8CA0}"/>
                  </a:ext>
                </a:extLst>
              </p:cNvPr>
              <p:cNvGrpSpPr/>
              <p:nvPr/>
            </p:nvGrpSpPr>
            <p:grpSpPr>
              <a:xfrm>
                <a:off x="1988348" y="5221845"/>
                <a:ext cx="2217875" cy="476362"/>
                <a:chOff x="1424585" y="1541351"/>
                <a:chExt cx="3873724" cy="476362"/>
              </a:xfrm>
            </p:grpSpPr>
            <p:sp>
              <p:nvSpPr>
                <p:cNvPr id="34" name="Google Shape;437;p14">
                  <a:extLst>
                    <a:ext uri="{FF2B5EF4-FFF2-40B4-BE49-F238E27FC236}">
                      <a16:creationId xmlns:a16="http://schemas.microsoft.com/office/drawing/2014/main" id="{9A6DECBC-075F-D8D9-0053-6E0C7D0EF712}"/>
                    </a:ext>
                  </a:extLst>
                </p:cNvPr>
                <p:cNvSpPr txBox="1"/>
                <p:nvPr/>
              </p:nvSpPr>
              <p:spPr>
                <a:xfrm>
                  <a:off x="1424585" y="1541351"/>
                  <a:ext cx="3873724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marR="0" lvl="0" indent="770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1325"/>
                    </a:buClr>
                    <a:buSzPts val="1400"/>
                    <a:buFont typeface="Montserrat"/>
                    <a:buNone/>
                  </a:pPr>
                  <a:r>
                    <a:rPr lang="en-GB" sz="1400" b="1" i="0" u="none" strike="noStrike" cap="none">
                      <a:solidFill>
                        <a:schemeClr val="bg1"/>
                      </a:solidFill>
                      <a:latin typeface="+mj-lt"/>
                      <a:ea typeface="Arial"/>
                      <a:cs typeface="Arial"/>
                      <a:sym typeface="Montserrat"/>
                    </a:rPr>
                    <a:t>Website</a:t>
                  </a:r>
                  <a:endParaRPr lang="en-GB" sz="1400" b="0" i="0" u="none" strike="noStrike" cap="none">
                    <a:solidFill>
                      <a:schemeClr val="bg1"/>
                    </a:solidFill>
                    <a:latin typeface="+mj-lt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436;p14">
                  <a:extLst>
                    <a:ext uri="{FF2B5EF4-FFF2-40B4-BE49-F238E27FC236}">
                      <a16:creationId xmlns:a16="http://schemas.microsoft.com/office/drawing/2014/main" id="{4D39798B-9B2D-FBFC-A331-AF6A8FEB7E5C}"/>
                    </a:ext>
                  </a:extLst>
                </p:cNvPr>
                <p:cNvSpPr txBox="1"/>
                <p:nvPr/>
              </p:nvSpPr>
              <p:spPr>
                <a:xfrm>
                  <a:off x="1424585" y="1808425"/>
                  <a:ext cx="3873724" cy="2092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285750" indent="-2857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  <a:defRPr sz="1400">
                      <a:solidFill>
                        <a:schemeClr val="tx2"/>
                      </a:solidFill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>
                    <a:spcBef>
                      <a:spcPts val="600"/>
                    </a:spcBef>
                    <a:buClr>
                      <a:schemeClr val="accent1"/>
                    </a:buClr>
                    <a:buNone/>
                  </a:pPr>
                  <a:r>
                    <a:rPr lang="en-US" sz="1200">
                      <a:solidFill>
                        <a:schemeClr val="tx1"/>
                      </a:solidFill>
                    </a:rPr>
                    <a:t>https://ocvembor.com</a:t>
                  </a:r>
                </a:p>
              </p:txBody>
            </p:sp>
          </p:grpSp>
          <p:pic>
            <p:nvPicPr>
              <p:cNvPr id="59" name="Graphic 58">
                <a:extLst>
                  <a:ext uri="{FF2B5EF4-FFF2-40B4-BE49-F238E27FC236}">
                    <a16:creationId xmlns:a16="http://schemas.microsoft.com/office/drawing/2014/main" id="{E99B5923-3AAD-51D4-7A7E-E429E66FC5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344897" y="5322866"/>
                <a:ext cx="274320" cy="27432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698CC17-793C-7822-DB82-0CD9E8AE7239}"/>
                </a:ext>
              </a:extLst>
            </p:cNvPr>
            <p:cNvGrpSpPr/>
            <p:nvPr/>
          </p:nvGrpSpPr>
          <p:grpSpPr>
            <a:xfrm>
              <a:off x="1236663" y="2990586"/>
              <a:ext cx="2969560" cy="490788"/>
              <a:chOff x="1236663" y="2990586"/>
              <a:chExt cx="2969560" cy="490788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FFAED96-38B0-0CAB-4C34-44189B8C69DC}"/>
                  </a:ext>
                </a:extLst>
              </p:cNvPr>
              <p:cNvSpPr/>
              <p:nvPr/>
            </p:nvSpPr>
            <p:spPr bwMode="auto">
              <a:xfrm>
                <a:off x="1236663" y="2990586"/>
                <a:ext cx="490788" cy="490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B54E169B-1148-518D-A8EC-518854C041DD}"/>
                  </a:ext>
                </a:extLst>
              </p:cNvPr>
              <p:cNvGrpSpPr/>
              <p:nvPr/>
            </p:nvGrpSpPr>
            <p:grpSpPr>
              <a:xfrm>
                <a:off x="1988348" y="2997799"/>
                <a:ext cx="2217875" cy="475785"/>
                <a:chOff x="1424585" y="1541351"/>
                <a:chExt cx="3873724" cy="475785"/>
              </a:xfrm>
            </p:grpSpPr>
            <p:sp>
              <p:nvSpPr>
                <p:cNvPr id="39" name="Google Shape;437;p14">
                  <a:extLst>
                    <a:ext uri="{FF2B5EF4-FFF2-40B4-BE49-F238E27FC236}">
                      <a16:creationId xmlns:a16="http://schemas.microsoft.com/office/drawing/2014/main" id="{EA43CA43-2F4F-B405-16FC-4E5257D4CA47}"/>
                    </a:ext>
                  </a:extLst>
                </p:cNvPr>
                <p:cNvSpPr txBox="1"/>
                <p:nvPr/>
              </p:nvSpPr>
              <p:spPr>
                <a:xfrm>
                  <a:off x="1424585" y="1541351"/>
                  <a:ext cx="3873724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marR="0" lvl="0" indent="770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1325"/>
                    </a:buClr>
                    <a:buSzPts val="1400"/>
                    <a:buFont typeface="Montserrat"/>
                    <a:buNone/>
                  </a:pPr>
                  <a:r>
                    <a:rPr lang="en-GB" sz="1400" b="1" i="0" u="none" strike="noStrike" cap="none">
                      <a:solidFill>
                        <a:schemeClr val="bg1"/>
                      </a:solidFill>
                      <a:latin typeface="+mj-lt"/>
                      <a:ea typeface="Arial"/>
                      <a:cs typeface="Arial"/>
                      <a:sym typeface="Montserrat"/>
                    </a:rPr>
                    <a:t>Address</a:t>
                  </a:r>
                  <a:endParaRPr lang="en-GB" sz="1400" b="0" i="0" u="none" strike="noStrike" cap="none">
                    <a:solidFill>
                      <a:schemeClr val="bg1"/>
                    </a:solidFill>
                    <a:latin typeface="+mj-lt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436;p14">
                  <a:extLst>
                    <a:ext uri="{FF2B5EF4-FFF2-40B4-BE49-F238E27FC236}">
                      <a16:creationId xmlns:a16="http://schemas.microsoft.com/office/drawing/2014/main" id="{12D7AA63-A03E-1F01-6415-712F8110DD63}"/>
                    </a:ext>
                  </a:extLst>
                </p:cNvPr>
                <p:cNvSpPr txBox="1"/>
                <p:nvPr/>
              </p:nvSpPr>
              <p:spPr>
                <a:xfrm>
                  <a:off x="1424585" y="1808425"/>
                  <a:ext cx="3873724" cy="2087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285750" indent="-2857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  <a:defRPr sz="1400">
                      <a:solidFill>
                        <a:schemeClr val="tx2"/>
                      </a:solidFill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>
                    <a:spcBef>
                      <a:spcPts val="600"/>
                    </a:spcBef>
                    <a:buClr>
                      <a:schemeClr val="accent1"/>
                    </a:buClr>
                    <a:buNone/>
                  </a:pPr>
                  <a:r>
                    <a:rPr lang="en-US" sz="1200">
                      <a:solidFill>
                        <a:schemeClr val="tx1"/>
                      </a:solidFill>
                    </a:rPr>
                    <a:t>1 Nuzum Court Buffalo, NY</a:t>
                  </a:r>
                </a:p>
              </p:txBody>
            </p:sp>
          </p:grpSp>
          <p:pic>
            <p:nvPicPr>
              <p:cNvPr id="61" name="Graphic 60">
                <a:extLst>
                  <a:ext uri="{FF2B5EF4-FFF2-40B4-BE49-F238E27FC236}">
                    <a16:creationId xmlns:a16="http://schemas.microsoft.com/office/drawing/2014/main" id="{8A5A1D9A-2AB2-E6E4-3F1B-C4EFA074D6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344897" y="3098820"/>
                <a:ext cx="274320" cy="274320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AC8B9CB-8A8E-D171-8B21-53109CD95148}"/>
                </a:ext>
              </a:extLst>
            </p:cNvPr>
            <p:cNvGrpSpPr/>
            <p:nvPr/>
          </p:nvGrpSpPr>
          <p:grpSpPr>
            <a:xfrm>
              <a:off x="1236663" y="4551364"/>
              <a:ext cx="2969560" cy="490788"/>
              <a:chOff x="1236663" y="4473284"/>
              <a:chExt cx="2969560" cy="490788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6B24C368-142D-33B3-B98D-98A728CA1388}"/>
                  </a:ext>
                </a:extLst>
              </p:cNvPr>
              <p:cNvSpPr/>
              <p:nvPr/>
            </p:nvSpPr>
            <p:spPr bwMode="auto">
              <a:xfrm>
                <a:off x="1236663" y="4473284"/>
                <a:ext cx="490788" cy="490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C785ADA-93A5-C25A-69B5-A08BE1F883B7}"/>
                  </a:ext>
                </a:extLst>
              </p:cNvPr>
              <p:cNvGrpSpPr/>
              <p:nvPr/>
            </p:nvGrpSpPr>
            <p:grpSpPr>
              <a:xfrm>
                <a:off x="1988348" y="4480497"/>
                <a:ext cx="2217875" cy="476362"/>
                <a:chOff x="1424585" y="1541351"/>
                <a:chExt cx="3873724" cy="476362"/>
              </a:xfrm>
            </p:grpSpPr>
            <p:sp>
              <p:nvSpPr>
                <p:cNvPr id="29" name="Google Shape;437;p14">
                  <a:extLst>
                    <a:ext uri="{FF2B5EF4-FFF2-40B4-BE49-F238E27FC236}">
                      <a16:creationId xmlns:a16="http://schemas.microsoft.com/office/drawing/2014/main" id="{2A2DC0E8-A582-1D86-9A0C-8C584A5840C3}"/>
                    </a:ext>
                  </a:extLst>
                </p:cNvPr>
                <p:cNvSpPr txBox="1"/>
                <p:nvPr/>
              </p:nvSpPr>
              <p:spPr>
                <a:xfrm>
                  <a:off x="1424585" y="1541351"/>
                  <a:ext cx="3873724" cy="2154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t" anchorCtr="0">
                  <a:sp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marR="0" lvl="0" indent="770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1325"/>
                    </a:buClr>
                    <a:buSzPts val="1400"/>
                    <a:buFont typeface="Montserrat"/>
                    <a:buNone/>
                  </a:pPr>
                  <a:r>
                    <a:rPr lang="en-GB" sz="1400" b="1">
                      <a:solidFill>
                        <a:schemeClr val="bg1"/>
                      </a:solidFill>
                      <a:latin typeface="+mj-lt"/>
                      <a:sym typeface="Montserrat"/>
                    </a:rPr>
                    <a:t>Number</a:t>
                  </a:r>
                  <a:endParaRPr lang="en-GB" sz="1400" b="0" i="0" u="none" strike="noStrike" cap="none">
                    <a:solidFill>
                      <a:schemeClr val="bg1"/>
                    </a:solidFill>
                    <a:latin typeface="+mj-lt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436;p14">
                  <a:extLst>
                    <a:ext uri="{FF2B5EF4-FFF2-40B4-BE49-F238E27FC236}">
                      <a16:creationId xmlns:a16="http://schemas.microsoft.com/office/drawing/2014/main" id="{44156550-9996-9F9C-2386-B9223C3E6006}"/>
                    </a:ext>
                  </a:extLst>
                </p:cNvPr>
                <p:cNvSpPr txBox="1"/>
                <p:nvPr/>
              </p:nvSpPr>
              <p:spPr>
                <a:xfrm>
                  <a:off x="1424585" y="1808425"/>
                  <a:ext cx="3873724" cy="2092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285750" indent="-2857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  <a:defRPr sz="1400">
                      <a:solidFill>
                        <a:schemeClr val="tx2"/>
                      </a:solidFill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849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>
                    <a:spcBef>
                      <a:spcPts val="600"/>
                    </a:spcBef>
                    <a:buClr>
                      <a:schemeClr val="accent1"/>
                    </a:buClr>
                    <a:buNone/>
                  </a:pPr>
                  <a:r>
                    <a:rPr lang="en-US" sz="1200">
                      <a:solidFill>
                        <a:schemeClr val="tx1"/>
                      </a:solidFill>
                    </a:rPr>
                    <a:t>+1 234-567-8910</a:t>
                  </a:r>
                </a:p>
              </p:txBody>
            </p:sp>
          </p:grpSp>
          <p:pic>
            <p:nvPicPr>
              <p:cNvPr id="63" name="Graphic 62">
                <a:extLst>
                  <a:ext uri="{FF2B5EF4-FFF2-40B4-BE49-F238E27FC236}">
                    <a16:creationId xmlns:a16="http://schemas.microsoft.com/office/drawing/2014/main" id="{BD7B8286-4137-9B3B-DC75-51EAC46172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344897" y="4581518"/>
                <a:ext cx="274320" cy="274320"/>
              </a:xfrm>
              <a:prstGeom prst="rect">
                <a:avLst/>
              </a:prstGeom>
            </p:spPr>
          </p:pic>
        </p:grp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2340910-6D1E-44FC-0F46-A7F1EDB1A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563" y="1614825"/>
            <a:ext cx="2574697" cy="529985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D854D1-CE7F-E145-3AB9-E07838355F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75E782-1BC7-CFC8-7C9D-028EAC72551E}"/>
              </a:ext>
            </a:extLst>
          </p:cNvPr>
          <p:cNvSpPr/>
          <p:nvPr/>
        </p:nvSpPr>
        <p:spPr bwMode="auto">
          <a:xfrm>
            <a:off x="3823224" y="6269038"/>
            <a:ext cx="8368776" cy="588962"/>
          </a:xfrm>
          <a:prstGeom prst="rect">
            <a:avLst/>
          </a:prstGeom>
          <a:solidFill>
            <a:srgbClr val="02010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C4997FB-8B9D-8469-86EA-2D5D1C8ACE01}"/>
              </a:ext>
            </a:extLst>
          </p:cNvPr>
          <p:cNvSpPr txBox="1"/>
          <p:nvPr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8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48" name="Google Shape;436;p14">
            <a:extLst>
              <a:ext uri="{FF2B5EF4-FFF2-40B4-BE49-F238E27FC236}">
                <a16:creationId xmlns:a16="http://schemas.microsoft.com/office/drawing/2014/main" id="{331EE453-6F6C-1A43-4F81-338071715E4E}"/>
              </a:ext>
            </a:extLst>
          </p:cNvPr>
          <p:cNvSpPr txBox="1"/>
          <p:nvPr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Mobile App">
      <a:dk1>
        <a:srgbClr val="838383"/>
      </a:dk1>
      <a:lt1>
        <a:srgbClr val="FFFFFF"/>
      </a:lt1>
      <a:dk2>
        <a:srgbClr val="02010C"/>
      </a:dk2>
      <a:lt2>
        <a:srgbClr val="0B0E27"/>
      </a:lt2>
      <a:accent1>
        <a:srgbClr val="07F1EF"/>
      </a:accent1>
      <a:accent2>
        <a:srgbClr val="3045FF"/>
      </a:accent2>
      <a:accent3>
        <a:srgbClr val="9D459C"/>
      </a:accent3>
      <a:accent4>
        <a:srgbClr val="07F1EF"/>
      </a:accent4>
      <a:accent5>
        <a:srgbClr val="3045FF"/>
      </a:accent5>
      <a:accent6>
        <a:srgbClr val="9D459C"/>
      </a:accent6>
      <a:hlink>
        <a:srgbClr val="3045FF"/>
      </a:hlink>
      <a:folHlink>
        <a:srgbClr val="9D459C"/>
      </a:folHlink>
    </a:clrScheme>
    <a:fontScheme name="2 Pitch Deck Healthcare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13266</TotalTime>
  <Words>617</Words>
  <Application>Microsoft Office PowerPoint</Application>
  <PresentationFormat>Widescreen</PresentationFormat>
  <Paragraphs>126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Roboto</vt:lpstr>
      <vt:lpstr>Inter</vt:lpstr>
      <vt:lpstr>Arial</vt:lpstr>
      <vt:lpstr>Inter Extra Bold</vt:lpstr>
      <vt:lpstr>Sora SemiBold</vt:lpstr>
      <vt:lpstr>Segoe UI</vt:lpstr>
      <vt:lpstr>Calibri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Our Service</vt:lpstr>
      <vt:lpstr>The Traction</vt:lpstr>
      <vt:lpstr>Meet Our Team</vt:lpstr>
      <vt:lpstr>Join Our App Journey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439</cp:revision>
  <dcterms:created xsi:type="dcterms:W3CDTF">2024-04-04T18:01:04Z</dcterms:created>
  <dcterms:modified xsi:type="dcterms:W3CDTF">2025-05-22T08:08:03Z</dcterms:modified>
  <cp:category/>
</cp:coreProperties>
</file>