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52" r:id="rId5"/>
    <p:sldId id="3347" r:id="rId6"/>
    <p:sldId id="3346" r:id="rId7"/>
    <p:sldId id="3353" r:id="rId8"/>
    <p:sldId id="3343" r:id="rId9"/>
    <p:sldId id="3359" r:id="rId10"/>
  </p:sldIdLst>
  <p:sldSz cx="12192000" cy="6858000"/>
  <p:notesSz cx="6858000" cy="9144000"/>
  <p:embeddedFontLst>
    <p:embeddedFont>
      <p:font typeface="League Spartan" pitchFamily="2" charset="0"/>
      <p:regular r:id="rId13"/>
      <p:bold r:id="rId14"/>
    </p:embeddedFont>
    <p:embeddedFont>
      <p:font typeface="Manrope" pitchFamily="2" charset="0"/>
      <p:regular r:id="rId15"/>
      <p:bold r:id="rId16"/>
    </p:embeddedFont>
    <p:embeddedFont>
      <p:font typeface="Manrope ExtraBold" pitchFamily="2" charset="0"/>
      <p:bold r:id="rId17"/>
    </p:embeddedFont>
    <p:embeddedFont>
      <p:font typeface="Montserrat" panose="00000500000000000000" pitchFamily="2" charset="0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  <p:embeddedFont>
      <p:font typeface="Segoe UI" panose="020B0502040204020203" pitchFamily="34" charset="0"/>
      <p:regular r:id="rId26"/>
      <p:bold r:id="rId27"/>
      <p:italic r:id="rId28"/>
      <p:boldItalic r:id="rId29"/>
    </p:embeddedFont>
    <p:embeddedFont>
      <p:font typeface="Sora SemiBold" pitchFamily="2" charset="0"/>
      <p:bold r:id="rId30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5F9"/>
    <a:srgbClr val="0D0D0D"/>
    <a:srgbClr val="F8F7F9"/>
    <a:srgbClr val="C8C7C5"/>
    <a:srgbClr val="F2F8FF"/>
    <a:srgbClr val="EBF2F8"/>
    <a:srgbClr val="C0E0ED"/>
    <a:srgbClr val="DEE4EE"/>
    <a:srgbClr val="C3D0D5"/>
    <a:srgbClr val="CED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94-4002-A939-A49BCD654F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94-4002-A939-A49BCD654F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  <c:pt idx="6">
                  <c:v>6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94-4002-A939-A49BCD654FF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Sheet1!$E$2:$E$9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94-4002-A939-A49BCD654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248082672"/>
        <c:axId val="204102992"/>
      </c:barChart>
      <c:catAx>
        <c:axId val="124808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02992"/>
        <c:crosses val="autoZero"/>
        <c:auto val="1"/>
        <c:lblAlgn val="ctr"/>
        <c:lblOffset val="100"/>
        <c:noMultiLvlLbl val="0"/>
      </c:catAx>
      <c:valAx>
        <c:axId val="204102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8082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127736-0593-72F5-C535-AB24E07778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94514" y="458028"/>
            <a:ext cx="4725987" cy="5904668"/>
          </a:xfrm>
          <a:custGeom>
            <a:avLst/>
            <a:gdLst>
              <a:gd name="connsiteX0" fmla="*/ 412390 w 4725987"/>
              <a:gd name="connsiteY0" fmla="*/ 0 h 5904668"/>
              <a:gd name="connsiteX1" fmla="*/ 4313597 w 4725987"/>
              <a:gd name="connsiteY1" fmla="*/ 0 h 5904668"/>
              <a:gd name="connsiteX2" fmla="*/ 4725987 w 4725987"/>
              <a:gd name="connsiteY2" fmla="*/ 412390 h 5904668"/>
              <a:gd name="connsiteX3" fmla="*/ 4725987 w 4725987"/>
              <a:gd name="connsiteY3" fmla="*/ 5492278 h 5904668"/>
              <a:gd name="connsiteX4" fmla="*/ 4313597 w 4725987"/>
              <a:gd name="connsiteY4" fmla="*/ 5904668 h 5904668"/>
              <a:gd name="connsiteX5" fmla="*/ 412390 w 4725987"/>
              <a:gd name="connsiteY5" fmla="*/ 5904668 h 5904668"/>
              <a:gd name="connsiteX6" fmla="*/ 0 w 4725987"/>
              <a:gd name="connsiteY6" fmla="*/ 5492278 h 5904668"/>
              <a:gd name="connsiteX7" fmla="*/ 0 w 4725987"/>
              <a:gd name="connsiteY7" fmla="*/ 412390 h 5904668"/>
              <a:gd name="connsiteX8" fmla="*/ 412390 w 4725987"/>
              <a:gd name="connsiteY8" fmla="*/ 0 h 590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25987" h="5904668">
                <a:moveTo>
                  <a:pt x="412390" y="0"/>
                </a:moveTo>
                <a:lnTo>
                  <a:pt x="4313597" y="0"/>
                </a:lnTo>
                <a:cubicBezTo>
                  <a:pt x="4541354" y="0"/>
                  <a:pt x="4725987" y="184633"/>
                  <a:pt x="4725987" y="412390"/>
                </a:cubicBezTo>
                <a:lnTo>
                  <a:pt x="4725987" y="5492278"/>
                </a:lnTo>
                <a:cubicBezTo>
                  <a:pt x="4725987" y="5720035"/>
                  <a:pt x="4541354" y="5904668"/>
                  <a:pt x="4313597" y="5904668"/>
                </a:cubicBezTo>
                <a:lnTo>
                  <a:pt x="412390" y="5904668"/>
                </a:lnTo>
                <a:cubicBezTo>
                  <a:pt x="184633" y="5904668"/>
                  <a:pt x="0" y="5720035"/>
                  <a:pt x="0" y="5492278"/>
                </a:cubicBezTo>
                <a:lnTo>
                  <a:pt x="0" y="412390"/>
                </a:lnTo>
                <a:cubicBezTo>
                  <a:pt x="0" y="184633"/>
                  <a:pt x="184633" y="0"/>
                  <a:pt x="41239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57A20C2-B02C-8C80-3652-86F7626AA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08564" y="2814287"/>
            <a:ext cx="3768725" cy="3548413"/>
          </a:xfrm>
          <a:custGeom>
            <a:avLst/>
            <a:gdLst>
              <a:gd name="connsiteX0" fmla="*/ 309635 w 3768725"/>
              <a:gd name="connsiteY0" fmla="*/ 0 h 3548413"/>
              <a:gd name="connsiteX1" fmla="*/ 3459090 w 3768725"/>
              <a:gd name="connsiteY1" fmla="*/ 0 h 3548413"/>
              <a:gd name="connsiteX2" fmla="*/ 3768725 w 3768725"/>
              <a:gd name="connsiteY2" fmla="*/ 309635 h 3548413"/>
              <a:gd name="connsiteX3" fmla="*/ 3768725 w 3768725"/>
              <a:gd name="connsiteY3" fmla="*/ 3238778 h 3548413"/>
              <a:gd name="connsiteX4" fmla="*/ 3459090 w 3768725"/>
              <a:gd name="connsiteY4" fmla="*/ 3548413 h 3548413"/>
              <a:gd name="connsiteX5" fmla="*/ 309635 w 3768725"/>
              <a:gd name="connsiteY5" fmla="*/ 3548413 h 3548413"/>
              <a:gd name="connsiteX6" fmla="*/ 0 w 3768725"/>
              <a:gd name="connsiteY6" fmla="*/ 3238778 h 3548413"/>
              <a:gd name="connsiteX7" fmla="*/ 0 w 3768725"/>
              <a:gd name="connsiteY7" fmla="*/ 309635 h 3548413"/>
              <a:gd name="connsiteX8" fmla="*/ 309635 w 3768725"/>
              <a:gd name="connsiteY8" fmla="*/ 0 h 354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68725" h="3548413">
                <a:moveTo>
                  <a:pt x="309635" y="0"/>
                </a:moveTo>
                <a:lnTo>
                  <a:pt x="3459090" y="0"/>
                </a:lnTo>
                <a:cubicBezTo>
                  <a:pt x="3630097" y="0"/>
                  <a:pt x="3768725" y="138628"/>
                  <a:pt x="3768725" y="309635"/>
                </a:cubicBezTo>
                <a:lnTo>
                  <a:pt x="3768725" y="3238778"/>
                </a:lnTo>
                <a:cubicBezTo>
                  <a:pt x="3768725" y="3409785"/>
                  <a:pt x="3630097" y="3548413"/>
                  <a:pt x="3459090" y="3548413"/>
                </a:cubicBezTo>
                <a:lnTo>
                  <a:pt x="309635" y="3548413"/>
                </a:lnTo>
                <a:cubicBezTo>
                  <a:pt x="138629" y="3548413"/>
                  <a:pt x="0" y="3409785"/>
                  <a:pt x="0" y="3238778"/>
                </a:cubicBezTo>
                <a:lnTo>
                  <a:pt x="0" y="309635"/>
                </a:lnTo>
                <a:cubicBezTo>
                  <a:pt x="0" y="138628"/>
                  <a:pt x="138629" y="0"/>
                  <a:pt x="30963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968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081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9411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 userDrawn="1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77F8C3AC-8E86-E9F0-0A52-6287CAEF1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E1DB5037-8499-4FB6-B91E-80725E91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B2D5624-C72F-1F79-90A3-B8431E9BB8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33FFB3C-5C4C-B9B9-9F1F-524E80874B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30061" y="566742"/>
            <a:ext cx="3760890" cy="5721663"/>
          </a:xfrm>
          <a:custGeom>
            <a:avLst/>
            <a:gdLst>
              <a:gd name="connsiteX0" fmla="*/ 1880445 w 3760890"/>
              <a:gd name="connsiteY0" fmla="*/ 0 h 5721663"/>
              <a:gd name="connsiteX1" fmla="*/ 3760890 w 3760890"/>
              <a:gd name="connsiteY1" fmla="*/ 1880445 h 5721663"/>
              <a:gd name="connsiteX2" fmla="*/ 3760890 w 3760890"/>
              <a:gd name="connsiteY2" fmla="*/ 3841218 h 5721663"/>
              <a:gd name="connsiteX3" fmla="*/ 1880445 w 3760890"/>
              <a:gd name="connsiteY3" fmla="*/ 5721663 h 5721663"/>
              <a:gd name="connsiteX4" fmla="*/ 0 w 3760890"/>
              <a:gd name="connsiteY4" fmla="*/ 3841218 h 5721663"/>
              <a:gd name="connsiteX5" fmla="*/ 0 w 3760890"/>
              <a:gd name="connsiteY5" fmla="*/ 1880445 h 5721663"/>
              <a:gd name="connsiteX6" fmla="*/ 1880445 w 3760890"/>
              <a:gd name="connsiteY6" fmla="*/ 0 h 572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90" h="5721663">
                <a:moveTo>
                  <a:pt x="1880445" y="0"/>
                </a:moveTo>
                <a:cubicBezTo>
                  <a:pt x="2918986" y="0"/>
                  <a:pt x="3760890" y="841904"/>
                  <a:pt x="3760890" y="1880445"/>
                </a:cubicBezTo>
                <a:lnTo>
                  <a:pt x="3760890" y="3841218"/>
                </a:lnTo>
                <a:cubicBezTo>
                  <a:pt x="3760890" y="4879759"/>
                  <a:pt x="2918986" y="5721663"/>
                  <a:pt x="1880445" y="5721663"/>
                </a:cubicBezTo>
                <a:cubicBezTo>
                  <a:pt x="841904" y="5721663"/>
                  <a:pt x="0" y="4879759"/>
                  <a:pt x="0" y="3841218"/>
                </a:cubicBezTo>
                <a:lnTo>
                  <a:pt x="0" y="1880445"/>
                </a:lnTo>
                <a:cubicBezTo>
                  <a:pt x="0" y="841904"/>
                  <a:pt x="841904" y="0"/>
                  <a:pt x="188044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34BDF22-B486-5A70-CB2F-6D1A90638B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5094" y="1175283"/>
            <a:ext cx="2961626" cy="4504568"/>
          </a:xfrm>
          <a:custGeom>
            <a:avLst/>
            <a:gdLst>
              <a:gd name="connsiteX0" fmla="*/ 1480813 w 2961626"/>
              <a:gd name="connsiteY0" fmla="*/ 0 h 4504568"/>
              <a:gd name="connsiteX1" fmla="*/ 2961626 w 2961626"/>
              <a:gd name="connsiteY1" fmla="*/ 1480813 h 4504568"/>
              <a:gd name="connsiteX2" fmla="*/ 2961625 w 2961626"/>
              <a:gd name="connsiteY2" fmla="*/ 3023755 h 4504568"/>
              <a:gd name="connsiteX3" fmla="*/ 1480812 w 2961626"/>
              <a:gd name="connsiteY3" fmla="*/ 4504568 h 4504568"/>
              <a:gd name="connsiteX4" fmla="*/ 1480813 w 2961626"/>
              <a:gd name="connsiteY4" fmla="*/ 4504567 h 4504568"/>
              <a:gd name="connsiteX5" fmla="*/ 0 w 2961626"/>
              <a:gd name="connsiteY5" fmla="*/ 3023754 h 4504568"/>
              <a:gd name="connsiteX6" fmla="*/ 0 w 2961626"/>
              <a:gd name="connsiteY6" fmla="*/ 1480813 h 4504568"/>
              <a:gd name="connsiteX7" fmla="*/ 1480813 w 2961626"/>
              <a:gd name="connsiteY7" fmla="*/ 0 h 45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61626" h="4504568">
                <a:moveTo>
                  <a:pt x="1480813" y="0"/>
                </a:moveTo>
                <a:cubicBezTo>
                  <a:pt x="2298643" y="0"/>
                  <a:pt x="2961626" y="662983"/>
                  <a:pt x="2961626" y="1480813"/>
                </a:cubicBezTo>
                <a:cubicBezTo>
                  <a:pt x="2961626" y="1995127"/>
                  <a:pt x="2961625" y="2509441"/>
                  <a:pt x="2961625" y="3023755"/>
                </a:cubicBezTo>
                <a:cubicBezTo>
                  <a:pt x="2961625" y="3841585"/>
                  <a:pt x="2298642" y="4504568"/>
                  <a:pt x="1480812" y="4504568"/>
                </a:cubicBezTo>
                <a:lnTo>
                  <a:pt x="1480813" y="4504567"/>
                </a:lnTo>
                <a:cubicBezTo>
                  <a:pt x="662983" y="4504567"/>
                  <a:pt x="0" y="3841584"/>
                  <a:pt x="0" y="3023754"/>
                </a:cubicBezTo>
                <a:lnTo>
                  <a:pt x="0" y="1480813"/>
                </a:lnTo>
                <a:cubicBezTo>
                  <a:pt x="0" y="662983"/>
                  <a:pt x="662983" y="0"/>
                  <a:pt x="148081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32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B2BE35-F37E-A2E8-6EFF-E849A64068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667434"/>
            <a:ext cx="2551113" cy="2009020"/>
          </a:xfrm>
          <a:custGeom>
            <a:avLst/>
            <a:gdLst>
              <a:gd name="connsiteX0" fmla="*/ 175307 w 2551113"/>
              <a:gd name="connsiteY0" fmla="*/ 0 h 2009020"/>
              <a:gd name="connsiteX1" fmla="*/ 2375806 w 2551113"/>
              <a:gd name="connsiteY1" fmla="*/ 0 h 2009020"/>
              <a:gd name="connsiteX2" fmla="*/ 2551113 w 2551113"/>
              <a:gd name="connsiteY2" fmla="*/ 175307 h 2009020"/>
              <a:gd name="connsiteX3" fmla="*/ 2551113 w 2551113"/>
              <a:gd name="connsiteY3" fmla="*/ 1833713 h 2009020"/>
              <a:gd name="connsiteX4" fmla="*/ 2375806 w 2551113"/>
              <a:gd name="connsiteY4" fmla="*/ 2009020 h 2009020"/>
              <a:gd name="connsiteX5" fmla="*/ 175307 w 2551113"/>
              <a:gd name="connsiteY5" fmla="*/ 2009020 h 2009020"/>
              <a:gd name="connsiteX6" fmla="*/ 0 w 2551113"/>
              <a:gd name="connsiteY6" fmla="*/ 1833713 h 2009020"/>
              <a:gd name="connsiteX7" fmla="*/ 0 w 2551113"/>
              <a:gd name="connsiteY7" fmla="*/ 175307 h 2009020"/>
              <a:gd name="connsiteX8" fmla="*/ 175307 w 2551113"/>
              <a:gd name="connsiteY8" fmla="*/ 0 h 200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3" h="2009020">
                <a:moveTo>
                  <a:pt x="175307" y="0"/>
                </a:moveTo>
                <a:lnTo>
                  <a:pt x="2375806" y="0"/>
                </a:lnTo>
                <a:cubicBezTo>
                  <a:pt x="2472625" y="0"/>
                  <a:pt x="2551113" y="78488"/>
                  <a:pt x="2551113" y="175307"/>
                </a:cubicBezTo>
                <a:lnTo>
                  <a:pt x="2551113" y="1833713"/>
                </a:lnTo>
                <a:cubicBezTo>
                  <a:pt x="2551113" y="1930532"/>
                  <a:pt x="2472625" y="2009020"/>
                  <a:pt x="2375806" y="2009020"/>
                </a:cubicBezTo>
                <a:lnTo>
                  <a:pt x="175307" y="2009020"/>
                </a:lnTo>
                <a:cubicBezTo>
                  <a:pt x="78488" y="2009020"/>
                  <a:pt x="0" y="1930532"/>
                  <a:pt x="0" y="1833713"/>
                </a:cubicBezTo>
                <a:lnTo>
                  <a:pt x="0" y="175307"/>
                </a:lnTo>
                <a:cubicBezTo>
                  <a:pt x="0" y="78488"/>
                  <a:pt x="78488" y="0"/>
                  <a:pt x="1753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F8AD4E-689C-4704-2DF4-9A138CE5D4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4129" y="1667433"/>
            <a:ext cx="2551113" cy="2009020"/>
          </a:xfrm>
          <a:custGeom>
            <a:avLst/>
            <a:gdLst>
              <a:gd name="connsiteX0" fmla="*/ 175307 w 2551113"/>
              <a:gd name="connsiteY0" fmla="*/ 0 h 2009020"/>
              <a:gd name="connsiteX1" fmla="*/ 2375807 w 2551113"/>
              <a:gd name="connsiteY1" fmla="*/ 0 h 2009020"/>
              <a:gd name="connsiteX2" fmla="*/ 2551113 w 2551113"/>
              <a:gd name="connsiteY2" fmla="*/ 175307 h 2009020"/>
              <a:gd name="connsiteX3" fmla="*/ 2551113 w 2551113"/>
              <a:gd name="connsiteY3" fmla="*/ 1833713 h 2009020"/>
              <a:gd name="connsiteX4" fmla="*/ 2375807 w 2551113"/>
              <a:gd name="connsiteY4" fmla="*/ 2009020 h 2009020"/>
              <a:gd name="connsiteX5" fmla="*/ 175307 w 2551113"/>
              <a:gd name="connsiteY5" fmla="*/ 2009020 h 2009020"/>
              <a:gd name="connsiteX6" fmla="*/ 0 w 2551113"/>
              <a:gd name="connsiteY6" fmla="*/ 1833713 h 2009020"/>
              <a:gd name="connsiteX7" fmla="*/ 0 w 2551113"/>
              <a:gd name="connsiteY7" fmla="*/ 175307 h 2009020"/>
              <a:gd name="connsiteX8" fmla="*/ 175307 w 2551113"/>
              <a:gd name="connsiteY8" fmla="*/ 0 h 200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3" h="2009020">
                <a:moveTo>
                  <a:pt x="175307" y="0"/>
                </a:moveTo>
                <a:lnTo>
                  <a:pt x="2375807" y="0"/>
                </a:lnTo>
                <a:cubicBezTo>
                  <a:pt x="2472625" y="0"/>
                  <a:pt x="2551113" y="78488"/>
                  <a:pt x="2551113" y="175307"/>
                </a:cubicBezTo>
                <a:lnTo>
                  <a:pt x="2551113" y="1833713"/>
                </a:lnTo>
                <a:cubicBezTo>
                  <a:pt x="2551113" y="1930532"/>
                  <a:pt x="2472625" y="2009020"/>
                  <a:pt x="2375807" y="2009020"/>
                </a:cubicBezTo>
                <a:lnTo>
                  <a:pt x="175307" y="2009020"/>
                </a:lnTo>
                <a:cubicBezTo>
                  <a:pt x="78488" y="2009020"/>
                  <a:pt x="0" y="1930532"/>
                  <a:pt x="0" y="1833713"/>
                </a:cubicBezTo>
                <a:lnTo>
                  <a:pt x="0" y="175307"/>
                </a:lnTo>
                <a:cubicBezTo>
                  <a:pt x="0" y="78488"/>
                  <a:pt x="78488" y="0"/>
                  <a:pt x="1753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55CBB69-06A8-D3A7-D6AE-5EDB426E1C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6758" y="1667433"/>
            <a:ext cx="2551113" cy="2009020"/>
          </a:xfrm>
          <a:custGeom>
            <a:avLst/>
            <a:gdLst>
              <a:gd name="connsiteX0" fmla="*/ 175307 w 2551113"/>
              <a:gd name="connsiteY0" fmla="*/ 0 h 2009020"/>
              <a:gd name="connsiteX1" fmla="*/ 2375806 w 2551113"/>
              <a:gd name="connsiteY1" fmla="*/ 0 h 2009020"/>
              <a:gd name="connsiteX2" fmla="*/ 2551113 w 2551113"/>
              <a:gd name="connsiteY2" fmla="*/ 175307 h 2009020"/>
              <a:gd name="connsiteX3" fmla="*/ 2551113 w 2551113"/>
              <a:gd name="connsiteY3" fmla="*/ 1833713 h 2009020"/>
              <a:gd name="connsiteX4" fmla="*/ 2375806 w 2551113"/>
              <a:gd name="connsiteY4" fmla="*/ 2009020 h 2009020"/>
              <a:gd name="connsiteX5" fmla="*/ 175307 w 2551113"/>
              <a:gd name="connsiteY5" fmla="*/ 2009020 h 2009020"/>
              <a:gd name="connsiteX6" fmla="*/ 0 w 2551113"/>
              <a:gd name="connsiteY6" fmla="*/ 1833713 h 2009020"/>
              <a:gd name="connsiteX7" fmla="*/ 0 w 2551113"/>
              <a:gd name="connsiteY7" fmla="*/ 175307 h 2009020"/>
              <a:gd name="connsiteX8" fmla="*/ 175307 w 2551113"/>
              <a:gd name="connsiteY8" fmla="*/ 0 h 200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3" h="2009020">
                <a:moveTo>
                  <a:pt x="175307" y="0"/>
                </a:moveTo>
                <a:lnTo>
                  <a:pt x="2375806" y="0"/>
                </a:lnTo>
                <a:cubicBezTo>
                  <a:pt x="2472625" y="0"/>
                  <a:pt x="2551113" y="78488"/>
                  <a:pt x="2551113" y="175307"/>
                </a:cubicBezTo>
                <a:lnTo>
                  <a:pt x="2551113" y="1833713"/>
                </a:lnTo>
                <a:cubicBezTo>
                  <a:pt x="2551113" y="1930532"/>
                  <a:pt x="2472625" y="2009020"/>
                  <a:pt x="2375806" y="2009020"/>
                </a:cubicBezTo>
                <a:lnTo>
                  <a:pt x="175307" y="2009020"/>
                </a:lnTo>
                <a:cubicBezTo>
                  <a:pt x="78488" y="2009020"/>
                  <a:pt x="0" y="1930532"/>
                  <a:pt x="0" y="1833713"/>
                </a:cubicBezTo>
                <a:lnTo>
                  <a:pt x="0" y="175307"/>
                </a:lnTo>
                <a:cubicBezTo>
                  <a:pt x="0" y="78488"/>
                  <a:pt x="78488" y="0"/>
                  <a:pt x="1753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59C3C2-94D4-6A69-8512-E193E964AE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69387" y="1667434"/>
            <a:ext cx="2551113" cy="2009020"/>
          </a:xfrm>
          <a:custGeom>
            <a:avLst/>
            <a:gdLst>
              <a:gd name="connsiteX0" fmla="*/ 175307 w 2551113"/>
              <a:gd name="connsiteY0" fmla="*/ 0 h 2009020"/>
              <a:gd name="connsiteX1" fmla="*/ 2375806 w 2551113"/>
              <a:gd name="connsiteY1" fmla="*/ 0 h 2009020"/>
              <a:gd name="connsiteX2" fmla="*/ 2551113 w 2551113"/>
              <a:gd name="connsiteY2" fmla="*/ 175307 h 2009020"/>
              <a:gd name="connsiteX3" fmla="*/ 2551113 w 2551113"/>
              <a:gd name="connsiteY3" fmla="*/ 1833713 h 2009020"/>
              <a:gd name="connsiteX4" fmla="*/ 2375806 w 2551113"/>
              <a:gd name="connsiteY4" fmla="*/ 2009020 h 2009020"/>
              <a:gd name="connsiteX5" fmla="*/ 175307 w 2551113"/>
              <a:gd name="connsiteY5" fmla="*/ 2009020 h 2009020"/>
              <a:gd name="connsiteX6" fmla="*/ 0 w 2551113"/>
              <a:gd name="connsiteY6" fmla="*/ 1833713 h 2009020"/>
              <a:gd name="connsiteX7" fmla="*/ 0 w 2551113"/>
              <a:gd name="connsiteY7" fmla="*/ 175307 h 2009020"/>
              <a:gd name="connsiteX8" fmla="*/ 175307 w 2551113"/>
              <a:gd name="connsiteY8" fmla="*/ 0 h 200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3" h="2009020">
                <a:moveTo>
                  <a:pt x="175307" y="0"/>
                </a:moveTo>
                <a:lnTo>
                  <a:pt x="2375806" y="0"/>
                </a:lnTo>
                <a:cubicBezTo>
                  <a:pt x="2472625" y="0"/>
                  <a:pt x="2551113" y="78488"/>
                  <a:pt x="2551113" y="175307"/>
                </a:cubicBezTo>
                <a:lnTo>
                  <a:pt x="2551113" y="1833713"/>
                </a:lnTo>
                <a:cubicBezTo>
                  <a:pt x="2551113" y="1930532"/>
                  <a:pt x="2472625" y="2009020"/>
                  <a:pt x="2375806" y="2009020"/>
                </a:cubicBezTo>
                <a:lnTo>
                  <a:pt x="175307" y="2009020"/>
                </a:lnTo>
                <a:cubicBezTo>
                  <a:pt x="78488" y="2009020"/>
                  <a:pt x="0" y="1930532"/>
                  <a:pt x="0" y="1833713"/>
                </a:cubicBezTo>
                <a:lnTo>
                  <a:pt x="0" y="175307"/>
                </a:lnTo>
                <a:cubicBezTo>
                  <a:pt x="0" y="78488"/>
                  <a:pt x="78488" y="0"/>
                  <a:pt x="17530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924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8C2B6E-82AE-6648-658D-87F5946C1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50568" y="339538"/>
            <a:ext cx="2990742" cy="3510909"/>
          </a:xfrm>
          <a:custGeom>
            <a:avLst/>
            <a:gdLst>
              <a:gd name="connsiteX0" fmla="*/ 161521 w 2990742"/>
              <a:gd name="connsiteY0" fmla="*/ 0 h 3510909"/>
              <a:gd name="connsiteX1" fmla="*/ 2829221 w 2990742"/>
              <a:gd name="connsiteY1" fmla="*/ 0 h 3510909"/>
              <a:gd name="connsiteX2" fmla="*/ 2990742 w 2990742"/>
              <a:gd name="connsiteY2" fmla="*/ 161521 h 3510909"/>
              <a:gd name="connsiteX3" fmla="*/ 2990742 w 2990742"/>
              <a:gd name="connsiteY3" fmla="*/ 3350256 h 3510909"/>
              <a:gd name="connsiteX4" fmla="*/ 2828353 w 2990742"/>
              <a:gd name="connsiteY4" fmla="*/ 3510909 h 3510909"/>
              <a:gd name="connsiteX5" fmla="*/ 161521 w 2990742"/>
              <a:gd name="connsiteY5" fmla="*/ 3510909 h 3510909"/>
              <a:gd name="connsiteX6" fmla="*/ 0 w 2990742"/>
              <a:gd name="connsiteY6" fmla="*/ 3349388 h 3510909"/>
              <a:gd name="connsiteX7" fmla="*/ 0 w 2990742"/>
              <a:gd name="connsiteY7" fmla="*/ 161521 h 3510909"/>
              <a:gd name="connsiteX8" fmla="*/ 161521 w 2990742"/>
              <a:gd name="connsiteY8" fmla="*/ 0 h 3510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742" h="3510909">
                <a:moveTo>
                  <a:pt x="161521" y="0"/>
                </a:moveTo>
                <a:lnTo>
                  <a:pt x="2829221" y="0"/>
                </a:lnTo>
                <a:cubicBezTo>
                  <a:pt x="2918666" y="0"/>
                  <a:pt x="2990742" y="72077"/>
                  <a:pt x="2990742" y="161521"/>
                </a:cubicBezTo>
                <a:lnTo>
                  <a:pt x="2990742" y="3350256"/>
                </a:lnTo>
                <a:cubicBezTo>
                  <a:pt x="2989874" y="3438832"/>
                  <a:pt x="2917797" y="3510909"/>
                  <a:pt x="2828353" y="3510909"/>
                </a:cubicBezTo>
                <a:lnTo>
                  <a:pt x="161521" y="3510909"/>
                </a:lnTo>
                <a:cubicBezTo>
                  <a:pt x="72077" y="3510909"/>
                  <a:pt x="0" y="3438832"/>
                  <a:pt x="0" y="3349388"/>
                </a:cubicBezTo>
                <a:lnTo>
                  <a:pt x="0" y="161521"/>
                </a:lnTo>
                <a:cubicBezTo>
                  <a:pt x="0" y="72077"/>
                  <a:pt x="72077" y="0"/>
                  <a:pt x="16152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56D06D-CC88-A649-9CE5-8463773BE8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23014" y="1573521"/>
            <a:ext cx="2990742" cy="3511777"/>
          </a:xfrm>
          <a:custGeom>
            <a:avLst/>
            <a:gdLst>
              <a:gd name="connsiteX0" fmla="*/ 161521 w 2990742"/>
              <a:gd name="connsiteY0" fmla="*/ 0 h 3511777"/>
              <a:gd name="connsiteX1" fmla="*/ 2829221 w 2990742"/>
              <a:gd name="connsiteY1" fmla="*/ 0 h 3511777"/>
              <a:gd name="connsiteX2" fmla="*/ 2990742 w 2990742"/>
              <a:gd name="connsiteY2" fmla="*/ 161521 h 3511777"/>
              <a:gd name="connsiteX3" fmla="*/ 2990742 w 2990742"/>
              <a:gd name="connsiteY3" fmla="*/ 3350256 h 3511777"/>
              <a:gd name="connsiteX4" fmla="*/ 2829221 w 2990742"/>
              <a:gd name="connsiteY4" fmla="*/ 3511777 h 3511777"/>
              <a:gd name="connsiteX5" fmla="*/ 161521 w 2990742"/>
              <a:gd name="connsiteY5" fmla="*/ 3511777 h 3511777"/>
              <a:gd name="connsiteX6" fmla="*/ 0 w 2990742"/>
              <a:gd name="connsiteY6" fmla="*/ 3350256 h 3511777"/>
              <a:gd name="connsiteX7" fmla="*/ 0 w 2990742"/>
              <a:gd name="connsiteY7" fmla="*/ 161521 h 3511777"/>
              <a:gd name="connsiteX8" fmla="*/ 161521 w 2990742"/>
              <a:gd name="connsiteY8" fmla="*/ 0 h 351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742" h="3511777">
                <a:moveTo>
                  <a:pt x="161521" y="0"/>
                </a:moveTo>
                <a:lnTo>
                  <a:pt x="2829221" y="0"/>
                </a:lnTo>
                <a:cubicBezTo>
                  <a:pt x="2918665" y="0"/>
                  <a:pt x="2990742" y="72076"/>
                  <a:pt x="2990742" y="161521"/>
                </a:cubicBezTo>
                <a:lnTo>
                  <a:pt x="2990742" y="3350256"/>
                </a:lnTo>
                <a:cubicBezTo>
                  <a:pt x="2989874" y="3438832"/>
                  <a:pt x="2917797" y="3511777"/>
                  <a:pt x="2829221" y="3511777"/>
                </a:cubicBezTo>
                <a:lnTo>
                  <a:pt x="161521" y="3511777"/>
                </a:lnTo>
                <a:cubicBezTo>
                  <a:pt x="72076" y="3511777"/>
                  <a:pt x="0" y="3439701"/>
                  <a:pt x="0" y="3350256"/>
                </a:cubicBezTo>
                <a:lnTo>
                  <a:pt x="0" y="161521"/>
                </a:lnTo>
                <a:cubicBezTo>
                  <a:pt x="0" y="72076"/>
                  <a:pt x="72076" y="0"/>
                  <a:pt x="16152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D9F0EA-1505-7766-1BCB-20EE6CB8F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81518" y="4083171"/>
            <a:ext cx="2990742" cy="2243924"/>
          </a:xfrm>
          <a:custGeom>
            <a:avLst/>
            <a:gdLst>
              <a:gd name="connsiteX0" fmla="*/ 161521 w 2990742"/>
              <a:gd name="connsiteY0" fmla="*/ 0 h 2243924"/>
              <a:gd name="connsiteX1" fmla="*/ 2829221 w 2990742"/>
              <a:gd name="connsiteY1" fmla="*/ 0 h 2243924"/>
              <a:gd name="connsiteX2" fmla="*/ 2990742 w 2990742"/>
              <a:gd name="connsiteY2" fmla="*/ 161521 h 2243924"/>
              <a:gd name="connsiteX3" fmla="*/ 2990742 w 2990742"/>
              <a:gd name="connsiteY3" fmla="*/ 2083272 h 2243924"/>
              <a:gd name="connsiteX4" fmla="*/ 2828353 w 2990742"/>
              <a:gd name="connsiteY4" fmla="*/ 2243924 h 2243924"/>
              <a:gd name="connsiteX5" fmla="*/ 161521 w 2990742"/>
              <a:gd name="connsiteY5" fmla="*/ 2243924 h 2243924"/>
              <a:gd name="connsiteX6" fmla="*/ 0 w 2990742"/>
              <a:gd name="connsiteY6" fmla="*/ 2082403 h 2243924"/>
              <a:gd name="connsiteX7" fmla="*/ 0 w 2990742"/>
              <a:gd name="connsiteY7" fmla="*/ 161521 h 2243924"/>
              <a:gd name="connsiteX8" fmla="*/ 161521 w 2990742"/>
              <a:gd name="connsiteY8" fmla="*/ 0 h 2243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742" h="2243924">
                <a:moveTo>
                  <a:pt x="161521" y="0"/>
                </a:moveTo>
                <a:lnTo>
                  <a:pt x="2829221" y="0"/>
                </a:lnTo>
                <a:cubicBezTo>
                  <a:pt x="2918666" y="0"/>
                  <a:pt x="2990742" y="72076"/>
                  <a:pt x="2990742" y="161521"/>
                </a:cubicBezTo>
                <a:lnTo>
                  <a:pt x="2990742" y="2083272"/>
                </a:lnTo>
                <a:cubicBezTo>
                  <a:pt x="2989874" y="2171848"/>
                  <a:pt x="2917797" y="2243924"/>
                  <a:pt x="2828353" y="2243924"/>
                </a:cubicBezTo>
                <a:lnTo>
                  <a:pt x="161521" y="2243924"/>
                </a:lnTo>
                <a:cubicBezTo>
                  <a:pt x="72077" y="2243924"/>
                  <a:pt x="0" y="2171848"/>
                  <a:pt x="0" y="2082403"/>
                </a:cubicBezTo>
                <a:lnTo>
                  <a:pt x="0" y="161521"/>
                </a:lnTo>
                <a:cubicBezTo>
                  <a:pt x="0" y="72076"/>
                  <a:pt x="72077" y="0"/>
                  <a:pt x="16152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88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072394C-DD0D-2838-97C3-211CBEAC9A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366982"/>
            <a:ext cx="3494089" cy="2136020"/>
          </a:xfrm>
          <a:custGeom>
            <a:avLst/>
            <a:gdLst>
              <a:gd name="connsiteX0" fmla="*/ 186389 w 3494089"/>
              <a:gd name="connsiteY0" fmla="*/ 0 h 2136020"/>
              <a:gd name="connsiteX1" fmla="*/ 3307700 w 3494089"/>
              <a:gd name="connsiteY1" fmla="*/ 0 h 2136020"/>
              <a:gd name="connsiteX2" fmla="*/ 3494089 w 3494089"/>
              <a:gd name="connsiteY2" fmla="*/ 186389 h 2136020"/>
              <a:gd name="connsiteX3" fmla="*/ 3494089 w 3494089"/>
              <a:gd name="connsiteY3" fmla="*/ 1949631 h 2136020"/>
              <a:gd name="connsiteX4" fmla="*/ 3307700 w 3494089"/>
              <a:gd name="connsiteY4" fmla="*/ 2136020 h 2136020"/>
              <a:gd name="connsiteX5" fmla="*/ 186389 w 3494089"/>
              <a:gd name="connsiteY5" fmla="*/ 2136020 h 2136020"/>
              <a:gd name="connsiteX6" fmla="*/ 0 w 3494089"/>
              <a:gd name="connsiteY6" fmla="*/ 1949631 h 2136020"/>
              <a:gd name="connsiteX7" fmla="*/ 0 w 3494089"/>
              <a:gd name="connsiteY7" fmla="*/ 186389 h 2136020"/>
              <a:gd name="connsiteX8" fmla="*/ 186389 w 3494089"/>
              <a:gd name="connsiteY8" fmla="*/ 0 h 213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6020">
                <a:moveTo>
                  <a:pt x="186389" y="0"/>
                </a:moveTo>
                <a:lnTo>
                  <a:pt x="3307700" y="0"/>
                </a:lnTo>
                <a:cubicBezTo>
                  <a:pt x="3410640" y="0"/>
                  <a:pt x="3494089" y="83449"/>
                  <a:pt x="3494089" y="186389"/>
                </a:cubicBezTo>
                <a:lnTo>
                  <a:pt x="3494089" y="1949631"/>
                </a:lnTo>
                <a:cubicBezTo>
                  <a:pt x="3494089" y="2052571"/>
                  <a:pt x="3410640" y="2136020"/>
                  <a:pt x="3307700" y="2136020"/>
                </a:cubicBezTo>
                <a:lnTo>
                  <a:pt x="186389" y="2136020"/>
                </a:lnTo>
                <a:cubicBezTo>
                  <a:pt x="83449" y="2136020"/>
                  <a:pt x="0" y="2052571"/>
                  <a:pt x="0" y="1949631"/>
                </a:cubicBezTo>
                <a:lnTo>
                  <a:pt x="0" y="186389"/>
                </a:lnTo>
                <a:cubicBezTo>
                  <a:pt x="0" y="83449"/>
                  <a:pt x="83449" y="0"/>
                  <a:pt x="1863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D51887-6D47-93B4-2C2D-CA9C8DD8C9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48956" y="1366981"/>
            <a:ext cx="3494089" cy="2136020"/>
          </a:xfrm>
          <a:custGeom>
            <a:avLst/>
            <a:gdLst>
              <a:gd name="connsiteX0" fmla="*/ 186389 w 3494089"/>
              <a:gd name="connsiteY0" fmla="*/ 0 h 2136020"/>
              <a:gd name="connsiteX1" fmla="*/ 3307700 w 3494089"/>
              <a:gd name="connsiteY1" fmla="*/ 0 h 2136020"/>
              <a:gd name="connsiteX2" fmla="*/ 3494089 w 3494089"/>
              <a:gd name="connsiteY2" fmla="*/ 186389 h 2136020"/>
              <a:gd name="connsiteX3" fmla="*/ 3494089 w 3494089"/>
              <a:gd name="connsiteY3" fmla="*/ 1949631 h 2136020"/>
              <a:gd name="connsiteX4" fmla="*/ 3307700 w 3494089"/>
              <a:gd name="connsiteY4" fmla="*/ 2136020 h 2136020"/>
              <a:gd name="connsiteX5" fmla="*/ 186389 w 3494089"/>
              <a:gd name="connsiteY5" fmla="*/ 2136020 h 2136020"/>
              <a:gd name="connsiteX6" fmla="*/ 0 w 3494089"/>
              <a:gd name="connsiteY6" fmla="*/ 1949631 h 2136020"/>
              <a:gd name="connsiteX7" fmla="*/ 0 w 3494089"/>
              <a:gd name="connsiteY7" fmla="*/ 186389 h 2136020"/>
              <a:gd name="connsiteX8" fmla="*/ 186389 w 3494089"/>
              <a:gd name="connsiteY8" fmla="*/ 0 h 213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6020">
                <a:moveTo>
                  <a:pt x="186389" y="0"/>
                </a:moveTo>
                <a:lnTo>
                  <a:pt x="3307700" y="0"/>
                </a:lnTo>
                <a:cubicBezTo>
                  <a:pt x="3410640" y="0"/>
                  <a:pt x="3494089" y="83449"/>
                  <a:pt x="3494089" y="186389"/>
                </a:cubicBezTo>
                <a:lnTo>
                  <a:pt x="3494089" y="1949631"/>
                </a:lnTo>
                <a:cubicBezTo>
                  <a:pt x="3494089" y="2052571"/>
                  <a:pt x="3410640" y="2136020"/>
                  <a:pt x="3307700" y="2136020"/>
                </a:cubicBezTo>
                <a:lnTo>
                  <a:pt x="186389" y="2136020"/>
                </a:lnTo>
                <a:cubicBezTo>
                  <a:pt x="83449" y="2136020"/>
                  <a:pt x="0" y="2052571"/>
                  <a:pt x="0" y="1949631"/>
                </a:cubicBezTo>
                <a:lnTo>
                  <a:pt x="0" y="186389"/>
                </a:lnTo>
                <a:cubicBezTo>
                  <a:pt x="0" y="83449"/>
                  <a:pt x="83449" y="0"/>
                  <a:pt x="1863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C4877E2-A41C-E9EA-7C02-3703603C36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6411" y="1366982"/>
            <a:ext cx="3494089" cy="2136020"/>
          </a:xfrm>
          <a:custGeom>
            <a:avLst/>
            <a:gdLst>
              <a:gd name="connsiteX0" fmla="*/ 186389 w 3494089"/>
              <a:gd name="connsiteY0" fmla="*/ 0 h 2136020"/>
              <a:gd name="connsiteX1" fmla="*/ 3307700 w 3494089"/>
              <a:gd name="connsiteY1" fmla="*/ 0 h 2136020"/>
              <a:gd name="connsiteX2" fmla="*/ 3494089 w 3494089"/>
              <a:gd name="connsiteY2" fmla="*/ 186389 h 2136020"/>
              <a:gd name="connsiteX3" fmla="*/ 3494089 w 3494089"/>
              <a:gd name="connsiteY3" fmla="*/ 1949631 h 2136020"/>
              <a:gd name="connsiteX4" fmla="*/ 3307700 w 3494089"/>
              <a:gd name="connsiteY4" fmla="*/ 2136020 h 2136020"/>
              <a:gd name="connsiteX5" fmla="*/ 186389 w 3494089"/>
              <a:gd name="connsiteY5" fmla="*/ 2136020 h 2136020"/>
              <a:gd name="connsiteX6" fmla="*/ 0 w 3494089"/>
              <a:gd name="connsiteY6" fmla="*/ 1949631 h 2136020"/>
              <a:gd name="connsiteX7" fmla="*/ 0 w 3494089"/>
              <a:gd name="connsiteY7" fmla="*/ 186389 h 2136020"/>
              <a:gd name="connsiteX8" fmla="*/ 186389 w 3494089"/>
              <a:gd name="connsiteY8" fmla="*/ 0 h 213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6020">
                <a:moveTo>
                  <a:pt x="186389" y="0"/>
                </a:moveTo>
                <a:lnTo>
                  <a:pt x="3307700" y="0"/>
                </a:lnTo>
                <a:cubicBezTo>
                  <a:pt x="3410640" y="0"/>
                  <a:pt x="3494089" y="83449"/>
                  <a:pt x="3494089" y="186389"/>
                </a:cubicBezTo>
                <a:lnTo>
                  <a:pt x="3494089" y="1949631"/>
                </a:lnTo>
                <a:cubicBezTo>
                  <a:pt x="3494089" y="2052571"/>
                  <a:pt x="3410640" y="2136020"/>
                  <a:pt x="3307700" y="2136020"/>
                </a:cubicBezTo>
                <a:lnTo>
                  <a:pt x="186389" y="2136020"/>
                </a:lnTo>
                <a:cubicBezTo>
                  <a:pt x="83449" y="2136020"/>
                  <a:pt x="0" y="2052571"/>
                  <a:pt x="0" y="1949631"/>
                </a:cubicBezTo>
                <a:lnTo>
                  <a:pt x="0" y="186389"/>
                </a:lnTo>
                <a:cubicBezTo>
                  <a:pt x="0" y="83449"/>
                  <a:pt x="83449" y="0"/>
                  <a:pt x="1863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9F5BD2-CA95-BED9-7DA8-8788DB8E1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1499" y="3793514"/>
            <a:ext cx="3494089" cy="2139696"/>
          </a:xfrm>
          <a:custGeom>
            <a:avLst/>
            <a:gdLst>
              <a:gd name="connsiteX0" fmla="*/ 186710 w 3494089"/>
              <a:gd name="connsiteY0" fmla="*/ 0 h 2139696"/>
              <a:gd name="connsiteX1" fmla="*/ 3307379 w 3494089"/>
              <a:gd name="connsiteY1" fmla="*/ 0 h 2139696"/>
              <a:gd name="connsiteX2" fmla="*/ 3494089 w 3494089"/>
              <a:gd name="connsiteY2" fmla="*/ 186710 h 2139696"/>
              <a:gd name="connsiteX3" fmla="*/ 3494089 w 3494089"/>
              <a:gd name="connsiteY3" fmla="*/ 1952986 h 2139696"/>
              <a:gd name="connsiteX4" fmla="*/ 3307379 w 3494089"/>
              <a:gd name="connsiteY4" fmla="*/ 2139696 h 2139696"/>
              <a:gd name="connsiteX5" fmla="*/ 186710 w 3494089"/>
              <a:gd name="connsiteY5" fmla="*/ 2139696 h 2139696"/>
              <a:gd name="connsiteX6" fmla="*/ 0 w 3494089"/>
              <a:gd name="connsiteY6" fmla="*/ 1952986 h 2139696"/>
              <a:gd name="connsiteX7" fmla="*/ 0 w 3494089"/>
              <a:gd name="connsiteY7" fmla="*/ 186710 h 2139696"/>
              <a:gd name="connsiteX8" fmla="*/ 186710 w 3494089"/>
              <a:gd name="connsiteY8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9696">
                <a:moveTo>
                  <a:pt x="186710" y="0"/>
                </a:moveTo>
                <a:lnTo>
                  <a:pt x="3307379" y="0"/>
                </a:lnTo>
                <a:cubicBezTo>
                  <a:pt x="3410496" y="0"/>
                  <a:pt x="3494089" y="83593"/>
                  <a:pt x="3494089" y="186710"/>
                </a:cubicBezTo>
                <a:lnTo>
                  <a:pt x="3494089" y="1952986"/>
                </a:lnTo>
                <a:cubicBezTo>
                  <a:pt x="3494089" y="2056103"/>
                  <a:pt x="3410496" y="2139696"/>
                  <a:pt x="3307379" y="2139696"/>
                </a:cubicBezTo>
                <a:lnTo>
                  <a:pt x="186710" y="2139696"/>
                </a:lnTo>
                <a:cubicBezTo>
                  <a:pt x="83593" y="2139696"/>
                  <a:pt x="0" y="2056103"/>
                  <a:pt x="0" y="1952986"/>
                </a:cubicBezTo>
                <a:lnTo>
                  <a:pt x="0" y="186710"/>
                </a:lnTo>
                <a:cubicBezTo>
                  <a:pt x="0" y="83593"/>
                  <a:pt x="83593" y="0"/>
                  <a:pt x="18671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4A9CFA9-D886-73A9-FABF-285A9D52D6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8955" y="3793513"/>
            <a:ext cx="3494089" cy="2139696"/>
          </a:xfrm>
          <a:custGeom>
            <a:avLst/>
            <a:gdLst>
              <a:gd name="connsiteX0" fmla="*/ 186710 w 3494089"/>
              <a:gd name="connsiteY0" fmla="*/ 0 h 2139696"/>
              <a:gd name="connsiteX1" fmla="*/ 3307379 w 3494089"/>
              <a:gd name="connsiteY1" fmla="*/ 0 h 2139696"/>
              <a:gd name="connsiteX2" fmla="*/ 3494089 w 3494089"/>
              <a:gd name="connsiteY2" fmla="*/ 186710 h 2139696"/>
              <a:gd name="connsiteX3" fmla="*/ 3494089 w 3494089"/>
              <a:gd name="connsiteY3" fmla="*/ 1952986 h 2139696"/>
              <a:gd name="connsiteX4" fmla="*/ 3307379 w 3494089"/>
              <a:gd name="connsiteY4" fmla="*/ 2139696 h 2139696"/>
              <a:gd name="connsiteX5" fmla="*/ 186710 w 3494089"/>
              <a:gd name="connsiteY5" fmla="*/ 2139696 h 2139696"/>
              <a:gd name="connsiteX6" fmla="*/ 0 w 3494089"/>
              <a:gd name="connsiteY6" fmla="*/ 1952986 h 2139696"/>
              <a:gd name="connsiteX7" fmla="*/ 0 w 3494089"/>
              <a:gd name="connsiteY7" fmla="*/ 186710 h 2139696"/>
              <a:gd name="connsiteX8" fmla="*/ 186710 w 3494089"/>
              <a:gd name="connsiteY8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9696">
                <a:moveTo>
                  <a:pt x="186710" y="0"/>
                </a:moveTo>
                <a:lnTo>
                  <a:pt x="3307379" y="0"/>
                </a:lnTo>
                <a:cubicBezTo>
                  <a:pt x="3410496" y="0"/>
                  <a:pt x="3494089" y="83593"/>
                  <a:pt x="3494089" y="186710"/>
                </a:cubicBezTo>
                <a:lnTo>
                  <a:pt x="3494089" y="1952986"/>
                </a:lnTo>
                <a:cubicBezTo>
                  <a:pt x="3494089" y="2056103"/>
                  <a:pt x="3410496" y="2139696"/>
                  <a:pt x="3307379" y="2139696"/>
                </a:cubicBezTo>
                <a:lnTo>
                  <a:pt x="186710" y="2139696"/>
                </a:lnTo>
                <a:cubicBezTo>
                  <a:pt x="83593" y="2139696"/>
                  <a:pt x="0" y="2056103"/>
                  <a:pt x="0" y="1952986"/>
                </a:cubicBezTo>
                <a:lnTo>
                  <a:pt x="0" y="186710"/>
                </a:lnTo>
                <a:cubicBezTo>
                  <a:pt x="0" y="83593"/>
                  <a:pt x="83593" y="0"/>
                  <a:pt x="18671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7A12B4-5697-57A4-E6F3-62E666AF45E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6411" y="3793514"/>
            <a:ext cx="3494089" cy="2139696"/>
          </a:xfrm>
          <a:custGeom>
            <a:avLst/>
            <a:gdLst>
              <a:gd name="connsiteX0" fmla="*/ 186710 w 3494089"/>
              <a:gd name="connsiteY0" fmla="*/ 0 h 2139696"/>
              <a:gd name="connsiteX1" fmla="*/ 3307379 w 3494089"/>
              <a:gd name="connsiteY1" fmla="*/ 0 h 2139696"/>
              <a:gd name="connsiteX2" fmla="*/ 3494089 w 3494089"/>
              <a:gd name="connsiteY2" fmla="*/ 186710 h 2139696"/>
              <a:gd name="connsiteX3" fmla="*/ 3494089 w 3494089"/>
              <a:gd name="connsiteY3" fmla="*/ 1952986 h 2139696"/>
              <a:gd name="connsiteX4" fmla="*/ 3307379 w 3494089"/>
              <a:gd name="connsiteY4" fmla="*/ 2139696 h 2139696"/>
              <a:gd name="connsiteX5" fmla="*/ 186710 w 3494089"/>
              <a:gd name="connsiteY5" fmla="*/ 2139696 h 2139696"/>
              <a:gd name="connsiteX6" fmla="*/ 0 w 3494089"/>
              <a:gd name="connsiteY6" fmla="*/ 1952986 h 2139696"/>
              <a:gd name="connsiteX7" fmla="*/ 0 w 3494089"/>
              <a:gd name="connsiteY7" fmla="*/ 186710 h 2139696"/>
              <a:gd name="connsiteX8" fmla="*/ 186710 w 3494089"/>
              <a:gd name="connsiteY8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4089" h="2139696">
                <a:moveTo>
                  <a:pt x="186710" y="0"/>
                </a:moveTo>
                <a:lnTo>
                  <a:pt x="3307379" y="0"/>
                </a:lnTo>
                <a:cubicBezTo>
                  <a:pt x="3410496" y="0"/>
                  <a:pt x="3494089" y="83593"/>
                  <a:pt x="3494089" y="186710"/>
                </a:cubicBezTo>
                <a:lnTo>
                  <a:pt x="3494089" y="1952986"/>
                </a:lnTo>
                <a:cubicBezTo>
                  <a:pt x="3494089" y="2056103"/>
                  <a:pt x="3410496" y="2139696"/>
                  <a:pt x="3307379" y="2139696"/>
                </a:cubicBezTo>
                <a:lnTo>
                  <a:pt x="186710" y="2139696"/>
                </a:lnTo>
                <a:cubicBezTo>
                  <a:pt x="83593" y="2139696"/>
                  <a:pt x="0" y="2056103"/>
                  <a:pt x="0" y="1952986"/>
                </a:cubicBezTo>
                <a:lnTo>
                  <a:pt x="0" y="186710"/>
                </a:lnTo>
                <a:cubicBezTo>
                  <a:pt x="0" y="83593"/>
                  <a:pt x="83593" y="0"/>
                  <a:pt x="18671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773CE2-4BF5-C32E-ABC7-A483F6AE9E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1501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198BDCC-AB5E-5F16-DF7F-57B259D7FB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5792" y="2043784"/>
            <a:ext cx="1582528" cy="1582528"/>
          </a:xfrm>
          <a:custGeom>
            <a:avLst/>
            <a:gdLst>
              <a:gd name="connsiteX0" fmla="*/ 791264 w 1582528"/>
              <a:gd name="connsiteY0" fmla="*/ 0 h 1582528"/>
              <a:gd name="connsiteX1" fmla="*/ 1582528 w 1582528"/>
              <a:gd name="connsiteY1" fmla="*/ 791264 h 1582528"/>
              <a:gd name="connsiteX2" fmla="*/ 791264 w 1582528"/>
              <a:gd name="connsiteY2" fmla="*/ 1582528 h 1582528"/>
              <a:gd name="connsiteX3" fmla="*/ 0 w 1582528"/>
              <a:gd name="connsiteY3" fmla="*/ 791264 h 1582528"/>
              <a:gd name="connsiteX4" fmla="*/ 791264 w 1582528"/>
              <a:gd name="connsiteY4" fmla="*/ 0 h 158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2528" h="1582528">
                <a:moveTo>
                  <a:pt x="791264" y="0"/>
                </a:moveTo>
                <a:cubicBezTo>
                  <a:pt x="1228268" y="0"/>
                  <a:pt x="1582528" y="354261"/>
                  <a:pt x="1582528" y="791264"/>
                </a:cubicBezTo>
                <a:cubicBezTo>
                  <a:pt x="1582528" y="1228268"/>
                  <a:pt x="1228268" y="1582528"/>
                  <a:pt x="791264" y="1582528"/>
                </a:cubicBezTo>
                <a:cubicBezTo>
                  <a:pt x="354261" y="1582528"/>
                  <a:pt x="0" y="1228268"/>
                  <a:pt x="0" y="791264"/>
                </a:cubicBezTo>
                <a:cubicBezTo>
                  <a:pt x="0" y="354261"/>
                  <a:pt x="354261" y="0"/>
                  <a:pt x="7912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AAEA57E-27EC-3B26-9569-2DAD2E3EC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0425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D3EA08C-BA50-4768-E469-DA1FE98259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716" y="2043784"/>
            <a:ext cx="1582528" cy="1582528"/>
          </a:xfrm>
          <a:custGeom>
            <a:avLst/>
            <a:gdLst>
              <a:gd name="connsiteX0" fmla="*/ 791264 w 1582528"/>
              <a:gd name="connsiteY0" fmla="*/ 0 h 1582528"/>
              <a:gd name="connsiteX1" fmla="*/ 1582528 w 1582528"/>
              <a:gd name="connsiteY1" fmla="*/ 791264 h 1582528"/>
              <a:gd name="connsiteX2" fmla="*/ 791264 w 1582528"/>
              <a:gd name="connsiteY2" fmla="*/ 1582528 h 1582528"/>
              <a:gd name="connsiteX3" fmla="*/ 0 w 1582528"/>
              <a:gd name="connsiteY3" fmla="*/ 791264 h 1582528"/>
              <a:gd name="connsiteX4" fmla="*/ 791264 w 1582528"/>
              <a:gd name="connsiteY4" fmla="*/ 0 h 158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2528" h="1582528">
                <a:moveTo>
                  <a:pt x="791264" y="0"/>
                </a:moveTo>
                <a:cubicBezTo>
                  <a:pt x="1228268" y="0"/>
                  <a:pt x="1582528" y="354261"/>
                  <a:pt x="1582528" y="791264"/>
                </a:cubicBezTo>
                <a:cubicBezTo>
                  <a:pt x="1582528" y="1228268"/>
                  <a:pt x="1228268" y="1582528"/>
                  <a:pt x="791264" y="1582528"/>
                </a:cubicBezTo>
                <a:cubicBezTo>
                  <a:pt x="354261" y="1582528"/>
                  <a:pt x="0" y="1228268"/>
                  <a:pt x="0" y="791264"/>
                </a:cubicBezTo>
                <a:cubicBezTo>
                  <a:pt x="0" y="354261"/>
                  <a:pt x="354261" y="0"/>
                  <a:pt x="7912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03C7D8C-26E7-6C0B-5330-FE850A4647F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0463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0BFBE7-EBEC-FBE2-6063-FE9C69A638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24754" y="2043784"/>
            <a:ext cx="1582528" cy="1582528"/>
          </a:xfrm>
          <a:custGeom>
            <a:avLst/>
            <a:gdLst>
              <a:gd name="connsiteX0" fmla="*/ 791264 w 1582528"/>
              <a:gd name="connsiteY0" fmla="*/ 0 h 1582528"/>
              <a:gd name="connsiteX1" fmla="*/ 1582528 w 1582528"/>
              <a:gd name="connsiteY1" fmla="*/ 791264 h 1582528"/>
              <a:gd name="connsiteX2" fmla="*/ 791264 w 1582528"/>
              <a:gd name="connsiteY2" fmla="*/ 1582528 h 1582528"/>
              <a:gd name="connsiteX3" fmla="*/ 0 w 1582528"/>
              <a:gd name="connsiteY3" fmla="*/ 791264 h 1582528"/>
              <a:gd name="connsiteX4" fmla="*/ 791264 w 1582528"/>
              <a:gd name="connsiteY4" fmla="*/ 0 h 158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2528" h="1582528">
                <a:moveTo>
                  <a:pt x="791264" y="0"/>
                </a:moveTo>
                <a:cubicBezTo>
                  <a:pt x="1228268" y="0"/>
                  <a:pt x="1582528" y="354261"/>
                  <a:pt x="1582528" y="791264"/>
                </a:cubicBezTo>
                <a:cubicBezTo>
                  <a:pt x="1582528" y="1228268"/>
                  <a:pt x="1228268" y="1582528"/>
                  <a:pt x="791264" y="1582528"/>
                </a:cubicBezTo>
                <a:cubicBezTo>
                  <a:pt x="354261" y="1582528"/>
                  <a:pt x="0" y="1228268"/>
                  <a:pt x="0" y="791264"/>
                </a:cubicBezTo>
                <a:cubicBezTo>
                  <a:pt x="0" y="354261"/>
                  <a:pt x="354261" y="0"/>
                  <a:pt x="7912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AA8B3B-F0B1-9448-DA41-9EE67BB828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69387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DF47A71-D343-3B54-B935-267135648E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53678" y="2043784"/>
            <a:ext cx="1582528" cy="1582528"/>
          </a:xfrm>
          <a:custGeom>
            <a:avLst/>
            <a:gdLst>
              <a:gd name="connsiteX0" fmla="*/ 791264 w 1582528"/>
              <a:gd name="connsiteY0" fmla="*/ 0 h 1582528"/>
              <a:gd name="connsiteX1" fmla="*/ 1582528 w 1582528"/>
              <a:gd name="connsiteY1" fmla="*/ 791264 h 1582528"/>
              <a:gd name="connsiteX2" fmla="*/ 791264 w 1582528"/>
              <a:gd name="connsiteY2" fmla="*/ 1582528 h 1582528"/>
              <a:gd name="connsiteX3" fmla="*/ 0 w 1582528"/>
              <a:gd name="connsiteY3" fmla="*/ 791264 h 1582528"/>
              <a:gd name="connsiteX4" fmla="*/ 791264 w 1582528"/>
              <a:gd name="connsiteY4" fmla="*/ 0 h 158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2528" h="1582528">
                <a:moveTo>
                  <a:pt x="791264" y="0"/>
                </a:moveTo>
                <a:cubicBezTo>
                  <a:pt x="1228268" y="0"/>
                  <a:pt x="1582528" y="354261"/>
                  <a:pt x="1582528" y="791264"/>
                </a:cubicBezTo>
                <a:cubicBezTo>
                  <a:pt x="1582528" y="1228268"/>
                  <a:pt x="1228268" y="1582528"/>
                  <a:pt x="791264" y="1582528"/>
                </a:cubicBezTo>
                <a:cubicBezTo>
                  <a:pt x="354261" y="1582528"/>
                  <a:pt x="0" y="1228268"/>
                  <a:pt x="0" y="791264"/>
                </a:cubicBezTo>
                <a:cubicBezTo>
                  <a:pt x="0" y="354261"/>
                  <a:pt x="354261" y="0"/>
                  <a:pt x="7912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0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457200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618E829-B233-4DD7-B029-703EA592F03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1500" y="6435087"/>
            <a:ext cx="314964" cy="2377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F82A375-415E-065C-20A9-1F6F4436A7F7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930584" y="6508239"/>
            <a:ext cx="924174" cy="91440"/>
          </a:xfrm>
          <a:custGeom>
            <a:avLst/>
            <a:gdLst/>
            <a:ahLst/>
            <a:cxnLst/>
            <a:rect l="l" t="t" r="r" b="b"/>
            <a:pathLst>
              <a:path w="1732826" h="171450">
                <a:moveTo>
                  <a:pt x="755313" y="30082"/>
                </a:moveTo>
                <a:lnTo>
                  <a:pt x="731196" y="106642"/>
                </a:lnTo>
                <a:lnTo>
                  <a:pt x="779727" y="106642"/>
                </a:lnTo>
                <a:close/>
                <a:moveTo>
                  <a:pt x="579616" y="29261"/>
                </a:moveTo>
                <a:lnTo>
                  <a:pt x="579616" y="84811"/>
                </a:lnTo>
                <a:lnTo>
                  <a:pt x="618935" y="84811"/>
                </a:lnTo>
                <a:cubicBezTo>
                  <a:pt x="620459" y="84811"/>
                  <a:pt x="622173" y="84734"/>
                  <a:pt x="624078" y="84582"/>
                </a:cubicBezTo>
                <a:cubicBezTo>
                  <a:pt x="625983" y="84430"/>
                  <a:pt x="627736" y="84125"/>
                  <a:pt x="629336" y="83668"/>
                </a:cubicBezTo>
                <a:cubicBezTo>
                  <a:pt x="633908" y="82525"/>
                  <a:pt x="637508" y="80505"/>
                  <a:pt x="640137" y="77610"/>
                </a:cubicBezTo>
                <a:cubicBezTo>
                  <a:pt x="642766" y="74714"/>
                  <a:pt x="644633" y="71438"/>
                  <a:pt x="645738" y="67780"/>
                </a:cubicBezTo>
                <a:cubicBezTo>
                  <a:pt x="646843" y="64122"/>
                  <a:pt x="647395" y="60541"/>
                  <a:pt x="647395" y="57036"/>
                </a:cubicBezTo>
                <a:cubicBezTo>
                  <a:pt x="647395" y="53531"/>
                  <a:pt x="646843" y="49930"/>
                  <a:pt x="645738" y="46234"/>
                </a:cubicBezTo>
                <a:cubicBezTo>
                  <a:pt x="644633" y="42539"/>
                  <a:pt x="642766" y="39243"/>
                  <a:pt x="640137" y="36347"/>
                </a:cubicBezTo>
                <a:cubicBezTo>
                  <a:pt x="637508" y="33452"/>
                  <a:pt x="633908" y="31433"/>
                  <a:pt x="629336" y="30290"/>
                </a:cubicBezTo>
                <a:cubicBezTo>
                  <a:pt x="627736" y="29832"/>
                  <a:pt x="625983" y="29547"/>
                  <a:pt x="624078" y="29432"/>
                </a:cubicBezTo>
                <a:cubicBezTo>
                  <a:pt x="622173" y="29318"/>
                  <a:pt x="620459" y="29261"/>
                  <a:pt x="618935" y="29261"/>
                </a:cubicBezTo>
                <a:close/>
                <a:moveTo>
                  <a:pt x="250203" y="25946"/>
                </a:moveTo>
                <a:cubicBezTo>
                  <a:pt x="239154" y="25870"/>
                  <a:pt x="229972" y="28308"/>
                  <a:pt x="222657" y="33261"/>
                </a:cubicBezTo>
                <a:cubicBezTo>
                  <a:pt x="215341" y="38214"/>
                  <a:pt x="209836" y="45187"/>
                  <a:pt x="206140" y="54178"/>
                </a:cubicBezTo>
                <a:cubicBezTo>
                  <a:pt x="202444" y="63170"/>
                  <a:pt x="200597" y="73685"/>
                  <a:pt x="200597" y="85725"/>
                </a:cubicBezTo>
                <a:cubicBezTo>
                  <a:pt x="200597" y="97765"/>
                  <a:pt x="202425" y="108223"/>
                  <a:pt x="206083" y="117100"/>
                </a:cubicBezTo>
                <a:cubicBezTo>
                  <a:pt x="209741" y="125978"/>
                  <a:pt x="215246" y="132893"/>
                  <a:pt x="222599" y="137846"/>
                </a:cubicBezTo>
                <a:cubicBezTo>
                  <a:pt x="229953" y="142799"/>
                  <a:pt x="239154" y="145352"/>
                  <a:pt x="250203" y="145504"/>
                </a:cubicBezTo>
                <a:cubicBezTo>
                  <a:pt x="261252" y="145580"/>
                  <a:pt x="270453" y="143142"/>
                  <a:pt x="277806" y="138189"/>
                </a:cubicBezTo>
                <a:cubicBezTo>
                  <a:pt x="285160" y="133236"/>
                  <a:pt x="290684" y="126263"/>
                  <a:pt x="294380" y="117272"/>
                </a:cubicBezTo>
                <a:cubicBezTo>
                  <a:pt x="298076" y="108280"/>
                  <a:pt x="299923" y="97765"/>
                  <a:pt x="299923" y="85725"/>
                </a:cubicBezTo>
                <a:cubicBezTo>
                  <a:pt x="299923" y="73685"/>
                  <a:pt x="298076" y="63227"/>
                  <a:pt x="294380" y="54350"/>
                </a:cubicBezTo>
                <a:cubicBezTo>
                  <a:pt x="290684" y="45472"/>
                  <a:pt x="285160" y="38557"/>
                  <a:pt x="277806" y="33604"/>
                </a:cubicBezTo>
                <a:cubicBezTo>
                  <a:pt x="270453" y="28651"/>
                  <a:pt x="261252" y="26099"/>
                  <a:pt x="250203" y="25946"/>
                </a:cubicBezTo>
                <a:close/>
                <a:moveTo>
                  <a:pt x="1656931" y="16116"/>
                </a:moveTo>
                <a:cubicBezTo>
                  <a:pt x="1644053" y="16116"/>
                  <a:pt x="1633347" y="19050"/>
                  <a:pt x="1624813" y="24917"/>
                </a:cubicBezTo>
                <a:cubicBezTo>
                  <a:pt x="1616278" y="30785"/>
                  <a:pt x="1609859" y="38957"/>
                  <a:pt x="1605553" y="49435"/>
                </a:cubicBezTo>
                <a:cubicBezTo>
                  <a:pt x="1601248" y="59912"/>
                  <a:pt x="1599057" y="72009"/>
                  <a:pt x="1598981" y="85725"/>
                </a:cubicBezTo>
                <a:cubicBezTo>
                  <a:pt x="1598905" y="99441"/>
                  <a:pt x="1601019" y="111500"/>
                  <a:pt x="1605325" y="121901"/>
                </a:cubicBezTo>
                <a:cubicBezTo>
                  <a:pt x="1609630" y="132302"/>
                  <a:pt x="1616088" y="140456"/>
                  <a:pt x="1624699" y="146361"/>
                </a:cubicBezTo>
                <a:cubicBezTo>
                  <a:pt x="1633309" y="152267"/>
                  <a:pt x="1644053" y="155258"/>
                  <a:pt x="1656931" y="155334"/>
                </a:cubicBezTo>
                <a:cubicBezTo>
                  <a:pt x="1669809" y="155334"/>
                  <a:pt x="1680553" y="152400"/>
                  <a:pt x="1689164" y="146533"/>
                </a:cubicBezTo>
                <a:cubicBezTo>
                  <a:pt x="1697774" y="140665"/>
                  <a:pt x="1704232" y="132493"/>
                  <a:pt x="1708537" y="122015"/>
                </a:cubicBezTo>
                <a:cubicBezTo>
                  <a:pt x="1712843" y="111538"/>
                  <a:pt x="1714996" y="99441"/>
                  <a:pt x="1714996" y="85725"/>
                </a:cubicBezTo>
                <a:cubicBezTo>
                  <a:pt x="1714996" y="72009"/>
                  <a:pt x="1712843" y="59931"/>
                  <a:pt x="1708537" y="49492"/>
                </a:cubicBezTo>
                <a:cubicBezTo>
                  <a:pt x="1704232" y="39053"/>
                  <a:pt x="1697774" y="30899"/>
                  <a:pt x="1689164" y="25032"/>
                </a:cubicBezTo>
                <a:cubicBezTo>
                  <a:pt x="1680553" y="19164"/>
                  <a:pt x="1669809" y="16193"/>
                  <a:pt x="1656931" y="16116"/>
                </a:cubicBezTo>
                <a:close/>
                <a:moveTo>
                  <a:pt x="1333081" y="16116"/>
                </a:moveTo>
                <a:cubicBezTo>
                  <a:pt x="1320203" y="16116"/>
                  <a:pt x="1309497" y="19050"/>
                  <a:pt x="1300963" y="24917"/>
                </a:cubicBezTo>
                <a:cubicBezTo>
                  <a:pt x="1292428" y="30785"/>
                  <a:pt x="1286008" y="38957"/>
                  <a:pt x="1281703" y="49435"/>
                </a:cubicBezTo>
                <a:cubicBezTo>
                  <a:pt x="1277398" y="59912"/>
                  <a:pt x="1275207" y="72009"/>
                  <a:pt x="1275131" y="85725"/>
                </a:cubicBezTo>
                <a:cubicBezTo>
                  <a:pt x="1275055" y="99441"/>
                  <a:pt x="1277169" y="111500"/>
                  <a:pt x="1281475" y="121901"/>
                </a:cubicBezTo>
                <a:cubicBezTo>
                  <a:pt x="1285780" y="132302"/>
                  <a:pt x="1292238" y="140456"/>
                  <a:pt x="1300849" y="146361"/>
                </a:cubicBezTo>
                <a:cubicBezTo>
                  <a:pt x="1309459" y="152267"/>
                  <a:pt x="1320203" y="155258"/>
                  <a:pt x="1333081" y="155334"/>
                </a:cubicBezTo>
                <a:cubicBezTo>
                  <a:pt x="1345959" y="155334"/>
                  <a:pt x="1356703" y="152400"/>
                  <a:pt x="1365314" y="146533"/>
                </a:cubicBezTo>
                <a:cubicBezTo>
                  <a:pt x="1373924" y="140665"/>
                  <a:pt x="1380382" y="132493"/>
                  <a:pt x="1384687" y="122015"/>
                </a:cubicBezTo>
                <a:cubicBezTo>
                  <a:pt x="1388993" y="111538"/>
                  <a:pt x="1391146" y="99441"/>
                  <a:pt x="1391146" y="85725"/>
                </a:cubicBezTo>
                <a:cubicBezTo>
                  <a:pt x="1391146" y="72009"/>
                  <a:pt x="1388993" y="59931"/>
                  <a:pt x="1384687" y="49492"/>
                </a:cubicBezTo>
                <a:cubicBezTo>
                  <a:pt x="1380382" y="39053"/>
                  <a:pt x="1373924" y="30899"/>
                  <a:pt x="1365314" y="25032"/>
                </a:cubicBezTo>
                <a:cubicBezTo>
                  <a:pt x="1356703" y="19164"/>
                  <a:pt x="1345959" y="16193"/>
                  <a:pt x="1333081" y="16116"/>
                </a:cubicBezTo>
                <a:close/>
                <a:moveTo>
                  <a:pt x="1154430" y="3429"/>
                </a:moveTo>
                <a:lnTo>
                  <a:pt x="1171232" y="3429"/>
                </a:lnTo>
                <a:lnTo>
                  <a:pt x="1171232" y="151905"/>
                </a:lnTo>
                <a:lnTo>
                  <a:pt x="1249413" y="151905"/>
                </a:lnTo>
                <a:lnTo>
                  <a:pt x="1249413" y="168021"/>
                </a:lnTo>
                <a:lnTo>
                  <a:pt x="1154430" y="168021"/>
                </a:lnTo>
                <a:close/>
                <a:moveTo>
                  <a:pt x="993267" y="3429"/>
                </a:moveTo>
                <a:lnTo>
                  <a:pt x="1025386" y="3429"/>
                </a:lnTo>
                <a:lnTo>
                  <a:pt x="1063219" y="69037"/>
                </a:lnTo>
                <a:lnTo>
                  <a:pt x="1100938" y="3429"/>
                </a:lnTo>
                <a:lnTo>
                  <a:pt x="1133056" y="3429"/>
                </a:lnTo>
                <a:lnTo>
                  <a:pt x="1077163" y="100584"/>
                </a:lnTo>
                <a:lnTo>
                  <a:pt x="1077163" y="168021"/>
                </a:lnTo>
                <a:lnTo>
                  <a:pt x="1049274" y="168021"/>
                </a:lnTo>
                <a:lnTo>
                  <a:pt x="1049274" y="100584"/>
                </a:lnTo>
                <a:close/>
                <a:moveTo>
                  <a:pt x="847344" y="3429"/>
                </a:moveTo>
                <a:lnTo>
                  <a:pt x="875233" y="3429"/>
                </a:lnTo>
                <a:lnTo>
                  <a:pt x="951586" y="119444"/>
                </a:lnTo>
                <a:lnTo>
                  <a:pt x="951586" y="3429"/>
                </a:lnTo>
                <a:lnTo>
                  <a:pt x="979475" y="3429"/>
                </a:lnTo>
                <a:lnTo>
                  <a:pt x="979475" y="168021"/>
                </a:lnTo>
                <a:lnTo>
                  <a:pt x="951586" y="168021"/>
                </a:lnTo>
                <a:lnTo>
                  <a:pt x="875233" y="52007"/>
                </a:lnTo>
                <a:lnTo>
                  <a:pt x="875233" y="168021"/>
                </a:lnTo>
                <a:lnTo>
                  <a:pt x="847344" y="168021"/>
                </a:lnTo>
                <a:close/>
                <a:moveTo>
                  <a:pt x="735406" y="3429"/>
                </a:moveTo>
                <a:lnTo>
                  <a:pt x="775754" y="3429"/>
                </a:lnTo>
                <a:lnTo>
                  <a:pt x="827647" y="168021"/>
                </a:lnTo>
                <a:lnTo>
                  <a:pt x="799300" y="168021"/>
                </a:lnTo>
                <a:lnTo>
                  <a:pt x="787928" y="132359"/>
                </a:lnTo>
                <a:lnTo>
                  <a:pt x="723095" y="132359"/>
                </a:lnTo>
                <a:lnTo>
                  <a:pt x="711861" y="168021"/>
                </a:lnTo>
                <a:lnTo>
                  <a:pt x="683514" y="168021"/>
                </a:lnTo>
                <a:close/>
                <a:moveTo>
                  <a:pt x="552069" y="3429"/>
                </a:moveTo>
                <a:lnTo>
                  <a:pt x="620078" y="3429"/>
                </a:lnTo>
                <a:cubicBezTo>
                  <a:pt x="621678" y="3429"/>
                  <a:pt x="623735" y="3486"/>
                  <a:pt x="626250" y="3601"/>
                </a:cubicBezTo>
                <a:cubicBezTo>
                  <a:pt x="628765" y="3715"/>
                  <a:pt x="631089" y="3962"/>
                  <a:pt x="633222" y="4343"/>
                </a:cubicBezTo>
                <a:cubicBezTo>
                  <a:pt x="642747" y="5791"/>
                  <a:pt x="650615" y="8954"/>
                  <a:pt x="656825" y="13830"/>
                </a:cubicBezTo>
                <a:cubicBezTo>
                  <a:pt x="663035" y="18707"/>
                  <a:pt x="667646" y="24860"/>
                  <a:pt x="670655" y="32290"/>
                </a:cubicBezTo>
                <a:cubicBezTo>
                  <a:pt x="673665" y="39719"/>
                  <a:pt x="675170" y="47968"/>
                  <a:pt x="675170" y="57036"/>
                </a:cubicBezTo>
                <a:cubicBezTo>
                  <a:pt x="675170" y="66027"/>
                  <a:pt x="673646" y="74238"/>
                  <a:pt x="670598" y="81667"/>
                </a:cubicBezTo>
                <a:cubicBezTo>
                  <a:pt x="667550" y="89097"/>
                  <a:pt x="662921" y="95250"/>
                  <a:pt x="656711" y="100127"/>
                </a:cubicBezTo>
                <a:cubicBezTo>
                  <a:pt x="650501" y="105004"/>
                  <a:pt x="642671" y="108166"/>
                  <a:pt x="633222" y="109614"/>
                </a:cubicBezTo>
                <a:cubicBezTo>
                  <a:pt x="631089" y="109919"/>
                  <a:pt x="628746" y="110147"/>
                  <a:pt x="626193" y="110300"/>
                </a:cubicBezTo>
                <a:cubicBezTo>
                  <a:pt x="623640" y="110452"/>
                  <a:pt x="621602" y="110528"/>
                  <a:pt x="620078" y="110528"/>
                </a:cubicBezTo>
                <a:lnTo>
                  <a:pt x="579616" y="110528"/>
                </a:lnTo>
                <a:lnTo>
                  <a:pt x="579616" y="168021"/>
                </a:lnTo>
                <a:lnTo>
                  <a:pt x="552069" y="168021"/>
                </a:lnTo>
                <a:close/>
                <a:moveTo>
                  <a:pt x="352044" y="3429"/>
                </a:moveTo>
                <a:lnTo>
                  <a:pt x="376847" y="3429"/>
                </a:lnTo>
                <a:lnTo>
                  <a:pt x="433769" y="120015"/>
                </a:lnTo>
                <a:lnTo>
                  <a:pt x="490690" y="3429"/>
                </a:lnTo>
                <a:lnTo>
                  <a:pt x="515493" y="3429"/>
                </a:lnTo>
                <a:lnTo>
                  <a:pt x="515493" y="168021"/>
                </a:lnTo>
                <a:lnTo>
                  <a:pt x="489776" y="168021"/>
                </a:lnTo>
                <a:lnTo>
                  <a:pt x="489776" y="62522"/>
                </a:lnTo>
                <a:lnTo>
                  <a:pt x="439255" y="168021"/>
                </a:lnTo>
                <a:lnTo>
                  <a:pt x="428282" y="168021"/>
                </a:lnTo>
                <a:lnTo>
                  <a:pt x="377876" y="62522"/>
                </a:lnTo>
                <a:lnTo>
                  <a:pt x="377876" y="168021"/>
                </a:lnTo>
                <a:lnTo>
                  <a:pt x="352044" y="168021"/>
                </a:lnTo>
                <a:close/>
                <a:moveTo>
                  <a:pt x="1494320" y="114"/>
                </a:moveTo>
                <a:cubicBezTo>
                  <a:pt x="1511846" y="114"/>
                  <a:pt x="1526115" y="4210"/>
                  <a:pt x="1537126" y="12402"/>
                </a:cubicBezTo>
                <a:cubicBezTo>
                  <a:pt x="1548137" y="20593"/>
                  <a:pt x="1555814" y="31585"/>
                  <a:pt x="1560157" y="45377"/>
                </a:cubicBezTo>
                <a:lnTo>
                  <a:pt x="1543241" y="49492"/>
                </a:lnTo>
                <a:cubicBezTo>
                  <a:pt x="1539659" y="39434"/>
                  <a:pt x="1533773" y="31394"/>
                  <a:pt x="1525581" y="25375"/>
                </a:cubicBezTo>
                <a:cubicBezTo>
                  <a:pt x="1517390" y="19355"/>
                  <a:pt x="1507198" y="16345"/>
                  <a:pt x="1495006" y="16345"/>
                </a:cubicBezTo>
                <a:cubicBezTo>
                  <a:pt x="1482128" y="16269"/>
                  <a:pt x="1471422" y="19145"/>
                  <a:pt x="1462888" y="24975"/>
                </a:cubicBezTo>
                <a:cubicBezTo>
                  <a:pt x="1454353" y="30804"/>
                  <a:pt x="1447933" y="38957"/>
                  <a:pt x="1443628" y="49435"/>
                </a:cubicBezTo>
                <a:cubicBezTo>
                  <a:pt x="1439323" y="59912"/>
                  <a:pt x="1437132" y="72009"/>
                  <a:pt x="1437056" y="85725"/>
                </a:cubicBezTo>
                <a:cubicBezTo>
                  <a:pt x="1436980" y="99441"/>
                  <a:pt x="1439094" y="111500"/>
                  <a:pt x="1443400" y="121901"/>
                </a:cubicBezTo>
                <a:cubicBezTo>
                  <a:pt x="1447705" y="132302"/>
                  <a:pt x="1454163" y="140456"/>
                  <a:pt x="1462773" y="146361"/>
                </a:cubicBezTo>
                <a:cubicBezTo>
                  <a:pt x="1471384" y="152267"/>
                  <a:pt x="1482128" y="155258"/>
                  <a:pt x="1495006" y="155334"/>
                </a:cubicBezTo>
                <a:cubicBezTo>
                  <a:pt x="1506817" y="155334"/>
                  <a:pt x="1516571" y="153048"/>
                  <a:pt x="1524267" y="148476"/>
                </a:cubicBezTo>
                <a:cubicBezTo>
                  <a:pt x="1531963" y="143904"/>
                  <a:pt x="1537811" y="137351"/>
                  <a:pt x="1541812" y="128816"/>
                </a:cubicBezTo>
                <a:cubicBezTo>
                  <a:pt x="1545813" y="120282"/>
                  <a:pt x="1548079" y="110185"/>
                  <a:pt x="1548613" y="98527"/>
                </a:cubicBezTo>
                <a:lnTo>
                  <a:pt x="1510665" y="98527"/>
                </a:lnTo>
                <a:lnTo>
                  <a:pt x="1510665" y="84125"/>
                </a:lnTo>
                <a:lnTo>
                  <a:pt x="1566215" y="84125"/>
                </a:lnTo>
                <a:cubicBezTo>
                  <a:pt x="1566444" y="85877"/>
                  <a:pt x="1566577" y="87725"/>
                  <a:pt x="1566615" y="89668"/>
                </a:cubicBezTo>
                <a:cubicBezTo>
                  <a:pt x="1566653" y="91611"/>
                  <a:pt x="1566672" y="93002"/>
                  <a:pt x="1566672" y="93840"/>
                </a:cubicBezTo>
                <a:cubicBezTo>
                  <a:pt x="1566672" y="108699"/>
                  <a:pt x="1564005" y="121977"/>
                  <a:pt x="1558671" y="133674"/>
                </a:cubicBezTo>
                <a:cubicBezTo>
                  <a:pt x="1553337" y="145371"/>
                  <a:pt x="1545317" y="154591"/>
                  <a:pt x="1534611" y="161334"/>
                </a:cubicBezTo>
                <a:cubicBezTo>
                  <a:pt x="1523905" y="168078"/>
                  <a:pt x="1510475" y="171450"/>
                  <a:pt x="1494320" y="171450"/>
                </a:cubicBezTo>
                <a:cubicBezTo>
                  <a:pt x="1482738" y="171450"/>
                  <a:pt x="1472298" y="169431"/>
                  <a:pt x="1463002" y="165392"/>
                </a:cubicBezTo>
                <a:cubicBezTo>
                  <a:pt x="1453706" y="161354"/>
                  <a:pt x="1445800" y="155600"/>
                  <a:pt x="1439285" y="148133"/>
                </a:cubicBezTo>
                <a:cubicBezTo>
                  <a:pt x="1432770" y="140665"/>
                  <a:pt x="1427798" y="131655"/>
                  <a:pt x="1424369" y="121101"/>
                </a:cubicBezTo>
                <a:cubicBezTo>
                  <a:pt x="1420940" y="110547"/>
                  <a:pt x="1419225" y="98755"/>
                  <a:pt x="1419225" y="85725"/>
                </a:cubicBezTo>
                <a:cubicBezTo>
                  <a:pt x="1419225" y="68504"/>
                  <a:pt x="1422216" y="53473"/>
                  <a:pt x="1428198" y="40634"/>
                </a:cubicBezTo>
                <a:cubicBezTo>
                  <a:pt x="1434180" y="27794"/>
                  <a:pt x="1442771" y="17831"/>
                  <a:pt x="1453972" y="10744"/>
                </a:cubicBezTo>
                <a:cubicBezTo>
                  <a:pt x="1465174" y="3658"/>
                  <a:pt x="1478623" y="114"/>
                  <a:pt x="1494320" y="114"/>
                </a:cubicBezTo>
                <a:close/>
                <a:moveTo>
                  <a:pt x="1656931" y="0"/>
                </a:moveTo>
                <a:cubicBezTo>
                  <a:pt x="1673390" y="0"/>
                  <a:pt x="1687240" y="3639"/>
                  <a:pt x="1698479" y="10916"/>
                </a:cubicBezTo>
                <a:cubicBezTo>
                  <a:pt x="1709719" y="18193"/>
                  <a:pt x="1718253" y="28270"/>
                  <a:pt x="1724082" y="41148"/>
                </a:cubicBezTo>
                <a:cubicBezTo>
                  <a:pt x="1729912" y="54026"/>
                  <a:pt x="1732826" y="68885"/>
                  <a:pt x="1732826" y="85725"/>
                </a:cubicBezTo>
                <a:cubicBezTo>
                  <a:pt x="1732826" y="102565"/>
                  <a:pt x="1729912" y="117424"/>
                  <a:pt x="1724082" y="130302"/>
                </a:cubicBezTo>
                <a:cubicBezTo>
                  <a:pt x="1718253" y="143180"/>
                  <a:pt x="1709719" y="153257"/>
                  <a:pt x="1698479" y="160534"/>
                </a:cubicBezTo>
                <a:cubicBezTo>
                  <a:pt x="1687240" y="167811"/>
                  <a:pt x="1673390" y="171450"/>
                  <a:pt x="1656931" y="171450"/>
                </a:cubicBezTo>
                <a:cubicBezTo>
                  <a:pt x="1640548" y="171450"/>
                  <a:pt x="1626718" y="167811"/>
                  <a:pt x="1615440" y="160534"/>
                </a:cubicBezTo>
                <a:cubicBezTo>
                  <a:pt x="1604163" y="153257"/>
                  <a:pt x="1595628" y="143180"/>
                  <a:pt x="1589837" y="130302"/>
                </a:cubicBezTo>
                <a:cubicBezTo>
                  <a:pt x="1584046" y="117424"/>
                  <a:pt x="1581150" y="102565"/>
                  <a:pt x="1581150" y="85725"/>
                </a:cubicBezTo>
                <a:cubicBezTo>
                  <a:pt x="1581150" y="68885"/>
                  <a:pt x="1584046" y="54026"/>
                  <a:pt x="1589837" y="41148"/>
                </a:cubicBezTo>
                <a:cubicBezTo>
                  <a:pt x="1595628" y="28270"/>
                  <a:pt x="1604163" y="18193"/>
                  <a:pt x="1615440" y="10916"/>
                </a:cubicBezTo>
                <a:cubicBezTo>
                  <a:pt x="1626718" y="3639"/>
                  <a:pt x="1640548" y="0"/>
                  <a:pt x="1656931" y="0"/>
                </a:cubicBezTo>
                <a:close/>
                <a:moveTo>
                  <a:pt x="1333081" y="0"/>
                </a:moveTo>
                <a:cubicBezTo>
                  <a:pt x="1349540" y="0"/>
                  <a:pt x="1363390" y="3639"/>
                  <a:pt x="1374629" y="10916"/>
                </a:cubicBezTo>
                <a:cubicBezTo>
                  <a:pt x="1385869" y="18193"/>
                  <a:pt x="1394403" y="28270"/>
                  <a:pt x="1400232" y="41148"/>
                </a:cubicBezTo>
                <a:cubicBezTo>
                  <a:pt x="1406062" y="54026"/>
                  <a:pt x="1408976" y="68885"/>
                  <a:pt x="1408976" y="85725"/>
                </a:cubicBezTo>
                <a:cubicBezTo>
                  <a:pt x="1408976" y="102565"/>
                  <a:pt x="1406062" y="117424"/>
                  <a:pt x="1400232" y="130302"/>
                </a:cubicBezTo>
                <a:cubicBezTo>
                  <a:pt x="1394403" y="143180"/>
                  <a:pt x="1385869" y="153257"/>
                  <a:pt x="1374629" y="160534"/>
                </a:cubicBezTo>
                <a:cubicBezTo>
                  <a:pt x="1363390" y="167811"/>
                  <a:pt x="1349540" y="171450"/>
                  <a:pt x="1333081" y="171450"/>
                </a:cubicBezTo>
                <a:cubicBezTo>
                  <a:pt x="1316698" y="171450"/>
                  <a:pt x="1302868" y="167811"/>
                  <a:pt x="1291590" y="160534"/>
                </a:cubicBezTo>
                <a:cubicBezTo>
                  <a:pt x="1280313" y="153257"/>
                  <a:pt x="1271778" y="143180"/>
                  <a:pt x="1265987" y="130302"/>
                </a:cubicBezTo>
                <a:cubicBezTo>
                  <a:pt x="1260196" y="117424"/>
                  <a:pt x="1257300" y="102565"/>
                  <a:pt x="1257300" y="85725"/>
                </a:cubicBezTo>
                <a:cubicBezTo>
                  <a:pt x="1257300" y="68885"/>
                  <a:pt x="1260196" y="54026"/>
                  <a:pt x="1265987" y="41148"/>
                </a:cubicBezTo>
                <a:cubicBezTo>
                  <a:pt x="1271778" y="28270"/>
                  <a:pt x="1280313" y="18193"/>
                  <a:pt x="1291590" y="10916"/>
                </a:cubicBezTo>
                <a:cubicBezTo>
                  <a:pt x="1302868" y="3639"/>
                  <a:pt x="1316698" y="0"/>
                  <a:pt x="1333081" y="0"/>
                </a:cubicBezTo>
                <a:close/>
                <a:moveTo>
                  <a:pt x="250203" y="0"/>
                </a:moveTo>
                <a:cubicBezTo>
                  <a:pt x="266662" y="0"/>
                  <a:pt x="280778" y="3601"/>
                  <a:pt x="292551" y="10801"/>
                </a:cubicBezTo>
                <a:cubicBezTo>
                  <a:pt x="304324" y="18002"/>
                  <a:pt x="313354" y="28042"/>
                  <a:pt x="319640" y="40919"/>
                </a:cubicBezTo>
                <a:cubicBezTo>
                  <a:pt x="325927" y="53797"/>
                  <a:pt x="329070" y="68732"/>
                  <a:pt x="329070" y="85725"/>
                </a:cubicBezTo>
                <a:cubicBezTo>
                  <a:pt x="329070" y="102718"/>
                  <a:pt x="325927" y="117653"/>
                  <a:pt x="319640" y="130531"/>
                </a:cubicBezTo>
                <a:cubicBezTo>
                  <a:pt x="313354" y="143408"/>
                  <a:pt x="304324" y="153448"/>
                  <a:pt x="292551" y="160649"/>
                </a:cubicBezTo>
                <a:cubicBezTo>
                  <a:pt x="280778" y="167850"/>
                  <a:pt x="266662" y="171450"/>
                  <a:pt x="250203" y="171450"/>
                </a:cubicBezTo>
                <a:cubicBezTo>
                  <a:pt x="233744" y="171450"/>
                  <a:pt x="219647" y="167850"/>
                  <a:pt x="207912" y="160649"/>
                </a:cubicBezTo>
                <a:cubicBezTo>
                  <a:pt x="196177" y="153448"/>
                  <a:pt x="187166" y="143408"/>
                  <a:pt x="180880" y="130531"/>
                </a:cubicBezTo>
                <a:cubicBezTo>
                  <a:pt x="174593" y="117653"/>
                  <a:pt x="171450" y="102718"/>
                  <a:pt x="171450" y="85725"/>
                </a:cubicBezTo>
                <a:cubicBezTo>
                  <a:pt x="171450" y="68732"/>
                  <a:pt x="174593" y="53797"/>
                  <a:pt x="180880" y="40919"/>
                </a:cubicBezTo>
                <a:cubicBezTo>
                  <a:pt x="187166" y="28042"/>
                  <a:pt x="196177" y="18002"/>
                  <a:pt x="207912" y="10801"/>
                </a:cubicBezTo>
                <a:cubicBezTo>
                  <a:pt x="219647" y="3601"/>
                  <a:pt x="233744" y="0"/>
                  <a:pt x="250203" y="0"/>
                </a:cubicBezTo>
                <a:close/>
                <a:moveTo>
                  <a:pt x="78753" y="0"/>
                </a:moveTo>
                <a:cubicBezTo>
                  <a:pt x="97727" y="0"/>
                  <a:pt x="113538" y="4743"/>
                  <a:pt x="126187" y="14230"/>
                </a:cubicBezTo>
                <a:cubicBezTo>
                  <a:pt x="138837" y="23717"/>
                  <a:pt x="147714" y="36500"/>
                  <a:pt x="152819" y="52578"/>
                </a:cubicBezTo>
                <a:lnTo>
                  <a:pt x="125044" y="60236"/>
                </a:lnTo>
                <a:cubicBezTo>
                  <a:pt x="121844" y="49492"/>
                  <a:pt x="116396" y="41091"/>
                  <a:pt x="108699" y="35033"/>
                </a:cubicBezTo>
                <a:cubicBezTo>
                  <a:pt x="101003" y="28975"/>
                  <a:pt x="91021" y="25946"/>
                  <a:pt x="78753" y="25946"/>
                </a:cubicBezTo>
                <a:cubicBezTo>
                  <a:pt x="67704" y="25946"/>
                  <a:pt x="58503" y="28423"/>
                  <a:pt x="51149" y="33376"/>
                </a:cubicBezTo>
                <a:cubicBezTo>
                  <a:pt x="43796" y="38329"/>
                  <a:pt x="38272" y="45282"/>
                  <a:pt x="34576" y="54235"/>
                </a:cubicBezTo>
                <a:cubicBezTo>
                  <a:pt x="30880" y="63189"/>
                  <a:pt x="28994" y="73685"/>
                  <a:pt x="28918" y="85725"/>
                </a:cubicBezTo>
                <a:cubicBezTo>
                  <a:pt x="28918" y="97765"/>
                  <a:pt x="30766" y="108261"/>
                  <a:pt x="34462" y="117215"/>
                </a:cubicBezTo>
                <a:cubicBezTo>
                  <a:pt x="38157" y="126168"/>
                  <a:pt x="43701" y="133121"/>
                  <a:pt x="51092" y="138074"/>
                </a:cubicBezTo>
                <a:cubicBezTo>
                  <a:pt x="58484" y="143027"/>
                  <a:pt x="67704" y="145504"/>
                  <a:pt x="78753" y="145504"/>
                </a:cubicBezTo>
                <a:cubicBezTo>
                  <a:pt x="91021" y="145504"/>
                  <a:pt x="101003" y="142456"/>
                  <a:pt x="108699" y="136360"/>
                </a:cubicBezTo>
                <a:cubicBezTo>
                  <a:pt x="116396" y="130264"/>
                  <a:pt x="121844" y="121882"/>
                  <a:pt x="125044" y="111214"/>
                </a:cubicBezTo>
                <a:lnTo>
                  <a:pt x="152819" y="118872"/>
                </a:lnTo>
                <a:cubicBezTo>
                  <a:pt x="147714" y="134950"/>
                  <a:pt x="138837" y="147733"/>
                  <a:pt x="126187" y="157220"/>
                </a:cubicBezTo>
                <a:cubicBezTo>
                  <a:pt x="113538" y="166707"/>
                  <a:pt x="97727" y="171450"/>
                  <a:pt x="78753" y="171450"/>
                </a:cubicBezTo>
                <a:cubicBezTo>
                  <a:pt x="62294" y="171450"/>
                  <a:pt x="48197" y="167850"/>
                  <a:pt x="36462" y="160649"/>
                </a:cubicBezTo>
                <a:cubicBezTo>
                  <a:pt x="24727" y="153448"/>
                  <a:pt x="15716" y="143408"/>
                  <a:pt x="9430" y="130531"/>
                </a:cubicBezTo>
                <a:cubicBezTo>
                  <a:pt x="3143" y="117653"/>
                  <a:pt x="0" y="102718"/>
                  <a:pt x="0" y="85725"/>
                </a:cubicBezTo>
                <a:cubicBezTo>
                  <a:pt x="0" y="68732"/>
                  <a:pt x="3143" y="53797"/>
                  <a:pt x="9430" y="40919"/>
                </a:cubicBezTo>
                <a:cubicBezTo>
                  <a:pt x="15716" y="28042"/>
                  <a:pt x="24727" y="18002"/>
                  <a:pt x="36462" y="10801"/>
                </a:cubicBezTo>
                <a:cubicBezTo>
                  <a:pt x="48197" y="3601"/>
                  <a:pt x="62294" y="0"/>
                  <a:pt x="787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75" r:id="rId5"/>
    <p:sldLayoutId id="2147483667" r:id="rId6"/>
    <p:sldLayoutId id="2147483668" r:id="rId7"/>
    <p:sldLayoutId id="2147483669" r:id="rId8"/>
    <p:sldLayoutId id="2147483671" r:id="rId9"/>
    <p:sldLayoutId id="2147483672" r:id="rId10"/>
    <p:sldLayoutId id="2147483676" r:id="rId11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92" userDrawn="1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7357D3-92F3-27A1-E764-613F4B4666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FF888F-F033-8952-72FC-0B03C9665FB3}"/>
              </a:ext>
            </a:extLst>
          </p:cNvPr>
          <p:cNvSpPr/>
          <p:nvPr/>
        </p:nvSpPr>
        <p:spPr bwMode="auto">
          <a:xfrm>
            <a:off x="1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1CA9E00-24AE-9BE4-9EB6-79B4BFA826A2}"/>
              </a:ext>
            </a:extLst>
          </p:cNvPr>
          <p:cNvSpPr/>
          <p:nvPr/>
        </p:nvSpPr>
        <p:spPr>
          <a:xfrm>
            <a:off x="7620521" y="457200"/>
            <a:ext cx="3979971" cy="5940740"/>
          </a:xfrm>
          <a:custGeom>
            <a:avLst/>
            <a:gdLst>
              <a:gd name="connsiteX0" fmla="*/ 519113 w 1038225"/>
              <a:gd name="connsiteY0" fmla="*/ 1549718 h 1549717"/>
              <a:gd name="connsiteX1" fmla="*/ 0 w 1038225"/>
              <a:gd name="connsiteY1" fmla="*/ 1030605 h 1549717"/>
              <a:gd name="connsiteX2" fmla="*/ 0 w 1038225"/>
              <a:gd name="connsiteY2" fmla="*/ 519113 h 1549717"/>
              <a:gd name="connsiteX3" fmla="*/ 519113 w 1038225"/>
              <a:gd name="connsiteY3" fmla="*/ 0 h 1549717"/>
              <a:gd name="connsiteX4" fmla="*/ 1038225 w 1038225"/>
              <a:gd name="connsiteY4" fmla="*/ 519113 h 1549717"/>
              <a:gd name="connsiteX5" fmla="*/ 1038225 w 1038225"/>
              <a:gd name="connsiteY5" fmla="*/ 1030605 h 1549717"/>
              <a:gd name="connsiteX6" fmla="*/ 519113 w 1038225"/>
              <a:gd name="connsiteY6" fmla="*/ 1549718 h 154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8225" h="1549717">
                <a:moveTo>
                  <a:pt x="519113" y="1549718"/>
                </a:moveTo>
                <a:cubicBezTo>
                  <a:pt x="233363" y="1549718"/>
                  <a:pt x="0" y="1317308"/>
                  <a:pt x="0" y="1030605"/>
                </a:cubicBezTo>
                <a:lnTo>
                  <a:pt x="0" y="519113"/>
                </a:lnTo>
                <a:cubicBezTo>
                  <a:pt x="0" y="233363"/>
                  <a:pt x="232410" y="0"/>
                  <a:pt x="519113" y="0"/>
                </a:cubicBezTo>
                <a:cubicBezTo>
                  <a:pt x="805815" y="0"/>
                  <a:pt x="1038225" y="232410"/>
                  <a:pt x="1038225" y="519113"/>
                </a:cubicBezTo>
                <a:lnTo>
                  <a:pt x="1038225" y="1030605"/>
                </a:lnTo>
                <a:cubicBezTo>
                  <a:pt x="1038225" y="1317308"/>
                  <a:pt x="804863" y="1549718"/>
                  <a:pt x="519113" y="1549718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9AD93264-0C48-9D96-D126-9E9EE1BF97AB}"/>
              </a:ext>
            </a:extLst>
          </p:cNvPr>
          <p:cNvSpPr txBox="1"/>
          <p:nvPr/>
        </p:nvSpPr>
        <p:spPr>
          <a:xfrm>
            <a:off x="929499" y="4568185"/>
            <a:ext cx="2841625" cy="537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buClr>
                <a:schemeClr val="accent1"/>
              </a:buClr>
              <a:buNone/>
            </a:pPr>
            <a:r>
              <a:rPr lang="en-US">
                <a:solidFill>
                  <a:schemeClr val="bg1"/>
                </a:solidFill>
              </a:rPr>
              <a:t>Craft a vivid tagline like</a:t>
            </a:r>
          </a:p>
          <a:p>
            <a:pPr marL="0" indent="0">
              <a:lnSpc>
                <a:spcPct val="130000"/>
              </a:lnSpc>
              <a:buClr>
                <a:schemeClr val="accent1"/>
              </a:buClr>
              <a:buNone/>
            </a:pPr>
            <a:r>
              <a:rPr lang="en-US">
                <a:solidFill>
                  <a:schemeClr val="bg1"/>
                </a:solidFill>
              </a:rPr>
              <a:t>“Exploring [world] with [value]."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AF33A784-543F-3267-D18A-70524B80366A}"/>
              </a:ext>
            </a:extLst>
          </p:cNvPr>
          <p:cNvSpPr txBox="1">
            <a:spLocks/>
          </p:cNvSpPr>
          <p:nvPr/>
        </p:nvSpPr>
        <p:spPr>
          <a:xfrm>
            <a:off x="929499" y="2674948"/>
            <a:ext cx="3426601" cy="15081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10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5400" b="0">
                <a:solidFill>
                  <a:schemeClr val="bg1"/>
                </a:solidFill>
                <a:latin typeface="Manrope ExtraBold" pitchFamily="2" charset="0"/>
              </a:rPr>
              <a:t>Travel</a:t>
            </a:r>
            <a:br>
              <a:rPr lang="en-US" sz="4400" b="0">
                <a:solidFill>
                  <a:schemeClr val="bg1"/>
                </a:solidFill>
                <a:latin typeface="Manrope ExtraBold" pitchFamily="2" charset="0"/>
              </a:rPr>
            </a:br>
            <a:r>
              <a:rPr lang="en-US" sz="4400" b="0">
                <a:solidFill>
                  <a:schemeClr val="bg1"/>
                </a:solidFill>
                <a:latin typeface="Manrope ExtraBold" pitchFamily="2" charset="0"/>
              </a:rPr>
              <a:t>Pitch Deck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85AF5AE-ECC7-5F48-1416-5FF4F7D74676}"/>
              </a:ext>
            </a:extLst>
          </p:cNvPr>
          <p:cNvGrpSpPr/>
          <p:nvPr/>
        </p:nvGrpSpPr>
        <p:grpSpPr>
          <a:xfrm>
            <a:off x="929500" y="1922738"/>
            <a:ext cx="1901747" cy="341295"/>
            <a:chOff x="571501" y="2017713"/>
            <a:chExt cx="1901747" cy="34129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5104A153-9A12-C90A-BD5D-D3D64F033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1501" y="2017713"/>
              <a:ext cx="452150" cy="34129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A8565EE-D01F-8E5F-66D6-F2C3CDC5107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86987" y="2119780"/>
              <a:ext cx="1386261" cy="137160"/>
            </a:xfrm>
            <a:custGeom>
              <a:avLst/>
              <a:gdLst/>
              <a:ahLst/>
              <a:cxnLst/>
              <a:rect l="l" t="t" r="r" b="b"/>
              <a:pathLst>
                <a:path w="1732826" h="171450">
                  <a:moveTo>
                    <a:pt x="755313" y="30082"/>
                  </a:moveTo>
                  <a:lnTo>
                    <a:pt x="731196" y="106642"/>
                  </a:lnTo>
                  <a:lnTo>
                    <a:pt x="779727" y="106642"/>
                  </a:lnTo>
                  <a:close/>
                  <a:moveTo>
                    <a:pt x="579616" y="29261"/>
                  </a:moveTo>
                  <a:lnTo>
                    <a:pt x="579616" y="84811"/>
                  </a:lnTo>
                  <a:lnTo>
                    <a:pt x="618935" y="84811"/>
                  </a:lnTo>
                  <a:cubicBezTo>
                    <a:pt x="620459" y="84811"/>
                    <a:pt x="622173" y="84734"/>
                    <a:pt x="624078" y="84582"/>
                  </a:cubicBezTo>
                  <a:cubicBezTo>
                    <a:pt x="625983" y="84430"/>
                    <a:pt x="627736" y="84125"/>
                    <a:pt x="629336" y="83668"/>
                  </a:cubicBezTo>
                  <a:cubicBezTo>
                    <a:pt x="633908" y="82525"/>
                    <a:pt x="637508" y="80505"/>
                    <a:pt x="640137" y="77610"/>
                  </a:cubicBezTo>
                  <a:cubicBezTo>
                    <a:pt x="642766" y="74714"/>
                    <a:pt x="644633" y="71438"/>
                    <a:pt x="645738" y="67780"/>
                  </a:cubicBezTo>
                  <a:cubicBezTo>
                    <a:pt x="646843" y="64122"/>
                    <a:pt x="647395" y="60541"/>
                    <a:pt x="647395" y="57036"/>
                  </a:cubicBezTo>
                  <a:cubicBezTo>
                    <a:pt x="647395" y="53531"/>
                    <a:pt x="646843" y="49930"/>
                    <a:pt x="645738" y="46234"/>
                  </a:cubicBezTo>
                  <a:cubicBezTo>
                    <a:pt x="644633" y="42539"/>
                    <a:pt x="642766" y="39243"/>
                    <a:pt x="640137" y="36347"/>
                  </a:cubicBezTo>
                  <a:cubicBezTo>
                    <a:pt x="637508" y="33452"/>
                    <a:pt x="633908" y="31433"/>
                    <a:pt x="629336" y="30290"/>
                  </a:cubicBezTo>
                  <a:cubicBezTo>
                    <a:pt x="627736" y="29832"/>
                    <a:pt x="625983" y="29547"/>
                    <a:pt x="624078" y="29432"/>
                  </a:cubicBezTo>
                  <a:cubicBezTo>
                    <a:pt x="622173" y="29318"/>
                    <a:pt x="620459" y="29261"/>
                    <a:pt x="618935" y="29261"/>
                  </a:cubicBezTo>
                  <a:close/>
                  <a:moveTo>
                    <a:pt x="250203" y="25946"/>
                  </a:moveTo>
                  <a:cubicBezTo>
                    <a:pt x="239154" y="25870"/>
                    <a:pt x="229972" y="28308"/>
                    <a:pt x="222657" y="33261"/>
                  </a:cubicBezTo>
                  <a:cubicBezTo>
                    <a:pt x="215341" y="38214"/>
                    <a:pt x="209836" y="45187"/>
                    <a:pt x="206140" y="54178"/>
                  </a:cubicBezTo>
                  <a:cubicBezTo>
                    <a:pt x="202444" y="63170"/>
                    <a:pt x="200597" y="73685"/>
                    <a:pt x="200597" y="85725"/>
                  </a:cubicBezTo>
                  <a:cubicBezTo>
                    <a:pt x="200597" y="97765"/>
                    <a:pt x="202425" y="108223"/>
                    <a:pt x="206083" y="117100"/>
                  </a:cubicBezTo>
                  <a:cubicBezTo>
                    <a:pt x="209741" y="125978"/>
                    <a:pt x="215246" y="132893"/>
                    <a:pt x="222599" y="137846"/>
                  </a:cubicBezTo>
                  <a:cubicBezTo>
                    <a:pt x="229953" y="142799"/>
                    <a:pt x="239154" y="145352"/>
                    <a:pt x="250203" y="145504"/>
                  </a:cubicBezTo>
                  <a:cubicBezTo>
                    <a:pt x="261252" y="145580"/>
                    <a:pt x="270453" y="143142"/>
                    <a:pt x="277806" y="138189"/>
                  </a:cubicBezTo>
                  <a:cubicBezTo>
                    <a:pt x="285160" y="133236"/>
                    <a:pt x="290684" y="126263"/>
                    <a:pt x="294380" y="117272"/>
                  </a:cubicBezTo>
                  <a:cubicBezTo>
                    <a:pt x="298076" y="108280"/>
                    <a:pt x="299923" y="97765"/>
                    <a:pt x="299923" y="85725"/>
                  </a:cubicBezTo>
                  <a:cubicBezTo>
                    <a:pt x="299923" y="73685"/>
                    <a:pt x="298076" y="63227"/>
                    <a:pt x="294380" y="54350"/>
                  </a:cubicBezTo>
                  <a:cubicBezTo>
                    <a:pt x="290684" y="45472"/>
                    <a:pt x="285160" y="38557"/>
                    <a:pt x="277806" y="33604"/>
                  </a:cubicBezTo>
                  <a:cubicBezTo>
                    <a:pt x="270453" y="28651"/>
                    <a:pt x="261252" y="26099"/>
                    <a:pt x="250203" y="25946"/>
                  </a:cubicBezTo>
                  <a:close/>
                  <a:moveTo>
                    <a:pt x="1656931" y="16116"/>
                  </a:moveTo>
                  <a:cubicBezTo>
                    <a:pt x="1644053" y="16116"/>
                    <a:pt x="1633347" y="19050"/>
                    <a:pt x="1624813" y="24917"/>
                  </a:cubicBezTo>
                  <a:cubicBezTo>
                    <a:pt x="1616278" y="30785"/>
                    <a:pt x="1609859" y="38957"/>
                    <a:pt x="1605553" y="49435"/>
                  </a:cubicBezTo>
                  <a:cubicBezTo>
                    <a:pt x="1601248" y="59912"/>
                    <a:pt x="1599057" y="72009"/>
                    <a:pt x="1598981" y="85725"/>
                  </a:cubicBezTo>
                  <a:cubicBezTo>
                    <a:pt x="1598905" y="99441"/>
                    <a:pt x="1601019" y="111500"/>
                    <a:pt x="1605325" y="121901"/>
                  </a:cubicBezTo>
                  <a:cubicBezTo>
                    <a:pt x="1609630" y="132302"/>
                    <a:pt x="1616088" y="140456"/>
                    <a:pt x="1624699" y="146361"/>
                  </a:cubicBezTo>
                  <a:cubicBezTo>
                    <a:pt x="1633309" y="152267"/>
                    <a:pt x="1644053" y="155258"/>
                    <a:pt x="1656931" y="155334"/>
                  </a:cubicBezTo>
                  <a:cubicBezTo>
                    <a:pt x="1669809" y="155334"/>
                    <a:pt x="1680553" y="152400"/>
                    <a:pt x="1689164" y="146533"/>
                  </a:cubicBezTo>
                  <a:cubicBezTo>
                    <a:pt x="1697774" y="140665"/>
                    <a:pt x="1704232" y="132493"/>
                    <a:pt x="1708537" y="122015"/>
                  </a:cubicBezTo>
                  <a:cubicBezTo>
                    <a:pt x="1712843" y="111538"/>
                    <a:pt x="1714996" y="99441"/>
                    <a:pt x="1714996" y="85725"/>
                  </a:cubicBezTo>
                  <a:cubicBezTo>
                    <a:pt x="1714996" y="72009"/>
                    <a:pt x="1712843" y="59931"/>
                    <a:pt x="1708537" y="49492"/>
                  </a:cubicBezTo>
                  <a:cubicBezTo>
                    <a:pt x="1704232" y="39053"/>
                    <a:pt x="1697774" y="30899"/>
                    <a:pt x="1689164" y="25032"/>
                  </a:cubicBezTo>
                  <a:cubicBezTo>
                    <a:pt x="1680553" y="19164"/>
                    <a:pt x="1669809" y="16193"/>
                    <a:pt x="1656931" y="16116"/>
                  </a:cubicBezTo>
                  <a:close/>
                  <a:moveTo>
                    <a:pt x="1333081" y="16116"/>
                  </a:moveTo>
                  <a:cubicBezTo>
                    <a:pt x="1320203" y="16116"/>
                    <a:pt x="1309497" y="19050"/>
                    <a:pt x="1300963" y="24917"/>
                  </a:cubicBezTo>
                  <a:cubicBezTo>
                    <a:pt x="1292428" y="30785"/>
                    <a:pt x="1286008" y="38957"/>
                    <a:pt x="1281703" y="49435"/>
                  </a:cubicBezTo>
                  <a:cubicBezTo>
                    <a:pt x="1277398" y="59912"/>
                    <a:pt x="1275207" y="72009"/>
                    <a:pt x="1275131" y="85725"/>
                  </a:cubicBezTo>
                  <a:cubicBezTo>
                    <a:pt x="1275055" y="99441"/>
                    <a:pt x="1277169" y="111500"/>
                    <a:pt x="1281475" y="121901"/>
                  </a:cubicBezTo>
                  <a:cubicBezTo>
                    <a:pt x="1285780" y="132302"/>
                    <a:pt x="1292238" y="140456"/>
                    <a:pt x="1300849" y="146361"/>
                  </a:cubicBezTo>
                  <a:cubicBezTo>
                    <a:pt x="1309459" y="152267"/>
                    <a:pt x="1320203" y="155258"/>
                    <a:pt x="1333081" y="155334"/>
                  </a:cubicBezTo>
                  <a:cubicBezTo>
                    <a:pt x="1345959" y="155334"/>
                    <a:pt x="1356703" y="152400"/>
                    <a:pt x="1365314" y="146533"/>
                  </a:cubicBezTo>
                  <a:cubicBezTo>
                    <a:pt x="1373924" y="140665"/>
                    <a:pt x="1380382" y="132493"/>
                    <a:pt x="1384687" y="122015"/>
                  </a:cubicBezTo>
                  <a:cubicBezTo>
                    <a:pt x="1388993" y="111538"/>
                    <a:pt x="1391146" y="99441"/>
                    <a:pt x="1391146" y="85725"/>
                  </a:cubicBezTo>
                  <a:cubicBezTo>
                    <a:pt x="1391146" y="72009"/>
                    <a:pt x="1388993" y="59931"/>
                    <a:pt x="1384687" y="49492"/>
                  </a:cubicBezTo>
                  <a:cubicBezTo>
                    <a:pt x="1380382" y="39053"/>
                    <a:pt x="1373924" y="30899"/>
                    <a:pt x="1365314" y="25032"/>
                  </a:cubicBezTo>
                  <a:cubicBezTo>
                    <a:pt x="1356703" y="19164"/>
                    <a:pt x="1345959" y="16193"/>
                    <a:pt x="1333081" y="16116"/>
                  </a:cubicBezTo>
                  <a:close/>
                  <a:moveTo>
                    <a:pt x="1154430" y="3429"/>
                  </a:moveTo>
                  <a:lnTo>
                    <a:pt x="1171232" y="3429"/>
                  </a:lnTo>
                  <a:lnTo>
                    <a:pt x="1171232" y="151905"/>
                  </a:lnTo>
                  <a:lnTo>
                    <a:pt x="1249413" y="151905"/>
                  </a:lnTo>
                  <a:lnTo>
                    <a:pt x="1249413" y="168021"/>
                  </a:lnTo>
                  <a:lnTo>
                    <a:pt x="1154430" y="168021"/>
                  </a:lnTo>
                  <a:close/>
                  <a:moveTo>
                    <a:pt x="993267" y="3429"/>
                  </a:moveTo>
                  <a:lnTo>
                    <a:pt x="1025386" y="3429"/>
                  </a:lnTo>
                  <a:lnTo>
                    <a:pt x="1063219" y="69037"/>
                  </a:lnTo>
                  <a:lnTo>
                    <a:pt x="1100938" y="3429"/>
                  </a:lnTo>
                  <a:lnTo>
                    <a:pt x="1133056" y="3429"/>
                  </a:lnTo>
                  <a:lnTo>
                    <a:pt x="1077163" y="100584"/>
                  </a:lnTo>
                  <a:lnTo>
                    <a:pt x="1077163" y="168021"/>
                  </a:lnTo>
                  <a:lnTo>
                    <a:pt x="1049274" y="168021"/>
                  </a:lnTo>
                  <a:lnTo>
                    <a:pt x="1049274" y="100584"/>
                  </a:lnTo>
                  <a:close/>
                  <a:moveTo>
                    <a:pt x="847344" y="3429"/>
                  </a:moveTo>
                  <a:lnTo>
                    <a:pt x="875233" y="3429"/>
                  </a:lnTo>
                  <a:lnTo>
                    <a:pt x="951586" y="119444"/>
                  </a:lnTo>
                  <a:lnTo>
                    <a:pt x="951586" y="3429"/>
                  </a:lnTo>
                  <a:lnTo>
                    <a:pt x="979475" y="3429"/>
                  </a:lnTo>
                  <a:lnTo>
                    <a:pt x="979475" y="168021"/>
                  </a:lnTo>
                  <a:lnTo>
                    <a:pt x="951586" y="168021"/>
                  </a:lnTo>
                  <a:lnTo>
                    <a:pt x="875233" y="52007"/>
                  </a:lnTo>
                  <a:lnTo>
                    <a:pt x="875233" y="168021"/>
                  </a:lnTo>
                  <a:lnTo>
                    <a:pt x="847344" y="168021"/>
                  </a:lnTo>
                  <a:close/>
                  <a:moveTo>
                    <a:pt x="735406" y="3429"/>
                  </a:moveTo>
                  <a:lnTo>
                    <a:pt x="775754" y="3429"/>
                  </a:lnTo>
                  <a:lnTo>
                    <a:pt x="827647" y="168021"/>
                  </a:lnTo>
                  <a:lnTo>
                    <a:pt x="799300" y="168021"/>
                  </a:lnTo>
                  <a:lnTo>
                    <a:pt x="787928" y="132359"/>
                  </a:lnTo>
                  <a:lnTo>
                    <a:pt x="723095" y="132359"/>
                  </a:lnTo>
                  <a:lnTo>
                    <a:pt x="711861" y="168021"/>
                  </a:lnTo>
                  <a:lnTo>
                    <a:pt x="683514" y="168021"/>
                  </a:lnTo>
                  <a:close/>
                  <a:moveTo>
                    <a:pt x="552069" y="3429"/>
                  </a:moveTo>
                  <a:lnTo>
                    <a:pt x="620078" y="3429"/>
                  </a:lnTo>
                  <a:cubicBezTo>
                    <a:pt x="621678" y="3429"/>
                    <a:pt x="623735" y="3486"/>
                    <a:pt x="626250" y="3601"/>
                  </a:cubicBezTo>
                  <a:cubicBezTo>
                    <a:pt x="628765" y="3715"/>
                    <a:pt x="631089" y="3962"/>
                    <a:pt x="633222" y="4343"/>
                  </a:cubicBezTo>
                  <a:cubicBezTo>
                    <a:pt x="642747" y="5791"/>
                    <a:pt x="650615" y="8954"/>
                    <a:pt x="656825" y="13830"/>
                  </a:cubicBezTo>
                  <a:cubicBezTo>
                    <a:pt x="663035" y="18707"/>
                    <a:pt x="667646" y="24860"/>
                    <a:pt x="670655" y="32290"/>
                  </a:cubicBezTo>
                  <a:cubicBezTo>
                    <a:pt x="673665" y="39719"/>
                    <a:pt x="675170" y="47968"/>
                    <a:pt x="675170" y="57036"/>
                  </a:cubicBezTo>
                  <a:cubicBezTo>
                    <a:pt x="675170" y="66027"/>
                    <a:pt x="673646" y="74238"/>
                    <a:pt x="670598" y="81667"/>
                  </a:cubicBezTo>
                  <a:cubicBezTo>
                    <a:pt x="667550" y="89097"/>
                    <a:pt x="662921" y="95250"/>
                    <a:pt x="656711" y="100127"/>
                  </a:cubicBezTo>
                  <a:cubicBezTo>
                    <a:pt x="650501" y="105004"/>
                    <a:pt x="642671" y="108166"/>
                    <a:pt x="633222" y="109614"/>
                  </a:cubicBezTo>
                  <a:cubicBezTo>
                    <a:pt x="631089" y="109919"/>
                    <a:pt x="628746" y="110147"/>
                    <a:pt x="626193" y="110300"/>
                  </a:cubicBezTo>
                  <a:cubicBezTo>
                    <a:pt x="623640" y="110452"/>
                    <a:pt x="621602" y="110528"/>
                    <a:pt x="620078" y="110528"/>
                  </a:cubicBezTo>
                  <a:lnTo>
                    <a:pt x="579616" y="110528"/>
                  </a:lnTo>
                  <a:lnTo>
                    <a:pt x="579616" y="168021"/>
                  </a:lnTo>
                  <a:lnTo>
                    <a:pt x="552069" y="168021"/>
                  </a:lnTo>
                  <a:close/>
                  <a:moveTo>
                    <a:pt x="352044" y="3429"/>
                  </a:moveTo>
                  <a:lnTo>
                    <a:pt x="376847" y="3429"/>
                  </a:lnTo>
                  <a:lnTo>
                    <a:pt x="433769" y="120015"/>
                  </a:lnTo>
                  <a:lnTo>
                    <a:pt x="490690" y="3429"/>
                  </a:lnTo>
                  <a:lnTo>
                    <a:pt x="515493" y="3429"/>
                  </a:lnTo>
                  <a:lnTo>
                    <a:pt x="515493" y="168021"/>
                  </a:lnTo>
                  <a:lnTo>
                    <a:pt x="489776" y="168021"/>
                  </a:lnTo>
                  <a:lnTo>
                    <a:pt x="489776" y="62522"/>
                  </a:lnTo>
                  <a:lnTo>
                    <a:pt x="439255" y="168021"/>
                  </a:lnTo>
                  <a:lnTo>
                    <a:pt x="428282" y="168021"/>
                  </a:lnTo>
                  <a:lnTo>
                    <a:pt x="377876" y="62522"/>
                  </a:lnTo>
                  <a:lnTo>
                    <a:pt x="377876" y="168021"/>
                  </a:lnTo>
                  <a:lnTo>
                    <a:pt x="352044" y="168021"/>
                  </a:lnTo>
                  <a:close/>
                  <a:moveTo>
                    <a:pt x="1494320" y="114"/>
                  </a:moveTo>
                  <a:cubicBezTo>
                    <a:pt x="1511846" y="114"/>
                    <a:pt x="1526115" y="4210"/>
                    <a:pt x="1537126" y="12402"/>
                  </a:cubicBezTo>
                  <a:cubicBezTo>
                    <a:pt x="1548137" y="20593"/>
                    <a:pt x="1555814" y="31585"/>
                    <a:pt x="1560157" y="45377"/>
                  </a:cubicBezTo>
                  <a:lnTo>
                    <a:pt x="1543241" y="49492"/>
                  </a:lnTo>
                  <a:cubicBezTo>
                    <a:pt x="1539659" y="39434"/>
                    <a:pt x="1533773" y="31394"/>
                    <a:pt x="1525581" y="25375"/>
                  </a:cubicBezTo>
                  <a:cubicBezTo>
                    <a:pt x="1517390" y="19355"/>
                    <a:pt x="1507198" y="16345"/>
                    <a:pt x="1495006" y="16345"/>
                  </a:cubicBezTo>
                  <a:cubicBezTo>
                    <a:pt x="1482128" y="16269"/>
                    <a:pt x="1471422" y="19145"/>
                    <a:pt x="1462888" y="24975"/>
                  </a:cubicBezTo>
                  <a:cubicBezTo>
                    <a:pt x="1454353" y="30804"/>
                    <a:pt x="1447933" y="38957"/>
                    <a:pt x="1443628" y="49435"/>
                  </a:cubicBezTo>
                  <a:cubicBezTo>
                    <a:pt x="1439323" y="59912"/>
                    <a:pt x="1437132" y="72009"/>
                    <a:pt x="1437056" y="85725"/>
                  </a:cubicBezTo>
                  <a:cubicBezTo>
                    <a:pt x="1436980" y="99441"/>
                    <a:pt x="1439094" y="111500"/>
                    <a:pt x="1443400" y="121901"/>
                  </a:cubicBezTo>
                  <a:cubicBezTo>
                    <a:pt x="1447705" y="132302"/>
                    <a:pt x="1454163" y="140456"/>
                    <a:pt x="1462773" y="146361"/>
                  </a:cubicBezTo>
                  <a:cubicBezTo>
                    <a:pt x="1471384" y="152267"/>
                    <a:pt x="1482128" y="155258"/>
                    <a:pt x="1495006" y="155334"/>
                  </a:cubicBezTo>
                  <a:cubicBezTo>
                    <a:pt x="1506817" y="155334"/>
                    <a:pt x="1516571" y="153048"/>
                    <a:pt x="1524267" y="148476"/>
                  </a:cubicBezTo>
                  <a:cubicBezTo>
                    <a:pt x="1531963" y="143904"/>
                    <a:pt x="1537811" y="137351"/>
                    <a:pt x="1541812" y="128816"/>
                  </a:cubicBezTo>
                  <a:cubicBezTo>
                    <a:pt x="1545813" y="120282"/>
                    <a:pt x="1548079" y="110185"/>
                    <a:pt x="1548613" y="98527"/>
                  </a:cubicBezTo>
                  <a:lnTo>
                    <a:pt x="1510665" y="98527"/>
                  </a:lnTo>
                  <a:lnTo>
                    <a:pt x="1510665" y="84125"/>
                  </a:lnTo>
                  <a:lnTo>
                    <a:pt x="1566215" y="84125"/>
                  </a:lnTo>
                  <a:cubicBezTo>
                    <a:pt x="1566444" y="85877"/>
                    <a:pt x="1566577" y="87725"/>
                    <a:pt x="1566615" y="89668"/>
                  </a:cubicBezTo>
                  <a:cubicBezTo>
                    <a:pt x="1566653" y="91611"/>
                    <a:pt x="1566672" y="93002"/>
                    <a:pt x="1566672" y="93840"/>
                  </a:cubicBezTo>
                  <a:cubicBezTo>
                    <a:pt x="1566672" y="108699"/>
                    <a:pt x="1564005" y="121977"/>
                    <a:pt x="1558671" y="133674"/>
                  </a:cubicBezTo>
                  <a:cubicBezTo>
                    <a:pt x="1553337" y="145371"/>
                    <a:pt x="1545317" y="154591"/>
                    <a:pt x="1534611" y="161334"/>
                  </a:cubicBezTo>
                  <a:cubicBezTo>
                    <a:pt x="1523905" y="168078"/>
                    <a:pt x="1510475" y="171450"/>
                    <a:pt x="1494320" y="171450"/>
                  </a:cubicBezTo>
                  <a:cubicBezTo>
                    <a:pt x="1482738" y="171450"/>
                    <a:pt x="1472298" y="169431"/>
                    <a:pt x="1463002" y="165392"/>
                  </a:cubicBezTo>
                  <a:cubicBezTo>
                    <a:pt x="1453706" y="161354"/>
                    <a:pt x="1445800" y="155600"/>
                    <a:pt x="1439285" y="148133"/>
                  </a:cubicBezTo>
                  <a:cubicBezTo>
                    <a:pt x="1432770" y="140665"/>
                    <a:pt x="1427798" y="131655"/>
                    <a:pt x="1424369" y="121101"/>
                  </a:cubicBezTo>
                  <a:cubicBezTo>
                    <a:pt x="1420940" y="110547"/>
                    <a:pt x="1419225" y="98755"/>
                    <a:pt x="1419225" y="85725"/>
                  </a:cubicBezTo>
                  <a:cubicBezTo>
                    <a:pt x="1419225" y="68504"/>
                    <a:pt x="1422216" y="53473"/>
                    <a:pt x="1428198" y="40634"/>
                  </a:cubicBezTo>
                  <a:cubicBezTo>
                    <a:pt x="1434180" y="27794"/>
                    <a:pt x="1442771" y="17831"/>
                    <a:pt x="1453972" y="10744"/>
                  </a:cubicBezTo>
                  <a:cubicBezTo>
                    <a:pt x="1465174" y="3658"/>
                    <a:pt x="1478623" y="114"/>
                    <a:pt x="1494320" y="114"/>
                  </a:cubicBezTo>
                  <a:close/>
                  <a:moveTo>
                    <a:pt x="1656931" y="0"/>
                  </a:moveTo>
                  <a:cubicBezTo>
                    <a:pt x="1673390" y="0"/>
                    <a:pt x="1687240" y="3639"/>
                    <a:pt x="1698479" y="10916"/>
                  </a:cubicBezTo>
                  <a:cubicBezTo>
                    <a:pt x="1709719" y="18193"/>
                    <a:pt x="1718253" y="28270"/>
                    <a:pt x="1724082" y="41148"/>
                  </a:cubicBezTo>
                  <a:cubicBezTo>
                    <a:pt x="1729912" y="54026"/>
                    <a:pt x="1732826" y="68885"/>
                    <a:pt x="1732826" y="85725"/>
                  </a:cubicBezTo>
                  <a:cubicBezTo>
                    <a:pt x="1732826" y="102565"/>
                    <a:pt x="1729912" y="117424"/>
                    <a:pt x="1724082" y="130302"/>
                  </a:cubicBezTo>
                  <a:cubicBezTo>
                    <a:pt x="1718253" y="143180"/>
                    <a:pt x="1709719" y="153257"/>
                    <a:pt x="1698479" y="160534"/>
                  </a:cubicBezTo>
                  <a:cubicBezTo>
                    <a:pt x="1687240" y="167811"/>
                    <a:pt x="1673390" y="171450"/>
                    <a:pt x="1656931" y="171450"/>
                  </a:cubicBezTo>
                  <a:cubicBezTo>
                    <a:pt x="1640548" y="171450"/>
                    <a:pt x="1626718" y="167811"/>
                    <a:pt x="1615440" y="160534"/>
                  </a:cubicBezTo>
                  <a:cubicBezTo>
                    <a:pt x="1604163" y="153257"/>
                    <a:pt x="1595628" y="143180"/>
                    <a:pt x="1589837" y="130302"/>
                  </a:cubicBezTo>
                  <a:cubicBezTo>
                    <a:pt x="1584046" y="117424"/>
                    <a:pt x="1581150" y="102565"/>
                    <a:pt x="1581150" y="85725"/>
                  </a:cubicBezTo>
                  <a:cubicBezTo>
                    <a:pt x="1581150" y="68885"/>
                    <a:pt x="1584046" y="54026"/>
                    <a:pt x="1589837" y="41148"/>
                  </a:cubicBezTo>
                  <a:cubicBezTo>
                    <a:pt x="1595628" y="28270"/>
                    <a:pt x="1604163" y="18193"/>
                    <a:pt x="1615440" y="10916"/>
                  </a:cubicBezTo>
                  <a:cubicBezTo>
                    <a:pt x="1626718" y="3639"/>
                    <a:pt x="1640548" y="0"/>
                    <a:pt x="1656931" y="0"/>
                  </a:cubicBezTo>
                  <a:close/>
                  <a:moveTo>
                    <a:pt x="1333081" y="0"/>
                  </a:moveTo>
                  <a:cubicBezTo>
                    <a:pt x="1349540" y="0"/>
                    <a:pt x="1363390" y="3639"/>
                    <a:pt x="1374629" y="10916"/>
                  </a:cubicBezTo>
                  <a:cubicBezTo>
                    <a:pt x="1385869" y="18193"/>
                    <a:pt x="1394403" y="28270"/>
                    <a:pt x="1400232" y="41148"/>
                  </a:cubicBezTo>
                  <a:cubicBezTo>
                    <a:pt x="1406062" y="54026"/>
                    <a:pt x="1408976" y="68885"/>
                    <a:pt x="1408976" y="85725"/>
                  </a:cubicBezTo>
                  <a:cubicBezTo>
                    <a:pt x="1408976" y="102565"/>
                    <a:pt x="1406062" y="117424"/>
                    <a:pt x="1400232" y="130302"/>
                  </a:cubicBezTo>
                  <a:cubicBezTo>
                    <a:pt x="1394403" y="143180"/>
                    <a:pt x="1385869" y="153257"/>
                    <a:pt x="1374629" y="160534"/>
                  </a:cubicBezTo>
                  <a:cubicBezTo>
                    <a:pt x="1363390" y="167811"/>
                    <a:pt x="1349540" y="171450"/>
                    <a:pt x="1333081" y="171450"/>
                  </a:cubicBezTo>
                  <a:cubicBezTo>
                    <a:pt x="1316698" y="171450"/>
                    <a:pt x="1302868" y="167811"/>
                    <a:pt x="1291590" y="160534"/>
                  </a:cubicBezTo>
                  <a:cubicBezTo>
                    <a:pt x="1280313" y="153257"/>
                    <a:pt x="1271778" y="143180"/>
                    <a:pt x="1265987" y="130302"/>
                  </a:cubicBezTo>
                  <a:cubicBezTo>
                    <a:pt x="1260196" y="117424"/>
                    <a:pt x="1257300" y="102565"/>
                    <a:pt x="1257300" y="85725"/>
                  </a:cubicBezTo>
                  <a:cubicBezTo>
                    <a:pt x="1257300" y="68885"/>
                    <a:pt x="1260196" y="54026"/>
                    <a:pt x="1265987" y="41148"/>
                  </a:cubicBezTo>
                  <a:cubicBezTo>
                    <a:pt x="1271778" y="28270"/>
                    <a:pt x="1280313" y="18193"/>
                    <a:pt x="1291590" y="10916"/>
                  </a:cubicBezTo>
                  <a:cubicBezTo>
                    <a:pt x="1302868" y="3639"/>
                    <a:pt x="1316698" y="0"/>
                    <a:pt x="1333081" y="0"/>
                  </a:cubicBezTo>
                  <a:close/>
                  <a:moveTo>
                    <a:pt x="250203" y="0"/>
                  </a:moveTo>
                  <a:cubicBezTo>
                    <a:pt x="266662" y="0"/>
                    <a:pt x="280778" y="3601"/>
                    <a:pt x="292551" y="10801"/>
                  </a:cubicBezTo>
                  <a:cubicBezTo>
                    <a:pt x="304324" y="18002"/>
                    <a:pt x="313354" y="28042"/>
                    <a:pt x="319640" y="40919"/>
                  </a:cubicBezTo>
                  <a:cubicBezTo>
                    <a:pt x="325927" y="53797"/>
                    <a:pt x="329070" y="68732"/>
                    <a:pt x="329070" y="85725"/>
                  </a:cubicBezTo>
                  <a:cubicBezTo>
                    <a:pt x="329070" y="102718"/>
                    <a:pt x="325927" y="117653"/>
                    <a:pt x="319640" y="130531"/>
                  </a:cubicBezTo>
                  <a:cubicBezTo>
                    <a:pt x="313354" y="143408"/>
                    <a:pt x="304324" y="153448"/>
                    <a:pt x="292551" y="160649"/>
                  </a:cubicBezTo>
                  <a:cubicBezTo>
                    <a:pt x="280778" y="167850"/>
                    <a:pt x="266662" y="171450"/>
                    <a:pt x="250203" y="171450"/>
                  </a:cubicBezTo>
                  <a:cubicBezTo>
                    <a:pt x="233744" y="171450"/>
                    <a:pt x="219647" y="167850"/>
                    <a:pt x="207912" y="160649"/>
                  </a:cubicBezTo>
                  <a:cubicBezTo>
                    <a:pt x="196177" y="153448"/>
                    <a:pt x="187166" y="143408"/>
                    <a:pt x="180880" y="130531"/>
                  </a:cubicBezTo>
                  <a:cubicBezTo>
                    <a:pt x="174593" y="117653"/>
                    <a:pt x="171450" y="102718"/>
                    <a:pt x="171450" y="85725"/>
                  </a:cubicBezTo>
                  <a:cubicBezTo>
                    <a:pt x="171450" y="68732"/>
                    <a:pt x="174593" y="53797"/>
                    <a:pt x="180880" y="40919"/>
                  </a:cubicBezTo>
                  <a:cubicBezTo>
                    <a:pt x="187166" y="28042"/>
                    <a:pt x="196177" y="18002"/>
                    <a:pt x="207912" y="10801"/>
                  </a:cubicBezTo>
                  <a:cubicBezTo>
                    <a:pt x="219647" y="3601"/>
                    <a:pt x="233744" y="0"/>
                    <a:pt x="250203" y="0"/>
                  </a:cubicBezTo>
                  <a:close/>
                  <a:moveTo>
                    <a:pt x="78753" y="0"/>
                  </a:moveTo>
                  <a:cubicBezTo>
                    <a:pt x="97727" y="0"/>
                    <a:pt x="113538" y="4743"/>
                    <a:pt x="126187" y="14230"/>
                  </a:cubicBezTo>
                  <a:cubicBezTo>
                    <a:pt x="138837" y="23717"/>
                    <a:pt x="147714" y="36500"/>
                    <a:pt x="152819" y="52578"/>
                  </a:cubicBezTo>
                  <a:lnTo>
                    <a:pt x="125044" y="60236"/>
                  </a:lnTo>
                  <a:cubicBezTo>
                    <a:pt x="121844" y="49492"/>
                    <a:pt x="116396" y="41091"/>
                    <a:pt x="108699" y="35033"/>
                  </a:cubicBezTo>
                  <a:cubicBezTo>
                    <a:pt x="101003" y="28975"/>
                    <a:pt x="91021" y="25946"/>
                    <a:pt x="78753" y="25946"/>
                  </a:cubicBezTo>
                  <a:cubicBezTo>
                    <a:pt x="67704" y="25946"/>
                    <a:pt x="58503" y="28423"/>
                    <a:pt x="51149" y="33376"/>
                  </a:cubicBezTo>
                  <a:cubicBezTo>
                    <a:pt x="43796" y="38329"/>
                    <a:pt x="38272" y="45282"/>
                    <a:pt x="34576" y="54235"/>
                  </a:cubicBezTo>
                  <a:cubicBezTo>
                    <a:pt x="30880" y="63189"/>
                    <a:pt x="28994" y="73685"/>
                    <a:pt x="28918" y="85725"/>
                  </a:cubicBezTo>
                  <a:cubicBezTo>
                    <a:pt x="28918" y="97765"/>
                    <a:pt x="30766" y="108261"/>
                    <a:pt x="34462" y="117215"/>
                  </a:cubicBezTo>
                  <a:cubicBezTo>
                    <a:pt x="38157" y="126168"/>
                    <a:pt x="43701" y="133121"/>
                    <a:pt x="51092" y="138074"/>
                  </a:cubicBezTo>
                  <a:cubicBezTo>
                    <a:pt x="58484" y="143027"/>
                    <a:pt x="67704" y="145504"/>
                    <a:pt x="78753" y="145504"/>
                  </a:cubicBezTo>
                  <a:cubicBezTo>
                    <a:pt x="91021" y="145504"/>
                    <a:pt x="101003" y="142456"/>
                    <a:pt x="108699" y="136360"/>
                  </a:cubicBezTo>
                  <a:cubicBezTo>
                    <a:pt x="116396" y="130264"/>
                    <a:pt x="121844" y="121882"/>
                    <a:pt x="125044" y="111214"/>
                  </a:cubicBezTo>
                  <a:lnTo>
                    <a:pt x="152819" y="118872"/>
                  </a:lnTo>
                  <a:cubicBezTo>
                    <a:pt x="147714" y="134950"/>
                    <a:pt x="138837" y="147733"/>
                    <a:pt x="126187" y="157220"/>
                  </a:cubicBezTo>
                  <a:cubicBezTo>
                    <a:pt x="113538" y="166707"/>
                    <a:pt x="97727" y="171450"/>
                    <a:pt x="78753" y="171450"/>
                  </a:cubicBezTo>
                  <a:cubicBezTo>
                    <a:pt x="62294" y="171450"/>
                    <a:pt x="48197" y="167850"/>
                    <a:pt x="36462" y="160649"/>
                  </a:cubicBezTo>
                  <a:cubicBezTo>
                    <a:pt x="24727" y="153448"/>
                    <a:pt x="15716" y="143408"/>
                    <a:pt x="9430" y="130531"/>
                  </a:cubicBezTo>
                  <a:cubicBezTo>
                    <a:pt x="3143" y="117653"/>
                    <a:pt x="0" y="102718"/>
                    <a:pt x="0" y="85725"/>
                  </a:cubicBezTo>
                  <a:cubicBezTo>
                    <a:pt x="0" y="68732"/>
                    <a:pt x="3143" y="53797"/>
                    <a:pt x="9430" y="40919"/>
                  </a:cubicBezTo>
                  <a:cubicBezTo>
                    <a:pt x="15716" y="28042"/>
                    <a:pt x="24727" y="18002"/>
                    <a:pt x="36462" y="10801"/>
                  </a:cubicBezTo>
                  <a:cubicBezTo>
                    <a:pt x="48197" y="3601"/>
                    <a:pt x="62294" y="0"/>
                    <a:pt x="787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E61046C-7BC4-CD13-08BE-E6849FC261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82F525B-0D04-3130-AB2B-5F76554F7A7E}"/>
              </a:ext>
            </a:extLst>
          </p:cNvPr>
          <p:cNvSpPr/>
          <p:nvPr/>
        </p:nvSpPr>
        <p:spPr>
          <a:xfrm>
            <a:off x="4905631" y="1065862"/>
            <a:ext cx="3180549" cy="472341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C03F449-76B4-38A7-A654-EAB0E9474F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3B70CC8-1CF7-20F7-6C36-982102E26432}"/>
              </a:ext>
            </a:extLst>
          </p:cNvPr>
          <p:cNvSpPr/>
          <p:nvPr/>
        </p:nvSpPr>
        <p:spPr bwMode="auto">
          <a:xfrm>
            <a:off x="571500" y="1667434"/>
            <a:ext cx="2551113" cy="3971365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26" name="Rectangle: Rounded Corners 1025">
            <a:extLst>
              <a:ext uri="{FF2B5EF4-FFF2-40B4-BE49-F238E27FC236}">
                <a16:creationId xmlns:a16="http://schemas.microsoft.com/office/drawing/2014/main" id="{971F987C-DC44-9B29-CBC4-EA5E85FA598E}"/>
              </a:ext>
            </a:extLst>
          </p:cNvPr>
          <p:cNvSpPr/>
          <p:nvPr/>
        </p:nvSpPr>
        <p:spPr bwMode="auto">
          <a:xfrm>
            <a:off x="3404129" y="1667434"/>
            <a:ext cx="2551113" cy="3971365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923FE63B-D613-4CEC-B85A-1CDF370220F6}"/>
              </a:ext>
            </a:extLst>
          </p:cNvPr>
          <p:cNvSpPr/>
          <p:nvPr/>
        </p:nvSpPr>
        <p:spPr bwMode="auto">
          <a:xfrm>
            <a:off x="6236758" y="1667434"/>
            <a:ext cx="2551113" cy="3971365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EF268C38-639E-1556-39D0-B993279E9932}"/>
              </a:ext>
            </a:extLst>
          </p:cNvPr>
          <p:cNvSpPr/>
          <p:nvPr/>
        </p:nvSpPr>
        <p:spPr bwMode="auto">
          <a:xfrm>
            <a:off x="9069387" y="1667434"/>
            <a:ext cx="2551113" cy="3971365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989084-0128-EBA3-CF61-38124FBD74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0A28EE-03D2-BAF9-B356-FFA3E40605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9AC13E-7C78-F255-D77A-48A7232057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12947E-13E9-2F79-F2B9-F19733745B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5294F5-E08F-7D06-F21A-9206FAAECCD2}"/>
              </a:ext>
            </a:extLst>
          </p:cNvPr>
          <p:cNvSpPr txBox="1"/>
          <p:nvPr/>
        </p:nvSpPr>
        <p:spPr>
          <a:xfrm>
            <a:off x="862371" y="3952131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FE38AE-CADD-89A3-92E9-6F0FD3A87484}"/>
              </a:ext>
            </a:extLst>
          </p:cNvPr>
          <p:cNvSpPr txBox="1"/>
          <p:nvPr/>
        </p:nvSpPr>
        <p:spPr>
          <a:xfrm>
            <a:off x="862372" y="4322745"/>
            <a:ext cx="1969369" cy="10331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travel hassles frustrate explorers daily now. Add why it’s a costly block in joy today.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A2BBB4AB-5947-111E-898D-819527983CE2}"/>
              </a:ext>
            </a:extLst>
          </p:cNvPr>
          <p:cNvSpPr txBox="1"/>
          <p:nvPr/>
        </p:nvSpPr>
        <p:spPr>
          <a:xfrm>
            <a:off x="3695000" y="3952131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6C81B19E-ACBD-B5F2-95FC-AA6FBB4166BF}"/>
              </a:ext>
            </a:extLst>
          </p:cNvPr>
          <p:cNvSpPr txBox="1"/>
          <p:nvPr/>
        </p:nvSpPr>
        <p:spPr>
          <a:xfrm>
            <a:off x="3695001" y="4322745"/>
            <a:ext cx="1969369" cy="10331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travel hassles frustrate explorers daily now. Add why it’s a costly block in joy today.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D33F7989-900C-A97F-69D2-A3C81C50D8A9}"/>
              </a:ext>
            </a:extLst>
          </p:cNvPr>
          <p:cNvSpPr txBox="1"/>
          <p:nvPr/>
        </p:nvSpPr>
        <p:spPr>
          <a:xfrm>
            <a:off x="6527629" y="3952131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671F3AC1-02CF-FAEC-369F-8A215DCC8258}"/>
              </a:ext>
            </a:extLst>
          </p:cNvPr>
          <p:cNvSpPr txBox="1"/>
          <p:nvPr/>
        </p:nvSpPr>
        <p:spPr>
          <a:xfrm>
            <a:off x="6527630" y="4322745"/>
            <a:ext cx="1969369" cy="10331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travel hassles frustrate explorers daily now. Add why it’s a costly block in joy today.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B16112C9-55D5-2CCE-14E3-8DB10F87859E}"/>
              </a:ext>
            </a:extLst>
          </p:cNvPr>
          <p:cNvSpPr txBox="1"/>
          <p:nvPr/>
        </p:nvSpPr>
        <p:spPr>
          <a:xfrm>
            <a:off x="9360258" y="3952131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C2313A42-EEBA-6E63-B9FF-4FB09FD2F7B2}"/>
              </a:ext>
            </a:extLst>
          </p:cNvPr>
          <p:cNvSpPr txBox="1"/>
          <p:nvPr/>
        </p:nvSpPr>
        <p:spPr>
          <a:xfrm>
            <a:off x="9360259" y="4322745"/>
            <a:ext cx="1969369" cy="10331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travel hassles frustrate explorers daily now. Add why it’s a costly block in joy today.</a:t>
            </a: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BCD30C6-5D2F-1927-FA9C-98128F47E6D9}"/>
              </a:ext>
            </a:extLst>
          </p:cNvPr>
          <p:cNvSpPr/>
          <p:nvPr/>
        </p:nvSpPr>
        <p:spPr>
          <a:xfrm>
            <a:off x="6215833" y="304801"/>
            <a:ext cx="3060213" cy="3581246"/>
          </a:xfrm>
          <a:custGeom>
            <a:avLst/>
            <a:gdLst>
              <a:gd name="connsiteX0" fmla="*/ 215265 w 3356609"/>
              <a:gd name="connsiteY0" fmla="*/ 3927158 h 3928109"/>
              <a:gd name="connsiteX1" fmla="*/ 0 w 3356609"/>
              <a:gd name="connsiteY1" fmla="*/ 3711893 h 3928109"/>
              <a:gd name="connsiteX2" fmla="*/ 0 w 3356609"/>
              <a:gd name="connsiteY2" fmla="*/ 215265 h 3928109"/>
              <a:gd name="connsiteX3" fmla="*/ 215265 w 3356609"/>
              <a:gd name="connsiteY3" fmla="*/ 0 h 3928109"/>
              <a:gd name="connsiteX4" fmla="*/ 3141345 w 3356609"/>
              <a:gd name="connsiteY4" fmla="*/ 0 h 3928109"/>
              <a:gd name="connsiteX5" fmla="*/ 3356610 w 3356609"/>
              <a:gd name="connsiteY5" fmla="*/ 215265 h 3928109"/>
              <a:gd name="connsiteX6" fmla="*/ 3356610 w 3356609"/>
              <a:gd name="connsiteY6" fmla="*/ 3712845 h 3928109"/>
              <a:gd name="connsiteX7" fmla="*/ 3141345 w 3356609"/>
              <a:gd name="connsiteY7" fmla="*/ 3928110 h 3928109"/>
              <a:gd name="connsiteX8" fmla="*/ 215265 w 3356609"/>
              <a:gd name="connsiteY8" fmla="*/ 3928110 h 3928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609" h="3928109">
                <a:moveTo>
                  <a:pt x="215265" y="3927158"/>
                </a:moveTo>
                <a:cubicBezTo>
                  <a:pt x="96203" y="3927158"/>
                  <a:pt x="0" y="3830955"/>
                  <a:pt x="0" y="3711893"/>
                </a:cubicBezTo>
                <a:lnTo>
                  <a:pt x="0" y="215265"/>
                </a:lnTo>
                <a:cubicBezTo>
                  <a:pt x="0" y="96203"/>
                  <a:pt x="96203" y="0"/>
                  <a:pt x="215265" y="0"/>
                </a:cubicBezTo>
                <a:lnTo>
                  <a:pt x="3141345" y="0"/>
                </a:lnTo>
                <a:cubicBezTo>
                  <a:pt x="3259455" y="0"/>
                  <a:pt x="3356610" y="96203"/>
                  <a:pt x="3356610" y="215265"/>
                </a:cubicBezTo>
                <a:lnTo>
                  <a:pt x="3356610" y="3712845"/>
                </a:lnTo>
                <a:cubicBezTo>
                  <a:pt x="3356610" y="3830955"/>
                  <a:pt x="3260408" y="3928110"/>
                  <a:pt x="3141345" y="3928110"/>
                </a:cubicBezTo>
                <a:lnTo>
                  <a:pt x="215265" y="392811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6ECF46-955B-830E-D4AD-EFF5DE14EC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3216CC0C-33A5-C1F6-4205-1BC12B02CA62}"/>
              </a:ext>
            </a:extLst>
          </p:cNvPr>
          <p:cNvSpPr txBox="1"/>
          <p:nvPr/>
        </p:nvSpPr>
        <p:spPr>
          <a:xfrm>
            <a:off x="571500" y="1214666"/>
            <a:ext cx="4221405" cy="649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simplifies travel with innovative tools, boosting joy, ease, and connection for explorers and partners, driving seamless adventures daily now.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99587AA-B325-757A-ACBE-DDBCEEBAED8C}"/>
              </a:ext>
            </a:extLst>
          </p:cNvPr>
          <p:cNvSpPr/>
          <p:nvPr/>
        </p:nvSpPr>
        <p:spPr bwMode="auto">
          <a:xfrm>
            <a:off x="571500" y="2399779"/>
            <a:ext cx="665163" cy="665163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5390F41-29A9-0A4F-4C53-B1E6E10D89AE}"/>
              </a:ext>
            </a:extLst>
          </p:cNvPr>
          <p:cNvGrpSpPr/>
          <p:nvPr/>
        </p:nvGrpSpPr>
        <p:grpSpPr>
          <a:xfrm>
            <a:off x="1452319" y="2480283"/>
            <a:ext cx="3340587" cy="504155"/>
            <a:chOff x="1452319" y="3160254"/>
            <a:chExt cx="3340587" cy="504155"/>
          </a:xfrm>
        </p:grpSpPr>
        <p:sp>
          <p:nvSpPr>
            <p:cNvPr id="36" name="Google Shape;437;p14">
              <a:extLst>
                <a:ext uri="{FF2B5EF4-FFF2-40B4-BE49-F238E27FC236}">
                  <a16:creationId xmlns:a16="http://schemas.microsoft.com/office/drawing/2014/main" id="{F1F65551-C127-2BCE-6FAA-742BBAEE03CE}"/>
                </a:ext>
              </a:extLst>
            </p:cNvPr>
            <p:cNvSpPr txBox="1"/>
            <p:nvPr/>
          </p:nvSpPr>
          <p:spPr>
            <a:xfrm>
              <a:off x="1452319" y="3160254"/>
              <a:ext cx="334058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 spc="5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Benefit 1</a:t>
              </a:r>
              <a:endParaRPr lang="en-GB" sz="1600" b="1" i="0" u="none" strike="noStrike" cap="none" spc="50">
                <a:solidFill>
                  <a:schemeClr val="tx2"/>
                </a:solidFill>
                <a:latin typeface="+mj-lt"/>
                <a:sym typeface="Arial"/>
              </a:endParaRPr>
            </a:p>
          </p:txBody>
        </p:sp>
        <p:sp>
          <p:nvSpPr>
            <p:cNvPr id="37" name="Google Shape;436;p14">
              <a:extLst>
                <a:ext uri="{FF2B5EF4-FFF2-40B4-BE49-F238E27FC236}">
                  <a16:creationId xmlns:a16="http://schemas.microsoft.com/office/drawing/2014/main" id="{CC16E0BB-D046-CE77-26E8-0673C82F849E}"/>
                </a:ext>
              </a:extLst>
            </p:cNvPr>
            <p:cNvSpPr txBox="1"/>
            <p:nvPr/>
          </p:nvSpPr>
          <p:spPr>
            <a:xfrm>
              <a:off x="1452319" y="3454223"/>
              <a:ext cx="3340587" cy="2101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D5493CBE-36D2-8800-69B1-1013F4D22CC0}"/>
              </a:ext>
            </a:extLst>
          </p:cNvPr>
          <p:cNvSpPr/>
          <p:nvPr/>
        </p:nvSpPr>
        <p:spPr bwMode="auto">
          <a:xfrm>
            <a:off x="571500" y="3355589"/>
            <a:ext cx="665163" cy="665163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3A1C573-9D58-D3BD-6940-DF0C1C5BEDDF}"/>
              </a:ext>
            </a:extLst>
          </p:cNvPr>
          <p:cNvGrpSpPr/>
          <p:nvPr/>
        </p:nvGrpSpPr>
        <p:grpSpPr>
          <a:xfrm>
            <a:off x="1452319" y="3436093"/>
            <a:ext cx="3340587" cy="504155"/>
            <a:chOff x="1452319" y="3160254"/>
            <a:chExt cx="3340587" cy="504155"/>
          </a:xfrm>
        </p:grpSpPr>
        <p:sp>
          <p:nvSpPr>
            <p:cNvPr id="41" name="Google Shape;437;p14">
              <a:extLst>
                <a:ext uri="{FF2B5EF4-FFF2-40B4-BE49-F238E27FC236}">
                  <a16:creationId xmlns:a16="http://schemas.microsoft.com/office/drawing/2014/main" id="{1602027D-8DB1-9DF9-12AE-A41CC40C1B56}"/>
                </a:ext>
              </a:extLst>
            </p:cNvPr>
            <p:cNvSpPr txBox="1"/>
            <p:nvPr/>
          </p:nvSpPr>
          <p:spPr>
            <a:xfrm>
              <a:off x="1452319" y="3160254"/>
              <a:ext cx="334058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 spc="5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Benefit 2</a:t>
              </a:r>
              <a:endParaRPr lang="en-GB" sz="1600" b="1" i="0" u="none" strike="noStrike" cap="none" spc="50">
                <a:solidFill>
                  <a:schemeClr val="tx2"/>
                </a:solidFill>
                <a:latin typeface="+mj-lt"/>
                <a:sym typeface="Arial"/>
              </a:endParaRPr>
            </a:p>
          </p:txBody>
        </p:sp>
        <p:sp>
          <p:nvSpPr>
            <p:cNvPr id="42" name="Google Shape;436;p14">
              <a:extLst>
                <a:ext uri="{FF2B5EF4-FFF2-40B4-BE49-F238E27FC236}">
                  <a16:creationId xmlns:a16="http://schemas.microsoft.com/office/drawing/2014/main" id="{0BD5BA8F-51C0-551B-7373-D5C831D02D14}"/>
                </a:ext>
              </a:extLst>
            </p:cNvPr>
            <p:cNvSpPr txBox="1"/>
            <p:nvPr/>
          </p:nvSpPr>
          <p:spPr>
            <a:xfrm>
              <a:off x="1452319" y="3454223"/>
              <a:ext cx="3340587" cy="2101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A0BC0CD-7BC5-7FB9-938F-9F8A6CEC5BD6}"/>
              </a:ext>
            </a:extLst>
          </p:cNvPr>
          <p:cNvSpPr/>
          <p:nvPr/>
        </p:nvSpPr>
        <p:spPr bwMode="auto">
          <a:xfrm>
            <a:off x="571500" y="4311399"/>
            <a:ext cx="665163" cy="665163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CC2438A-DC61-2506-5206-A826481C970F}"/>
              </a:ext>
            </a:extLst>
          </p:cNvPr>
          <p:cNvGrpSpPr/>
          <p:nvPr/>
        </p:nvGrpSpPr>
        <p:grpSpPr>
          <a:xfrm>
            <a:off x="1452319" y="4391903"/>
            <a:ext cx="3340587" cy="504155"/>
            <a:chOff x="1452319" y="3160254"/>
            <a:chExt cx="3340587" cy="504155"/>
          </a:xfrm>
        </p:grpSpPr>
        <p:sp>
          <p:nvSpPr>
            <p:cNvPr id="53" name="Google Shape;437;p14">
              <a:extLst>
                <a:ext uri="{FF2B5EF4-FFF2-40B4-BE49-F238E27FC236}">
                  <a16:creationId xmlns:a16="http://schemas.microsoft.com/office/drawing/2014/main" id="{BB9004D6-517B-CA68-FC6B-33A00F4E3C85}"/>
                </a:ext>
              </a:extLst>
            </p:cNvPr>
            <p:cNvSpPr txBox="1"/>
            <p:nvPr/>
          </p:nvSpPr>
          <p:spPr>
            <a:xfrm>
              <a:off x="1452319" y="3160254"/>
              <a:ext cx="334058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 spc="5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Benefit 3</a:t>
              </a:r>
              <a:endParaRPr lang="en-GB" sz="1600" b="1" i="0" u="none" strike="noStrike" cap="none" spc="50">
                <a:solidFill>
                  <a:schemeClr val="tx2"/>
                </a:solidFill>
                <a:latin typeface="+mj-lt"/>
                <a:sym typeface="Arial"/>
              </a:endParaRPr>
            </a:p>
          </p:txBody>
        </p:sp>
        <p:sp>
          <p:nvSpPr>
            <p:cNvPr id="54" name="Google Shape;436;p14">
              <a:extLst>
                <a:ext uri="{FF2B5EF4-FFF2-40B4-BE49-F238E27FC236}">
                  <a16:creationId xmlns:a16="http://schemas.microsoft.com/office/drawing/2014/main" id="{898CD581-E96F-14EE-F2F0-7685035C597F}"/>
                </a:ext>
              </a:extLst>
            </p:cNvPr>
            <p:cNvSpPr txBox="1"/>
            <p:nvPr/>
          </p:nvSpPr>
          <p:spPr>
            <a:xfrm>
              <a:off x="1452319" y="3454223"/>
              <a:ext cx="3340587" cy="2101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AC600090-A720-7D8E-BD04-14F41223319A}"/>
              </a:ext>
            </a:extLst>
          </p:cNvPr>
          <p:cNvSpPr/>
          <p:nvPr/>
        </p:nvSpPr>
        <p:spPr bwMode="auto">
          <a:xfrm>
            <a:off x="571500" y="5267208"/>
            <a:ext cx="665163" cy="665163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F4A3720-A4C6-0522-C721-51FDFD77CDB1}"/>
              </a:ext>
            </a:extLst>
          </p:cNvPr>
          <p:cNvGrpSpPr/>
          <p:nvPr/>
        </p:nvGrpSpPr>
        <p:grpSpPr>
          <a:xfrm>
            <a:off x="1452319" y="5347712"/>
            <a:ext cx="3340587" cy="504155"/>
            <a:chOff x="1452319" y="3160254"/>
            <a:chExt cx="3340587" cy="504155"/>
          </a:xfrm>
        </p:grpSpPr>
        <p:sp>
          <p:nvSpPr>
            <p:cNvPr id="60" name="Google Shape;437;p14">
              <a:extLst>
                <a:ext uri="{FF2B5EF4-FFF2-40B4-BE49-F238E27FC236}">
                  <a16:creationId xmlns:a16="http://schemas.microsoft.com/office/drawing/2014/main" id="{48C071F3-B8E6-EC66-F2E8-69FECF36683F}"/>
                </a:ext>
              </a:extLst>
            </p:cNvPr>
            <p:cNvSpPr txBox="1"/>
            <p:nvPr/>
          </p:nvSpPr>
          <p:spPr>
            <a:xfrm>
              <a:off x="1452319" y="3160254"/>
              <a:ext cx="334058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 spc="5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Benefit 4</a:t>
              </a:r>
              <a:endParaRPr lang="en-GB" sz="1600" b="1" i="0" u="none" strike="noStrike" cap="none" spc="50">
                <a:solidFill>
                  <a:schemeClr val="tx2"/>
                </a:solidFill>
                <a:latin typeface="+mj-lt"/>
                <a:sym typeface="Arial"/>
              </a:endParaRPr>
            </a:p>
          </p:txBody>
        </p:sp>
        <p:sp>
          <p:nvSpPr>
            <p:cNvPr id="63" name="Google Shape;436;p14">
              <a:extLst>
                <a:ext uri="{FF2B5EF4-FFF2-40B4-BE49-F238E27FC236}">
                  <a16:creationId xmlns:a16="http://schemas.microsoft.com/office/drawing/2014/main" id="{EE6BB4E2-A12E-057E-AF4E-BB3CDF9F6884}"/>
                </a:ext>
              </a:extLst>
            </p:cNvPr>
            <p:cNvSpPr txBox="1"/>
            <p:nvPr/>
          </p:nvSpPr>
          <p:spPr>
            <a:xfrm>
              <a:off x="1452319" y="3454223"/>
              <a:ext cx="3340587" cy="2101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</p:grpSp>
      <p:pic>
        <p:nvPicPr>
          <p:cNvPr id="1044" name="Graphic 1043">
            <a:extLst>
              <a:ext uri="{FF2B5EF4-FFF2-40B4-BE49-F238E27FC236}">
                <a16:creationId xmlns:a16="http://schemas.microsoft.com/office/drawing/2014/main" id="{62799002-37A8-32C8-FF93-E876199E2D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3711" y="3507800"/>
            <a:ext cx="360741" cy="360741"/>
          </a:xfrm>
          <a:prstGeom prst="rect">
            <a:avLst/>
          </a:prstGeom>
        </p:spPr>
      </p:pic>
      <p:pic>
        <p:nvPicPr>
          <p:cNvPr id="1045" name="Graphic 1044">
            <a:extLst>
              <a:ext uri="{FF2B5EF4-FFF2-40B4-BE49-F238E27FC236}">
                <a16:creationId xmlns:a16="http://schemas.microsoft.com/office/drawing/2014/main" id="{B5AB638E-D8DA-948D-571A-823A2C4A7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711" y="4463610"/>
            <a:ext cx="360741" cy="360741"/>
          </a:xfrm>
          <a:prstGeom prst="rect">
            <a:avLst/>
          </a:prstGeom>
        </p:spPr>
      </p:pic>
      <p:pic>
        <p:nvPicPr>
          <p:cNvPr id="1046" name="Graphic 1045">
            <a:extLst>
              <a:ext uri="{FF2B5EF4-FFF2-40B4-BE49-F238E27FC236}">
                <a16:creationId xmlns:a16="http://schemas.microsoft.com/office/drawing/2014/main" id="{5B6A956F-D9E6-BB83-48AD-6686989BD5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8547" y="2551990"/>
            <a:ext cx="360741" cy="360741"/>
          </a:xfrm>
          <a:prstGeom prst="rect">
            <a:avLst/>
          </a:prstGeom>
        </p:spPr>
      </p:pic>
      <p:pic>
        <p:nvPicPr>
          <p:cNvPr id="1047" name="Graphic 1046">
            <a:extLst>
              <a:ext uri="{FF2B5EF4-FFF2-40B4-BE49-F238E27FC236}">
                <a16:creationId xmlns:a16="http://schemas.microsoft.com/office/drawing/2014/main" id="{AFC50861-C174-A426-2EC6-DB5360DA45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3711" y="5419419"/>
            <a:ext cx="360741" cy="360741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720CBC6-3617-2F17-CD21-73E19F03CBB4}"/>
              </a:ext>
            </a:extLst>
          </p:cNvPr>
          <p:cNvSpPr/>
          <p:nvPr/>
        </p:nvSpPr>
        <p:spPr>
          <a:xfrm>
            <a:off x="8588279" y="1538786"/>
            <a:ext cx="3060213" cy="3581246"/>
          </a:xfrm>
          <a:custGeom>
            <a:avLst/>
            <a:gdLst>
              <a:gd name="connsiteX0" fmla="*/ 215265 w 3356609"/>
              <a:gd name="connsiteY0" fmla="*/ 3928110 h 3928109"/>
              <a:gd name="connsiteX1" fmla="*/ 0 w 3356609"/>
              <a:gd name="connsiteY1" fmla="*/ 3712845 h 3928109"/>
              <a:gd name="connsiteX2" fmla="*/ 0 w 3356609"/>
              <a:gd name="connsiteY2" fmla="*/ 215265 h 3928109"/>
              <a:gd name="connsiteX3" fmla="*/ 215265 w 3356609"/>
              <a:gd name="connsiteY3" fmla="*/ 0 h 3928109"/>
              <a:gd name="connsiteX4" fmla="*/ 3141345 w 3356609"/>
              <a:gd name="connsiteY4" fmla="*/ 0 h 3928109"/>
              <a:gd name="connsiteX5" fmla="*/ 3356610 w 3356609"/>
              <a:gd name="connsiteY5" fmla="*/ 215265 h 3928109"/>
              <a:gd name="connsiteX6" fmla="*/ 3356610 w 3356609"/>
              <a:gd name="connsiteY6" fmla="*/ 3712845 h 3928109"/>
              <a:gd name="connsiteX7" fmla="*/ 3141345 w 3356609"/>
              <a:gd name="connsiteY7" fmla="*/ 3928110 h 3928109"/>
              <a:gd name="connsiteX8" fmla="*/ 215265 w 3356609"/>
              <a:gd name="connsiteY8" fmla="*/ 3928110 h 3928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609" h="3928109">
                <a:moveTo>
                  <a:pt x="215265" y="3928110"/>
                </a:moveTo>
                <a:cubicBezTo>
                  <a:pt x="97155" y="3928110"/>
                  <a:pt x="0" y="3831908"/>
                  <a:pt x="0" y="3712845"/>
                </a:cubicBezTo>
                <a:lnTo>
                  <a:pt x="0" y="215265"/>
                </a:lnTo>
                <a:cubicBezTo>
                  <a:pt x="0" y="97155"/>
                  <a:pt x="96202" y="0"/>
                  <a:pt x="215265" y="0"/>
                </a:cubicBezTo>
                <a:lnTo>
                  <a:pt x="3141345" y="0"/>
                </a:lnTo>
                <a:cubicBezTo>
                  <a:pt x="3259455" y="0"/>
                  <a:pt x="3356610" y="96202"/>
                  <a:pt x="3356610" y="215265"/>
                </a:cubicBezTo>
                <a:lnTo>
                  <a:pt x="3356610" y="3712845"/>
                </a:lnTo>
                <a:cubicBezTo>
                  <a:pt x="3356610" y="3830955"/>
                  <a:pt x="3260408" y="3928110"/>
                  <a:pt x="3141345" y="3928110"/>
                </a:cubicBezTo>
                <a:lnTo>
                  <a:pt x="215265" y="392811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09BE11-328A-7EE7-C545-5FD36DC362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BF4D0D5-C3AD-83A5-4BB3-1D1F3E5A0498}"/>
              </a:ext>
            </a:extLst>
          </p:cNvPr>
          <p:cNvSpPr/>
          <p:nvPr/>
        </p:nvSpPr>
        <p:spPr>
          <a:xfrm>
            <a:off x="6946784" y="4048438"/>
            <a:ext cx="3060213" cy="2314263"/>
          </a:xfrm>
          <a:custGeom>
            <a:avLst/>
            <a:gdLst>
              <a:gd name="connsiteX0" fmla="*/ 215265 w 3356609"/>
              <a:gd name="connsiteY0" fmla="*/ 2537460 h 2538412"/>
              <a:gd name="connsiteX1" fmla="*/ 0 w 3356609"/>
              <a:gd name="connsiteY1" fmla="*/ 2322195 h 2538412"/>
              <a:gd name="connsiteX2" fmla="*/ 0 w 3356609"/>
              <a:gd name="connsiteY2" fmla="*/ 215265 h 2538412"/>
              <a:gd name="connsiteX3" fmla="*/ 215265 w 3356609"/>
              <a:gd name="connsiteY3" fmla="*/ 0 h 2538412"/>
              <a:gd name="connsiteX4" fmla="*/ 3141345 w 3356609"/>
              <a:gd name="connsiteY4" fmla="*/ 0 h 2538412"/>
              <a:gd name="connsiteX5" fmla="*/ 3356610 w 3356609"/>
              <a:gd name="connsiteY5" fmla="*/ 215265 h 2538412"/>
              <a:gd name="connsiteX6" fmla="*/ 3356610 w 3356609"/>
              <a:gd name="connsiteY6" fmla="*/ 2323148 h 2538412"/>
              <a:gd name="connsiteX7" fmla="*/ 3141345 w 3356609"/>
              <a:gd name="connsiteY7" fmla="*/ 2538412 h 2538412"/>
              <a:gd name="connsiteX8" fmla="*/ 215265 w 3356609"/>
              <a:gd name="connsiteY8" fmla="*/ 2538412 h 253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609" h="2538412">
                <a:moveTo>
                  <a:pt x="215265" y="2537460"/>
                </a:moveTo>
                <a:cubicBezTo>
                  <a:pt x="97155" y="2537460"/>
                  <a:pt x="0" y="2441258"/>
                  <a:pt x="0" y="2322195"/>
                </a:cubicBezTo>
                <a:lnTo>
                  <a:pt x="0" y="215265"/>
                </a:lnTo>
                <a:cubicBezTo>
                  <a:pt x="0" y="97155"/>
                  <a:pt x="96203" y="0"/>
                  <a:pt x="215265" y="0"/>
                </a:cubicBezTo>
                <a:lnTo>
                  <a:pt x="3141345" y="0"/>
                </a:lnTo>
                <a:cubicBezTo>
                  <a:pt x="3259455" y="0"/>
                  <a:pt x="3356610" y="96203"/>
                  <a:pt x="3356610" y="215265"/>
                </a:cubicBezTo>
                <a:lnTo>
                  <a:pt x="3356610" y="2323148"/>
                </a:lnTo>
                <a:cubicBezTo>
                  <a:pt x="3356610" y="2441258"/>
                  <a:pt x="3260408" y="2538412"/>
                  <a:pt x="3141345" y="2538412"/>
                </a:cubicBezTo>
                <a:lnTo>
                  <a:pt x="215265" y="2538412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29A5C7-50EC-A8C8-C9CC-29AAF862B6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Product/Service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D11D2F-5D0C-A483-FD72-35AAEDAEB9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05715B3-B95E-C95F-64C2-F763727219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6A5D83B-66B7-6F76-B0B6-6CE16722E7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4EF812-39C0-C938-E1BD-DD514F2277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D08454-68FE-3249-9664-5CAD36962A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5B5674E-A37E-A697-1DF7-CA19E1A5414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grpSp>
        <p:nvGrpSpPr>
          <p:cNvPr id="6159" name="Group 6158">
            <a:extLst>
              <a:ext uri="{FF2B5EF4-FFF2-40B4-BE49-F238E27FC236}">
                <a16:creationId xmlns:a16="http://schemas.microsoft.com/office/drawing/2014/main" id="{90146C0F-A06C-01E3-6EAF-53FB9A738709}"/>
              </a:ext>
            </a:extLst>
          </p:cNvPr>
          <p:cNvGrpSpPr/>
          <p:nvPr/>
        </p:nvGrpSpPr>
        <p:grpSpPr>
          <a:xfrm>
            <a:off x="571500" y="1366982"/>
            <a:ext cx="3494089" cy="2136020"/>
            <a:chOff x="571500" y="1366982"/>
            <a:chExt cx="3494089" cy="213602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B08D978-0AE2-EA9F-3BFF-153219E5469A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F7AB83C-7DFF-CF14-C67F-C3277330C307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5F91F3-CF4F-0E09-66C4-F4D97EB2D4F7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  <p:grpSp>
        <p:nvGrpSpPr>
          <p:cNvPr id="6160" name="Group 6159">
            <a:extLst>
              <a:ext uri="{FF2B5EF4-FFF2-40B4-BE49-F238E27FC236}">
                <a16:creationId xmlns:a16="http://schemas.microsoft.com/office/drawing/2014/main" id="{D34057B9-1C64-AE01-304C-3DAA8281AFE4}"/>
              </a:ext>
            </a:extLst>
          </p:cNvPr>
          <p:cNvGrpSpPr/>
          <p:nvPr/>
        </p:nvGrpSpPr>
        <p:grpSpPr>
          <a:xfrm>
            <a:off x="4348955" y="1366982"/>
            <a:ext cx="3494089" cy="2136020"/>
            <a:chOff x="571500" y="1366982"/>
            <a:chExt cx="3494089" cy="2136020"/>
          </a:xfrm>
        </p:grpSpPr>
        <p:sp>
          <p:nvSpPr>
            <p:cNvPr id="6161" name="Freeform: Shape 6160">
              <a:extLst>
                <a:ext uri="{FF2B5EF4-FFF2-40B4-BE49-F238E27FC236}">
                  <a16:creationId xmlns:a16="http://schemas.microsoft.com/office/drawing/2014/main" id="{829A6E73-0B03-B649-DA6E-FCDB58FFCA30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2" name="TextBox 6161">
              <a:extLst>
                <a:ext uri="{FF2B5EF4-FFF2-40B4-BE49-F238E27FC236}">
                  <a16:creationId xmlns:a16="http://schemas.microsoft.com/office/drawing/2014/main" id="{EBE86095-85A2-AF3E-F802-5C8CF68CBF1E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6163" name="TextBox 6162">
              <a:extLst>
                <a:ext uri="{FF2B5EF4-FFF2-40B4-BE49-F238E27FC236}">
                  <a16:creationId xmlns:a16="http://schemas.microsoft.com/office/drawing/2014/main" id="{487EB44C-3431-68CB-F23A-731754565CA1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  <p:grpSp>
        <p:nvGrpSpPr>
          <p:cNvPr id="6164" name="Group 6163">
            <a:extLst>
              <a:ext uri="{FF2B5EF4-FFF2-40B4-BE49-F238E27FC236}">
                <a16:creationId xmlns:a16="http://schemas.microsoft.com/office/drawing/2014/main" id="{B5BB2BC0-C0A5-8028-68A3-AFD7825651B8}"/>
              </a:ext>
            </a:extLst>
          </p:cNvPr>
          <p:cNvGrpSpPr/>
          <p:nvPr/>
        </p:nvGrpSpPr>
        <p:grpSpPr>
          <a:xfrm>
            <a:off x="8126410" y="1366982"/>
            <a:ext cx="3494089" cy="2136020"/>
            <a:chOff x="571500" y="1366982"/>
            <a:chExt cx="3494089" cy="2136020"/>
          </a:xfrm>
        </p:grpSpPr>
        <p:sp>
          <p:nvSpPr>
            <p:cNvPr id="6165" name="Freeform: Shape 6164">
              <a:extLst>
                <a:ext uri="{FF2B5EF4-FFF2-40B4-BE49-F238E27FC236}">
                  <a16:creationId xmlns:a16="http://schemas.microsoft.com/office/drawing/2014/main" id="{877DC185-8526-C49D-3669-EBACB833C4A0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6" name="TextBox 6165">
              <a:extLst>
                <a:ext uri="{FF2B5EF4-FFF2-40B4-BE49-F238E27FC236}">
                  <a16:creationId xmlns:a16="http://schemas.microsoft.com/office/drawing/2014/main" id="{0C6A0E7E-93BC-E8C7-57BF-950DCDF22AAD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6167" name="TextBox 6166">
              <a:extLst>
                <a:ext uri="{FF2B5EF4-FFF2-40B4-BE49-F238E27FC236}">
                  <a16:creationId xmlns:a16="http://schemas.microsoft.com/office/drawing/2014/main" id="{9D98366F-C8BB-B4F6-6E21-A63584D1D6E4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  <p:grpSp>
        <p:nvGrpSpPr>
          <p:cNvPr id="6168" name="Group 6167">
            <a:extLst>
              <a:ext uri="{FF2B5EF4-FFF2-40B4-BE49-F238E27FC236}">
                <a16:creationId xmlns:a16="http://schemas.microsoft.com/office/drawing/2014/main" id="{70F607AB-A20C-EFED-EF8B-DB58C2F67815}"/>
              </a:ext>
            </a:extLst>
          </p:cNvPr>
          <p:cNvGrpSpPr/>
          <p:nvPr/>
        </p:nvGrpSpPr>
        <p:grpSpPr>
          <a:xfrm>
            <a:off x="571500" y="3797190"/>
            <a:ext cx="3494089" cy="2136020"/>
            <a:chOff x="571500" y="1366982"/>
            <a:chExt cx="3494089" cy="2136020"/>
          </a:xfrm>
        </p:grpSpPr>
        <p:sp>
          <p:nvSpPr>
            <p:cNvPr id="6169" name="Freeform: Shape 6168">
              <a:extLst>
                <a:ext uri="{FF2B5EF4-FFF2-40B4-BE49-F238E27FC236}">
                  <a16:creationId xmlns:a16="http://schemas.microsoft.com/office/drawing/2014/main" id="{8E4F8574-C5D7-A5FC-A666-1DF06FDD05E2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70" name="TextBox 6169">
              <a:extLst>
                <a:ext uri="{FF2B5EF4-FFF2-40B4-BE49-F238E27FC236}">
                  <a16:creationId xmlns:a16="http://schemas.microsoft.com/office/drawing/2014/main" id="{26DB6F2F-DBA6-DD7F-ED15-BF9418DEDC92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6171" name="TextBox 6170">
              <a:extLst>
                <a:ext uri="{FF2B5EF4-FFF2-40B4-BE49-F238E27FC236}">
                  <a16:creationId xmlns:a16="http://schemas.microsoft.com/office/drawing/2014/main" id="{40086DE5-4959-96C5-E82D-16C481FC8027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  <p:grpSp>
        <p:nvGrpSpPr>
          <p:cNvPr id="6172" name="Group 6171">
            <a:extLst>
              <a:ext uri="{FF2B5EF4-FFF2-40B4-BE49-F238E27FC236}">
                <a16:creationId xmlns:a16="http://schemas.microsoft.com/office/drawing/2014/main" id="{C78B46C9-CDAA-7BB3-1209-E94F0B4C4BA8}"/>
              </a:ext>
            </a:extLst>
          </p:cNvPr>
          <p:cNvGrpSpPr/>
          <p:nvPr/>
        </p:nvGrpSpPr>
        <p:grpSpPr>
          <a:xfrm>
            <a:off x="4348955" y="3797190"/>
            <a:ext cx="3494089" cy="2136020"/>
            <a:chOff x="571500" y="1366982"/>
            <a:chExt cx="3494089" cy="2136020"/>
          </a:xfrm>
        </p:grpSpPr>
        <p:sp>
          <p:nvSpPr>
            <p:cNvPr id="6173" name="Freeform: Shape 6172">
              <a:extLst>
                <a:ext uri="{FF2B5EF4-FFF2-40B4-BE49-F238E27FC236}">
                  <a16:creationId xmlns:a16="http://schemas.microsoft.com/office/drawing/2014/main" id="{C36BC1F4-CE79-6D8C-15D3-793496ED426C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74" name="TextBox 6173">
              <a:extLst>
                <a:ext uri="{FF2B5EF4-FFF2-40B4-BE49-F238E27FC236}">
                  <a16:creationId xmlns:a16="http://schemas.microsoft.com/office/drawing/2014/main" id="{F8674C0C-6FC2-9DA0-4F26-01D2B3496D60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6175" name="TextBox 6174">
              <a:extLst>
                <a:ext uri="{FF2B5EF4-FFF2-40B4-BE49-F238E27FC236}">
                  <a16:creationId xmlns:a16="http://schemas.microsoft.com/office/drawing/2014/main" id="{61825EED-0272-DC69-EB88-783620845986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  <p:grpSp>
        <p:nvGrpSpPr>
          <p:cNvPr id="6176" name="Group 6175">
            <a:extLst>
              <a:ext uri="{FF2B5EF4-FFF2-40B4-BE49-F238E27FC236}">
                <a16:creationId xmlns:a16="http://schemas.microsoft.com/office/drawing/2014/main" id="{AE648D10-1963-33C7-EA68-6233FEAAB405}"/>
              </a:ext>
            </a:extLst>
          </p:cNvPr>
          <p:cNvGrpSpPr/>
          <p:nvPr/>
        </p:nvGrpSpPr>
        <p:grpSpPr>
          <a:xfrm>
            <a:off x="8126410" y="3797190"/>
            <a:ext cx="3494089" cy="2136020"/>
            <a:chOff x="571500" y="1366982"/>
            <a:chExt cx="3494089" cy="2136020"/>
          </a:xfrm>
        </p:grpSpPr>
        <p:sp>
          <p:nvSpPr>
            <p:cNvPr id="6177" name="Freeform: Shape 6176">
              <a:extLst>
                <a:ext uri="{FF2B5EF4-FFF2-40B4-BE49-F238E27FC236}">
                  <a16:creationId xmlns:a16="http://schemas.microsoft.com/office/drawing/2014/main" id="{444BA381-477E-F588-228D-923F4390AD39}"/>
                </a:ext>
              </a:extLst>
            </p:cNvPr>
            <p:cNvSpPr/>
            <p:nvPr/>
          </p:nvSpPr>
          <p:spPr bwMode="auto">
            <a:xfrm>
              <a:off x="571500" y="1366982"/>
              <a:ext cx="3494089" cy="2136020"/>
            </a:xfrm>
            <a:custGeom>
              <a:avLst/>
              <a:gdLst>
                <a:gd name="connsiteX0" fmla="*/ 186389 w 3494089"/>
                <a:gd name="connsiteY0" fmla="*/ 0 h 2136020"/>
                <a:gd name="connsiteX1" fmla="*/ 3307700 w 3494089"/>
                <a:gd name="connsiteY1" fmla="*/ 0 h 2136020"/>
                <a:gd name="connsiteX2" fmla="*/ 3494089 w 3494089"/>
                <a:gd name="connsiteY2" fmla="*/ 186389 h 2136020"/>
                <a:gd name="connsiteX3" fmla="*/ 3494089 w 3494089"/>
                <a:gd name="connsiteY3" fmla="*/ 1949631 h 2136020"/>
                <a:gd name="connsiteX4" fmla="*/ 3307700 w 3494089"/>
                <a:gd name="connsiteY4" fmla="*/ 2136020 h 2136020"/>
                <a:gd name="connsiteX5" fmla="*/ 186389 w 3494089"/>
                <a:gd name="connsiteY5" fmla="*/ 2136020 h 2136020"/>
                <a:gd name="connsiteX6" fmla="*/ 0 w 3494089"/>
                <a:gd name="connsiteY6" fmla="*/ 1949631 h 2136020"/>
                <a:gd name="connsiteX7" fmla="*/ 0 w 3494089"/>
                <a:gd name="connsiteY7" fmla="*/ 186389 h 2136020"/>
                <a:gd name="connsiteX8" fmla="*/ 186389 w 3494089"/>
                <a:gd name="connsiteY8" fmla="*/ 0 h 213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4089" h="2136020">
                  <a:moveTo>
                    <a:pt x="186389" y="0"/>
                  </a:moveTo>
                  <a:lnTo>
                    <a:pt x="3307700" y="0"/>
                  </a:lnTo>
                  <a:cubicBezTo>
                    <a:pt x="3410640" y="0"/>
                    <a:pt x="3494089" y="83449"/>
                    <a:pt x="3494089" y="186389"/>
                  </a:cubicBezTo>
                  <a:lnTo>
                    <a:pt x="3494089" y="1949631"/>
                  </a:lnTo>
                  <a:cubicBezTo>
                    <a:pt x="3494089" y="2052571"/>
                    <a:pt x="3410640" y="2136020"/>
                    <a:pt x="3307700" y="2136020"/>
                  </a:cubicBezTo>
                  <a:lnTo>
                    <a:pt x="186389" y="2136020"/>
                  </a:lnTo>
                  <a:cubicBezTo>
                    <a:pt x="83449" y="2136020"/>
                    <a:pt x="0" y="2052571"/>
                    <a:pt x="0" y="1949631"/>
                  </a:cubicBezTo>
                  <a:lnTo>
                    <a:pt x="0" y="186389"/>
                  </a:lnTo>
                  <a:cubicBezTo>
                    <a:pt x="0" y="83449"/>
                    <a:pt x="83449" y="0"/>
                    <a:pt x="18638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78" name="TextBox 6177">
              <a:extLst>
                <a:ext uri="{FF2B5EF4-FFF2-40B4-BE49-F238E27FC236}">
                  <a16:creationId xmlns:a16="http://schemas.microsoft.com/office/drawing/2014/main" id="{466F7E99-91C1-01FE-CB41-53ED980B6F57}"/>
                </a:ext>
              </a:extLst>
            </p:cNvPr>
            <p:cNvSpPr txBox="1"/>
            <p:nvPr/>
          </p:nvSpPr>
          <p:spPr>
            <a:xfrm>
              <a:off x="802008" y="2700223"/>
              <a:ext cx="303307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Provice Name</a:t>
              </a:r>
            </a:p>
          </p:txBody>
        </p:sp>
        <p:sp>
          <p:nvSpPr>
            <p:cNvPr id="6179" name="TextBox 6178">
              <a:extLst>
                <a:ext uri="{FF2B5EF4-FFF2-40B4-BE49-F238E27FC236}">
                  <a16:creationId xmlns:a16="http://schemas.microsoft.com/office/drawing/2014/main" id="{823BB6FB-8EC0-51D8-F514-65B1F1F6D0B4}"/>
                </a:ext>
              </a:extLst>
            </p:cNvPr>
            <p:cNvSpPr txBox="1"/>
            <p:nvPr/>
          </p:nvSpPr>
          <p:spPr>
            <a:xfrm>
              <a:off x="802008" y="3011782"/>
              <a:ext cx="3033073" cy="31297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ea typeface="Roboto" panose="02000000000000000000" pitchFamily="2" charset="0"/>
                  <a:cs typeface="Rubik Light" pitchFamily="2" charset="-79"/>
                </a:rPr>
                <a:t>Write how this offering boosts travel joy.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D10B72-13D0-71FC-1FDF-9868AC36EB6D}"/>
              </a:ext>
            </a:extLst>
          </p:cNvPr>
          <p:cNvSpPr/>
          <p:nvPr/>
        </p:nvSpPr>
        <p:spPr bwMode="auto">
          <a:xfrm>
            <a:off x="728016" y="1654315"/>
            <a:ext cx="2323552" cy="2323549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$15B</a:t>
            </a:r>
            <a:endParaRPr lang="en-US" sz="2800" b="1" dirty="0" err="1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65C3CBE-069E-FCF9-B31B-56F930C586D0}"/>
              </a:ext>
            </a:extLst>
          </p:cNvPr>
          <p:cNvSpPr/>
          <p:nvPr/>
        </p:nvSpPr>
        <p:spPr bwMode="auto">
          <a:xfrm>
            <a:off x="2779790" y="1487134"/>
            <a:ext cx="2657913" cy="2657911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$25B</a:t>
            </a:r>
            <a:endParaRPr lang="en-US" sz="3200" b="1" dirty="0" err="1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6497EA-5D40-2E6D-A963-0C6FFD9CA63A}"/>
              </a:ext>
            </a:extLst>
          </p:cNvPr>
          <p:cNvSpPr/>
          <p:nvPr/>
        </p:nvSpPr>
        <p:spPr bwMode="auto">
          <a:xfrm>
            <a:off x="5165925" y="1291442"/>
            <a:ext cx="3049297" cy="304929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$40B</a:t>
            </a:r>
            <a:endParaRPr lang="en-US" sz="3600" b="1" dirty="0" err="1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F2260FB-2553-31ED-B053-64ED5F5CC624}"/>
              </a:ext>
            </a:extLst>
          </p:cNvPr>
          <p:cNvSpPr/>
          <p:nvPr/>
        </p:nvSpPr>
        <p:spPr bwMode="auto">
          <a:xfrm>
            <a:off x="7943443" y="1055819"/>
            <a:ext cx="3520541" cy="352054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$50B</a:t>
            </a:r>
            <a:endParaRPr lang="en-US" sz="5400" b="1" dirty="0" err="1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CC68961-6E1E-622B-BF52-53E68DE71BBE}"/>
              </a:ext>
            </a:extLst>
          </p:cNvPr>
          <p:cNvGrpSpPr/>
          <p:nvPr/>
        </p:nvGrpSpPr>
        <p:grpSpPr>
          <a:xfrm>
            <a:off x="571499" y="4833071"/>
            <a:ext cx="2238083" cy="1163716"/>
            <a:chOff x="571499" y="4833071"/>
            <a:chExt cx="2238083" cy="116371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C84756-2ED1-296A-41D6-1E12477EEDF5}"/>
                </a:ext>
              </a:extLst>
            </p:cNvPr>
            <p:cNvSpPr txBox="1"/>
            <p:nvPr/>
          </p:nvSpPr>
          <p:spPr>
            <a:xfrm>
              <a:off x="571499" y="4833071"/>
              <a:ext cx="223808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Market Segment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573AC5B-75D2-E34B-5481-D26FC0200132}"/>
                </a:ext>
              </a:extLst>
            </p:cNvPr>
            <p:cNvSpPr txBox="1"/>
            <p:nvPr/>
          </p:nvSpPr>
          <p:spPr>
            <a:xfrm>
              <a:off x="571500" y="5203685"/>
              <a:ext cx="2238082" cy="79310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2"/>
                  </a:solidFill>
                  <a:ea typeface="Roboto" panose="02000000000000000000" pitchFamily="2" charset="0"/>
                  <a:cs typeface="Rubik Light" pitchFamily="2" charset="-79"/>
                </a:rPr>
                <a:t>Write how this price segment drives revenue via your travel solution with demand now.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986E81A-C09F-557F-13FF-0D907231E06D}"/>
              </a:ext>
            </a:extLst>
          </p:cNvPr>
          <p:cNvGrpSpPr/>
          <p:nvPr/>
        </p:nvGrpSpPr>
        <p:grpSpPr>
          <a:xfrm>
            <a:off x="3375435" y="4833071"/>
            <a:ext cx="2238083" cy="1163716"/>
            <a:chOff x="3199620" y="4833071"/>
            <a:chExt cx="2238083" cy="116371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9DC9067-02A4-8939-DA73-B3A8028F4AAA}"/>
                </a:ext>
              </a:extLst>
            </p:cNvPr>
            <p:cNvSpPr txBox="1"/>
            <p:nvPr/>
          </p:nvSpPr>
          <p:spPr>
            <a:xfrm>
              <a:off x="3199620" y="4833071"/>
              <a:ext cx="223808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Market Segment 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4E6FCB3-DF9B-33C9-25D3-CE6BED8B18C9}"/>
                </a:ext>
              </a:extLst>
            </p:cNvPr>
            <p:cNvSpPr txBox="1"/>
            <p:nvPr/>
          </p:nvSpPr>
          <p:spPr>
            <a:xfrm>
              <a:off x="3199621" y="5203685"/>
              <a:ext cx="2238082" cy="79310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2"/>
                  </a:solidFill>
                  <a:ea typeface="Roboto" panose="02000000000000000000" pitchFamily="2" charset="0"/>
                  <a:cs typeface="Rubik Light" pitchFamily="2" charset="-79"/>
                </a:rPr>
                <a:t>Write how this price segment drives revenue via your travel solution with demand now.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9EEBB60-96B3-E112-867F-578EC96393AD}"/>
              </a:ext>
            </a:extLst>
          </p:cNvPr>
          <p:cNvGrpSpPr/>
          <p:nvPr/>
        </p:nvGrpSpPr>
        <p:grpSpPr>
          <a:xfrm>
            <a:off x="6179371" y="4833071"/>
            <a:ext cx="2238083" cy="1163716"/>
            <a:chOff x="5905339" y="4833071"/>
            <a:chExt cx="2238083" cy="116371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E428F20-CE5B-70BE-1A09-3FB872566F65}"/>
                </a:ext>
              </a:extLst>
            </p:cNvPr>
            <p:cNvSpPr txBox="1"/>
            <p:nvPr/>
          </p:nvSpPr>
          <p:spPr>
            <a:xfrm>
              <a:off x="5905339" y="4833071"/>
              <a:ext cx="223808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Market Segment 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6DB51D8-0137-BE0B-C515-BA79E9C49A16}"/>
                </a:ext>
              </a:extLst>
            </p:cNvPr>
            <p:cNvSpPr txBox="1"/>
            <p:nvPr/>
          </p:nvSpPr>
          <p:spPr>
            <a:xfrm>
              <a:off x="5905340" y="5203685"/>
              <a:ext cx="2238082" cy="79310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2"/>
                  </a:solidFill>
                  <a:ea typeface="Roboto" panose="02000000000000000000" pitchFamily="2" charset="0"/>
                  <a:cs typeface="Rubik Light" pitchFamily="2" charset="-79"/>
                </a:rPr>
                <a:t>Write how this price segment drives revenue via your travel solution with demand now.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0442EAF-0D5F-D123-E269-0B253887DF59}"/>
              </a:ext>
            </a:extLst>
          </p:cNvPr>
          <p:cNvGrpSpPr/>
          <p:nvPr/>
        </p:nvGrpSpPr>
        <p:grpSpPr>
          <a:xfrm>
            <a:off x="8983306" y="4833071"/>
            <a:ext cx="2238083" cy="1163716"/>
            <a:chOff x="8983306" y="4833071"/>
            <a:chExt cx="2238083" cy="116371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3D9ABCF-AD40-56B8-5E1D-A45A2C08F45A}"/>
                </a:ext>
              </a:extLst>
            </p:cNvPr>
            <p:cNvSpPr txBox="1"/>
            <p:nvPr/>
          </p:nvSpPr>
          <p:spPr>
            <a:xfrm>
              <a:off x="8983306" y="4833071"/>
              <a:ext cx="2238082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Market Segment 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814D600-0E9B-DCE7-EB68-A9024F7DDCD8}"/>
                </a:ext>
              </a:extLst>
            </p:cNvPr>
            <p:cNvSpPr txBox="1"/>
            <p:nvPr/>
          </p:nvSpPr>
          <p:spPr>
            <a:xfrm>
              <a:off x="8983307" y="5203685"/>
              <a:ext cx="2238082" cy="79310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2"/>
                  </a:solidFill>
                  <a:ea typeface="Roboto" panose="02000000000000000000" pitchFamily="2" charset="0"/>
                  <a:cs typeface="Rubik Light" pitchFamily="2" charset="-79"/>
                </a:rPr>
                <a:t>Write how this price segment drives revenue via your travel solution with demand now.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13189252-FD66-4F23-0515-331CD9AB4A3E}"/>
              </a:ext>
            </a:extLst>
          </p:cNvPr>
          <p:cNvSpPr/>
          <p:nvPr/>
        </p:nvSpPr>
        <p:spPr bwMode="auto">
          <a:xfrm>
            <a:off x="571499" y="1444960"/>
            <a:ext cx="6613526" cy="4678743"/>
          </a:xfrm>
          <a:prstGeom prst="roundRect">
            <a:avLst>
              <a:gd name="adj" fmla="val 6938"/>
            </a:avLst>
          </a:prstGeom>
          <a:solidFill>
            <a:schemeClr val="lt1"/>
          </a:solidFill>
          <a:ln>
            <a:noFill/>
          </a:ln>
          <a:effectLst>
            <a:outerShdw blurRad="317500" dist="127000" dir="5400000" sx="95000" sy="95000" algn="t" rotWithShape="0">
              <a:srgbClr val="000000">
                <a:alpha val="20000"/>
              </a:srgbClr>
            </a:outerShdw>
          </a:effectLst>
        </p:spPr>
        <p:txBody>
          <a:bodyPr spcFirstLastPara="1" wrap="square" lIns="182875" tIns="146300" rIns="182875" bIns="146300" anchor="t" anchorCtr="0">
            <a:noAutofit/>
          </a:bodyPr>
          <a:lstStyle/>
          <a:p>
            <a:endParaRPr lang="en-US" sz="2000" dirty="0" err="1">
              <a:solidFill>
                <a:srgbClr val="FFFFFF"/>
              </a:solidFill>
              <a:latin typeface="League Spartan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614D896-6718-2AB4-2BB6-672281024AEF}"/>
              </a:ext>
            </a:extLst>
          </p:cNvPr>
          <p:cNvSpPr/>
          <p:nvPr/>
        </p:nvSpPr>
        <p:spPr bwMode="auto">
          <a:xfrm>
            <a:off x="7571637" y="1444960"/>
            <a:ext cx="4048863" cy="4678743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200"/>
            <a:ext cx="11049000" cy="461665"/>
          </a:xfrm>
        </p:spPr>
        <p:txBody>
          <a:bodyPr/>
          <a:lstStyle/>
          <a:p>
            <a:r>
              <a:rPr lang="en-US"/>
              <a:t>The Traction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F42831E-15EB-5E29-617A-1C557E5FD1A5}"/>
              </a:ext>
            </a:extLst>
          </p:cNvPr>
          <p:cNvGrpSpPr/>
          <p:nvPr/>
        </p:nvGrpSpPr>
        <p:grpSpPr>
          <a:xfrm>
            <a:off x="8128000" y="3498295"/>
            <a:ext cx="3135849" cy="476362"/>
            <a:chOff x="8128000" y="3556060"/>
            <a:chExt cx="3135849" cy="47636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4FB039E-9158-AAC7-9057-EE952D68D2EB}"/>
                </a:ext>
              </a:extLst>
            </p:cNvPr>
            <p:cNvGrpSpPr/>
            <p:nvPr/>
          </p:nvGrpSpPr>
          <p:grpSpPr>
            <a:xfrm>
              <a:off x="8128000" y="3570225"/>
              <a:ext cx="287007" cy="292240"/>
              <a:chOff x="571500" y="2022851"/>
              <a:chExt cx="287007" cy="292240"/>
            </a:xfrm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C3931548-5777-7A9D-5F77-6640445B627F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49A83E49-046E-76D9-022C-2C378B6CC473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81" name="Google Shape;437;p14">
              <a:extLst>
                <a:ext uri="{FF2B5EF4-FFF2-40B4-BE49-F238E27FC236}">
                  <a16:creationId xmlns:a16="http://schemas.microsoft.com/office/drawing/2014/main" id="{4D052C96-F01D-3A65-035F-AC2EBA79444C}"/>
                </a:ext>
              </a:extLst>
            </p:cNvPr>
            <p:cNvSpPr txBox="1"/>
            <p:nvPr/>
          </p:nvSpPr>
          <p:spPr>
            <a:xfrm>
              <a:off x="8691338" y="3556060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1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436;p14">
              <a:extLst>
                <a:ext uri="{FF2B5EF4-FFF2-40B4-BE49-F238E27FC236}">
                  <a16:creationId xmlns:a16="http://schemas.microsoft.com/office/drawing/2014/main" id="{FBA26DF7-060F-D91D-341D-67842F74EBF9}"/>
                </a:ext>
              </a:extLst>
            </p:cNvPr>
            <p:cNvSpPr txBox="1"/>
            <p:nvPr/>
          </p:nvSpPr>
          <p:spPr>
            <a:xfrm>
              <a:off x="8691338" y="3823134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1606558-100A-C01E-CC4D-F681654393A3}"/>
              </a:ext>
            </a:extLst>
          </p:cNvPr>
          <p:cNvGrpSpPr/>
          <p:nvPr/>
        </p:nvGrpSpPr>
        <p:grpSpPr>
          <a:xfrm>
            <a:off x="8128000" y="4273490"/>
            <a:ext cx="3135849" cy="476362"/>
            <a:chOff x="8128000" y="4359294"/>
            <a:chExt cx="3135849" cy="476362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AD80F59-7646-B871-929D-DAAD71538611}"/>
                </a:ext>
              </a:extLst>
            </p:cNvPr>
            <p:cNvGrpSpPr/>
            <p:nvPr/>
          </p:nvGrpSpPr>
          <p:grpSpPr>
            <a:xfrm>
              <a:off x="8128000" y="4373459"/>
              <a:ext cx="287007" cy="292240"/>
              <a:chOff x="571500" y="2022851"/>
              <a:chExt cx="287007" cy="292240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4BEA8D0D-72F3-07BD-BA43-558551033953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44244BC1-2C98-2894-AC79-17FE629F6ED1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87" name="Google Shape;437;p14">
              <a:extLst>
                <a:ext uri="{FF2B5EF4-FFF2-40B4-BE49-F238E27FC236}">
                  <a16:creationId xmlns:a16="http://schemas.microsoft.com/office/drawing/2014/main" id="{9FE50659-6A07-CE8E-F13A-7A04F088B74B}"/>
                </a:ext>
              </a:extLst>
            </p:cNvPr>
            <p:cNvSpPr txBox="1"/>
            <p:nvPr/>
          </p:nvSpPr>
          <p:spPr>
            <a:xfrm>
              <a:off x="8691338" y="4359294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2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436;p14">
              <a:extLst>
                <a:ext uri="{FF2B5EF4-FFF2-40B4-BE49-F238E27FC236}">
                  <a16:creationId xmlns:a16="http://schemas.microsoft.com/office/drawing/2014/main" id="{103B8A43-56B2-D20E-DA55-CD4261134CE8}"/>
                </a:ext>
              </a:extLst>
            </p:cNvPr>
            <p:cNvSpPr txBox="1"/>
            <p:nvPr/>
          </p:nvSpPr>
          <p:spPr>
            <a:xfrm>
              <a:off x="8691338" y="4626368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0AC9969-BF87-0D11-18DA-4F8A97B19304}"/>
              </a:ext>
            </a:extLst>
          </p:cNvPr>
          <p:cNvGrpSpPr/>
          <p:nvPr/>
        </p:nvGrpSpPr>
        <p:grpSpPr>
          <a:xfrm>
            <a:off x="8128000" y="5048684"/>
            <a:ext cx="3135849" cy="476362"/>
            <a:chOff x="8128000" y="5162527"/>
            <a:chExt cx="3135849" cy="476362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8B4DDB0-18E3-FC2D-8B2D-709302E7E5A8}"/>
                </a:ext>
              </a:extLst>
            </p:cNvPr>
            <p:cNvSpPr/>
            <p:nvPr/>
          </p:nvSpPr>
          <p:spPr bwMode="auto">
            <a:xfrm>
              <a:off x="8128000" y="5176692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498BC70-C971-EA50-6DCD-33A4531B2738}"/>
                </a:ext>
              </a:extLst>
            </p:cNvPr>
            <p:cNvSpPr/>
            <p:nvPr/>
          </p:nvSpPr>
          <p:spPr>
            <a:xfrm>
              <a:off x="8200800" y="5270249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94" name="Google Shape;437;p14">
              <a:extLst>
                <a:ext uri="{FF2B5EF4-FFF2-40B4-BE49-F238E27FC236}">
                  <a16:creationId xmlns:a16="http://schemas.microsoft.com/office/drawing/2014/main" id="{9264E1CD-B321-C22E-124B-CFA7A4C78D13}"/>
                </a:ext>
              </a:extLst>
            </p:cNvPr>
            <p:cNvSpPr txBox="1"/>
            <p:nvPr/>
          </p:nvSpPr>
          <p:spPr>
            <a:xfrm>
              <a:off x="8691338" y="5162527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3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436;p14">
              <a:extLst>
                <a:ext uri="{FF2B5EF4-FFF2-40B4-BE49-F238E27FC236}">
                  <a16:creationId xmlns:a16="http://schemas.microsoft.com/office/drawing/2014/main" id="{E74B49BC-3B1E-2526-868E-18C5189AA485}"/>
                </a:ext>
              </a:extLst>
            </p:cNvPr>
            <p:cNvSpPr txBox="1"/>
            <p:nvPr/>
          </p:nvSpPr>
          <p:spPr>
            <a:xfrm>
              <a:off x="8691338" y="5429601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89EA783-D39F-CBF5-F510-15BF57E672F8}"/>
              </a:ext>
            </a:extLst>
          </p:cNvPr>
          <p:cNvGrpSpPr/>
          <p:nvPr/>
        </p:nvGrpSpPr>
        <p:grpSpPr>
          <a:xfrm>
            <a:off x="8128000" y="2043616"/>
            <a:ext cx="3136392" cy="975914"/>
            <a:chOff x="8484108" y="1926040"/>
            <a:chExt cx="3136392" cy="975914"/>
          </a:xfrm>
        </p:grpSpPr>
        <p:sp>
          <p:nvSpPr>
            <p:cNvPr id="97" name="Google Shape;436;p14">
              <a:extLst>
                <a:ext uri="{FF2B5EF4-FFF2-40B4-BE49-F238E27FC236}">
                  <a16:creationId xmlns:a16="http://schemas.microsoft.com/office/drawing/2014/main" id="{65B66598-2742-FA5F-9EE6-9F704D22E597}"/>
                </a:ext>
              </a:extLst>
            </p:cNvPr>
            <p:cNvSpPr txBox="1"/>
            <p:nvPr/>
          </p:nvSpPr>
          <p:spPr>
            <a:xfrm>
              <a:off x="8484108" y="2251968"/>
              <a:ext cx="3135850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solution’s fast bookings or user spikes show hot demand and scale now, proving market fit with strong growth.</a:t>
              </a:r>
            </a:p>
          </p:txBody>
        </p:sp>
        <p:sp>
          <p:nvSpPr>
            <p:cNvPr id="98" name="Google Shape;437;p14">
              <a:extLst>
                <a:ext uri="{FF2B5EF4-FFF2-40B4-BE49-F238E27FC236}">
                  <a16:creationId xmlns:a16="http://schemas.microsoft.com/office/drawing/2014/main" id="{1184CE8C-D781-6443-B22D-F45DCBA1C6C5}"/>
                </a:ext>
              </a:extLst>
            </p:cNvPr>
            <p:cNvSpPr txBox="1"/>
            <p:nvPr/>
          </p:nvSpPr>
          <p:spPr>
            <a:xfrm>
              <a:off x="8484108" y="1926040"/>
              <a:ext cx="3136392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Journey Surge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102" name="Chart 101">
            <a:extLst>
              <a:ext uri="{FF2B5EF4-FFF2-40B4-BE49-F238E27FC236}">
                <a16:creationId xmlns:a16="http://schemas.microsoft.com/office/drawing/2014/main" id="{B367E7E5-C3D7-A3D2-CD59-2A4995F2AF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8701116"/>
              </p:ext>
            </p:extLst>
          </p:nvPr>
        </p:nvGraphicFramePr>
        <p:xfrm>
          <a:off x="927608" y="1820705"/>
          <a:ext cx="5966904" cy="4098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05AA457-44D9-9B7B-C50C-93F42BC749EA}"/>
              </a:ext>
            </a:extLst>
          </p:cNvPr>
          <p:cNvCxnSpPr>
            <a:cxnSpLocks/>
          </p:cNvCxnSpPr>
          <p:nvPr/>
        </p:nvCxnSpPr>
        <p:spPr>
          <a:xfrm flipV="1">
            <a:off x="1657761" y="1986682"/>
            <a:ext cx="4808823" cy="2739911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5DB14-0028-DA02-E518-3BEAB9329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FC907201-A06E-DB62-E976-909D321E7A37}"/>
              </a:ext>
            </a:extLst>
          </p:cNvPr>
          <p:cNvSpPr/>
          <p:nvPr/>
        </p:nvSpPr>
        <p:spPr bwMode="auto">
          <a:xfrm>
            <a:off x="571500" y="1447800"/>
            <a:ext cx="2551113" cy="4543926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636FE85-0222-22E0-3300-D37908C517A7}"/>
              </a:ext>
            </a:extLst>
          </p:cNvPr>
          <p:cNvSpPr/>
          <p:nvPr/>
        </p:nvSpPr>
        <p:spPr bwMode="auto">
          <a:xfrm>
            <a:off x="3403430" y="1447800"/>
            <a:ext cx="2551113" cy="4543926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8D2F0E3-0109-1F7F-21A9-92BA1B0CF684}"/>
              </a:ext>
            </a:extLst>
          </p:cNvPr>
          <p:cNvSpPr/>
          <p:nvPr/>
        </p:nvSpPr>
        <p:spPr bwMode="auto">
          <a:xfrm>
            <a:off x="6235360" y="1447800"/>
            <a:ext cx="2551113" cy="4543926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4422AF8-3CCD-DCA2-A036-F1DCFF4E5C02}"/>
              </a:ext>
            </a:extLst>
          </p:cNvPr>
          <p:cNvSpPr/>
          <p:nvPr/>
        </p:nvSpPr>
        <p:spPr bwMode="auto">
          <a:xfrm>
            <a:off x="9067291" y="1447800"/>
            <a:ext cx="2551113" cy="4543926"/>
          </a:xfrm>
          <a:prstGeom prst="roundRect">
            <a:avLst>
              <a:gd name="adj" fmla="val 6938"/>
            </a:avLst>
          </a:prstGeom>
          <a:solidFill>
            <a:srgbClr val="EBF5F9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553F05-34F0-B708-1068-3C05B5959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4CE4FA-9F6A-F0E3-1D91-CA229DA39C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0827B3-765C-F69A-2AAE-A3E5B7005E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0DF4201-2C0B-6192-70E9-862D2A17B3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B269488-7344-AB80-FFF9-459602E3C9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D3D29975-4C3B-3A82-1F77-DA3F045A5ED4}"/>
              </a:ext>
            </a:extLst>
          </p:cNvPr>
          <p:cNvSpPr txBox="1"/>
          <p:nvPr/>
        </p:nvSpPr>
        <p:spPr>
          <a:xfrm>
            <a:off x="768292" y="4571292"/>
            <a:ext cx="2157528" cy="9485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guiding this journey.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 Add top skills or wins to impress fast now.</a:t>
            </a:r>
          </a:p>
        </p:txBody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C94E4B41-57C0-0A6B-4EB4-A0906D6A22A9}"/>
              </a:ext>
            </a:extLst>
          </p:cNvPr>
          <p:cNvSpPr txBox="1"/>
          <p:nvPr/>
        </p:nvSpPr>
        <p:spPr>
          <a:xfrm>
            <a:off x="807867" y="4171481"/>
            <a:ext cx="2078379" cy="2067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37" name="Google Shape;437;p14">
            <a:extLst>
              <a:ext uri="{FF2B5EF4-FFF2-40B4-BE49-F238E27FC236}">
                <a16:creationId xmlns:a16="http://schemas.microsoft.com/office/drawing/2014/main" id="{86C84E77-64FE-E3FF-DAE9-8FDE3C3198AC}"/>
              </a:ext>
            </a:extLst>
          </p:cNvPr>
          <p:cNvSpPr txBox="1"/>
          <p:nvPr/>
        </p:nvSpPr>
        <p:spPr>
          <a:xfrm>
            <a:off x="807867" y="3930358"/>
            <a:ext cx="207837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6ECF063F-F2DE-6F2E-7E1B-641B8D2F22ED}"/>
              </a:ext>
            </a:extLst>
          </p:cNvPr>
          <p:cNvSpPr txBox="1"/>
          <p:nvPr/>
        </p:nvSpPr>
        <p:spPr>
          <a:xfrm>
            <a:off x="3600222" y="4571292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guiding this journey.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 Add top skills or wins to impress fast now.</a:t>
            </a: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2660B987-BB6F-908F-C3DD-73F8F4659953}"/>
              </a:ext>
            </a:extLst>
          </p:cNvPr>
          <p:cNvSpPr txBox="1"/>
          <p:nvPr/>
        </p:nvSpPr>
        <p:spPr>
          <a:xfrm>
            <a:off x="3639797" y="4171481"/>
            <a:ext cx="2078379" cy="2067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DF9BBF0C-FFE7-AA9C-17C0-B584BFA7E9A0}"/>
              </a:ext>
            </a:extLst>
          </p:cNvPr>
          <p:cNvSpPr txBox="1"/>
          <p:nvPr/>
        </p:nvSpPr>
        <p:spPr>
          <a:xfrm>
            <a:off x="3639797" y="3930358"/>
            <a:ext cx="207837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6" name="Google Shape;436;p14">
            <a:extLst>
              <a:ext uri="{FF2B5EF4-FFF2-40B4-BE49-F238E27FC236}">
                <a16:creationId xmlns:a16="http://schemas.microsoft.com/office/drawing/2014/main" id="{2EC8072A-23A7-836F-4ED2-4C92CC34EE51}"/>
              </a:ext>
            </a:extLst>
          </p:cNvPr>
          <p:cNvSpPr txBox="1"/>
          <p:nvPr/>
        </p:nvSpPr>
        <p:spPr>
          <a:xfrm>
            <a:off x="9264083" y="4571292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guiding this journey.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 Add top skills or wins to impress fast now.</a:t>
            </a:r>
          </a:p>
        </p:txBody>
      </p:sp>
      <p:sp>
        <p:nvSpPr>
          <p:cNvPr id="57" name="Google Shape;436;p14">
            <a:extLst>
              <a:ext uri="{FF2B5EF4-FFF2-40B4-BE49-F238E27FC236}">
                <a16:creationId xmlns:a16="http://schemas.microsoft.com/office/drawing/2014/main" id="{1C758123-5334-1A72-E6D2-E44E092B1D4C}"/>
              </a:ext>
            </a:extLst>
          </p:cNvPr>
          <p:cNvSpPr txBox="1"/>
          <p:nvPr/>
        </p:nvSpPr>
        <p:spPr>
          <a:xfrm>
            <a:off x="9303658" y="4171481"/>
            <a:ext cx="2078379" cy="2067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45" name="Google Shape;436;p14">
            <a:extLst>
              <a:ext uri="{FF2B5EF4-FFF2-40B4-BE49-F238E27FC236}">
                <a16:creationId xmlns:a16="http://schemas.microsoft.com/office/drawing/2014/main" id="{EC710666-A9A4-A188-C39A-58883764CB62}"/>
              </a:ext>
            </a:extLst>
          </p:cNvPr>
          <p:cNvSpPr txBox="1"/>
          <p:nvPr/>
        </p:nvSpPr>
        <p:spPr>
          <a:xfrm>
            <a:off x="6432152" y="4571292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guiding this journey.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 Add top skills or wins to impress fast now.</a:t>
            </a:r>
          </a:p>
        </p:txBody>
      </p:sp>
      <p:sp>
        <p:nvSpPr>
          <p:cNvPr id="46" name="Google Shape;436;p14">
            <a:extLst>
              <a:ext uri="{FF2B5EF4-FFF2-40B4-BE49-F238E27FC236}">
                <a16:creationId xmlns:a16="http://schemas.microsoft.com/office/drawing/2014/main" id="{580BBED5-C231-9ED5-0ED0-2A43C1B41155}"/>
              </a:ext>
            </a:extLst>
          </p:cNvPr>
          <p:cNvSpPr txBox="1"/>
          <p:nvPr/>
        </p:nvSpPr>
        <p:spPr>
          <a:xfrm>
            <a:off x="6471727" y="4171481"/>
            <a:ext cx="2078379" cy="2067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03EE010D-C1F5-BE40-0783-12E936378196}"/>
              </a:ext>
            </a:extLst>
          </p:cNvPr>
          <p:cNvSpPr txBox="1"/>
          <p:nvPr/>
        </p:nvSpPr>
        <p:spPr>
          <a:xfrm>
            <a:off x="6471727" y="3930358"/>
            <a:ext cx="207837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8" name="Google Shape;437;p14">
            <a:extLst>
              <a:ext uri="{FF2B5EF4-FFF2-40B4-BE49-F238E27FC236}">
                <a16:creationId xmlns:a16="http://schemas.microsoft.com/office/drawing/2014/main" id="{39E7C468-E00B-C6A9-4038-5F0DEB435ECA}"/>
              </a:ext>
            </a:extLst>
          </p:cNvPr>
          <p:cNvSpPr txBox="1"/>
          <p:nvPr/>
        </p:nvSpPr>
        <p:spPr>
          <a:xfrm>
            <a:off x="9303658" y="3930358"/>
            <a:ext cx="207837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3D77B4E-6F57-CECE-5BC4-18C438F15AA8}"/>
              </a:ext>
            </a:extLst>
          </p:cNvPr>
          <p:cNvSpPr/>
          <p:nvPr/>
        </p:nvSpPr>
        <p:spPr bwMode="auto">
          <a:xfrm>
            <a:off x="571500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D06E20DA-905E-6FAA-9B4C-8C1718BF58A5}"/>
              </a:ext>
            </a:extLst>
          </p:cNvPr>
          <p:cNvSpPr/>
          <p:nvPr/>
        </p:nvSpPr>
        <p:spPr bwMode="auto">
          <a:xfrm>
            <a:off x="3403430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1E7D648C-D3B0-8388-CB16-40166B7A067C}"/>
              </a:ext>
            </a:extLst>
          </p:cNvPr>
          <p:cNvSpPr/>
          <p:nvPr/>
        </p:nvSpPr>
        <p:spPr bwMode="auto">
          <a:xfrm>
            <a:off x="6235360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03E324A-094B-7D44-A7B3-681ACC82A38A}"/>
              </a:ext>
            </a:extLst>
          </p:cNvPr>
          <p:cNvSpPr/>
          <p:nvPr/>
        </p:nvSpPr>
        <p:spPr bwMode="auto">
          <a:xfrm>
            <a:off x="9067291" y="1447798"/>
            <a:ext cx="2551113" cy="1436914"/>
          </a:xfrm>
          <a:custGeom>
            <a:avLst/>
            <a:gdLst>
              <a:gd name="connsiteX0" fmla="*/ 176996 w 2551113"/>
              <a:gd name="connsiteY0" fmla="*/ 0 h 1436914"/>
              <a:gd name="connsiteX1" fmla="*/ 2374117 w 2551113"/>
              <a:gd name="connsiteY1" fmla="*/ 0 h 1436914"/>
              <a:gd name="connsiteX2" fmla="*/ 2551113 w 2551113"/>
              <a:gd name="connsiteY2" fmla="*/ 176996 h 1436914"/>
              <a:gd name="connsiteX3" fmla="*/ 2551113 w 2551113"/>
              <a:gd name="connsiteY3" fmla="*/ 1436914 h 1436914"/>
              <a:gd name="connsiteX4" fmla="*/ 0 w 2551113"/>
              <a:gd name="connsiteY4" fmla="*/ 1436914 h 1436914"/>
              <a:gd name="connsiteX5" fmla="*/ 0 w 2551113"/>
              <a:gd name="connsiteY5" fmla="*/ 176996 h 1436914"/>
              <a:gd name="connsiteX6" fmla="*/ 176996 w 2551113"/>
              <a:gd name="connsiteY6" fmla="*/ 0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436914">
                <a:moveTo>
                  <a:pt x="176996" y="0"/>
                </a:moveTo>
                <a:lnTo>
                  <a:pt x="2374117" y="0"/>
                </a:lnTo>
                <a:cubicBezTo>
                  <a:pt x="2471869" y="0"/>
                  <a:pt x="2551113" y="79244"/>
                  <a:pt x="2551113" y="176996"/>
                </a:cubicBezTo>
                <a:lnTo>
                  <a:pt x="2551113" y="1436914"/>
                </a:lnTo>
                <a:lnTo>
                  <a:pt x="0" y="1436914"/>
                </a:lnTo>
                <a:lnTo>
                  <a:pt x="0" y="176996"/>
                </a:lnTo>
                <a:cubicBezTo>
                  <a:pt x="0" y="79244"/>
                  <a:pt x="79244" y="0"/>
                  <a:pt x="17699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03D43620-DACF-AF9D-EFC5-5170FAE58C5C}"/>
              </a:ext>
            </a:extLst>
          </p:cNvPr>
          <p:cNvSpPr/>
          <p:nvPr/>
        </p:nvSpPr>
        <p:spPr bwMode="auto">
          <a:xfrm>
            <a:off x="3824956" y="1981018"/>
            <a:ext cx="1708060" cy="1708060"/>
          </a:xfrm>
          <a:custGeom>
            <a:avLst/>
            <a:gdLst>
              <a:gd name="connsiteX0" fmla="*/ 854030 w 1708060"/>
              <a:gd name="connsiteY0" fmla="*/ 0 h 1708060"/>
              <a:gd name="connsiteX1" fmla="*/ 1708060 w 1708060"/>
              <a:gd name="connsiteY1" fmla="*/ 854030 h 1708060"/>
              <a:gd name="connsiteX2" fmla="*/ 854030 w 1708060"/>
              <a:gd name="connsiteY2" fmla="*/ 1708060 h 1708060"/>
              <a:gd name="connsiteX3" fmla="*/ 0 w 1708060"/>
              <a:gd name="connsiteY3" fmla="*/ 854030 h 1708060"/>
              <a:gd name="connsiteX4" fmla="*/ 854030 w 1708060"/>
              <a:gd name="connsiteY4" fmla="*/ 0 h 170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060" h="1708060">
                <a:moveTo>
                  <a:pt x="854030" y="0"/>
                </a:moveTo>
                <a:cubicBezTo>
                  <a:pt x="1325698" y="0"/>
                  <a:pt x="1708060" y="382362"/>
                  <a:pt x="1708060" y="854030"/>
                </a:cubicBezTo>
                <a:cubicBezTo>
                  <a:pt x="1708060" y="1325698"/>
                  <a:pt x="1325698" y="1708060"/>
                  <a:pt x="854030" y="1708060"/>
                </a:cubicBezTo>
                <a:cubicBezTo>
                  <a:pt x="382362" y="1708060"/>
                  <a:pt x="0" y="1325698"/>
                  <a:pt x="0" y="854030"/>
                </a:cubicBezTo>
                <a:cubicBezTo>
                  <a:pt x="0" y="382362"/>
                  <a:pt x="382362" y="0"/>
                  <a:pt x="854030" y="0"/>
                </a:cubicBezTo>
                <a:close/>
              </a:path>
            </a:pathLst>
          </a:custGeom>
          <a:solidFill>
            <a:srgbClr val="EBF5F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FE8CF27-A5EB-1AAC-7E8C-A4696D612ABA}"/>
              </a:ext>
            </a:extLst>
          </p:cNvPr>
          <p:cNvSpPr/>
          <p:nvPr/>
        </p:nvSpPr>
        <p:spPr bwMode="auto">
          <a:xfrm>
            <a:off x="993026" y="1981018"/>
            <a:ext cx="1708060" cy="1708060"/>
          </a:xfrm>
          <a:custGeom>
            <a:avLst/>
            <a:gdLst>
              <a:gd name="connsiteX0" fmla="*/ 854030 w 1708060"/>
              <a:gd name="connsiteY0" fmla="*/ 0 h 1708060"/>
              <a:gd name="connsiteX1" fmla="*/ 1708060 w 1708060"/>
              <a:gd name="connsiteY1" fmla="*/ 854030 h 1708060"/>
              <a:gd name="connsiteX2" fmla="*/ 854030 w 1708060"/>
              <a:gd name="connsiteY2" fmla="*/ 1708060 h 1708060"/>
              <a:gd name="connsiteX3" fmla="*/ 0 w 1708060"/>
              <a:gd name="connsiteY3" fmla="*/ 854030 h 1708060"/>
              <a:gd name="connsiteX4" fmla="*/ 854030 w 1708060"/>
              <a:gd name="connsiteY4" fmla="*/ 0 h 170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060" h="1708060">
                <a:moveTo>
                  <a:pt x="854030" y="0"/>
                </a:moveTo>
                <a:cubicBezTo>
                  <a:pt x="1325698" y="0"/>
                  <a:pt x="1708060" y="382362"/>
                  <a:pt x="1708060" y="854030"/>
                </a:cubicBezTo>
                <a:cubicBezTo>
                  <a:pt x="1708060" y="1325698"/>
                  <a:pt x="1325698" y="1708060"/>
                  <a:pt x="854030" y="1708060"/>
                </a:cubicBezTo>
                <a:cubicBezTo>
                  <a:pt x="382362" y="1708060"/>
                  <a:pt x="0" y="1325698"/>
                  <a:pt x="0" y="854030"/>
                </a:cubicBezTo>
                <a:cubicBezTo>
                  <a:pt x="0" y="382362"/>
                  <a:pt x="382362" y="0"/>
                  <a:pt x="854030" y="0"/>
                </a:cubicBezTo>
                <a:close/>
              </a:path>
            </a:pathLst>
          </a:custGeom>
          <a:solidFill>
            <a:srgbClr val="EBF5F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97A282B-1075-B11F-F589-251E2633FBD5}"/>
              </a:ext>
            </a:extLst>
          </p:cNvPr>
          <p:cNvSpPr/>
          <p:nvPr/>
        </p:nvSpPr>
        <p:spPr bwMode="auto">
          <a:xfrm>
            <a:off x="6656886" y="1981018"/>
            <a:ext cx="1708060" cy="1708060"/>
          </a:xfrm>
          <a:custGeom>
            <a:avLst/>
            <a:gdLst>
              <a:gd name="connsiteX0" fmla="*/ 854030 w 1708060"/>
              <a:gd name="connsiteY0" fmla="*/ 0 h 1708060"/>
              <a:gd name="connsiteX1" fmla="*/ 1708060 w 1708060"/>
              <a:gd name="connsiteY1" fmla="*/ 854030 h 1708060"/>
              <a:gd name="connsiteX2" fmla="*/ 854030 w 1708060"/>
              <a:gd name="connsiteY2" fmla="*/ 1708060 h 1708060"/>
              <a:gd name="connsiteX3" fmla="*/ 0 w 1708060"/>
              <a:gd name="connsiteY3" fmla="*/ 854030 h 1708060"/>
              <a:gd name="connsiteX4" fmla="*/ 854030 w 1708060"/>
              <a:gd name="connsiteY4" fmla="*/ 0 h 170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060" h="1708060">
                <a:moveTo>
                  <a:pt x="854030" y="0"/>
                </a:moveTo>
                <a:cubicBezTo>
                  <a:pt x="1325698" y="0"/>
                  <a:pt x="1708060" y="382362"/>
                  <a:pt x="1708060" y="854030"/>
                </a:cubicBezTo>
                <a:cubicBezTo>
                  <a:pt x="1708060" y="1325698"/>
                  <a:pt x="1325698" y="1708060"/>
                  <a:pt x="854030" y="1708060"/>
                </a:cubicBezTo>
                <a:cubicBezTo>
                  <a:pt x="382362" y="1708060"/>
                  <a:pt x="0" y="1325698"/>
                  <a:pt x="0" y="854030"/>
                </a:cubicBezTo>
                <a:cubicBezTo>
                  <a:pt x="0" y="382362"/>
                  <a:pt x="382362" y="0"/>
                  <a:pt x="854030" y="0"/>
                </a:cubicBezTo>
                <a:close/>
              </a:path>
            </a:pathLst>
          </a:custGeom>
          <a:solidFill>
            <a:srgbClr val="EBF5F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DE53361-9F9F-9944-D43E-A36F7627AA0F}"/>
              </a:ext>
            </a:extLst>
          </p:cNvPr>
          <p:cNvSpPr/>
          <p:nvPr/>
        </p:nvSpPr>
        <p:spPr bwMode="auto">
          <a:xfrm>
            <a:off x="9488817" y="1981018"/>
            <a:ext cx="1708060" cy="1708060"/>
          </a:xfrm>
          <a:custGeom>
            <a:avLst/>
            <a:gdLst>
              <a:gd name="connsiteX0" fmla="*/ 854030 w 1708060"/>
              <a:gd name="connsiteY0" fmla="*/ 0 h 1708060"/>
              <a:gd name="connsiteX1" fmla="*/ 1708060 w 1708060"/>
              <a:gd name="connsiteY1" fmla="*/ 854030 h 1708060"/>
              <a:gd name="connsiteX2" fmla="*/ 854030 w 1708060"/>
              <a:gd name="connsiteY2" fmla="*/ 1708060 h 1708060"/>
              <a:gd name="connsiteX3" fmla="*/ 0 w 1708060"/>
              <a:gd name="connsiteY3" fmla="*/ 854030 h 1708060"/>
              <a:gd name="connsiteX4" fmla="*/ 854030 w 1708060"/>
              <a:gd name="connsiteY4" fmla="*/ 0 h 170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060" h="1708060">
                <a:moveTo>
                  <a:pt x="854030" y="0"/>
                </a:moveTo>
                <a:cubicBezTo>
                  <a:pt x="1325698" y="0"/>
                  <a:pt x="1708060" y="382362"/>
                  <a:pt x="1708060" y="854030"/>
                </a:cubicBezTo>
                <a:cubicBezTo>
                  <a:pt x="1708060" y="1325698"/>
                  <a:pt x="1325698" y="1708060"/>
                  <a:pt x="854030" y="1708060"/>
                </a:cubicBezTo>
                <a:cubicBezTo>
                  <a:pt x="382362" y="1708060"/>
                  <a:pt x="0" y="1325698"/>
                  <a:pt x="0" y="854030"/>
                </a:cubicBezTo>
                <a:cubicBezTo>
                  <a:pt x="0" y="382362"/>
                  <a:pt x="382362" y="0"/>
                  <a:pt x="854030" y="0"/>
                </a:cubicBezTo>
                <a:close/>
              </a:path>
            </a:pathLst>
          </a:custGeom>
          <a:solidFill>
            <a:srgbClr val="EBF5F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DBB41D-B773-1DD2-277B-55558A8886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F0B967-37B2-6A8A-B145-AE1C83BDE5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292496-C4B9-1B5F-CB57-107ACF5999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3307C4-BA6F-2655-E81D-643BD76EA3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339072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Travel Quest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BE8919-AE52-8F61-06AA-34F1C14ED3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7EFF73-76CA-D109-7C92-10A6E84515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ABEEFEEA-5759-7DB0-7F8D-D0D84CDC67E1}"/>
              </a:ext>
            </a:extLst>
          </p:cNvPr>
          <p:cNvSpPr txBox="1"/>
          <p:nvPr/>
        </p:nvSpPr>
        <p:spPr>
          <a:xfrm>
            <a:off x="571501" y="1462542"/>
            <a:ext cx="3494087" cy="8038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/>
              <a:t>Write your big travel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Add a quick step to connect today now.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70D637-F8AA-BCBC-7DD2-C7C258B0F8DD}"/>
              </a:ext>
            </a:extLst>
          </p:cNvPr>
          <p:cNvSpPr/>
          <p:nvPr/>
        </p:nvSpPr>
        <p:spPr bwMode="auto">
          <a:xfrm>
            <a:off x="571500" y="3647584"/>
            <a:ext cx="490788" cy="49078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873C559F-8027-A346-1264-3EAEE3DF5564}"/>
              </a:ext>
            </a:extLst>
          </p:cNvPr>
          <p:cNvSpPr txBox="1"/>
          <p:nvPr/>
        </p:nvSpPr>
        <p:spPr>
          <a:xfrm>
            <a:off x="1323185" y="365479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E0BD259F-4406-45D6-4FF6-D2A6037286CC}"/>
              </a:ext>
            </a:extLst>
          </p:cNvPr>
          <p:cNvSpPr txBox="1"/>
          <p:nvPr/>
        </p:nvSpPr>
        <p:spPr>
          <a:xfrm>
            <a:off x="1323185" y="392187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BDE2615-5630-64B5-01AA-893A1CADB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757166"/>
            <a:ext cx="271624" cy="2716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F53152E-1FC6-967E-B30A-D52A7790D431}"/>
              </a:ext>
            </a:extLst>
          </p:cNvPr>
          <p:cNvSpPr/>
          <p:nvPr/>
        </p:nvSpPr>
        <p:spPr bwMode="auto">
          <a:xfrm>
            <a:off x="571500" y="4488094"/>
            <a:ext cx="490788" cy="49078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53B7C5E2-DD06-BC0C-EEF7-955A7128DDC9}"/>
              </a:ext>
            </a:extLst>
          </p:cNvPr>
          <p:cNvSpPr txBox="1"/>
          <p:nvPr/>
        </p:nvSpPr>
        <p:spPr>
          <a:xfrm>
            <a:off x="1323185" y="449530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BDD5AF59-D3BC-2DC1-D8A9-ABDF7F1675F3}"/>
              </a:ext>
            </a:extLst>
          </p:cNvPr>
          <p:cNvSpPr txBox="1"/>
          <p:nvPr/>
        </p:nvSpPr>
        <p:spPr>
          <a:xfrm>
            <a:off x="1323185" y="476238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98DF891-CD7F-B86A-52EA-B10D57DAE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597676"/>
            <a:ext cx="271624" cy="27162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5B9C739F-1088-9E8D-E0EC-3E44440914DF}"/>
              </a:ext>
            </a:extLst>
          </p:cNvPr>
          <p:cNvSpPr/>
          <p:nvPr/>
        </p:nvSpPr>
        <p:spPr bwMode="auto">
          <a:xfrm>
            <a:off x="571500" y="5328604"/>
            <a:ext cx="490788" cy="49078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923D2555-32F1-FAC3-7659-3C546C83D37F}"/>
              </a:ext>
            </a:extLst>
          </p:cNvPr>
          <p:cNvSpPr txBox="1"/>
          <p:nvPr/>
        </p:nvSpPr>
        <p:spPr>
          <a:xfrm>
            <a:off x="1323185" y="533581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00F861C4-60B6-099D-265A-105F5D6DAF23}"/>
              </a:ext>
            </a:extLst>
          </p:cNvPr>
          <p:cNvSpPr txBox="1"/>
          <p:nvPr/>
        </p:nvSpPr>
        <p:spPr>
          <a:xfrm>
            <a:off x="1323185" y="5602891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0874133-5E8C-D90C-1B0C-1A714578CF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438186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51E91C88-5AA3-FBC2-6921-5B6C4E7497A7}"/>
              </a:ext>
            </a:extLst>
          </p:cNvPr>
          <p:cNvSpPr/>
          <p:nvPr/>
        </p:nvSpPr>
        <p:spPr bwMode="auto">
          <a:xfrm>
            <a:off x="571500" y="2807074"/>
            <a:ext cx="490788" cy="49078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1EEB9A88-1236-D2F3-057A-7E6FE9D2BC1C}"/>
              </a:ext>
            </a:extLst>
          </p:cNvPr>
          <p:cNvSpPr txBox="1"/>
          <p:nvPr/>
        </p:nvSpPr>
        <p:spPr>
          <a:xfrm>
            <a:off x="1323185" y="2814287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1D34ED0D-0179-9C06-CB9C-2B0B39224D02}"/>
              </a:ext>
            </a:extLst>
          </p:cNvPr>
          <p:cNvSpPr txBox="1"/>
          <p:nvPr/>
        </p:nvSpPr>
        <p:spPr>
          <a:xfrm>
            <a:off x="1323185" y="3081361"/>
            <a:ext cx="2217875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ABC39E09-F229-3E63-FFC8-B51C611069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2916656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Travel">
      <a:dk1>
        <a:srgbClr val="151515"/>
      </a:dk1>
      <a:lt1>
        <a:srgbClr val="FFFFFF"/>
      </a:lt1>
      <a:dk2>
        <a:srgbClr val="113D48"/>
      </a:dk2>
      <a:lt2>
        <a:srgbClr val="6E7070"/>
      </a:lt2>
      <a:accent1>
        <a:srgbClr val="1CA8CB"/>
      </a:accent1>
      <a:accent2>
        <a:srgbClr val="1CA8CB"/>
      </a:accent2>
      <a:accent3>
        <a:srgbClr val="1CA8CB"/>
      </a:accent3>
      <a:accent4>
        <a:srgbClr val="1CA8CB"/>
      </a:accent4>
      <a:accent5>
        <a:srgbClr val="1CA8CB"/>
      </a:accent5>
      <a:accent6>
        <a:srgbClr val="1CA8CB"/>
      </a:accent6>
      <a:hlink>
        <a:srgbClr val="318FFF"/>
      </a:hlink>
      <a:folHlink>
        <a:srgbClr val="C03BC4"/>
      </a:folHlink>
    </a:clrScheme>
    <a:fontScheme name="2 Pitch Deck Tech">
      <a:majorFont>
        <a:latin typeface="Manrope"/>
        <a:ea typeface=""/>
        <a:cs typeface=""/>
      </a:majorFont>
      <a:minorFont>
        <a:latin typeface="Manrope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13687</TotalTime>
  <Words>531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Roboto</vt:lpstr>
      <vt:lpstr>Arial</vt:lpstr>
      <vt:lpstr>Manrope</vt:lpstr>
      <vt:lpstr>Sora SemiBold</vt:lpstr>
      <vt:lpstr>Segoe UI</vt:lpstr>
      <vt:lpstr>Calibri</vt:lpstr>
      <vt:lpstr>Manrope ExtraBold</vt:lpstr>
      <vt:lpstr>Aptos</vt:lpstr>
      <vt:lpstr>League Spartan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Product/Service</vt:lpstr>
      <vt:lpstr>Market Opportunity</vt:lpstr>
      <vt:lpstr>The Traction</vt:lpstr>
      <vt:lpstr>Meet Our Team</vt:lpstr>
      <vt:lpstr>Join Our Travel Quest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438</cp:revision>
  <dcterms:created xsi:type="dcterms:W3CDTF">2024-04-04T18:01:04Z</dcterms:created>
  <dcterms:modified xsi:type="dcterms:W3CDTF">2025-05-22T08:09:09Z</dcterms:modified>
  <cp:category/>
</cp:coreProperties>
</file>