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3355" r:id="rId2"/>
    <p:sldId id="3361" r:id="rId3"/>
    <p:sldId id="3345" r:id="rId4"/>
    <p:sldId id="3346" r:id="rId5"/>
    <p:sldId id="3347" r:id="rId6"/>
    <p:sldId id="3352" r:id="rId7"/>
    <p:sldId id="3350" r:id="rId8"/>
    <p:sldId id="3343" r:id="rId9"/>
    <p:sldId id="3359" r:id="rId10"/>
  </p:sldIdLst>
  <p:sldSz cx="12192000" cy="6858000"/>
  <p:notesSz cx="6858000" cy="9144000"/>
  <p:embeddedFontLst>
    <p:embeddedFont>
      <p:font typeface="Anton" pitchFamily="2" charset="0"/>
      <p:regular r:id="rId13"/>
    </p:embeddedFont>
    <p:embeddedFont>
      <p:font typeface="Montserrat" panose="00000500000000000000" pitchFamily="2" charset="0"/>
      <p:regular r:id="rId14"/>
      <p:bold r:id="rId15"/>
      <p:italic r:id="rId16"/>
      <p:boldItalic r:id="rId17"/>
    </p:embeddedFont>
    <p:embeddedFont>
      <p:font typeface="Poppins" panose="00000500000000000000" pitchFamily="2" charset="0"/>
      <p:regular r:id="rId18"/>
      <p:bold r:id="rId19"/>
      <p:italic r:id="rId20"/>
      <p:boldItalic r:id="rId21"/>
    </p:embeddedFont>
    <p:embeddedFont>
      <p:font typeface="Segoe UI" panose="020B0502040204020203" pitchFamily="34" charset="0"/>
      <p:regular r:id="rId22"/>
      <p:bold r:id="rId23"/>
      <p:italic r:id="rId24"/>
      <p:boldItalic r:id="rId25"/>
    </p:embeddedFont>
  </p:embeddedFontLst>
  <p:defaultTextStyle>
    <a:defPPr>
      <a:defRPr lang="en-US"/>
    </a:defPPr>
    <a:lvl1pPr marL="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1pPr>
    <a:lvl2pPr marL="457183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2pPr>
    <a:lvl3pPr marL="914367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3pPr>
    <a:lvl4pPr marL="137155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4pPr>
    <a:lvl5pPr marL="182873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5pPr>
    <a:lvl6pPr marL="2285918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6pPr>
    <a:lvl7pPr marL="2743101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7pPr>
    <a:lvl8pPr marL="320028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8pPr>
    <a:lvl9pPr marL="3657469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A15A15E-C8D3-4D1A-40C9-8BEEE2004363}" name="Cuong Bui" initials="CB" userId="bbfb85df2f869929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5F3"/>
    <a:srgbClr val="C38EFF"/>
    <a:srgbClr val="FFFFFF"/>
    <a:srgbClr val="94F6CA"/>
    <a:srgbClr val="F191D6"/>
    <a:srgbClr val="7AE7F7"/>
    <a:srgbClr val="E8E8E8"/>
    <a:srgbClr val="F6F6F6"/>
    <a:srgbClr val="0A1616"/>
    <a:srgbClr val="020D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9" autoAdjust="0"/>
    <p:restoredTop sz="96747"/>
  </p:normalViewPr>
  <p:slideViewPr>
    <p:cSldViewPr snapToGrid="0">
      <p:cViewPr varScale="1">
        <p:scale>
          <a:sx n="107" d="100"/>
          <a:sy n="107" d="100"/>
        </p:scale>
        <p:origin x="77" y="437"/>
      </p:cViewPr>
      <p:guideLst>
        <p:guide pos="3840"/>
        <p:guide orient="horz" pos="216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93" d="100"/>
          <a:sy n="93" d="100"/>
        </p:scale>
        <p:origin x="324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viewProps" Target="viewProps.xml"/><Relationship Id="rId30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6C68812-C94F-6254-E4D0-657A41BDCF9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B2A86D-4572-285E-2A80-D4682ED387F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045CE-51B3-4BE0-AC27-4A7C5CF311DD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47C55D-115F-3989-8188-1457B48610D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0CB5E3-131E-4912-FFB1-2FF2288E47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BA0EA-F1FC-4B3C-8DA8-FDB4ADCF7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073205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V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D87305-FD37-B948-9A6F-BFB34E2FE3B5}" type="datetimeFigureOut">
              <a:t>7/12/2025</a:t>
            </a:fld>
            <a:endParaRPr lang="en-V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V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B9D4A-384D-8D4A-9447-B0E05A0894BD}" type="slidenum">
              <a:t>‹#›</a:t>
            </a:fld>
            <a:endParaRPr lang="en-VN"/>
          </a:p>
        </p:txBody>
      </p:sp>
    </p:spTree>
    <p:extLst>
      <p:ext uri="{BB962C8B-B14F-4D97-AF65-F5344CB8AC3E}">
        <p14:creationId xmlns:p14="http://schemas.microsoft.com/office/powerpoint/2010/main" val="333095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35772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 userDrawn="1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 userDrawn="1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301719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2FF2EF7-B2EB-30ED-A51E-2EF8086EB5A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40461" y="910120"/>
            <a:ext cx="5380038" cy="5037760"/>
          </a:xfrm>
          <a:custGeom>
            <a:avLst/>
            <a:gdLst>
              <a:gd name="connsiteX0" fmla="*/ 156473 w 5380038"/>
              <a:gd name="connsiteY0" fmla="*/ 0 h 5037760"/>
              <a:gd name="connsiteX1" fmla="*/ 5223565 w 5380038"/>
              <a:gd name="connsiteY1" fmla="*/ 0 h 5037760"/>
              <a:gd name="connsiteX2" fmla="*/ 5380038 w 5380038"/>
              <a:gd name="connsiteY2" fmla="*/ 156473 h 5037760"/>
              <a:gd name="connsiteX3" fmla="*/ 5380038 w 5380038"/>
              <a:gd name="connsiteY3" fmla="*/ 4881287 h 5037760"/>
              <a:gd name="connsiteX4" fmla="*/ 5223565 w 5380038"/>
              <a:gd name="connsiteY4" fmla="*/ 5037760 h 5037760"/>
              <a:gd name="connsiteX5" fmla="*/ 156473 w 5380038"/>
              <a:gd name="connsiteY5" fmla="*/ 5037760 h 5037760"/>
              <a:gd name="connsiteX6" fmla="*/ 0 w 5380038"/>
              <a:gd name="connsiteY6" fmla="*/ 4881287 h 5037760"/>
              <a:gd name="connsiteX7" fmla="*/ 0 w 5380038"/>
              <a:gd name="connsiteY7" fmla="*/ 156473 h 5037760"/>
              <a:gd name="connsiteX8" fmla="*/ 156473 w 5380038"/>
              <a:gd name="connsiteY8" fmla="*/ 0 h 5037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80038" h="5037760">
                <a:moveTo>
                  <a:pt x="156473" y="0"/>
                </a:moveTo>
                <a:lnTo>
                  <a:pt x="5223565" y="0"/>
                </a:lnTo>
                <a:cubicBezTo>
                  <a:pt x="5309983" y="0"/>
                  <a:pt x="5380038" y="70055"/>
                  <a:pt x="5380038" y="156473"/>
                </a:cubicBezTo>
                <a:lnTo>
                  <a:pt x="5380038" y="4881287"/>
                </a:lnTo>
                <a:cubicBezTo>
                  <a:pt x="5380038" y="4967705"/>
                  <a:pt x="5309983" y="5037760"/>
                  <a:pt x="5223565" y="5037760"/>
                </a:cubicBezTo>
                <a:lnTo>
                  <a:pt x="156473" y="5037760"/>
                </a:lnTo>
                <a:cubicBezTo>
                  <a:pt x="70055" y="5037760"/>
                  <a:pt x="0" y="4967705"/>
                  <a:pt x="0" y="4881287"/>
                </a:cubicBezTo>
                <a:lnTo>
                  <a:pt x="0" y="156473"/>
                </a:lnTo>
                <a:cubicBezTo>
                  <a:pt x="0" y="70055"/>
                  <a:pt x="70055" y="0"/>
                  <a:pt x="156473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2571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2A450CF-74C6-0FB0-B0F9-9F65BC432E1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0891" y="1447801"/>
            <a:ext cx="3255309" cy="2156027"/>
          </a:xfrm>
          <a:custGeom>
            <a:avLst/>
            <a:gdLst>
              <a:gd name="connsiteX0" fmla="*/ 296454 w 3255309"/>
              <a:gd name="connsiteY0" fmla="*/ 0 h 2156027"/>
              <a:gd name="connsiteX1" fmla="*/ 2958855 w 3255309"/>
              <a:gd name="connsiteY1" fmla="*/ 0 h 2156027"/>
              <a:gd name="connsiteX2" fmla="*/ 3255309 w 3255309"/>
              <a:gd name="connsiteY2" fmla="*/ 296454 h 2156027"/>
              <a:gd name="connsiteX3" fmla="*/ 3255309 w 3255309"/>
              <a:gd name="connsiteY3" fmla="*/ 1859573 h 2156027"/>
              <a:gd name="connsiteX4" fmla="*/ 2958855 w 3255309"/>
              <a:gd name="connsiteY4" fmla="*/ 2156027 h 2156027"/>
              <a:gd name="connsiteX5" fmla="*/ 296454 w 3255309"/>
              <a:gd name="connsiteY5" fmla="*/ 2156027 h 2156027"/>
              <a:gd name="connsiteX6" fmla="*/ 0 w 3255309"/>
              <a:gd name="connsiteY6" fmla="*/ 1859573 h 2156027"/>
              <a:gd name="connsiteX7" fmla="*/ 0 w 3255309"/>
              <a:gd name="connsiteY7" fmla="*/ 296454 h 2156027"/>
              <a:gd name="connsiteX8" fmla="*/ 296454 w 3255309"/>
              <a:gd name="connsiteY8" fmla="*/ 0 h 2156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55309" h="2156027">
                <a:moveTo>
                  <a:pt x="296454" y="0"/>
                </a:moveTo>
                <a:lnTo>
                  <a:pt x="2958855" y="0"/>
                </a:lnTo>
                <a:cubicBezTo>
                  <a:pt x="3122582" y="0"/>
                  <a:pt x="3255309" y="132727"/>
                  <a:pt x="3255309" y="296454"/>
                </a:cubicBezTo>
                <a:lnTo>
                  <a:pt x="3255309" y="1859573"/>
                </a:lnTo>
                <a:cubicBezTo>
                  <a:pt x="3255309" y="2023300"/>
                  <a:pt x="3122582" y="2156027"/>
                  <a:pt x="2958855" y="2156027"/>
                </a:cubicBezTo>
                <a:lnTo>
                  <a:pt x="296454" y="2156027"/>
                </a:lnTo>
                <a:cubicBezTo>
                  <a:pt x="132727" y="2156027"/>
                  <a:pt x="0" y="2023300"/>
                  <a:pt x="0" y="1859573"/>
                </a:cubicBezTo>
                <a:lnTo>
                  <a:pt x="0" y="296454"/>
                </a:lnTo>
                <a:cubicBezTo>
                  <a:pt x="0" y="132727"/>
                  <a:pt x="132727" y="0"/>
                  <a:pt x="296454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1EEF685-9E83-9C04-29F4-4475FB2408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475490" y="1447801"/>
            <a:ext cx="3255309" cy="2156027"/>
          </a:xfrm>
          <a:custGeom>
            <a:avLst/>
            <a:gdLst>
              <a:gd name="connsiteX0" fmla="*/ 296454 w 3255309"/>
              <a:gd name="connsiteY0" fmla="*/ 0 h 2156027"/>
              <a:gd name="connsiteX1" fmla="*/ 2958855 w 3255309"/>
              <a:gd name="connsiteY1" fmla="*/ 0 h 2156027"/>
              <a:gd name="connsiteX2" fmla="*/ 3255309 w 3255309"/>
              <a:gd name="connsiteY2" fmla="*/ 296454 h 2156027"/>
              <a:gd name="connsiteX3" fmla="*/ 3255309 w 3255309"/>
              <a:gd name="connsiteY3" fmla="*/ 1859573 h 2156027"/>
              <a:gd name="connsiteX4" fmla="*/ 2958855 w 3255309"/>
              <a:gd name="connsiteY4" fmla="*/ 2156027 h 2156027"/>
              <a:gd name="connsiteX5" fmla="*/ 296454 w 3255309"/>
              <a:gd name="connsiteY5" fmla="*/ 2156027 h 2156027"/>
              <a:gd name="connsiteX6" fmla="*/ 0 w 3255309"/>
              <a:gd name="connsiteY6" fmla="*/ 1859573 h 2156027"/>
              <a:gd name="connsiteX7" fmla="*/ 0 w 3255309"/>
              <a:gd name="connsiteY7" fmla="*/ 296454 h 2156027"/>
              <a:gd name="connsiteX8" fmla="*/ 296454 w 3255309"/>
              <a:gd name="connsiteY8" fmla="*/ 0 h 2156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55309" h="2156027">
                <a:moveTo>
                  <a:pt x="296454" y="0"/>
                </a:moveTo>
                <a:lnTo>
                  <a:pt x="2958855" y="0"/>
                </a:lnTo>
                <a:cubicBezTo>
                  <a:pt x="3122582" y="0"/>
                  <a:pt x="3255309" y="132727"/>
                  <a:pt x="3255309" y="296454"/>
                </a:cubicBezTo>
                <a:lnTo>
                  <a:pt x="3255309" y="1859573"/>
                </a:lnTo>
                <a:cubicBezTo>
                  <a:pt x="3255309" y="2023300"/>
                  <a:pt x="3122582" y="2156027"/>
                  <a:pt x="2958855" y="2156027"/>
                </a:cubicBezTo>
                <a:lnTo>
                  <a:pt x="296454" y="2156027"/>
                </a:lnTo>
                <a:cubicBezTo>
                  <a:pt x="132727" y="2156027"/>
                  <a:pt x="0" y="2023300"/>
                  <a:pt x="0" y="1859573"/>
                </a:cubicBezTo>
                <a:lnTo>
                  <a:pt x="0" y="296454"/>
                </a:lnTo>
                <a:cubicBezTo>
                  <a:pt x="0" y="132727"/>
                  <a:pt x="132727" y="0"/>
                  <a:pt x="296454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3EFB70-FB85-4420-F300-91F92FFCE12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260089" y="1447801"/>
            <a:ext cx="3255309" cy="2156027"/>
          </a:xfrm>
          <a:custGeom>
            <a:avLst/>
            <a:gdLst>
              <a:gd name="connsiteX0" fmla="*/ 296454 w 3255309"/>
              <a:gd name="connsiteY0" fmla="*/ 0 h 2156027"/>
              <a:gd name="connsiteX1" fmla="*/ 2958855 w 3255309"/>
              <a:gd name="connsiteY1" fmla="*/ 0 h 2156027"/>
              <a:gd name="connsiteX2" fmla="*/ 3255309 w 3255309"/>
              <a:gd name="connsiteY2" fmla="*/ 296454 h 2156027"/>
              <a:gd name="connsiteX3" fmla="*/ 3255309 w 3255309"/>
              <a:gd name="connsiteY3" fmla="*/ 1859573 h 2156027"/>
              <a:gd name="connsiteX4" fmla="*/ 2958855 w 3255309"/>
              <a:gd name="connsiteY4" fmla="*/ 2156027 h 2156027"/>
              <a:gd name="connsiteX5" fmla="*/ 296454 w 3255309"/>
              <a:gd name="connsiteY5" fmla="*/ 2156027 h 2156027"/>
              <a:gd name="connsiteX6" fmla="*/ 0 w 3255309"/>
              <a:gd name="connsiteY6" fmla="*/ 1859573 h 2156027"/>
              <a:gd name="connsiteX7" fmla="*/ 0 w 3255309"/>
              <a:gd name="connsiteY7" fmla="*/ 296454 h 2156027"/>
              <a:gd name="connsiteX8" fmla="*/ 296454 w 3255309"/>
              <a:gd name="connsiteY8" fmla="*/ 0 h 2156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55309" h="2156027">
                <a:moveTo>
                  <a:pt x="296454" y="0"/>
                </a:moveTo>
                <a:lnTo>
                  <a:pt x="2958855" y="0"/>
                </a:lnTo>
                <a:cubicBezTo>
                  <a:pt x="3122582" y="0"/>
                  <a:pt x="3255309" y="132727"/>
                  <a:pt x="3255309" y="296454"/>
                </a:cubicBezTo>
                <a:lnTo>
                  <a:pt x="3255309" y="1859573"/>
                </a:lnTo>
                <a:cubicBezTo>
                  <a:pt x="3255309" y="2023300"/>
                  <a:pt x="3122582" y="2156027"/>
                  <a:pt x="2958855" y="2156027"/>
                </a:cubicBezTo>
                <a:lnTo>
                  <a:pt x="296454" y="2156027"/>
                </a:lnTo>
                <a:cubicBezTo>
                  <a:pt x="132727" y="2156027"/>
                  <a:pt x="0" y="2023300"/>
                  <a:pt x="0" y="1859573"/>
                </a:cubicBezTo>
                <a:lnTo>
                  <a:pt x="0" y="296454"/>
                </a:lnTo>
                <a:cubicBezTo>
                  <a:pt x="0" y="132727"/>
                  <a:pt x="132727" y="0"/>
                  <a:pt x="296454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348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FD12F41-9B3F-9B88-A88F-032820BF8C0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1501" y="1447799"/>
            <a:ext cx="5380038" cy="4500080"/>
          </a:xfrm>
          <a:custGeom>
            <a:avLst/>
            <a:gdLst>
              <a:gd name="connsiteX0" fmla="*/ 139772 w 5380038"/>
              <a:gd name="connsiteY0" fmla="*/ 0 h 4500080"/>
              <a:gd name="connsiteX1" fmla="*/ 5240266 w 5380038"/>
              <a:gd name="connsiteY1" fmla="*/ 0 h 4500080"/>
              <a:gd name="connsiteX2" fmla="*/ 5380038 w 5380038"/>
              <a:gd name="connsiteY2" fmla="*/ 139772 h 4500080"/>
              <a:gd name="connsiteX3" fmla="*/ 5380038 w 5380038"/>
              <a:gd name="connsiteY3" fmla="*/ 4360308 h 4500080"/>
              <a:gd name="connsiteX4" fmla="*/ 5240266 w 5380038"/>
              <a:gd name="connsiteY4" fmla="*/ 4500080 h 4500080"/>
              <a:gd name="connsiteX5" fmla="*/ 139772 w 5380038"/>
              <a:gd name="connsiteY5" fmla="*/ 4500080 h 4500080"/>
              <a:gd name="connsiteX6" fmla="*/ 0 w 5380038"/>
              <a:gd name="connsiteY6" fmla="*/ 4360308 h 4500080"/>
              <a:gd name="connsiteX7" fmla="*/ 0 w 5380038"/>
              <a:gd name="connsiteY7" fmla="*/ 139772 h 4500080"/>
              <a:gd name="connsiteX8" fmla="*/ 139772 w 5380038"/>
              <a:gd name="connsiteY8" fmla="*/ 0 h 4500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80038" h="4500080">
                <a:moveTo>
                  <a:pt x="139772" y="0"/>
                </a:moveTo>
                <a:lnTo>
                  <a:pt x="5240266" y="0"/>
                </a:lnTo>
                <a:cubicBezTo>
                  <a:pt x="5317460" y="0"/>
                  <a:pt x="5380038" y="62578"/>
                  <a:pt x="5380038" y="139772"/>
                </a:cubicBezTo>
                <a:lnTo>
                  <a:pt x="5380038" y="4360308"/>
                </a:lnTo>
                <a:cubicBezTo>
                  <a:pt x="5380038" y="4437502"/>
                  <a:pt x="5317460" y="4500080"/>
                  <a:pt x="5240266" y="4500080"/>
                </a:cubicBezTo>
                <a:lnTo>
                  <a:pt x="139772" y="4500080"/>
                </a:lnTo>
                <a:cubicBezTo>
                  <a:pt x="62578" y="4500080"/>
                  <a:pt x="0" y="4437502"/>
                  <a:pt x="0" y="4360308"/>
                </a:cubicBezTo>
                <a:lnTo>
                  <a:pt x="0" y="139772"/>
                </a:lnTo>
                <a:cubicBezTo>
                  <a:pt x="0" y="62578"/>
                  <a:pt x="62578" y="0"/>
                  <a:pt x="139772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5060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02C77ED-B3A5-BFBB-2F0A-FA265758F26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1672" y="1574950"/>
            <a:ext cx="2270768" cy="2267712"/>
          </a:xfrm>
          <a:custGeom>
            <a:avLst/>
            <a:gdLst>
              <a:gd name="connsiteX0" fmla="*/ 227837 w 2270768"/>
              <a:gd name="connsiteY0" fmla="*/ 0 h 2267712"/>
              <a:gd name="connsiteX1" fmla="*/ 2042931 w 2270768"/>
              <a:gd name="connsiteY1" fmla="*/ 0 h 2267712"/>
              <a:gd name="connsiteX2" fmla="*/ 2270768 w 2270768"/>
              <a:gd name="connsiteY2" fmla="*/ 227837 h 2267712"/>
              <a:gd name="connsiteX3" fmla="*/ 2270768 w 2270768"/>
              <a:gd name="connsiteY3" fmla="*/ 2039875 h 2267712"/>
              <a:gd name="connsiteX4" fmla="*/ 2042931 w 2270768"/>
              <a:gd name="connsiteY4" fmla="*/ 2267712 h 2267712"/>
              <a:gd name="connsiteX5" fmla="*/ 227837 w 2270768"/>
              <a:gd name="connsiteY5" fmla="*/ 2267712 h 2267712"/>
              <a:gd name="connsiteX6" fmla="*/ 0 w 2270768"/>
              <a:gd name="connsiteY6" fmla="*/ 2039875 h 2267712"/>
              <a:gd name="connsiteX7" fmla="*/ 0 w 2270768"/>
              <a:gd name="connsiteY7" fmla="*/ 227837 h 2267712"/>
              <a:gd name="connsiteX8" fmla="*/ 227837 w 2270768"/>
              <a:gd name="connsiteY8" fmla="*/ 0 h 2267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768" h="2267712">
                <a:moveTo>
                  <a:pt x="227837" y="0"/>
                </a:moveTo>
                <a:lnTo>
                  <a:pt x="2042931" y="0"/>
                </a:lnTo>
                <a:cubicBezTo>
                  <a:pt x="2168762" y="0"/>
                  <a:pt x="2270768" y="102006"/>
                  <a:pt x="2270768" y="227837"/>
                </a:cubicBezTo>
                <a:lnTo>
                  <a:pt x="2270768" y="2039875"/>
                </a:lnTo>
                <a:cubicBezTo>
                  <a:pt x="2270768" y="2165706"/>
                  <a:pt x="2168762" y="2267712"/>
                  <a:pt x="2042931" y="2267712"/>
                </a:cubicBezTo>
                <a:lnTo>
                  <a:pt x="227837" y="2267712"/>
                </a:lnTo>
                <a:cubicBezTo>
                  <a:pt x="102006" y="2267712"/>
                  <a:pt x="0" y="2165706"/>
                  <a:pt x="0" y="2039875"/>
                </a:cubicBezTo>
                <a:lnTo>
                  <a:pt x="0" y="227837"/>
                </a:lnTo>
                <a:cubicBezTo>
                  <a:pt x="0" y="102006"/>
                  <a:pt x="102006" y="0"/>
                  <a:pt x="227837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207E44A-3B6F-00A8-9F42-F58FD91D74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553296" y="1574950"/>
            <a:ext cx="2270768" cy="2267712"/>
          </a:xfrm>
          <a:custGeom>
            <a:avLst/>
            <a:gdLst>
              <a:gd name="connsiteX0" fmla="*/ 227837 w 2270768"/>
              <a:gd name="connsiteY0" fmla="*/ 0 h 2267712"/>
              <a:gd name="connsiteX1" fmla="*/ 2042931 w 2270768"/>
              <a:gd name="connsiteY1" fmla="*/ 0 h 2267712"/>
              <a:gd name="connsiteX2" fmla="*/ 2270768 w 2270768"/>
              <a:gd name="connsiteY2" fmla="*/ 227837 h 2267712"/>
              <a:gd name="connsiteX3" fmla="*/ 2270768 w 2270768"/>
              <a:gd name="connsiteY3" fmla="*/ 2039875 h 2267712"/>
              <a:gd name="connsiteX4" fmla="*/ 2042931 w 2270768"/>
              <a:gd name="connsiteY4" fmla="*/ 2267712 h 2267712"/>
              <a:gd name="connsiteX5" fmla="*/ 227837 w 2270768"/>
              <a:gd name="connsiteY5" fmla="*/ 2267712 h 2267712"/>
              <a:gd name="connsiteX6" fmla="*/ 0 w 2270768"/>
              <a:gd name="connsiteY6" fmla="*/ 2039875 h 2267712"/>
              <a:gd name="connsiteX7" fmla="*/ 0 w 2270768"/>
              <a:gd name="connsiteY7" fmla="*/ 227837 h 2267712"/>
              <a:gd name="connsiteX8" fmla="*/ 227837 w 2270768"/>
              <a:gd name="connsiteY8" fmla="*/ 0 h 2267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768" h="2267712">
                <a:moveTo>
                  <a:pt x="227837" y="0"/>
                </a:moveTo>
                <a:lnTo>
                  <a:pt x="2042931" y="0"/>
                </a:lnTo>
                <a:cubicBezTo>
                  <a:pt x="2168762" y="0"/>
                  <a:pt x="2270768" y="102006"/>
                  <a:pt x="2270768" y="227837"/>
                </a:cubicBezTo>
                <a:lnTo>
                  <a:pt x="2270768" y="2039875"/>
                </a:lnTo>
                <a:cubicBezTo>
                  <a:pt x="2270768" y="2165706"/>
                  <a:pt x="2168762" y="2267712"/>
                  <a:pt x="2042931" y="2267712"/>
                </a:cubicBezTo>
                <a:lnTo>
                  <a:pt x="227837" y="2267712"/>
                </a:lnTo>
                <a:cubicBezTo>
                  <a:pt x="102006" y="2267712"/>
                  <a:pt x="0" y="2165706"/>
                  <a:pt x="0" y="2039875"/>
                </a:cubicBezTo>
                <a:lnTo>
                  <a:pt x="0" y="227837"/>
                </a:lnTo>
                <a:cubicBezTo>
                  <a:pt x="0" y="102006"/>
                  <a:pt x="102006" y="0"/>
                  <a:pt x="227837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2B73403-D2BE-6648-6A9B-D846A7BEF28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80635" y="1574950"/>
            <a:ext cx="2270768" cy="2267712"/>
          </a:xfrm>
          <a:custGeom>
            <a:avLst/>
            <a:gdLst>
              <a:gd name="connsiteX0" fmla="*/ 227837 w 2270768"/>
              <a:gd name="connsiteY0" fmla="*/ 0 h 2267712"/>
              <a:gd name="connsiteX1" fmla="*/ 2042931 w 2270768"/>
              <a:gd name="connsiteY1" fmla="*/ 0 h 2267712"/>
              <a:gd name="connsiteX2" fmla="*/ 2270768 w 2270768"/>
              <a:gd name="connsiteY2" fmla="*/ 227837 h 2267712"/>
              <a:gd name="connsiteX3" fmla="*/ 2270768 w 2270768"/>
              <a:gd name="connsiteY3" fmla="*/ 2039875 h 2267712"/>
              <a:gd name="connsiteX4" fmla="*/ 2042931 w 2270768"/>
              <a:gd name="connsiteY4" fmla="*/ 2267712 h 2267712"/>
              <a:gd name="connsiteX5" fmla="*/ 227837 w 2270768"/>
              <a:gd name="connsiteY5" fmla="*/ 2267712 h 2267712"/>
              <a:gd name="connsiteX6" fmla="*/ 0 w 2270768"/>
              <a:gd name="connsiteY6" fmla="*/ 2039875 h 2267712"/>
              <a:gd name="connsiteX7" fmla="*/ 0 w 2270768"/>
              <a:gd name="connsiteY7" fmla="*/ 227837 h 2267712"/>
              <a:gd name="connsiteX8" fmla="*/ 227837 w 2270768"/>
              <a:gd name="connsiteY8" fmla="*/ 0 h 2267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768" h="2267712">
                <a:moveTo>
                  <a:pt x="227837" y="0"/>
                </a:moveTo>
                <a:lnTo>
                  <a:pt x="2042931" y="0"/>
                </a:lnTo>
                <a:cubicBezTo>
                  <a:pt x="2168762" y="0"/>
                  <a:pt x="2270768" y="102006"/>
                  <a:pt x="2270768" y="227837"/>
                </a:cubicBezTo>
                <a:lnTo>
                  <a:pt x="2270768" y="2039875"/>
                </a:lnTo>
                <a:cubicBezTo>
                  <a:pt x="2270768" y="2165706"/>
                  <a:pt x="2168762" y="2267712"/>
                  <a:pt x="2042931" y="2267712"/>
                </a:cubicBezTo>
                <a:lnTo>
                  <a:pt x="227837" y="2267712"/>
                </a:lnTo>
                <a:cubicBezTo>
                  <a:pt x="102006" y="2267712"/>
                  <a:pt x="0" y="2165706"/>
                  <a:pt x="0" y="2039875"/>
                </a:cubicBezTo>
                <a:lnTo>
                  <a:pt x="0" y="227837"/>
                </a:lnTo>
                <a:cubicBezTo>
                  <a:pt x="0" y="102006"/>
                  <a:pt x="102006" y="0"/>
                  <a:pt x="227837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DD849A4-60AD-B143-6A09-735C4F1B57A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209560" y="1574950"/>
            <a:ext cx="2270768" cy="2267712"/>
          </a:xfrm>
          <a:custGeom>
            <a:avLst/>
            <a:gdLst>
              <a:gd name="connsiteX0" fmla="*/ 227837 w 2270768"/>
              <a:gd name="connsiteY0" fmla="*/ 0 h 2267712"/>
              <a:gd name="connsiteX1" fmla="*/ 2042931 w 2270768"/>
              <a:gd name="connsiteY1" fmla="*/ 0 h 2267712"/>
              <a:gd name="connsiteX2" fmla="*/ 2270768 w 2270768"/>
              <a:gd name="connsiteY2" fmla="*/ 227837 h 2267712"/>
              <a:gd name="connsiteX3" fmla="*/ 2270768 w 2270768"/>
              <a:gd name="connsiteY3" fmla="*/ 2039875 h 2267712"/>
              <a:gd name="connsiteX4" fmla="*/ 2042931 w 2270768"/>
              <a:gd name="connsiteY4" fmla="*/ 2267712 h 2267712"/>
              <a:gd name="connsiteX5" fmla="*/ 227837 w 2270768"/>
              <a:gd name="connsiteY5" fmla="*/ 2267712 h 2267712"/>
              <a:gd name="connsiteX6" fmla="*/ 0 w 2270768"/>
              <a:gd name="connsiteY6" fmla="*/ 2039875 h 2267712"/>
              <a:gd name="connsiteX7" fmla="*/ 0 w 2270768"/>
              <a:gd name="connsiteY7" fmla="*/ 227837 h 2267712"/>
              <a:gd name="connsiteX8" fmla="*/ 227837 w 2270768"/>
              <a:gd name="connsiteY8" fmla="*/ 0 h 2267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768" h="2267712">
                <a:moveTo>
                  <a:pt x="227837" y="0"/>
                </a:moveTo>
                <a:lnTo>
                  <a:pt x="2042931" y="0"/>
                </a:lnTo>
                <a:cubicBezTo>
                  <a:pt x="2168762" y="0"/>
                  <a:pt x="2270768" y="102006"/>
                  <a:pt x="2270768" y="227837"/>
                </a:cubicBezTo>
                <a:lnTo>
                  <a:pt x="2270768" y="2039875"/>
                </a:lnTo>
                <a:cubicBezTo>
                  <a:pt x="2270768" y="2165706"/>
                  <a:pt x="2168762" y="2267712"/>
                  <a:pt x="2042931" y="2267712"/>
                </a:cubicBezTo>
                <a:lnTo>
                  <a:pt x="227837" y="2267712"/>
                </a:lnTo>
                <a:cubicBezTo>
                  <a:pt x="102006" y="2267712"/>
                  <a:pt x="0" y="2165706"/>
                  <a:pt x="0" y="2039875"/>
                </a:cubicBezTo>
                <a:lnTo>
                  <a:pt x="0" y="227837"/>
                </a:lnTo>
                <a:cubicBezTo>
                  <a:pt x="0" y="102006"/>
                  <a:pt x="102006" y="0"/>
                  <a:pt x="227837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0132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2BBEAAB-5AE9-C29F-A30B-C53AECAC830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99076" y="750887"/>
            <a:ext cx="6131933" cy="2798956"/>
          </a:xfrm>
          <a:custGeom>
            <a:avLst/>
            <a:gdLst>
              <a:gd name="connsiteX0" fmla="*/ 221174 w 6131933"/>
              <a:gd name="connsiteY0" fmla="*/ 0 h 2798956"/>
              <a:gd name="connsiteX1" fmla="*/ 5910759 w 6131933"/>
              <a:gd name="connsiteY1" fmla="*/ 0 h 2798956"/>
              <a:gd name="connsiteX2" fmla="*/ 6131933 w 6131933"/>
              <a:gd name="connsiteY2" fmla="*/ 221174 h 2798956"/>
              <a:gd name="connsiteX3" fmla="*/ 6131933 w 6131933"/>
              <a:gd name="connsiteY3" fmla="*/ 2577782 h 2798956"/>
              <a:gd name="connsiteX4" fmla="*/ 5910759 w 6131933"/>
              <a:gd name="connsiteY4" fmla="*/ 2798956 h 2798956"/>
              <a:gd name="connsiteX5" fmla="*/ 221174 w 6131933"/>
              <a:gd name="connsiteY5" fmla="*/ 2798956 h 2798956"/>
              <a:gd name="connsiteX6" fmla="*/ 0 w 6131933"/>
              <a:gd name="connsiteY6" fmla="*/ 2577782 h 2798956"/>
              <a:gd name="connsiteX7" fmla="*/ 0 w 6131933"/>
              <a:gd name="connsiteY7" fmla="*/ 221174 h 2798956"/>
              <a:gd name="connsiteX8" fmla="*/ 221174 w 6131933"/>
              <a:gd name="connsiteY8" fmla="*/ 0 h 2798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31933" h="2798956">
                <a:moveTo>
                  <a:pt x="221174" y="0"/>
                </a:moveTo>
                <a:lnTo>
                  <a:pt x="5910759" y="0"/>
                </a:lnTo>
                <a:cubicBezTo>
                  <a:pt x="6032910" y="0"/>
                  <a:pt x="6131933" y="99023"/>
                  <a:pt x="6131933" y="221174"/>
                </a:cubicBezTo>
                <a:lnTo>
                  <a:pt x="6131933" y="2577782"/>
                </a:lnTo>
                <a:cubicBezTo>
                  <a:pt x="6131933" y="2699933"/>
                  <a:pt x="6032910" y="2798956"/>
                  <a:pt x="5910759" y="2798956"/>
                </a:cubicBezTo>
                <a:lnTo>
                  <a:pt x="221174" y="2798956"/>
                </a:lnTo>
                <a:cubicBezTo>
                  <a:pt x="99022" y="2798956"/>
                  <a:pt x="0" y="2699933"/>
                  <a:pt x="0" y="2577782"/>
                </a:cubicBezTo>
                <a:lnTo>
                  <a:pt x="0" y="221174"/>
                </a:lnTo>
                <a:cubicBezTo>
                  <a:pt x="0" y="99023"/>
                  <a:pt x="99022" y="0"/>
                  <a:pt x="221174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8375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1C8C59-12C1-DF34-EB67-5BD002E068E0}"/>
              </a:ext>
            </a:extLst>
          </p:cNvPr>
          <p:cNvSpPr txBox="1"/>
          <p:nvPr userDrawn="1"/>
        </p:nvSpPr>
        <p:spPr>
          <a:xfrm>
            <a:off x="11142145" y="6471186"/>
            <a:ext cx="478355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dirty="0" err="1" smtClean="0">
                <a:solidFill>
                  <a:schemeClr val="tx2"/>
                </a:solidFill>
                <a:latin typeface="+mn-lt"/>
                <a:ea typeface="FT Aktual" pitchFamily="2" charset="77"/>
              </a:rPr>
              <a:pPr algn="r"/>
              <a:t>‹#›</a:t>
            </a:fld>
            <a:endParaRPr lang="en-VN" sz="1200" b="0" i="0" dirty="0" err="1">
              <a:solidFill>
                <a:schemeClr val="tx2"/>
              </a:solidFill>
              <a:latin typeface="+mn-lt"/>
              <a:ea typeface="FT Aktual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218838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92818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solidFill>
          <a:srgbClr val="FAF5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"/>
          <p:cNvSpPr>
            <a:spLocks noGrp="1"/>
          </p:cNvSpPr>
          <p:nvPr>
            <p:ph type="title"/>
          </p:nvPr>
        </p:nvSpPr>
        <p:spPr>
          <a:xfrm>
            <a:off x="571500" y="522516"/>
            <a:ext cx="11035283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"/>
          <p:cNvSpPr>
            <a:spLocks noGrp="1"/>
          </p:cNvSpPr>
          <p:nvPr>
            <p:ph type="body" idx="1"/>
          </p:nvPr>
        </p:nvSpPr>
        <p:spPr>
          <a:xfrm>
            <a:off x="571500" y="1435503"/>
            <a:ext cx="11043920" cy="1612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50" name="Logo" hidden="1">
            <a:extLst>
              <a:ext uri="{FF2B5EF4-FFF2-40B4-BE49-F238E27FC236}">
                <a16:creationId xmlns:a16="http://schemas.microsoft.com/office/drawing/2014/main" id="{E2E47591-2B6C-08C9-B652-83940596C65F}"/>
              </a:ext>
            </a:extLst>
          </p:cNvPr>
          <p:cNvGrpSpPr/>
          <p:nvPr userDrawn="1"/>
        </p:nvGrpSpPr>
        <p:grpSpPr>
          <a:xfrm>
            <a:off x="571500" y="6144768"/>
            <a:ext cx="526473" cy="526473"/>
            <a:chOff x="2347933" y="6144768"/>
            <a:chExt cx="526473" cy="526473"/>
          </a:xfrm>
        </p:grpSpPr>
        <p:sp>
          <p:nvSpPr>
            <p:cNvPr id="48" name="Oval">
              <a:extLst>
                <a:ext uri="{FF2B5EF4-FFF2-40B4-BE49-F238E27FC236}">
                  <a16:creationId xmlns:a16="http://schemas.microsoft.com/office/drawing/2014/main" id="{3A319E00-DD84-4757-3F01-E398E4882DCA}"/>
                </a:ext>
              </a:extLst>
            </p:cNvPr>
            <p:cNvSpPr/>
            <p:nvPr userDrawn="1"/>
          </p:nvSpPr>
          <p:spPr bwMode="auto">
            <a:xfrm>
              <a:off x="2347933" y="6144768"/>
              <a:ext cx="526473" cy="526473"/>
            </a:xfrm>
            <a:prstGeom prst="ellipse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49" name="Logo" descr="A white logo with black background&#10;&#10;Description automatically generated">
              <a:extLst>
                <a:ext uri="{FF2B5EF4-FFF2-40B4-BE49-F238E27FC236}">
                  <a16:creationId xmlns:a16="http://schemas.microsoft.com/office/drawing/2014/main" id="{4F80159E-A8EC-2007-D26D-00F16BA7446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/>
            <a:stretch>
              <a:fillRect/>
            </a:stretch>
          </p:blipFill>
          <p:spPr>
            <a:xfrm>
              <a:off x="2408408" y="6202610"/>
              <a:ext cx="405523" cy="410789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BF22A6A-738D-4D48-6808-3C99D59ED1B1}"/>
              </a:ext>
            </a:extLst>
          </p:cNvPr>
          <p:cNvSpPr txBox="1"/>
          <p:nvPr userDrawn="1"/>
        </p:nvSpPr>
        <p:spPr>
          <a:xfrm>
            <a:off x="11142145" y="6471186"/>
            <a:ext cx="478355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dirty="0" err="1" smtClean="0">
                <a:solidFill>
                  <a:schemeClr val="tx2"/>
                </a:solidFill>
                <a:latin typeface="+mn-lt"/>
                <a:ea typeface="FT Aktual" pitchFamily="2" charset="77"/>
              </a:rPr>
              <a:pPr algn="r"/>
              <a:t>‹#›</a:t>
            </a:fld>
            <a:endParaRPr lang="en-VN" sz="1200" b="0" i="0" dirty="0" err="1">
              <a:solidFill>
                <a:schemeClr val="tx2"/>
              </a:solidFill>
              <a:latin typeface="+mn-lt"/>
              <a:ea typeface="FT Aktual" pitchFamily="2" charset="77"/>
            </a:endParaRPr>
          </a:p>
        </p:txBody>
      </p:sp>
      <p:sp>
        <p:nvSpPr>
          <p:cNvPr id="10" name="Google Shape;436;p14">
            <a:extLst>
              <a:ext uri="{FF2B5EF4-FFF2-40B4-BE49-F238E27FC236}">
                <a16:creationId xmlns:a16="http://schemas.microsoft.com/office/drawing/2014/main" id="{924C4B03-AC94-E546-B357-A28810CFE699}"/>
              </a:ext>
            </a:extLst>
          </p:cNvPr>
          <p:cNvSpPr txBox="1"/>
          <p:nvPr userDrawn="1"/>
        </p:nvSpPr>
        <p:spPr>
          <a:xfrm>
            <a:off x="8988251" y="6478880"/>
            <a:ext cx="230012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r">
              <a:defRPr sz="1200" b="0" i="0">
                <a:solidFill>
                  <a:schemeClr val="tx2"/>
                </a:solidFill>
                <a:ea typeface="FT Aktual" pitchFamily="2" charset="77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vi-VN" sz="1100"/>
              <a:t>Designed by</a:t>
            </a:r>
            <a:r>
              <a:rPr lang="en-US" sz="1100"/>
              <a:t> </a:t>
            </a:r>
            <a:r>
              <a:rPr lang="en-US" sz="1100" b="1"/>
              <a:t>Ocvembor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D34DFA6-41C5-C73F-B6C0-A081B8756429}"/>
              </a:ext>
            </a:extLst>
          </p:cNvPr>
          <p:cNvGrpSpPr/>
          <p:nvPr userDrawn="1"/>
        </p:nvGrpSpPr>
        <p:grpSpPr>
          <a:xfrm>
            <a:off x="571499" y="6458108"/>
            <a:ext cx="635260" cy="190183"/>
            <a:chOff x="574240" y="1464841"/>
            <a:chExt cx="622795" cy="186452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88FCA35-16EA-7CBE-1AC9-2118689DD60B}"/>
                </a:ext>
              </a:extLst>
            </p:cNvPr>
            <p:cNvSpPr txBox="1"/>
            <p:nvPr/>
          </p:nvSpPr>
          <p:spPr>
            <a:xfrm>
              <a:off x="584086" y="1476271"/>
              <a:ext cx="612949" cy="175022"/>
            </a:xfrm>
            <a:custGeom>
              <a:avLst/>
              <a:gdLst/>
              <a:ahLst/>
              <a:cxnLst/>
              <a:rect l="l" t="t" r="r" b="b"/>
              <a:pathLst>
                <a:path w="612949" h="175022">
                  <a:moveTo>
                    <a:pt x="571049" y="31644"/>
                  </a:moveTo>
                  <a:cubicBezTo>
                    <a:pt x="565319" y="31644"/>
                    <a:pt x="562455" y="35974"/>
                    <a:pt x="562455" y="44634"/>
                  </a:cubicBezTo>
                  <a:lnTo>
                    <a:pt x="562455" y="128434"/>
                  </a:lnTo>
                  <a:cubicBezTo>
                    <a:pt x="562455" y="133773"/>
                    <a:pt x="563106" y="137598"/>
                    <a:pt x="564408" y="139910"/>
                  </a:cubicBezTo>
                  <a:cubicBezTo>
                    <a:pt x="565710" y="142221"/>
                    <a:pt x="567859" y="143377"/>
                    <a:pt x="570854" y="143377"/>
                  </a:cubicBezTo>
                  <a:cubicBezTo>
                    <a:pt x="576063" y="143377"/>
                    <a:pt x="578667" y="138331"/>
                    <a:pt x="578667" y="128239"/>
                  </a:cubicBezTo>
                  <a:lnTo>
                    <a:pt x="578667" y="44341"/>
                  </a:lnTo>
                  <a:cubicBezTo>
                    <a:pt x="578667" y="35877"/>
                    <a:pt x="576128" y="31644"/>
                    <a:pt x="571049" y="31644"/>
                  </a:cubicBezTo>
                  <a:close/>
                  <a:moveTo>
                    <a:pt x="380549" y="31644"/>
                  </a:moveTo>
                  <a:cubicBezTo>
                    <a:pt x="374819" y="31644"/>
                    <a:pt x="371954" y="35974"/>
                    <a:pt x="371954" y="44634"/>
                  </a:cubicBezTo>
                  <a:lnTo>
                    <a:pt x="371954" y="128434"/>
                  </a:lnTo>
                  <a:cubicBezTo>
                    <a:pt x="371954" y="133773"/>
                    <a:pt x="372606" y="137598"/>
                    <a:pt x="373908" y="139910"/>
                  </a:cubicBezTo>
                  <a:cubicBezTo>
                    <a:pt x="375210" y="142221"/>
                    <a:pt x="377359" y="143377"/>
                    <a:pt x="380354" y="143377"/>
                  </a:cubicBezTo>
                  <a:cubicBezTo>
                    <a:pt x="385563" y="143377"/>
                    <a:pt x="388167" y="138331"/>
                    <a:pt x="388167" y="128239"/>
                  </a:cubicBezTo>
                  <a:lnTo>
                    <a:pt x="388167" y="44341"/>
                  </a:lnTo>
                  <a:cubicBezTo>
                    <a:pt x="388167" y="35877"/>
                    <a:pt x="385628" y="31644"/>
                    <a:pt x="380549" y="31644"/>
                  </a:cubicBezTo>
                  <a:close/>
                  <a:moveTo>
                    <a:pt x="262840" y="1563"/>
                  </a:moveTo>
                  <a:lnTo>
                    <a:pt x="297220" y="1563"/>
                  </a:lnTo>
                  <a:lnTo>
                    <a:pt x="297220" y="144159"/>
                  </a:lnTo>
                  <a:lnTo>
                    <a:pt x="332575" y="144159"/>
                  </a:lnTo>
                  <a:lnTo>
                    <a:pt x="332575" y="173459"/>
                  </a:lnTo>
                  <a:lnTo>
                    <a:pt x="262840" y="173459"/>
                  </a:lnTo>
                  <a:close/>
                  <a:moveTo>
                    <a:pt x="177115" y="1563"/>
                  </a:moveTo>
                  <a:lnTo>
                    <a:pt x="245874" y="1563"/>
                  </a:lnTo>
                  <a:lnTo>
                    <a:pt x="245874" y="34770"/>
                  </a:lnTo>
                  <a:lnTo>
                    <a:pt x="212080" y="34770"/>
                  </a:lnTo>
                  <a:lnTo>
                    <a:pt x="212080" y="68270"/>
                  </a:lnTo>
                  <a:lnTo>
                    <a:pt x="244506" y="68270"/>
                  </a:lnTo>
                  <a:lnTo>
                    <a:pt x="244506" y="100598"/>
                  </a:lnTo>
                  <a:lnTo>
                    <a:pt x="212080" y="100598"/>
                  </a:lnTo>
                  <a:lnTo>
                    <a:pt x="212080" y="139959"/>
                  </a:lnTo>
                  <a:lnTo>
                    <a:pt x="248120" y="139959"/>
                  </a:lnTo>
                  <a:lnTo>
                    <a:pt x="248120" y="173459"/>
                  </a:lnTo>
                  <a:lnTo>
                    <a:pt x="177115" y="173459"/>
                  </a:lnTo>
                  <a:close/>
                  <a:moveTo>
                    <a:pt x="81865" y="1563"/>
                  </a:moveTo>
                  <a:lnTo>
                    <a:pt x="116049" y="1563"/>
                  </a:lnTo>
                  <a:lnTo>
                    <a:pt x="116049" y="62996"/>
                  </a:lnTo>
                  <a:lnTo>
                    <a:pt x="132262" y="62996"/>
                  </a:lnTo>
                  <a:lnTo>
                    <a:pt x="132262" y="1563"/>
                  </a:lnTo>
                  <a:lnTo>
                    <a:pt x="166446" y="1563"/>
                  </a:lnTo>
                  <a:lnTo>
                    <a:pt x="166446" y="173459"/>
                  </a:lnTo>
                  <a:lnTo>
                    <a:pt x="132262" y="173459"/>
                  </a:lnTo>
                  <a:lnTo>
                    <a:pt x="132262" y="95520"/>
                  </a:lnTo>
                  <a:lnTo>
                    <a:pt x="116049" y="95520"/>
                  </a:lnTo>
                  <a:lnTo>
                    <a:pt x="116049" y="173459"/>
                  </a:lnTo>
                  <a:lnTo>
                    <a:pt x="81865" y="173459"/>
                  </a:lnTo>
                  <a:close/>
                  <a:moveTo>
                    <a:pt x="0" y="1563"/>
                  </a:moveTo>
                  <a:lnTo>
                    <a:pt x="75205" y="1563"/>
                  </a:lnTo>
                  <a:lnTo>
                    <a:pt x="75205" y="34575"/>
                  </a:lnTo>
                  <a:lnTo>
                    <a:pt x="54792" y="34575"/>
                  </a:lnTo>
                  <a:lnTo>
                    <a:pt x="54792" y="173459"/>
                  </a:lnTo>
                  <a:lnTo>
                    <a:pt x="20413" y="173459"/>
                  </a:lnTo>
                  <a:lnTo>
                    <a:pt x="20413" y="34575"/>
                  </a:lnTo>
                  <a:lnTo>
                    <a:pt x="0" y="34575"/>
                  </a:lnTo>
                  <a:close/>
                  <a:moveTo>
                    <a:pt x="570561" y="0"/>
                  </a:moveTo>
                  <a:cubicBezTo>
                    <a:pt x="584430" y="0"/>
                    <a:pt x="594962" y="3809"/>
                    <a:pt x="602157" y="11427"/>
                  </a:cubicBezTo>
                  <a:cubicBezTo>
                    <a:pt x="609352" y="19045"/>
                    <a:pt x="612949" y="30212"/>
                    <a:pt x="612949" y="44927"/>
                  </a:cubicBezTo>
                  <a:lnTo>
                    <a:pt x="612949" y="126578"/>
                  </a:lnTo>
                  <a:cubicBezTo>
                    <a:pt x="612949" y="142270"/>
                    <a:pt x="609319" y="154267"/>
                    <a:pt x="602059" y="162569"/>
                  </a:cubicBezTo>
                  <a:cubicBezTo>
                    <a:pt x="594799" y="170871"/>
                    <a:pt x="584300" y="175022"/>
                    <a:pt x="570561" y="175022"/>
                  </a:cubicBezTo>
                  <a:cubicBezTo>
                    <a:pt x="556822" y="175022"/>
                    <a:pt x="546323" y="170871"/>
                    <a:pt x="539063" y="162569"/>
                  </a:cubicBezTo>
                  <a:cubicBezTo>
                    <a:pt x="531803" y="154267"/>
                    <a:pt x="528173" y="142270"/>
                    <a:pt x="528173" y="126578"/>
                  </a:cubicBezTo>
                  <a:lnTo>
                    <a:pt x="528173" y="44927"/>
                  </a:lnTo>
                  <a:cubicBezTo>
                    <a:pt x="528173" y="30212"/>
                    <a:pt x="531770" y="19045"/>
                    <a:pt x="538965" y="11427"/>
                  </a:cubicBezTo>
                  <a:cubicBezTo>
                    <a:pt x="546160" y="3809"/>
                    <a:pt x="556692" y="0"/>
                    <a:pt x="570561" y="0"/>
                  </a:cubicBezTo>
                  <a:close/>
                  <a:moveTo>
                    <a:pt x="475116" y="0"/>
                  </a:moveTo>
                  <a:cubicBezTo>
                    <a:pt x="486706" y="0"/>
                    <a:pt x="495593" y="2328"/>
                    <a:pt x="501779" y="6983"/>
                  </a:cubicBezTo>
                  <a:cubicBezTo>
                    <a:pt x="507965" y="11639"/>
                    <a:pt x="512230" y="18427"/>
                    <a:pt x="514574" y="27347"/>
                  </a:cubicBezTo>
                  <a:cubicBezTo>
                    <a:pt x="516918" y="36267"/>
                    <a:pt x="518090" y="47141"/>
                    <a:pt x="518090" y="59968"/>
                  </a:cubicBezTo>
                  <a:lnTo>
                    <a:pt x="484492" y="59968"/>
                  </a:lnTo>
                  <a:lnTo>
                    <a:pt x="484492" y="44732"/>
                  </a:lnTo>
                  <a:cubicBezTo>
                    <a:pt x="484492" y="41021"/>
                    <a:pt x="483987" y="37912"/>
                    <a:pt x="482978" y="35405"/>
                  </a:cubicBezTo>
                  <a:cubicBezTo>
                    <a:pt x="481969" y="32898"/>
                    <a:pt x="479869" y="31644"/>
                    <a:pt x="476678" y="31644"/>
                  </a:cubicBezTo>
                  <a:cubicBezTo>
                    <a:pt x="472706" y="31644"/>
                    <a:pt x="470086" y="32979"/>
                    <a:pt x="468816" y="35649"/>
                  </a:cubicBezTo>
                  <a:cubicBezTo>
                    <a:pt x="467546" y="38318"/>
                    <a:pt x="466911" y="41249"/>
                    <a:pt x="466911" y="44439"/>
                  </a:cubicBezTo>
                  <a:lnTo>
                    <a:pt x="466911" y="127750"/>
                  </a:lnTo>
                  <a:cubicBezTo>
                    <a:pt x="466911" y="132373"/>
                    <a:pt x="467514" y="136133"/>
                    <a:pt x="468718" y="139031"/>
                  </a:cubicBezTo>
                  <a:cubicBezTo>
                    <a:pt x="469923" y="141928"/>
                    <a:pt x="472283" y="143377"/>
                    <a:pt x="475799" y="143377"/>
                  </a:cubicBezTo>
                  <a:cubicBezTo>
                    <a:pt x="479446" y="143377"/>
                    <a:pt x="481871" y="141928"/>
                    <a:pt x="483076" y="139031"/>
                  </a:cubicBezTo>
                  <a:cubicBezTo>
                    <a:pt x="484280" y="136133"/>
                    <a:pt x="484882" y="132308"/>
                    <a:pt x="484882" y="127555"/>
                  </a:cubicBezTo>
                  <a:lnTo>
                    <a:pt x="484882" y="103040"/>
                  </a:lnTo>
                  <a:lnTo>
                    <a:pt x="475702" y="103040"/>
                  </a:lnTo>
                  <a:lnTo>
                    <a:pt x="475702" y="73349"/>
                  </a:lnTo>
                  <a:lnTo>
                    <a:pt x="517699" y="73349"/>
                  </a:lnTo>
                  <a:lnTo>
                    <a:pt x="517699" y="173459"/>
                  </a:lnTo>
                  <a:lnTo>
                    <a:pt x="503928" y="173459"/>
                  </a:lnTo>
                  <a:lnTo>
                    <a:pt x="498068" y="159004"/>
                  </a:lnTo>
                  <a:cubicBezTo>
                    <a:pt x="492077" y="169683"/>
                    <a:pt x="482636" y="175022"/>
                    <a:pt x="469744" y="175022"/>
                  </a:cubicBezTo>
                  <a:cubicBezTo>
                    <a:pt x="445196" y="175022"/>
                    <a:pt x="432923" y="157441"/>
                    <a:pt x="432923" y="122281"/>
                  </a:cubicBezTo>
                  <a:lnTo>
                    <a:pt x="432923" y="48150"/>
                  </a:lnTo>
                  <a:cubicBezTo>
                    <a:pt x="432923" y="16050"/>
                    <a:pt x="446987" y="0"/>
                    <a:pt x="475116" y="0"/>
                  </a:cubicBezTo>
                  <a:close/>
                  <a:moveTo>
                    <a:pt x="380061" y="0"/>
                  </a:moveTo>
                  <a:cubicBezTo>
                    <a:pt x="393930" y="0"/>
                    <a:pt x="404462" y="3809"/>
                    <a:pt x="411657" y="11427"/>
                  </a:cubicBezTo>
                  <a:cubicBezTo>
                    <a:pt x="418852" y="19045"/>
                    <a:pt x="422449" y="30212"/>
                    <a:pt x="422449" y="44927"/>
                  </a:cubicBezTo>
                  <a:lnTo>
                    <a:pt x="422449" y="126578"/>
                  </a:lnTo>
                  <a:cubicBezTo>
                    <a:pt x="422449" y="142270"/>
                    <a:pt x="418819" y="154267"/>
                    <a:pt x="411559" y="162569"/>
                  </a:cubicBezTo>
                  <a:cubicBezTo>
                    <a:pt x="404299" y="170871"/>
                    <a:pt x="393800" y="175022"/>
                    <a:pt x="380061" y="175022"/>
                  </a:cubicBezTo>
                  <a:cubicBezTo>
                    <a:pt x="366322" y="175022"/>
                    <a:pt x="355823" y="170871"/>
                    <a:pt x="348563" y="162569"/>
                  </a:cubicBezTo>
                  <a:cubicBezTo>
                    <a:pt x="341303" y="154267"/>
                    <a:pt x="337673" y="142270"/>
                    <a:pt x="337673" y="126578"/>
                  </a:cubicBezTo>
                  <a:lnTo>
                    <a:pt x="337673" y="44927"/>
                  </a:lnTo>
                  <a:cubicBezTo>
                    <a:pt x="337673" y="30212"/>
                    <a:pt x="341270" y="19045"/>
                    <a:pt x="348465" y="11427"/>
                  </a:cubicBezTo>
                  <a:cubicBezTo>
                    <a:pt x="355660" y="3809"/>
                    <a:pt x="366192" y="0"/>
                    <a:pt x="380061" y="0"/>
                  </a:cubicBezTo>
                  <a:close/>
                </a:path>
              </a:pathLst>
            </a:custGeom>
            <a:solidFill>
              <a:schemeClr val="tx2"/>
            </a:solidFill>
            <a:ln w="3175">
              <a:solidFill>
                <a:schemeClr val="tx2"/>
              </a:solidFill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kumimoji="0" lang="en-US" sz="1600" i="0" u="none" strike="noStrike" kern="1200" cap="none" normalizeH="0" noProof="0">
                <a:ln w="3175"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cs typeface="Segoe UI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1823EAF-5628-32D1-785D-0D8913BEDBEC}"/>
                </a:ext>
              </a:extLst>
            </p:cNvPr>
            <p:cNvSpPr txBox="1"/>
            <p:nvPr/>
          </p:nvSpPr>
          <p:spPr>
            <a:xfrm>
              <a:off x="574240" y="1466404"/>
              <a:ext cx="248120" cy="171896"/>
            </a:xfrm>
            <a:custGeom>
              <a:avLst/>
              <a:gdLst>
                <a:gd name="connsiteX0" fmla="*/ 177115 w 248120"/>
                <a:gd name="connsiteY0" fmla="*/ 0 h 171896"/>
                <a:gd name="connsiteX1" fmla="*/ 245874 w 248120"/>
                <a:gd name="connsiteY1" fmla="*/ 0 h 171896"/>
                <a:gd name="connsiteX2" fmla="*/ 245874 w 248120"/>
                <a:gd name="connsiteY2" fmla="*/ 33207 h 171896"/>
                <a:gd name="connsiteX3" fmla="*/ 212080 w 248120"/>
                <a:gd name="connsiteY3" fmla="*/ 33207 h 171896"/>
                <a:gd name="connsiteX4" fmla="*/ 212080 w 248120"/>
                <a:gd name="connsiteY4" fmla="*/ 66707 h 171896"/>
                <a:gd name="connsiteX5" fmla="*/ 244506 w 248120"/>
                <a:gd name="connsiteY5" fmla="*/ 66707 h 171896"/>
                <a:gd name="connsiteX6" fmla="*/ 244506 w 248120"/>
                <a:gd name="connsiteY6" fmla="*/ 99035 h 171896"/>
                <a:gd name="connsiteX7" fmla="*/ 212080 w 248120"/>
                <a:gd name="connsiteY7" fmla="*/ 99035 h 171896"/>
                <a:gd name="connsiteX8" fmla="*/ 212080 w 248120"/>
                <a:gd name="connsiteY8" fmla="*/ 138396 h 171896"/>
                <a:gd name="connsiteX9" fmla="*/ 248120 w 248120"/>
                <a:gd name="connsiteY9" fmla="*/ 138396 h 171896"/>
                <a:gd name="connsiteX10" fmla="*/ 248120 w 248120"/>
                <a:gd name="connsiteY10" fmla="*/ 171896 h 171896"/>
                <a:gd name="connsiteX11" fmla="*/ 177115 w 248120"/>
                <a:gd name="connsiteY11" fmla="*/ 171896 h 171896"/>
                <a:gd name="connsiteX12" fmla="*/ 81865 w 248120"/>
                <a:gd name="connsiteY12" fmla="*/ 0 h 171896"/>
                <a:gd name="connsiteX13" fmla="*/ 116049 w 248120"/>
                <a:gd name="connsiteY13" fmla="*/ 0 h 171896"/>
                <a:gd name="connsiteX14" fmla="*/ 116049 w 248120"/>
                <a:gd name="connsiteY14" fmla="*/ 61433 h 171896"/>
                <a:gd name="connsiteX15" fmla="*/ 132262 w 248120"/>
                <a:gd name="connsiteY15" fmla="*/ 61433 h 171896"/>
                <a:gd name="connsiteX16" fmla="*/ 132262 w 248120"/>
                <a:gd name="connsiteY16" fmla="*/ 0 h 171896"/>
                <a:gd name="connsiteX17" fmla="*/ 166446 w 248120"/>
                <a:gd name="connsiteY17" fmla="*/ 0 h 171896"/>
                <a:gd name="connsiteX18" fmla="*/ 166446 w 248120"/>
                <a:gd name="connsiteY18" fmla="*/ 171896 h 171896"/>
                <a:gd name="connsiteX19" fmla="*/ 132262 w 248120"/>
                <a:gd name="connsiteY19" fmla="*/ 171896 h 171896"/>
                <a:gd name="connsiteX20" fmla="*/ 132262 w 248120"/>
                <a:gd name="connsiteY20" fmla="*/ 93957 h 171896"/>
                <a:gd name="connsiteX21" fmla="*/ 116049 w 248120"/>
                <a:gd name="connsiteY21" fmla="*/ 93957 h 171896"/>
                <a:gd name="connsiteX22" fmla="*/ 116049 w 248120"/>
                <a:gd name="connsiteY22" fmla="*/ 171896 h 171896"/>
                <a:gd name="connsiteX23" fmla="*/ 81865 w 248120"/>
                <a:gd name="connsiteY23" fmla="*/ 171896 h 171896"/>
                <a:gd name="connsiteX24" fmla="*/ 0 w 248120"/>
                <a:gd name="connsiteY24" fmla="*/ 0 h 171896"/>
                <a:gd name="connsiteX25" fmla="*/ 75205 w 248120"/>
                <a:gd name="connsiteY25" fmla="*/ 0 h 171896"/>
                <a:gd name="connsiteX26" fmla="*/ 75205 w 248120"/>
                <a:gd name="connsiteY26" fmla="*/ 33012 h 171896"/>
                <a:gd name="connsiteX27" fmla="*/ 54792 w 248120"/>
                <a:gd name="connsiteY27" fmla="*/ 33012 h 171896"/>
                <a:gd name="connsiteX28" fmla="*/ 54792 w 248120"/>
                <a:gd name="connsiteY28" fmla="*/ 171896 h 171896"/>
                <a:gd name="connsiteX29" fmla="*/ 20413 w 248120"/>
                <a:gd name="connsiteY29" fmla="*/ 171896 h 171896"/>
                <a:gd name="connsiteX30" fmla="*/ 20413 w 248120"/>
                <a:gd name="connsiteY30" fmla="*/ 33012 h 171896"/>
                <a:gd name="connsiteX31" fmla="*/ 0 w 248120"/>
                <a:gd name="connsiteY31" fmla="*/ 33012 h 171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48120" h="171896">
                  <a:moveTo>
                    <a:pt x="177115" y="0"/>
                  </a:moveTo>
                  <a:lnTo>
                    <a:pt x="245874" y="0"/>
                  </a:lnTo>
                  <a:lnTo>
                    <a:pt x="245874" y="33207"/>
                  </a:lnTo>
                  <a:lnTo>
                    <a:pt x="212080" y="33207"/>
                  </a:lnTo>
                  <a:lnTo>
                    <a:pt x="212080" y="66707"/>
                  </a:lnTo>
                  <a:lnTo>
                    <a:pt x="244506" y="66707"/>
                  </a:lnTo>
                  <a:lnTo>
                    <a:pt x="244506" y="99035"/>
                  </a:lnTo>
                  <a:lnTo>
                    <a:pt x="212080" y="99035"/>
                  </a:lnTo>
                  <a:lnTo>
                    <a:pt x="212080" y="138396"/>
                  </a:lnTo>
                  <a:lnTo>
                    <a:pt x="248120" y="138396"/>
                  </a:lnTo>
                  <a:lnTo>
                    <a:pt x="248120" y="171896"/>
                  </a:lnTo>
                  <a:lnTo>
                    <a:pt x="177115" y="171896"/>
                  </a:lnTo>
                  <a:close/>
                  <a:moveTo>
                    <a:pt x="81865" y="0"/>
                  </a:moveTo>
                  <a:lnTo>
                    <a:pt x="116049" y="0"/>
                  </a:lnTo>
                  <a:lnTo>
                    <a:pt x="116049" y="61433"/>
                  </a:lnTo>
                  <a:lnTo>
                    <a:pt x="132262" y="61433"/>
                  </a:lnTo>
                  <a:lnTo>
                    <a:pt x="132262" y="0"/>
                  </a:lnTo>
                  <a:lnTo>
                    <a:pt x="166446" y="0"/>
                  </a:lnTo>
                  <a:lnTo>
                    <a:pt x="166446" y="171896"/>
                  </a:lnTo>
                  <a:lnTo>
                    <a:pt x="132262" y="171896"/>
                  </a:lnTo>
                  <a:lnTo>
                    <a:pt x="132262" y="93957"/>
                  </a:lnTo>
                  <a:lnTo>
                    <a:pt x="116049" y="93957"/>
                  </a:lnTo>
                  <a:lnTo>
                    <a:pt x="116049" y="171896"/>
                  </a:lnTo>
                  <a:lnTo>
                    <a:pt x="81865" y="171896"/>
                  </a:lnTo>
                  <a:close/>
                  <a:moveTo>
                    <a:pt x="0" y="0"/>
                  </a:moveTo>
                  <a:lnTo>
                    <a:pt x="75205" y="0"/>
                  </a:lnTo>
                  <a:lnTo>
                    <a:pt x="75205" y="33012"/>
                  </a:lnTo>
                  <a:lnTo>
                    <a:pt x="54792" y="33012"/>
                  </a:lnTo>
                  <a:lnTo>
                    <a:pt x="54792" y="171896"/>
                  </a:lnTo>
                  <a:lnTo>
                    <a:pt x="20413" y="171896"/>
                  </a:lnTo>
                  <a:lnTo>
                    <a:pt x="20413" y="33012"/>
                  </a:lnTo>
                  <a:lnTo>
                    <a:pt x="0" y="33012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solidFill>
                <a:schemeClr val="tx2"/>
              </a:solidFill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kumimoji="0" lang="en-US" sz="1600" i="0" u="none" strike="noStrike" kern="1200" cap="none" normalizeH="0" noProof="0">
                <a:ln w="3175"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cs typeface="Segoe UI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75196E5-F2EF-A6B8-1097-DBB537EC3D13}"/>
                </a:ext>
              </a:extLst>
            </p:cNvPr>
            <p:cNvSpPr txBox="1"/>
            <p:nvPr/>
          </p:nvSpPr>
          <p:spPr>
            <a:xfrm>
              <a:off x="574240" y="1464841"/>
              <a:ext cx="612949" cy="175022"/>
            </a:xfrm>
            <a:custGeom>
              <a:avLst/>
              <a:gdLst/>
              <a:ahLst/>
              <a:cxnLst/>
              <a:rect l="l" t="t" r="r" b="b"/>
              <a:pathLst>
                <a:path w="612949" h="175022">
                  <a:moveTo>
                    <a:pt x="571049" y="31644"/>
                  </a:moveTo>
                  <a:cubicBezTo>
                    <a:pt x="565319" y="31644"/>
                    <a:pt x="562455" y="35974"/>
                    <a:pt x="562455" y="44634"/>
                  </a:cubicBezTo>
                  <a:lnTo>
                    <a:pt x="562455" y="128434"/>
                  </a:lnTo>
                  <a:cubicBezTo>
                    <a:pt x="562455" y="133773"/>
                    <a:pt x="563106" y="137598"/>
                    <a:pt x="564408" y="139910"/>
                  </a:cubicBezTo>
                  <a:cubicBezTo>
                    <a:pt x="565710" y="142221"/>
                    <a:pt x="567859" y="143377"/>
                    <a:pt x="570854" y="143377"/>
                  </a:cubicBezTo>
                  <a:cubicBezTo>
                    <a:pt x="576063" y="143377"/>
                    <a:pt x="578667" y="138331"/>
                    <a:pt x="578667" y="128239"/>
                  </a:cubicBezTo>
                  <a:lnTo>
                    <a:pt x="578667" y="44341"/>
                  </a:lnTo>
                  <a:cubicBezTo>
                    <a:pt x="578667" y="35877"/>
                    <a:pt x="576128" y="31644"/>
                    <a:pt x="571049" y="31644"/>
                  </a:cubicBezTo>
                  <a:close/>
                  <a:moveTo>
                    <a:pt x="380549" y="31644"/>
                  </a:moveTo>
                  <a:cubicBezTo>
                    <a:pt x="374819" y="31644"/>
                    <a:pt x="371954" y="35974"/>
                    <a:pt x="371954" y="44634"/>
                  </a:cubicBezTo>
                  <a:lnTo>
                    <a:pt x="371954" y="128434"/>
                  </a:lnTo>
                  <a:cubicBezTo>
                    <a:pt x="371954" y="133773"/>
                    <a:pt x="372606" y="137598"/>
                    <a:pt x="373908" y="139910"/>
                  </a:cubicBezTo>
                  <a:cubicBezTo>
                    <a:pt x="375210" y="142221"/>
                    <a:pt x="377359" y="143377"/>
                    <a:pt x="380354" y="143377"/>
                  </a:cubicBezTo>
                  <a:cubicBezTo>
                    <a:pt x="385563" y="143377"/>
                    <a:pt x="388167" y="138331"/>
                    <a:pt x="388167" y="128239"/>
                  </a:cubicBezTo>
                  <a:lnTo>
                    <a:pt x="388167" y="44341"/>
                  </a:lnTo>
                  <a:cubicBezTo>
                    <a:pt x="388167" y="35877"/>
                    <a:pt x="385628" y="31644"/>
                    <a:pt x="380549" y="31644"/>
                  </a:cubicBezTo>
                  <a:close/>
                  <a:moveTo>
                    <a:pt x="262840" y="1563"/>
                  </a:moveTo>
                  <a:lnTo>
                    <a:pt x="297220" y="1563"/>
                  </a:lnTo>
                  <a:lnTo>
                    <a:pt x="297220" y="144159"/>
                  </a:lnTo>
                  <a:lnTo>
                    <a:pt x="332575" y="144159"/>
                  </a:lnTo>
                  <a:lnTo>
                    <a:pt x="332575" y="173459"/>
                  </a:lnTo>
                  <a:lnTo>
                    <a:pt x="262840" y="173459"/>
                  </a:lnTo>
                  <a:close/>
                  <a:moveTo>
                    <a:pt x="177115" y="1563"/>
                  </a:moveTo>
                  <a:lnTo>
                    <a:pt x="245874" y="1563"/>
                  </a:lnTo>
                  <a:lnTo>
                    <a:pt x="245874" y="34770"/>
                  </a:lnTo>
                  <a:lnTo>
                    <a:pt x="212080" y="34770"/>
                  </a:lnTo>
                  <a:lnTo>
                    <a:pt x="212080" y="68270"/>
                  </a:lnTo>
                  <a:lnTo>
                    <a:pt x="244506" y="68270"/>
                  </a:lnTo>
                  <a:lnTo>
                    <a:pt x="244506" y="100598"/>
                  </a:lnTo>
                  <a:lnTo>
                    <a:pt x="212080" y="100598"/>
                  </a:lnTo>
                  <a:lnTo>
                    <a:pt x="212080" y="139959"/>
                  </a:lnTo>
                  <a:lnTo>
                    <a:pt x="248120" y="139959"/>
                  </a:lnTo>
                  <a:lnTo>
                    <a:pt x="248120" y="173459"/>
                  </a:lnTo>
                  <a:lnTo>
                    <a:pt x="177115" y="173459"/>
                  </a:lnTo>
                  <a:close/>
                  <a:moveTo>
                    <a:pt x="81865" y="1563"/>
                  </a:moveTo>
                  <a:lnTo>
                    <a:pt x="116049" y="1563"/>
                  </a:lnTo>
                  <a:lnTo>
                    <a:pt x="116049" y="62996"/>
                  </a:lnTo>
                  <a:lnTo>
                    <a:pt x="132262" y="62996"/>
                  </a:lnTo>
                  <a:lnTo>
                    <a:pt x="132262" y="1563"/>
                  </a:lnTo>
                  <a:lnTo>
                    <a:pt x="166446" y="1563"/>
                  </a:lnTo>
                  <a:lnTo>
                    <a:pt x="166446" y="173459"/>
                  </a:lnTo>
                  <a:lnTo>
                    <a:pt x="132262" y="173459"/>
                  </a:lnTo>
                  <a:lnTo>
                    <a:pt x="132262" y="95520"/>
                  </a:lnTo>
                  <a:lnTo>
                    <a:pt x="116049" y="95520"/>
                  </a:lnTo>
                  <a:lnTo>
                    <a:pt x="116049" y="173459"/>
                  </a:lnTo>
                  <a:lnTo>
                    <a:pt x="81865" y="173459"/>
                  </a:lnTo>
                  <a:close/>
                  <a:moveTo>
                    <a:pt x="0" y="1563"/>
                  </a:moveTo>
                  <a:lnTo>
                    <a:pt x="75205" y="1563"/>
                  </a:lnTo>
                  <a:lnTo>
                    <a:pt x="75205" y="34575"/>
                  </a:lnTo>
                  <a:lnTo>
                    <a:pt x="54792" y="34575"/>
                  </a:lnTo>
                  <a:lnTo>
                    <a:pt x="54792" y="173459"/>
                  </a:lnTo>
                  <a:lnTo>
                    <a:pt x="20413" y="173459"/>
                  </a:lnTo>
                  <a:lnTo>
                    <a:pt x="20413" y="34575"/>
                  </a:lnTo>
                  <a:lnTo>
                    <a:pt x="0" y="34575"/>
                  </a:lnTo>
                  <a:close/>
                  <a:moveTo>
                    <a:pt x="570561" y="0"/>
                  </a:moveTo>
                  <a:cubicBezTo>
                    <a:pt x="584430" y="0"/>
                    <a:pt x="594962" y="3809"/>
                    <a:pt x="602157" y="11427"/>
                  </a:cubicBezTo>
                  <a:cubicBezTo>
                    <a:pt x="609352" y="19045"/>
                    <a:pt x="612949" y="30212"/>
                    <a:pt x="612949" y="44927"/>
                  </a:cubicBezTo>
                  <a:lnTo>
                    <a:pt x="612949" y="126578"/>
                  </a:lnTo>
                  <a:cubicBezTo>
                    <a:pt x="612949" y="142270"/>
                    <a:pt x="609319" y="154267"/>
                    <a:pt x="602059" y="162569"/>
                  </a:cubicBezTo>
                  <a:cubicBezTo>
                    <a:pt x="594799" y="170871"/>
                    <a:pt x="584300" y="175022"/>
                    <a:pt x="570561" y="175022"/>
                  </a:cubicBezTo>
                  <a:cubicBezTo>
                    <a:pt x="556822" y="175022"/>
                    <a:pt x="546323" y="170871"/>
                    <a:pt x="539063" y="162569"/>
                  </a:cubicBezTo>
                  <a:cubicBezTo>
                    <a:pt x="531803" y="154267"/>
                    <a:pt x="528173" y="142270"/>
                    <a:pt x="528173" y="126578"/>
                  </a:cubicBezTo>
                  <a:lnTo>
                    <a:pt x="528173" y="44927"/>
                  </a:lnTo>
                  <a:cubicBezTo>
                    <a:pt x="528173" y="30212"/>
                    <a:pt x="531770" y="19045"/>
                    <a:pt x="538965" y="11427"/>
                  </a:cubicBezTo>
                  <a:cubicBezTo>
                    <a:pt x="546160" y="3809"/>
                    <a:pt x="556692" y="0"/>
                    <a:pt x="570561" y="0"/>
                  </a:cubicBezTo>
                  <a:close/>
                  <a:moveTo>
                    <a:pt x="475116" y="0"/>
                  </a:moveTo>
                  <a:cubicBezTo>
                    <a:pt x="486706" y="0"/>
                    <a:pt x="495593" y="2328"/>
                    <a:pt x="501779" y="6983"/>
                  </a:cubicBezTo>
                  <a:cubicBezTo>
                    <a:pt x="507965" y="11639"/>
                    <a:pt x="512230" y="18427"/>
                    <a:pt x="514574" y="27347"/>
                  </a:cubicBezTo>
                  <a:cubicBezTo>
                    <a:pt x="516918" y="36267"/>
                    <a:pt x="518090" y="47141"/>
                    <a:pt x="518090" y="59968"/>
                  </a:cubicBezTo>
                  <a:lnTo>
                    <a:pt x="484492" y="59968"/>
                  </a:lnTo>
                  <a:lnTo>
                    <a:pt x="484492" y="44732"/>
                  </a:lnTo>
                  <a:cubicBezTo>
                    <a:pt x="484492" y="41021"/>
                    <a:pt x="483987" y="37912"/>
                    <a:pt x="482978" y="35405"/>
                  </a:cubicBezTo>
                  <a:cubicBezTo>
                    <a:pt x="481969" y="32898"/>
                    <a:pt x="479869" y="31644"/>
                    <a:pt x="476678" y="31644"/>
                  </a:cubicBezTo>
                  <a:cubicBezTo>
                    <a:pt x="472706" y="31644"/>
                    <a:pt x="470086" y="32979"/>
                    <a:pt x="468816" y="35649"/>
                  </a:cubicBezTo>
                  <a:cubicBezTo>
                    <a:pt x="467546" y="38318"/>
                    <a:pt x="466911" y="41249"/>
                    <a:pt x="466911" y="44439"/>
                  </a:cubicBezTo>
                  <a:lnTo>
                    <a:pt x="466911" y="127750"/>
                  </a:lnTo>
                  <a:cubicBezTo>
                    <a:pt x="466911" y="132373"/>
                    <a:pt x="467514" y="136133"/>
                    <a:pt x="468718" y="139031"/>
                  </a:cubicBezTo>
                  <a:cubicBezTo>
                    <a:pt x="469923" y="141928"/>
                    <a:pt x="472283" y="143377"/>
                    <a:pt x="475799" y="143377"/>
                  </a:cubicBezTo>
                  <a:cubicBezTo>
                    <a:pt x="479446" y="143377"/>
                    <a:pt x="481871" y="141928"/>
                    <a:pt x="483076" y="139031"/>
                  </a:cubicBezTo>
                  <a:cubicBezTo>
                    <a:pt x="484280" y="136133"/>
                    <a:pt x="484882" y="132308"/>
                    <a:pt x="484882" y="127555"/>
                  </a:cubicBezTo>
                  <a:lnTo>
                    <a:pt x="484882" y="103040"/>
                  </a:lnTo>
                  <a:lnTo>
                    <a:pt x="475702" y="103040"/>
                  </a:lnTo>
                  <a:lnTo>
                    <a:pt x="475702" y="73349"/>
                  </a:lnTo>
                  <a:lnTo>
                    <a:pt x="517699" y="73349"/>
                  </a:lnTo>
                  <a:lnTo>
                    <a:pt x="517699" y="173459"/>
                  </a:lnTo>
                  <a:lnTo>
                    <a:pt x="503928" y="173459"/>
                  </a:lnTo>
                  <a:lnTo>
                    <a:pt x="498068" y="159004"/>
                  </a:lnTo>
                  <a:cubicBezTo>
                    <a:pt x="492077" y="169683"/>
                    <a:pt x="482636" y="175022"/>
                    <a:pt x="469744" y="175022"/>
                  </a:cubicBezTo>
                  <a:cubicBezTo>
                    <a:pt x="445196" y="175022"/>
                    <a:pt x="432923" y="157441"/>
                    <a:pt x="432923" y="122281"/>
                  </a:cubicBezTo>
                  <a:lnTo>
                    <a:pt x="432923" y="48150"/>
                  </a:lnTo>
                  <a:cubicBezTo>
                    <a:pt x="432923" y="16050"/>
                    <a:pt x="446987" y="0"/>
                    <a:pt x="475116" y="0"/>
                  </a:cubicBezTo>
                  <a:close/>
                  <a:moveTo>
                    <a:pt x="380061" y="0"/>
                  </a:moveTo>
                  <a:cubicBezTo>
                    <a:pt x="393930" y="0"/>
                    <a:pt x="404462" y="3809"/>
                    <a:pt x="411657" y="11427"/>
                  </a:cubicBezTo>
                  <a:cubicBezTo>
                    <a:pt x="418852" y="19045"/>
                    <a:pt x="422449" y="30212"/>
                    <a:pt x="422449" y="44927"/>
                  </a:cubicBezTo>
                  <a:lnTo>
                    <a:pt x="422449" y="126578"/>
                  </a:lnTo>
                  <a:cubicBezTo>
                    <a:pt x="422449" y="142270"/>
                    <a:pt x="418819" y="154267"/>
                    <a:pt x="411559" y="162569"/>
                  </a:cubicBezTo>
                  <a:cubicBezTo>
                    <a:pt x="404299" y="170871"/>
                    <a:pt x="393800" y="175022"/>
                    <a:pt x="380061" y="175022"/>
                  </a:cubicBezTo>
                  <a:cubicBezTo>
                    <a:pt x="366322" y="175022"/>
                    <a:pt x="355823" y="170871"/>
                    <a:pt x="348563" y="162569"/>
                  </a:cubicBezTo>
                  <a:cubicBezTo>
                    <a:pt x="341303" y="154267"/>
                    <a:pt x="337673" y="142270"/>
                    <a:pt x="337673" y="126578"/>
                  </a:cubicBezTo>
                  <a:lnTo>
                    <a:pt x="337673" y="44927"/>
                  </a:lnTo>
                  <a:cubicBezTo>
                    <a:pt x="337673" y="30212"/>
                    <a:pt x="341270" y="19045"/>
                    <a:pt x="348465" y="11427"/>
                  </a:cubicBezTo>
                  <a:cubicBezTo>
                    <a:pt x="355660" y="3809"/>
                    <a:pt x="366192" y="0"/>
                    <a:pt x="380061" y="0"/>
                  </a:cubicBezTo>
                  <a:close/>
                </a:path>
              </a:pathLst>
            </a:custGeom>
            <a:solidFill>
              <a:schemeClr val="accent1"/>
            </a:solidFill>
            <a:ln w="3175">
              <a:solidFill>
                <a:schemeClr val="tx2"/>
              </a:solidFill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kumimoji="0" lang="en-US" sz="1600" i="0" u="none" strike="noStrike" kern="1200" cap="none" normalizeH="0" noProof="0">
                <a:ln w="3175"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cs typeface="Segoe U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6095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63" r:id="rId8"/>
    <p:sldLayoutId id="2147483665" r:id="rId9"/>
  </p:sldLayoutIdLst>
  <p:txStyles>
    <p:titleStyle>
      <a:lvl1pPr algn="l" defTabSz="932742" rtl="0" eaLnBrk="1" latinLnBrk="0" hangingPunct="1">
        <a:lnSpc>
          <a:spcPct val="100000"/>
        </a:lnSpc>
        <a:spcBef>
          <a:spcPct val="0"/>
        </a:spcBef>
        <a:buNone/>
        <a:defRPr lang="en-US" sz="3200" b="0" kern="1200" cap="none" spc="0" baseline="0" dirty="0" smtClean="0">
          <a:ln w="3175">
            <a:noFill/>
          </a:ln>
          <a:solidFill>
            <a:schemeClr val="tx2"/>
          </a:solidFill>
          <a:effectLst/>
          <a:latin typeface="+mj-lt"/>
          <a:ea typeface="+mn-ea"/>
          <a:cs typeface="Segoe UI" pitchFamily="34" charset="0"/>
        </a:defRPr>
      </a:lvl1pPr>
    </p:titleStyle>
    <p:bodyStyle>
      <a:lvl1pPr marL="2286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solidFill>
            <a:schemeClr val="tx2"/>
          </a:solidFill>
          <a:latin typeface="+mn-lt"/>
          <a:ea typeface="+mn-ea"/>
          <a:cs typeface="Segoe UI" panose="020B0502040204020203" pitchFamily="34" charset="0"/>
        </a:defRPr>
      </a:lvl1pPr>
      <a:lvl2pPr marL="4572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000" kern="1200" spc="0" baseline="0">
          <a:solidFill>
            <a:schemeClr val="tx2"/>
          </a:solidFill>
          <a:latin typeface="+mn-lt"/>
          <a:ea typeface="+mn-ea"/>
          <a:cs typeface="+mn-cs"/>
        </a:defRPr>
      </a:lvl2pPr>
      <a:lvl3pPr marL="657225" marR="0" indent="-20002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600" kern="1200" spc="0" baseline="0">
          <a:solidFill>
            <a:schemeClr val="tx2"/>
          </a:solidFill>
          <a:latin typeface="+mn-lt"/>
          <a:ea typeface="+mn-ea"/>
          <a:cs typeface="+mn-cs"/>
        </a:defRPr>
      </a:lvl3pPr>
      <a:lvl4pPr marL="842963" marR="0" indent="-1809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solidFill>
            <a:schemeClr val="tx2"/>
          </a:solidFill>
          <a:latin typeface="+mn-lt"/>
          <a:ea typeface="+mn-ea"/>
          <a:cs typeface="+mn-cs"/>
        </a:defRPr>
      </a:lvl4pPr>
      <a:lvl5pPr marL="1023938" marR="0" indent="-1682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solidFill>
            <a:schemeClr val="tx2"/>
          </a:soli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6" pos="360">
          <p15:clr>
            <a:srgbClr val="C35EA4"/>
          </p15:clr>
        </p15:guide>
        <p15:guide id="17" pos="7320">
          <p15:clr>
            <a:srgbClr val="C35EA4"/>
          </p15:clr>
        </p15:guide>
        <p15:guide id="25" orient="horz" pos="369">
          <p15:clr>
            <a:srgbClr val="C35EA4"/>
          </p15:clr>
        </p15:guide>
        <p15:guide id="26" orient="horz" pos="3949">
          <p15:clr>
            <a:srgbClr val="C35EA4"/>
          </p15:clr>
        </p15:guide>
        <p15:guide id="27" orient="horz" pos="184">
          <p15:clr>
            <a:srgbClr val="A4A3A4"/>
          </p15:clr>
        </p15:guide>
        <p15:guide id="28" pos="192">
          <p15:clr>
            <a:srgbClr val="A4A3A4"/>
          </p15:clr>
        </p15:guide>
        <p15:guide id="29" orient="horz" pos="4128" userDrawn="1">
          <p15:clr>
            <a:srgbClr val="A4A3A4"/>
          </p15:clr>
        </p15:guide>
        <p15:guide id="30" pos="7488">
          <p15:clr>
            <a:srgbClr val="A4A3A4"/>
          </p15:clr>
        </p15:guide>
        <p15:guide id="31" orient="horz" pos="4008">
          <p15:clr>
            <a:srgbClr val="547EBF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svg"/><Relationship Id="rId7" Type="http://schemas.openxmlformats.org/officeDocument/2006/relationships/image" Target="../media/image9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svg"/><Relationship Id="rId4" Type="http://schemas.openxmlformats.org/officeDocument/2006/relationships/image" Target="../media/image6.png"/><Relationship Id="rId9" Type="http://schemas.openxmlformats.org/officeDocument/2006/relationships/image" Target="../media/image11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svg"/><Relationship Id="rId7" Type="http://schemas.openxmlformats.org/officeDocument/2006/relationships/image" Target="../media/image17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Relationship Id="rId9" Type="http://schemas.openxmlformats.org/officeDocument/2006/relationships/image" Target="../media/image19.sv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svg"/><Relationship Id="rId7" Type="http://schemas.openxmlformats.org/officeDocument/2006/relationships/image" Target="../media/image27.sv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svg"/><Relationship Id="rId4" Type="http://schemas.openxmlformats.org/officeDocument/2006/relationships/image" Target="../media/image24.png"/><Relationship Id="rId9" Type="http://schemas.openxmlformats.org/officeDocument/2006/relationships/image" Target="../media/image29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facebook.com/Ocvembor/" TargetMode="External"/><Relationship Id="rId5" Type="http://schemas.openxmlformats.org/officeDocument/2006/relationships/hyperlink" Target="mailto:contact@ocvembor.com" TargetMode="External"/><Relationship Id="rId4" Type="http://schemas.openxmlformats.org/officeDocument/2006/relationships/hyperlink" Target="https://ocvembor.com/contac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AF5F3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BD059BE-7951-C94C-B556-143F2DB9E8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BCEA7EAC-0A9E-A7B8-B996-BC5CB0701215}"/>
              </a:ext>
            </a:extLst>
          </p:cNvPr>
          <p:cNvSpPr/>
          <p:nvPr/>
        </p:nvSpPr>
        <p:spPr bwMode="auto">
          <a:xfrm>
            <a:off x="649407" y="986320"/>
            <a:ext cx="5380038" cy="5037760"/>
          </a:xfrm>
          <a:prstGeom prst="roundRect">
            <a:avLst>
              <a:gd name="adj" fmla="val 3106"/>
            </a:avLst>
          </a:prstGeom>
          <a:solidFill>
            <a:schemeClr val="tx2"/>
          </a:solidFill>
          <a:ln w="12700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6A1CA771-750B-8CD9-C255-707E7D6B5707}"/>
              </a:ext>
            </a:extLst>
          </p:cNvPr>
          <p:cNvSpPr/>
          <p:nvPr/>
        </p:nvSpPr>
        <p:spPr bwMode="auto">
          <a:xfrm>
            <a:off x="571500" y="910120"/>
            <a:ext cx="5380038" cy="5037760"/>
          </a:xfrm>
          <a:prstGeom prst="roundRect">
            <a:avLst>
              <a:gd name="adj" fmla="val 3106"/>
            </a:avLst>
          </a:prstGeom>
          <a:solidFill>
            <a:schemeClr val="bg1"/>
          </a:solidFill>
          <a:ln w="12700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316107E-99A6-9EB8-FD04-913D7CE026E1}"/>
              </a:ext>
            </a:extLst>
          </p:cNvPr>
          <p:cNvSpPr/>
          <p:nvPr/>
        </p:nvSpPr>
        <p:spPr bwMode="auto">
          <a:xfrm>
            <a:off x="973897" y="4683551"/>
            <a:ext cx="1925722" cy="374121"/>
          </a:xfrm>
          <a:prstGeom prst="roundRect">
            <a:avLst>
              <a:gd name="adj" fmla="val 30705"/>
            </a:avLst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20040" tIns="9144" rIns="137160" bIns="9144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14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12B5BE-3DC5-819B-EA42-9219561965F0}"/>
              </a:ext>
            </a:extLst>
          </p:cNvPr>
          <p:cNvSpPr txBox="1"/>
          <p:nvPr/>
        </p:nvSpPr>
        <p:spPr>
          <a:xfrm>
            <a:off x="951151" y="2426639"/>
            <a:ext cx="4347924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ln w="3175">
                  <a:noFill/>
                </a:ln>
                <a:solidFill>
                  <a:schemeClr val="tx2"/>
                </a:solidFill>
                <a:latin typeface="+mj-lt"/>
                <a:cs typeface="Segoe UI" pitchFamily="34" charset="0"/>
              </a:rPr>
              <a:t>E-LEARNING</a:t>
            </a:r>
          </a:p>
          <a:p>
            <a:r>
              <a:rPr lang="en-US" sz="4000">
                <a:ln w="3175">
                  <a:noFill/>
                </a:ln>
                <a:solidFill>
                  <a:schemeClr val="tx2"/>
                </a:solidFill>
                <a:latin typeface="+mj-lt"/>
                <a:cs typeface="Segoe UI" pitchFamily="34" charset="0"/>
              </a:rPr>
              <a:t>PITCH DECK TEMPLATE</a:t>
            </a:r>
            <a:endParaRPr kumimoji="0" lang="en-US" sz="4000" i="0" u="none" strike="noStrike" kern="1200" cap="none" normalizeH="0" noProof="0">
              <a:ln w="3175"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cs typeface="Segoe UI" pitchFamily="34" charset="0"/>
            </a:endParaRPr>
          </a:p>
        </p:txBody>
      </p:sp>
      <p:sp>
        <p:nvSpPr>
          <p:cNvPr id="10" name="Google Shape;436;p14">
            <a:extLst>
              <a:ext uri="{FF2B5EF4-FFF2-40B4-BE49-F238E27FC236}">
                <a16:creationId xmlns:a16="http://schemas.microsoft.com/office/drawing/2014/main" id="{1ED2A5CF-41F3-D5B6-3B78-652A41028866}"/>
              </a:ext>
            </a:extLst>
          </p:cNvPr>
          <p:cNvSpPr txBox="1"/>
          <p:nvPr/>
        </p:nvSpPr>
        <p:spPr>
          <a:xfrm>
            <a:off x="951152" y="3739854"/>
            <a:ext cx="4057411" cy="6158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>
                <a:solidFill>
                  <a:schemeClr val="bg2"/>
                </a:solidFill>
              </a:rPr>
              <a:t>Craft a warm line like "</a:t>
            </a:r>
            <a:r>
              <a:rPr lang="en-US"/>
              <a:t>Learn [skill]</a:t>
            </a:r>
            <a:r>
              <a:rPr lang="en-US">
                <a:solidFill>
                  <a:schemeClr val="bg2"/>
                </a:solidFill>
              </a:rPr>
              <a:t> with [value]." This hooks them quick.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21629DFB-068F-8495-4EFE-E15AE8009DBF}"/>
              </a:ext>
            </a:extLst>
          </p:cNvPr>
          <p:cNvSpPr/>
          <p:nvPr/>
        </p:nvSpPr>
        <p:spPr bwMode="auto">
          <a:xfrm>
            <a:off x="951150" y="4653137"/>
            <a:ext cx="1925722" cy="374121"/>
          </a:xfrm>
          <a:prstGeom prst="roundRect">
            <a:avLst>
              <a:gd name="adj" fmla="val 27131"/>
            </a:avLst>
          </a:prstGeom>
          <a:solidFill>
            <a:schemeClr val="accent2"/>
          </a:solidFill>
          <a:ln>
            <a:solidFill>
              <a:schemeClr val="tx2"/>
            </a:solidFill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20040" tIns="9144" rIns="137160" bIns="9144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14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23" name="Graphic 22">
            <a:extLst>
              <a:ext uri="{FF2B5EF4-FFF2-40B4-BE49-F238E27FC236}">
                <a16:creationId xmlns:a16="http://schemas.microsoft.com/office/drawing/2014/main" id="{DFA8E918-0771-A902-D5CB-37A59D1B59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6160" y="4732829"/>
            <a:ext cx="212320" cy="212320"/>
          </a:xfrm>
          <a:prstGeom prst="rect">
            <a:avLst/>
          </a:prstGeom>
        </p:spPr>
      </p:pic>
      <p:sp>
        <p:nvSpPr>
          <p:cNvPr id="27" name="Google Shape;436;p14">
            <a:extLst>
              <a:ext uri="{FF2B5EF4-FFF2-40B4-BE49-F238E27FC236}">
                <a16:creationId xmlns:a16="http://schemas.microsoft.com/office/drawing/2014/main" id="{B884C4F7-3026-3650-8E95-0D34D500ABDF}"/>
              </a:ext>
            </a:extLst>
          </p:cNvPr>
          <p:cNvSpPr txBox="1"/>
          <p:nvPr/>
        </p:nvSpPr>
        <p:spPr>
          <a:xfrm>
            <a:off x="1285391" y="4731267"/>
            <a:ext cx="1397819" cy="21544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defTabSz="932472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>
                <a:ea typeface="Segoe UI" pitchFamily="34" charset="0"/>
                <a:cs typeface="Segoe UI" pitchFamily="34" charset="0"/>
              </a:rPr>
              <a:t>Ocvembor.com</a:t>
            </a:r>
            <a:endParaRPr lang="en-US" dirty="0" err="1"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4208BE83-C504-3A08-DE9C-81E701655479}"/>
              </a:ext>
            </a:extLst>
          </p:cNvPr>
          <p:cNvGrpSpPr/>
          <p:nvPr/>
        </p:nvGrpSpPr>
        <p:grpSpPr>
          <a:xfrm>
            <a:off x="953891" y="1806678"/>
            <a:ext cx="846890" cy="253541"/>
            <a:chOff x="574240" y="1464841"/>
            <a:chExt cx="622795" cy="186452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AF1D103-440C-754A-160C-C62B77605729}"/>
                </a:ext>
              </a:extLst>
            </p:cNvPr>
            <p:cNvSpPr txBox="1"/>
            <p:nvPr/>
          </p:nvSpPr>
          <p:spPr>
            <a:xfrm>
              <a:off x="584086" y="1476271"/>
              <a:ext cx="612949" cy="175022"/>
            </a:xfrm>
            <a:custGeom>
              <a:avLst/>
              <a:gdLst/>
              <a:ahLst/>
              <a:cxnLst/>
              <a:rect l="l" t="t" r="r" b="b"/>
              <a:pathLst>
                <a:path w="612949" h="175022">
                  <a:moveTo>
                    <a:pt x="571049" y="31644"/>
                  </a:moveTo>
                  <a:cubicBezTo>
                    <a:pt x="565319" y="31644"/>
                    <a:pt x="562455" y="35974"/>
                    <a:pt x="562455" y="44634"/>
                  </a:cubicBezTo>
                  <a:lnTo>
                    <a:pt x="562455" y="128434"/>
                  </a:lnTo>
                  <a:cubicBezTo>
                    <a:pt x="562455" y="133773"/>
                    <a:pt x="563106" y="137598"/>
                    <a:pt x="564408" y="139910"/>
                  </a:cubicBezTo>
                  <a:cubicBezTo>
                    <a:pt x="565710" y="142221"/>
                    <a:pt x="567859" y="143377"/>
                    <a:pt x="570854" y="143377"/>
                  </a:cubicBezTo>
                  <a:cubicBezTo>
                    <a:pt x="576063" y="143377"/>
                    <a:pt x="578667" y="138331"/>
                    <a:pt x="578667" y="128239"/>
                  </a:cubicBezTo>
                  <a:lnTo>
                    <a:pt x="578667" y="44341"/>
                  </a:lnTo>
                  <a:cubicBezTo>
                    <a:pt x="578667" y="35877"/>
                    <a:pt x="576128" y="31644"/>
                    <a:pt x="571049" y="31644"/>
                  </a:cubicBezTo>
                  <a:close/>
                  <a:moveTo>
                    <a:pt x="380549" y="31644"/>
                  </a:moveTo>
                  <a:cubicBezTo>
                    <a:pt x="374819" y="31644"/>
                    <a:pt x="371954" y="35974"/>
                    <a:pt x="371954" y="44634"/>
                  </a:cubicBezTo>
                  <a:lnTo>
                    <a:pt x="371954" y="128434"/>
                  </a:lnTo>
                  <a:cubicBezTo>
                    <a:pt x="371954" y="133773"/>
                    <a:pt x="372606" y="137598"/>
                    <a:pt x="373908" y="139910"/>
                  </a:cubicBezTo>
                  <a:cubicBezTo>
                    <a:pt x="375210" y="142221"/>
                    <a:pt x="377359" y="143377"/>
                    <a:pt x="380354" y="143377"/>
                  </a:cubicBezTo>
                  <a:cubicBezTo>
                    <a:pt x="385563" y="143377"/>
                    <a:pt x="388167" y="138331"/>
                    <a:pt x="388167" y="128239"/>
                  </a:cubicBezTo>
                  <a:lnTo>
                    <a:pt x="388167" y="44341"/>
                  </a:lnTo>
                  <a:cubicBezTo>
                    <a:pt x="388167" y="35877"/>
                    <a:pt x="385628" y="31644"/>
                    <a:pt x="380549" y="31644"/>
                  </a:cubicBezTo>
                  <a:close/>
                  <a:moveTo>
                    <a:pt x="262840" y="1563"/>
                  </a:moveTo>
                  <a:lnTo>
                    <a:pt x="297220" y="1563"/>
                  </a:lnTo>
                  <a:lnTo>
                    <a:pt x="297220" y="144159"/>
                  </a:lnTo>
                  <a:lnTo>
                    <a:pt x="332575" y="144159"/>
                  </a:lnTo>
                  <a:lnTo>
                    <a:pt x="332575" y="173459"/>
                  </a:lnTo>
                  <a:lnTo>
                    <a:pt x="262840" y="173459"/>
                  </a:lnTo>
                  <a:close/>
                  <a:moveTo>
                    <a:pt x="177115" y="1563"/>
                  </a:moveTo>
                  <a:lnTo>
                    <a:pt x="245874" y="1563"/>
                  </a:lnTo>
                  <a:lnTo>
                    <a:pt x="245874" y="34770"/>
                  </a:lnTo>
                  <a:lnTo>
                    <a:pt x="212080" y="34770"/>
                  </a:lnTo>
                  <a:lnTo>
                    <a:pt x="212080" y="68270"/>
                  </a:lnTo>
                  <a:lnTo>
                    <a:pt x="244506" y="68270"/>
                  </a:lnTo>
                  <a:lnTo>
                    <a:pt x="244506" y="100598"/>
                  </a:lnTo>
                  <a:lnTo>
                    <a:pt x="212080" y="100598"/>
                  </a:lnTo>
                  <a:lnTo>
                    <a:pt x="212080" y="139959"/>
                  </a:lnTo>
                  <a:lnTo>
                    <a:pt x="248120" y="139959"/>
                  </a:lnTo>
                  <a:lnTo>
                    <a:pt x="248120" y="173459"/>
                  </a:lnTo>
                  <a:lnTo>
                    <a:pt x="177115" y="173459"/>
                  </a:lnTo>
                  <a:close/>
                  <a:moveTo>
                    <a:pt x="81865" y="1563"/>
                  </a:moveTo>
                  <a:lnTo>
                    <a:pt x="116049" y="1563"/>
                  </a:lnTo>
                  <a:lnTo>
                    <a:pt x="116049" y="62996"/>
                  </a:lnTo>
                  <a:lnTo>
                    <a:pt x="132262" y="62996"/>
                  </a:lnTo>
                  <a:lnTo>
                    <a:pt x="132262" y="1563"/>
                  </a:lnTo>
                  <a:lnTo>
                    <a:pt x="166446" y="1563"/>
                  </a:lnTo>
                  <a:lnTo>
                    <a:pt x="166446" y="173459"/>
                  </a:lnTo>
                  <a:lnTo>
                    <a:pt x="132262" y="173459"/>
                  </a:lnTo>
                  <a:lnTo>
                    <a:pt x="132262" y="95520"/>
                  </a:lnTo>
                  <a:lnTo>
                    <a:pt x="116049" y="95520"/>
                  </a:lnTo>
                  <a:lnTo>
                    <a:pt x="116049" y="173459"/>
                  </a:lnTo>
                  <a:lnTo>
                    <a:pt x="81865" y="173459"/>
                  </a:lnTo>
                  <a:close/>
                  <a:moveTo>
                    <a:pt x="0" y="1563"/>
                  </a:moveTo>
                  <a:lnTo>
                    <a:pt x="75205" y="1563"/>
                  </a:lnTo>
                  <a:lnTo>
                    <a:pt x="75205" y="34575"/>
                  </a:lnTo>
                  <a:lnTo>
                    <a:pt x="54792" y="34575"/>
                  </a:lnTo>
                  <a:lnTo>
                    <a:pt x="54792" y="173459"/>
                  </a:lnTo>
                  <a:lnTo>
                    <a:pt x="20413" y="173459"/>
                  </a:lnTo>
                  <a:lnTo>
                    <a:pt x="20413" y="34575"/>
                  </a:lnTo>
                  <a:lnTo>
                    <a:pt x="0" y="34575"/>
                  </a:lnTo>
                  <a:close/>
                  <a:moveTo>
                    <a:pt x="570561" y="0"/>
                  </a:moveTo>
                  <a:cubicBezTo>
                    <a:pt x="584430" y="0"/>
                    <a:pt x="594962" y="3809"/>
                    <a:pt x="602157" y="11427"/>
                  </a:cubicBezTo>
                  <a:cubicBezTo>
                    <a:pt x="609352" y="19045"/>
                    <a:pt x="612949" y="30212"/>
                    <a:pt x="612949" y="44927"/>
                  </a:cubicBezTo>
                  <a:lnTo>
                    <a:pt x="612949" y="126578"/>
                  </a:lnTo>
                  <a:cubicBezTo>
                    <a:pt x="612949" y="142270"/>
                    <a:pt x="609319" y="154267"/>
                    <a:pt x="602059" y="162569"/>
                  </a:cubicBezTo>
                  <a:cubicBezTo>
                    <a:pt x="594799" y="170871"/>
                    <a:pt x="584300" y="175022"/>
                    <a:pt x="570561" y="175022"/>
                  </a:cubicBezTo>
                  <a:cubicBezTo>
                    <a:pt x="556822" y="175022"/>
                    <a:pt x="546323" y="170871"/>
                    <a:pt x="539063" y="162569"/>
                  </a:cubicBezTo>
                  <a:cubicBezTo>
                    <a:pt x="531803" y="154267"/>
                    <a:pt x="528173" y="142270"/>
                    <a:pt x="528173" y="126578"/>
                  </a:cubicBezTo>
                  <a:lnTo>
                    <a:pt x="528173" y="44927"/>
                  </a:lnTo>
                  <a:cubicBezTo>
                    <a:pt x="528173" y="30212"/>
                    <a:pt x="531770" y="19045"/>
                    <a:pt x="538965" y="11427"/>
                  </a:cubicBezTo>
                  <a:cubicBezTo>
                    <a:pt x="546160" y="3809"/>
                    <a:pt x="556692" y="0"/>
                    <a:pt x="570561" y="0"/>
                  </a:cubicBezTo>
                  <a:close/>
                  <a:moveTo>
                    <a:pt x="475116" y="0"/>
                  </a:moveTo>
                  <a:cubicBezTo>
                    <a:pt x="486706" y="0"/>
                    <a:pt x="495593" y="2328"/>
                    <a:pt x="501779" y="6983"/>
                  </a:cubicBezTo>
                  <a:cubicBezTo>
                    <a:pt x="507965" y="11639"/>
                    <a:pt x="512230" y="18427"/>
                    <a:pt x="514574" y="27347"/>
                  </a:cubicBezTo>
                  <a:cubicBezTo>
                    <a:pt x="516918" y="36267"/>
                    <a:pt x="518090" y="47141"/>
                    <a:pt x="518090" y="59968"/>
                  </a:cubicBezTo>
                  <a:lnTo>
                    <a:pt x="484492" y="59968"/>
                  </a:lnTo>
                  <a:lnTo>
                    <a:pt x="484492" y="44732"/>
                  </a:lnTo>
                  <a:cubicBezTo>
                    <a:pt x="484492" y="41021"/>
                    <a:pt x="483987" y="37912"/>
                    <a:pt x="482978" y="35405"/>
                  </a:cubicBezTo>
                  <a:cubicBezTo>
                    <a:pt x="481969" y="32898"/>
                    <a:pt x="479869" y="31644"/>
                    <a:pt x="476678" y="31644"/>
                  </a:cubicBezTo>
                  <a:cubicBezTo>
                    <a:pt x="472706" y="31644"/>
                    <a:pt x="470086" y="32979"/>
                    <a:pt x="468816" y="35649"/>
                  </a:cubicBezTo>
                  <a:cubicBezTo>
                    <a:pt x="467546" y="38318"/>
                    <a:pt x="466911" y="41249"/>
                    <a:pt x="466911" y="44439"/>
                  </a:cubicBezTo>
                  <a:lnTo>
                    <a:pt x="466911" y="127750"/>
                  </a:lnTo>
                  <a:cubicBezTo>
                    <a:pt x="466911" y="132373"/>
                    <a:pt x="467514" y="136133"/>
                    <a:pt x="468718" y="139031"/>
                  </a:cubicBezTo>
                  <a:cubicBezTo>
                    <a:pt x="469923" y="141928"/>
                    <a:pt x="472283" y="143377"/>
                    <a:pt x="475799" y="143377"/>
                  </a:cubicBezTo>
                  <a:cubicBezTo>
                    <a:pt x="479446" y="143377"/>
                    <a:pt x="481871" y="141928"/>
                    <a:pt x="483076" y="139031"/>
                  </a:cubicBezTo>
                  <a:cubicBezTo>
                    <a:pt x="484280" y="136133"/>
                    <a:pt x="484882" y="132308"/>
                    <a:pt x="484882" y="127555"/>
                  </a:cubicBezTo>
                  <a:lnTo>
                    <a:pt x="484882" y="103040"/>
                  </a:lnTo>
                  <a:lnTo>
                    <a:pt x="475702" y="103040"/>
                  </a:lnTo>
                  <a:lnTo>
                    <a:pt x="475702" y="73349"/>
                  </a:lnTo>
                  <a:lnTo>
                    <a:pt x="517699" y="73349"/>
                  </a:lnTo>
                  <a:lnTo>
                    <a:pt x="517699" y="173459"/>
                  </a:lnTo>
                  <a:lnTo>
                    <a:pt x="503928" y="173459"/>
                  </a:lnTo>
                  <a:lnTo>
                    <a:pt x="498068" y="159004"/>
                  </a:lnTo>
                  <a:cubicBezTo>
                    <a:pt x="492077" y="169683"/>
                    <a:pt x="482636" y="175022"/>
                    <a:pt x="469744" y="175022"/>
                  </a:cubicBezTo>
                  <a:cubicBezTo>
                    <a:pt x="445196" y="175022"/>
                    <a:pt x="432923" y="157441"/>
                    <a:pt x="432923" y="122281"/>
                  </a:cubicBezTo>
                  <a:lnTo>
                    <a:pt x="432923" y="48150"/>
                  </a:lnTo>
                  <a:cubicBezTo>
                    <a:pt x="432923" y="16050"/>
                    <a:pt x="446987" y="0"/>
                    <a:pt x="475116" y="0"/>
                  </a:cubicBezTo>
                  <a:close/>
                  <a:moveTo>
                    <a:pt x="380061" y="0"/>
                  </a:moveTo>
                  <a:cubicBezTo>
                    <a:pt x="393930" y="0"/>
                    <a:pt x="404462" y="3809"/>
                    <a:pt x="411657" y="11427"/>
                  </a:cubicBezTo>
                  <a:cubicBezTo>
                    <a:pt x="418852" y="19045"/>
                    <a:pt x="422449" y="30212"/>
                    <a:pt x="422449" y="44927"/>
                  </a:cubicBezTo>
                  <a:lnTo>
                    <a:pt x="422449" y="126578"/>
                  </a:lnTo>
                  <a:cubicBezTo>
                    <a:pt x="422449" y="142270"/>
                    <a:pt x="418819" y="154267"/>
                    <a:pt x="411559" y="162569"/>
                  </a:cubicBezTo>
                  <a:cubicBezTo>
                    <a:pt x="404299" y="170871"/>
                    <a:pt x="393800" y="175022"/>
                    <a:pt x="380061" y="175022"/>
                  </a:cubicBezTo>
                  <a:cubicBezTo>
                    <a:pt x="366322" y="175022"/>
                    <a:pt x="355823" y="170871"/>
                    <a:pt x="348563" y="162569"/>
                  </a:cubicBezTo>
                  <a:cubicBezTo>
                    <a:pt x="341303" y="154267"/>
                    <a:pt x="337673" y="142270"/>
                    <a:pt x="337673" y="126578"/>
                  </a:cubicBezTo>
                  <a:lnTo>
                    <a:pt x="337673" y="44927"/>
                  </a:lnTo>
                  <a:cubicBezTo>
                    <a:pt x="337673" y="30212"/>
                    <a:pt x="341270" y="19045"/>
                    <a:pt x="348465" y="11427"/>
                  </a:cubicBezTo>
                  <a:cubicBezTo>
                    <a:pt x="355660" y="3809"/>
                    <a:pt x="366192" y="0"/>
                    <a:pt x="380061" y="0"/>
                  </a:cubicBezTo>
                  <a:close/>
                </a:path>
              </a:pathLst>
            </a:custGeom>
            <a:solidFill>
              <a:schemeClr val="tx2"/>
            </a:solidFill>
            <a:ln w="3175">
              <a:solidFill>
                <a:schemeClr val="tx2"/>
              </a:solidFill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kumimoji="0" lang="en-US" sz="1600" i="0" u="none" strike="noStrike" kern="1200" cap="none" normalizeH="0" noProof="0">
                <a:ln w="3175"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cs typeface="Segoe UI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6E0CC52-DFC6-0A0E-F756-E28B3A43AC13}"/>
                </a:ext>
              </a:extLst>
            </p:cNvPr>
            <p:cNvSpPr txBox="1"/>
            <p:nvPr/>
          </p:nvSpPr>
          <p:spPr>
            <a:xfrm>
              <a:off x="574240" y="1466404"/>
              <a:ext cx="248120" cy="171896"/>
            </a:xfrm>
            <a:custGeom>
              <a:avLst/>
              <a:gdLst>
                <a:gd name="connsiteX0" fmla="*/ 177115 w 248120"/>
                <a:gd name="connsiteY0" fmla="*/ 0 h 171896"/>
                <a:gd name="connsiteX1" fmla="*/ 245874 w 248120"/>
                <a:gd name="connsiteY1" fmla="*/ 0 h 171896"/>
                <a:gd name="connsiteX2" fmla="*/ 245874 w 248120"/>
                <a:gd name="connsiteY2" fmla="*/ 33207 h 171896"/>
                <a:gd name="connsiteX3" fmla="*/ 212080 w 248120"/>
                <a:gd name="connsiteY3" fmla="*/ 33207 h 171896"/>
                <a:gd name="connsiteX4" fmla="*/ 212080 w 248120"/>
                <a:gd name="connsiteY4" fmla="*/ 66707 h 171896"/>
                <a:gd name="connsiteX5" fmla="*/ 244506 w 248120"/>
                <a:gd name="connsiteY5" fmla="*/ 66707 h 171896"/>
                <a:gd name="connsiteX6" fmla="*/ 244506 w 248120"/>
                <a:gd name="connsiteY6" fmla="*/ 99035 h 171896"/>
                <a:gd name="connsiteX7" fmla="*/ 212080 w 248120"/>
                <a:gd name="connsiteY7" fmla="*/ 99035 h 171896"/>
                <a:gd name="connsiteX8" fmla="*/ 212080 w 248120"/>
                <a:gd name="connsiteY8" fmla="*/ 138396 h 171896"/>
                <a:gd name="connsiteX9" fmla="*/ 248120 w 248120"/>
                <a:gd name="connsiteY9" fmla="*/ 138396 h 171896"/>
                <a:gd name="connsiteX10" fmla="*/ 248120 w 248120"/>
                <a:gd name="connsiteY10" fmla="*/ 171896 h 171896"/>
                <a:gd name="connsiteX11" fmla="*/ 177115 w 248120"/>
                <a:gd name="connsiteY11" fmla="*/ 171896 h 171896"/>
                <a:gd name="connsiteX12" fmla="*/ 81865 w 248120"/>
                <a:gd name="connsiteY12" fmla="*/ 0 h 171896"/>
                <a:gd name="connsiteX13" fmla="*/ 116049 w 248120"/>
                <a:gd name="connsiteY13" fmla="*/ 0 h 171896"/>
                <a:gd name="connsiteX14" fmla="*/ 116049 w 248120"/>
                <a:gd name="connsiteY14" fmla="*/ 61433 h 171896"/>
                <a:gd name="connsiteX15" fmla="*/ 132262 w 248120"/>
                <a:gd name="connsiteY15" fmla="*/ 61433 h 171896"/>
                <a:gd name="connsiteX16" fmla="*/ 132262 w 248120"/>
                <a:gd name="connsiteY16" fmla="*/ 0 h 171896"/>
                <a:gd name="connsiteX17" fmla="*/ 166446 w 248120"/>
                <a:gd name="connsiteY17" fmla="*/ 0 h 171896"/>
                <a:gd name="connsiteX18" fmla="*/ 166446 w 248120"/>
                <a:gd name="connsiteY18" fmla="*/ 171896 h 171896"/>
                <a:gd name="connsiteX19" fmla="*/ 132262 w 248120"/>
                <a:gd name="connsiteY19" fmla="*/ 171896 h 171896"/>
                <a:gd name="connsiteX20" fmla="*/ 132262 w 248120"/>
                <a:gd name="connsiteY20" fmla="*/ 93957 h 171896"/>
                <a:gd name="connsiteX21" fmla="*/ 116049 w 248120"/>
                <a:gd name="connsiteY21" fmla="*/ 93957 h 171896"/>
                <a:gd name="connsiteX22" fmla="*/ 116049 w 248120"/>
                <a:gd name="connsiteY22" fmla="*/ 171896 h 171896"/>
                <a:gd name="connsiteX23" fmla="*/ 81865 w 248120"/>
                <a:gd name="connsiteY23" fmla="*/ 171896 h 171896"/>
                <a:gd name="connsiteX24" fmla="*/ 0 w 248120"/>
                <a:gd name="connsiteY24" fmla="*/ 0 h 171896"/>
                <a:gd name="connsiteX25" fmla="*/ 75205 w 248120"/>
                <a:gd name="connsiteY25" fmla="*/ 0 h 171896"/>
                <a:gd name="connsiteX26" fmla="*/ 75205 w 248120"/>
                <a:gd name="connsiteY26" fmla="*/ 33012 h 171896"/>
                <a:gd name="connsiteX27" fmla="*/ 54792 w 248120"/>
                <a:gd name="connsiteY27" fmla="*/ 33012 h 171896"/>
                <a:gd name="connsiteX28" fmla="*/ 54792 w 248120"/>
                <a:gd name="connsiteY28" fmla="*/ 171896 h 171896"/>
                <a:gd name="connsiteX29" fmla="*/ 20413 w 248120"/>
                <a:gd name="connsiteY29" fmla="*/ 171896 h 171896"/>
                <a:gd name="connsiteX30" fmla="*/ 20413 w 248120"/>
                <a:gd name="connsiteY30" fmla="*/ 33012 h 171896"/>
                <a:gd name="connsiteX31" fmla="*/ 0 w 248120"/>
                <a:gd name="connsiteY31" fmla="*/ 33012 h 171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48120" h="171896">
                  <a:moveTo>
                    <a:pt x="177115" y="0"/>
                  </a:moveTo>
                  <a:lnTo>
                    <a:pt x="245874" y="0"/>
                  </a:lnTo>
                  <a:lnTo>
                    <a:pt x="245874" y="33207"/>
                  </a:lnTo>
                  <a:lnTo>
                    <a:pt x="212080" y="33207"/>
                  </a:lnTo>
                  <a:lnTo>
                    <a:pt x="212080" y="66707"/>
                  </a:lnTo>
                  <a:lnTo>
                    <a:pt x="244506" y="66707"/>
                  </a:lnTo>
                  <a:lnTo>
                    <a:pt x="244506" y="99035"/>
                  </a:lnTo>
                  <a:lnTo>
                    <a:pt x="212080" y="99035"/>
                  </a:lnTo>
                  <a:lnTo>
                    <a:pt x="212080" y="138396"/>
                  </a:lnTo>
                  <a:lnTo>
                    <a:pt x="248120" y="138396"/>
                  </a:lnTo>
                  <a:lnTo>
                    <a:pt x="248120" y="171896"/>
                  </a:lnTo>
                  <a:lnTo>
                    <a:pt x="177115" y="171896"/>
                  </a:lnTo>
                  <a:close/>
                  <a:moveTo>
                    <a:pt x="81865" y="0"/>
                  </a:moveTo>
                  <a:lnTo>
                    <a:pt x="116049" y="0"/>
                  </a:lnTo>
                  <a:lnTo>
                    <a:pt x="116049" y="61433"/>
                  </a:lnTo>
                  <a:lnTo>
                    <a:pt x="132262" y="61433"/>
                  </a:lnTo>
                  <a:lnTo>
                    <a:pt x="132262" y="0"/>
                  </a:lnTo>
                  <a:lnTo>
                    <a:pt x="166446" y="0"/>
                  </a:lnTo>
                  <a:lnTo>
                    <a:pt x="166446" y="171896"/>
                  </a:lnTo>
                  <a:lnTo>
                    <a:pt x="132262" y="171896"/>
                  </a:lnTo>
                  <a:lnTo>
                    <a:pt x="132262" y="93957"/>
                  </a:lnTo>
                  <a:lnTo>
                    <a:pt x="116049" y="93957"/>
                  </a:lnTo>
                  <a:lnTo>
                    <a:pt x="116049" y="171896"/>
                  </a:lnTo>
                  <a:lnTo>
                    <a:pt x="81865" y="171896"/>
                  </a:lnTo>
                  <a:close/>
                  <a:moveTo>
                    <a:pt x="0" y="0"/>
                  </a:moveTo>
                  <a:lnTo>
                    <a:pt x="75205" y="0"/>
                  </a:lnTo>
                  <a:lnTo>
                    <a:pt x="75205" y="33012"/>
                  </a:lnTo>
                  <a:lnTo>
                    <a:pt x="54792" y="33012"/>
                  </a:lnTo>
                  <a:lnTo>
                    <a:pt x="54792" y="171896"/>
                  </a:lnTo>
                  <a:lnTo>
                    <a:pt x="20413" y="171896"/>
                  </a:lnTo>
                  <a:lnTo>
                    <a:pt x="20413" y="33012"/>
                  </a:lnTo>
                  <a:lnTo>
                    <a:pt x="0" y="33012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solidFill>
                <a:schemeClr val="tx2"/>
              </a:solidFill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kumimoji="0" lang="en-US" sz="1600" i="0" u="none" strike="noStrike" kern="1200" cap="none" normalizeH="0" noProof="0">
                <a:ln w="3175"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cs typeface="Segoe UI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3FB6EC8-F912-D832-BF9F-19239BF1F13F}"/>
                </a:ext>
              </a:extLst>
            </p:cNvPr>
            <p:cNvSpPr txBox="1"/>
            <p:nvPr/>
          </p:nvSpPr>
          <p:spPr>
            <a:xfrm>
              <a:off x="574240" y="1464841"/>
              <a:ext cx="612949" cy="175022"/>
            </a:xfrm>
            <a:custGeom>
              <a:avLst/>
              <a:gdLst/>
              <a:ahLst/>
              <a:cxnLst/>
              <a:rect l="l" t="t" r="r" b="b"/>
              <a:pathLst>
                <a:path w="612949" h="175022">
                  <a:moveTo>
                    <a:pt x="571049" y="31644"/>
                  </a:moveTo>
                  <a:cubicBezTo>
                    <a:pt x="565319" y="31644"/>
                    <a:pt x="562455" y="35974"/>
                    <a:pt x="562455" y="44634"/>
                  </a:cubicBezTo>
                  <a:lnTo>
                    <a:pt x="562455" y="128434"/>
                  </a:lnTo>
                  <a:cubicBezTo>
                    <a:pt x="562455" y="133773"/>
                    <a:pt x="563106" y="137598"/>
                    <a:pt x="564408" y="139910"/>
                  </a:cubicBezTo>
                  <a:cubicBezTo>
                    <a:pt x="565710" y="142221"/>
                    <a:pt x="567859" y="143377"/>
                    <a:pt x="570854" y="143377"/>
                  </a:cubicBezTo>
                  <a:cubicBezTo>
                    <a:pt x="576063" y="143377"/>
                    <a:pt x="578667" y="138331"/>
                    <a:pt x="578667" y="128239"/>
                  </a:cubicBezTo>
                  <a:lnTo>
                    <a:pt x="578667" y="44341"/>
                  </a:lnTo>
                  <a:cubicBezTo>
                    <a:pt x="578667" y="35877"/>
                    <a:pt x="576128" y="31644"/>
                    <a:pt x="571049" y="31644"/>
                  </a:cubicBezTo>
                  <a:close/>
                  <a:moveTo>
                    <a:pt x="380549" y="31644"/>
                  </a:moveTo>
                  <a:cubicBezTo>
                    <a:pt x="374819" y="31644"/>
                    <a:pt x="371954" y="35974"/>
                    <a:pt x="371954" y="44634"/>
                  </a:cubicBezTo>
                  <a:lnTo>
                    <a:pt x="371954" y="128434"/>
                  </a:lnTo>
                  <a:cubicBezTo>
                    <a:pt x="371954" y="133773"/>
                    <a:pt x="372606" y="137598"/>
                    <a:pt x="373908" y="139910"/>
                  </a:cubicBezTo>
                  <a:cubicBezTo>
                    <a:pt x="375210" y="142221"/>
                    <a:pt x="377359" y="143377"/>
                    <a:pt x="380354" y="143377"/>
                  </a:cubicBezTo>
                  <a:cubicBezTo>
                    <a:pt x="385563" y="143377"/>
                    <a:pt x="388167" y="138331"/>
                    <a:pt x="388167" y="128239"/>
                  </a:cubicBezTo>
                  <a:lnTo>
                    <a:pt x="388167" y="44341"/>
                  </a:lnTo>
                  <a:cubicBezTo>
                    <a:pt x="388167" y="35877"/>
                    <a:pt x="385628" y="31644"/>
                    <a:pt x="380549" y="31644"/>
                  </a:cubicBezTo>
                  <a:close/>
                  <a:moveTo>
                    <a:pt x="262840" y="1563"/>
                  </a:moveTo>
                  <a:lnTo>
                    <a:pt x="297220" y="1563"/>
                  </a:lnTo>
                  <a:lnTo>
                    <a:pt x="297220" y="144159"/>
                  </a:lnTo>
                  <a:lnTo>
                    <a:pt x="332575" y="144159"/>
                  </a:lnTo>
                  <a:lnTo>
                    <a:pt x="332575" y="173459"/>
                  </a:lnTo>
                  <a:lnTo>
                    <a:pt x="262840" y="173459"/>
                  </a:lnTo>
                  <a:close/>
                  <a:moveTo>
                    <a:pt x="177115" y="1563"/>
                  </a:moveTo>
                  <a:lnTo>
                    <a:pt x="245874" y="1563"/>
                  </a:lnTo>
                  <a:lnTo>
                    <a:pt x="245874" y="34770"/>
                  </a:lnTo>
                  <a:lnTo>
                    <a:pt x="212080" y="34770"/>
                  </a:lnTo>
                  <a:lnTo>
                    <a:pt x="212080" y="68270"/>
                  </a:lnTo>
                  <a:lnTo>
                    <a:pt x="244506" y="68270"/>
                  </a:lnTo>
                  <a:lnTo>
                    <a:pt x="244506" y="100598"/>
                  </a:lnTo>
                  <a:lnTo>
                    <a:pt x="212080" y="100598"/>
                  </a:lnTo>
                  <a:lnTo>
                    <a:pt x="212080" y="139959"/>
                  </a:lnTo>
                  <a:lnTo>
                    <a:pt x="248120" y="139959"/>
                  </a:lnTo>
                  <a:lnTo>
                    <a:pt x="248120" y="173459"/>
                  </a:lnTo>
                  <a:lnTo>
                    <a:pt x="177115" y="173459"/>
                  </a:lnTo>
                  <a:close/>
                  <a:moveTo>
                    <a:pt x="81865" y="1563"/>
                  </a:moveTo>
                  <a:lnTo>
                    <a:pt x="116049" y="1563"/>
                  </a:lnTo>
                  <a:lnTo>
                    <a:pt x="116049" y="62996"/>
                  </a:lnTo>
                  <a:lnTo>
                    <a:pt x="132262" y="62996"/>
                  </a:lnTo>
                  <a:lnTo>
                    <a:pt x="132262" y="1563"/>
                  </a:lnTo>
                  <a:lnTo>
                    <a:pt x="166446" y="1563"/>
                  </a:lnTo>
                  <a:lnTo>
                    <a:pt x="166446" y="173459"/>
                  </a:lnTo>
                  <a:lnTo>
                    <a:pt x="132262" y="173459"/>
                  </a:lnTo>
                  <a:lnTo>
                    <a:pt x="132262" y="95520"/>
                  </a:lnTo>
                  <a:lnTo>
                    <a:pt x="116049" y="95520"/>
                  </a:lnTo>
                  <a:lnTo>
                    <a:pt x="116049" y="173459"/>
                  </a:lnTo>
                  <a:lnTo>
                    <a:pt x="81865" y="173459"/>
                  </a:lnTo>
                  <a:close/>
                  <a:moveTo>
                    <a:pt x="0" y="1563"/>
                  </a:moveTo>
                  <a:lnTo>
                    <a:pt x="75205" y="1563"/>
                  </a:lnTo>
                  <a:lnTo>
                    <a:pt x="75205" y="34575"/>
                  </a:lnTo>
                  <a:lnTo>
                    <a:pt x="54792" y="34575"/>
                  </a:lnTo>
                  <a:lnTo>
                    <a:pt x="54792" y="173459"/>
                  </a:lnTo>
                  <a:lnTo>
                    <a:pt x="20413" y="173459"/>
                  </a:lnTo>
                  <a:lnTo>
                    <a:pt x="20413" y="34575"/>
                  </a:lnTo>
                  <a:lnTo>
                    <a:pt x="0" y="34575"/>
                  </a:lnTo>
                  <a:close/>
                  <a:moveTo>
                    <a:pt x="570561" y="0"/>
                  </a:moveTo>
                  <a:cubicBezTo>
                    <a:pt x="584430" y="0"/>
                    <a:pt x="594962" y="3809"/>
                    <a:pt x="602157" y="11427"/>
                  </a:cubicBezTo>
                  <a:cubicBezTo>
                    <a:pt x="609352" y="19045"/>
                    <a:pt x="612949" y="30212"/>
                    <a:pt x="612949" y="44927"/>
                  </a:cubicBezTo>
                  <a:lnTo>
                    <a:pt x="612949" y="126578"/>
                  </a:lnTo>
                  <a:cubicBezTo>
                    <a:pt x="612949" y="142270"/>
                    <a:pt x="609319" y="154267"/>
                    <a:pt x="602059" y="162569"/>
                  </a:cubicBezTo>
                  <a:cubicBezTo>
                    <a:pt x="594799" y="170871"/>
                    <a:pt x="584300" y="175022"/>
                    <a:pt x="570561" y="175022"/>
                  </a:cubicBezTo>
                  <a:cubicBezTo>
                    <a:pt x="556822" y="175022"/>
                    <a:pt x="546323" y="170871"/>
                    <a:pt x="539063" y="162569"/>
                  </a:cubicBezTo>
                  <a:cubicBezTo>
                    <a:pt x="531803" y="154267"/>
                    <a:pt x="528173" y="142270"/>
                    <a:pt x="528173" y="126578"/>
                  </a:cubicBezTo>
                  <a:lnTo>
                    <a:pt x="528173" y="44927"/>
                  </a:lnTo>
                  <a:cubicBezTo>
                    <a:pt x="528173" y="30212"/>
                    <a:pt x="531770" y="19045"/>
                    <a:pt x="538965" y="11427"/>
                  </a:cubicBezTo>
                  <a:cubicBezTo>
                    <a:pt x="546160" y="3809"/>
                    <a:pt x="556692" y="0"/>
                    <a:pt x="570561" y="0"/>
                  </a:cubicBezTo>
                  <a:close/>
                  <a:moveTo>
                    <a:pt x="475116" y="0"/>
                  </a:moveTo>
                  <a:cubicBezTo>
                    <a:pt x="486706" y="0"/>
                    <a:pt x="495593" y="2328"/>
                    <a:pt x="501779" y="6983"/>
                  </a:cubicBezTo>
                  <a:cubicBezTo>
                    <a:pt x="507965" y="11639"/>
                    <a:pt x="512230" y="18427"/>
                    <a:pt x="514574" y="27347"/>
                  </a:cubicBezTo>
                  <a:cubicBezTo>
                    <a:pt x="516918" y="36267"/>
                    <a:pt x="518090" y="47141"/>
                    <a:pt x="518090" y="59968"/>
                  </a:cubicBezTo>
                  <a:lnTo>
                    <a:pt x="484492" y="59968"/>
                  </a:lnTo>
                  <a:lnTo>
                    <a:pt x="484492" y="44732"/>
                  </a:lnTo>
                  <a:cubicBezTo>
                    <a:pt x="484492" y="41021"/>
                    <a:pt x="483987" y="37912"/>
                    <a:pt x="482978" y="35405"/>
                  </a:cubicBezTo>
                  <a:cubicBezTo>
                    <a:pt x="481969" y="32898"/>
                    <a:pt x="479869" y="31644"/>
                    <a:pt x="476678" y="31644"/>
                  </a:cubicBezTo>
                  <a:cubicBezTo>
                    <a:pt x="472706" y="31644"/>
                    <a:pt x="470086" y="32979"/>
                    <a:pt x="468816" y="35649"/>
                  </a:cubicBezTo>
                  <a:cubicBezTo>
                    <a:pt x="467546" y="38318"/>
                    <a:pt x="466911" y="41249"/>
                    <a:pt x="466911" y="44439"/>
                  </a:cubicBezTo>
                  <a:lnTo>
                    <a:pt x="466911" y="127750"/>
                  </a:lnTo>
                  <a:cubicBezTo>
                    <a:pt x="466911" y="132373"/>
                    <a:pt x="467514" y="136133"/>
                    <a:pt x="468718" y="139031"/>
                  </a:cubicBezTo>
                  <a:cubicBezTo>
                    <a:pt x="469923" y="141928"/>
                    <a:pt x="472283" y="143377"/>
                    <a:pt x="475799" y="143377"/>
                  </a:cubicBezTo>
                  <a:cubicBezTo>
                    <a:pt x="479446" y="143377"/>
                    <a:pt x="481871" y="141928"/>
                    <a:pt x="483076" y="139031"/>
                  </a:cubicBezTo>
                  <a:cubicBezTo>
                    <a:pt x="484280" y="136133"/>
                    <a:pt x="484882" y="132308"/>
                    <a:pt x="484882" y="127555"/>
                  </a:cubicBezTo>
                  <a:lnTo>
                    <a:pt x="484882" y="103040"/>
                  </a:lnTo>
                  <a:lnTo>
                    <a:pt x="475702" y="103040"/>
                  </a:lnTo>
                  <a:lnTo>
                    <a:pt x="475702" y="73349"/>
                  </a:lnTo>
                  <a:lnTo>
                    <a:pt x="517699" y="73349"/>
                  </a:lnTo>
                  <a:lnTo>
                    <a:pt x="517699" y="173459"/>
                  </a:lnTo>
                  <a:lnTo>
                    <a:pt x="503928" y="173459"/>
                  </a:lnTo>
                  <a:lnTo>
                    <a:pt x="498068" y="159004"/>
                  </a:lnTo>
                  <a:cubicBezTo>
                    <a:pt x="492077" y="169683"/>
                    <a:pt x="482636" y="175022"/>
                    <a:pt x="469744" y="175022"/>
                  </a:cubicBezTo>
                  <a:cubicBezTo>
                    <a:pt x="445196" y="175022"/>
                    <a:pt x="432923" y="157441"/>
                    <a:pt x="432923" y="122281"/>
                  </a:cubicBezTo>
                  <a:lnTo>
                    <a:pt x="432923" y="48150"/>
                  </a:lnTo>
                  <a:cubicBezTo>
                    <a:pt x="432923" y="16050"/>
                    <a:pt x="446987" y="0"/>
                    <a:pt x="475116" y="0"/>
                  </a:cubicBezTo>
                  <a:close/>
                  <a:moveTo>
                    <a:pt x="380061" y="0"/>
                  </a:moveTo>
                  <a:cubicBezTo>
                    <a:pt x="393930" y="0"/>
                    <a:pt x="404462" y="3809"/>
                    <a:pt x="411657" y="11427"/>
                  </a:cubicBezTo>
                  <a:cubicBezTo>
                    <a:pt x="418852" y="19045"/>
                    <a:pt x="422449" y="30212"/>
                    <a:pt x="422449" y="44927"/>
                  </a:cubicBezTo>
                  <a:lnTo>
                    <a:pt x="422449" y="126578"/>
                  </a:lnTo>
                  <a:cubicBezTo>
                    <a:pt x="422449" y="142270"/>
                    <a:pt x="418819" y="154267"/>
                    <a:pt x="411559" y="162569"/>
                  </a:cubicBezTo>
                  <a:cubicBezTo>
                    <a:pt x="404299" y="170871"/>
                    <a:pt x="393800" y="175022"/>
                    <a:pt x="380061" y="175022"/>
                  </a:cubicBezTo>
                  <a:cubicBezTo>
                    <a:pt x="366322" y="175022"/>
                    <a:pt x="355823" y="170871"/>
                    <a:pt x="348563" y="162569"/>
                  </a:cubicBezTo>
                  <a:cubicBezTo>
                    <a:pt x="341303" y="154267"/>
                    <a:pt x="337673" y="142270"/>
                    <a:pt x="337673" y="126578"/>
                  </a:cubicBezTo>
                  <a:lnTo>
                    <a:pt x="337673" y="44927"/>
                  </a:lnTo>
                  <a:cubicBezTo>
                    <a:pt x="337673" y="30212"/>
                    <a:pt x="341270" y="19045"/>
                    <a:pt x="348465" y="11427"/>
                  </a:cubicBezTo>
                  <a:cubicBezTo>
                    <a:pt x="355660" y="3809"/>
                    <a:pt x="366192" y="0"/>
                    <a:pt x="380061" y="0"/>
                  </a:cubicBezTo>
                  <a:close/>
                </a:path>
              </a:pathLst>
            </a:custGeom>
            <a:solidFill>
              <a:schemeClr val="accent1"/>
            </a:solidFill>
            <a:ln w="3175">
              <a:solidFill>
                <a:schemeClr val="tx2"/>
              </a:solidFill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kumimoji="0" lang="en-US" sz="1600" i="0" u="none" strike="noStrike" kern="1200" cap="none" normalizeH="0" noProof="0">
                <a:ln w="3175"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cs typeface="Segoe UI" pitchFamily="34" charset="0"/>
              </a:endParaRPr>
            </a:p>
          </p:txBody>
        </p:sp>
      </p:grp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4B7CC956-B2B4-7A1B-888A-8A0B191F563A}"/>
              </a:ext>
            </a:extLst>
          </p:cNvPr>
          <p:cNvSpPr/>
          <p:nvPr/>
        </p:nvSpPr>
        <p:spPr bwMode="auto">
          <a:xfrm>
            <a:off x="6318369" y="986320"/>
            <a:ext cx="5380038" cy="5037760"/>
          </a:xfrm>
          <a:prstGeom prst="roundRect">
            <a:avLst>
              <a:gd name="adj" fmla="val 3106"/>
            </a:avLst>
          </a:prstGeom>
          <a:solidFill>
            <a:schemeClr val="tx2"/>
          </a:solidFill>
          <a:ln w="12700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77155671-890E-6CF0-4AA0-FF098E68555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CC37B991-FB31-79D9-6062-67B640EA365E}"/>
              </a:ext>
            </a:extLst>
          </p:cNvPr>
          <p:cNvSpPr/>
          <p:nvPr/>
        </p:nvSpPr>
        <p:spPr bwMode="auto">
          <a:xfrm>
            <a:off x="6240462" y="910120"/>
            <a:ext cx="5380038" cy="5037760"/>
          </a:xfrm>
          <a:prstGeom prst="roundRect">
            <a:avLst>
              <a:gd name="adj" fmla="val 3106"/>
            </a:avLst>
          </a:prstGeom>
          <a:noFill/>
          <a:ln w="12700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1479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D1041F-6BC2-6CF2-A378-30A6579F5C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1339648D-DCA8-BBA8-1600-3A173AB86C09}"/>
              </a:ext>
            </a:extLst>
          </p:cNvPr>
          <p:cNvSpPr/>
          <p:nvPr/>
        </p:nvSpPr>
        <p:spPr bwMode="auto">
          <a:xfrm>
            <a:off x="624085" y="1674278"/>
            <a:ext cx="5380038" cy="1880586"/>
          </a:xfrm>
          <a:prstGeom prst="roundRect">
            <a:avLst>
              <a:gd name="adj" fmla="val 11146"/>
            </a:avLst>
          </a:prstGeom>
          <a:solidFill>
            <a:schemeClr val="tx2"/>
          </a:solidFill>
          <a:ln w="12700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D740C05C-BF47-24CF-036A-E84746A37D8E}"/>
              </a:ext>
            </a:extLst>
          </p:cNvPr>
          <p:cNvSpPr/>
          <p:nvPr/>
        </p:nvSpPr>
        <p:spPr bwMode="auto">
          <a:xfrm>
            <a:off x="6294635" y="1674278"/>
            <a:ext cx="5380038" cy="1880586"/>
          </a:xfrm>
          <a:prstGeom prst="roundRect">
            <a:avLst>
              <a:gd name="adj" fmla="val 11146"/>
            </a:avLst>
          </a:prstGeom>
          <a:solidFill>
            <a:schemeClr val="tx2"/>
          </a:solidFill>
          <a:ln w="12700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700D8960-D7F5-472C-ED2C-7DA74F4B5A9E}"/>
              </a:ext>
            </a:extLst>
          </p:cNvPr>
          <p:cNvSpPr/>
          <p:nvPr/>
        </p:nvSpPr>
        <p:spPr bwMode="auto">
          <a:xfrm>
            <a:off x="624085" y="3873720"/>
            <a:ext cx="5380038" cy="1880586"/>
          </a:xfrm>
          <a:prstGeom prst="roundRect">
            <a:avLst>
              <a:gd name="adj" fmla="val 11146"/>
            </a:avLst>
          </a:prstGeom>
          <a:solidFill>
            <a:schemeClr val="tx2"/>
          </a:solidFill>
          <a:ln w="12700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9D253FC7-EECE-C187-4E14-4A8EE801DFEB}"/>
              </a:ext>
            </a:extLst>
          </p:cNvPr>
          <p:cNvSpPr/>
          <p:nvPr/>
        </p:nvSpPr>
        <p:spPr bwMode="auto">
          <a:xfrm>
            <a:off x="6294635" y="3873720"/>
            <a:ext cx="5380038" cy="1880586"/>
          </a:xfrm>
          <a:prstGeom prst="roundRect">
            <a:avLst>
              <a:gd name="adj" fmla="val 11146"/>
            </a:avLst>
          </a:prstGeom>
          <a:solidFill>
            <a:schemeClr val="tx2"/>
          </a:solidFill>
          <a:ln w="12700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DB4969-4285-A99F-2CE1-3315255C9C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288"/>
            <a:ext cx="11049000" cy="492443"/>
          </a:xfrm>
        </p:spPr>
        <p:txBody>
          <a:bodyPr/>
          <a:lstStyle/>
          <a:p>
            <a:r>
              <a:rPr lang="en-US"/>
              <a:t>THE PROBLEM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63CF2981-0D49-F0D8-2F7B-49A366B4AC13}"/>
              </a:ext>
            </a:extLst>
          </p:cNvPr>
          <p:cNvSpPr/>
          <p:nvPr/>
        </p:nvSpPr>
        <p:spPr bwMode="auto">
          <a:xfrm>
            <a:off x="571500" y="1624614"/>
            <a:ext cx="5380038" cy="1880586"/>
          </a:xfrm>
          <a:prstGeom prst="roundRect">
            <a:avLst>
              <a:gd name="adj" fmla="val 11146"/>
            </a:avLst>
          </a:prstGeom>
          <a:solidFill>
            <a:schemeClr val="bg1"/>
          </a:solidFill>
          <a:ln w="12700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2647C3E7-1496-C9C0-975A-8BC3D8C4A667}"/>
              </a:ext>
            </a:extLst>
          </p:cNvPr>
          <p:cNvSpPr/>
          <p:nvPr/>
        </p:nvSpPr>
        <p:spPr bwMode="auto">
          <a:xfrm>
            <a:off x="6242050" y="1624614"/>
            <a:ext cx="5380038" cy="1880586"/>
          </a:xfrm>
          <a:prstGeom prst="roundRect">
            <a:avLst>
              <a:gd name="adj" fmla="val 11146"/>
            </a:avLst>
          </a:prstGeom>
          <a:solidFill>
            <a:schemeClr val="bg1"/>
          </a:solidFill>
          <a:ln w="12700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AEB2B4AF-2263-9132-FEDC-92BA77E80BAC}"/>
              </a:ext>
            </a:extLst>
          </p:cNvPr>
          <p:cNvSpPr/>
          <p:nvPr/>
        </p:nvSpPr>
        <p:spPr bwMode="auto">
          <a:xfrm>
            <a:off x="571500" y="3824056"/>
            <a:ext cx="5380038" cy="1880586"/>
          </a:xfrm>
          <a:prstGeom prst="roundRect">
            <a:avLst>
              <a:gd name="adj" fmla="val 11146"/>
            </a:avLst>
          </a:prstGeom>
          <a:solidFill>
            <a:schemeClr val="bg1"/>
          </a:solidFill>
          <a:ln w="12700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642D0B17-073B-E639-FC7B-B5F58B725DA5}"/>
              </a:ext>
            </a:extLst>
          </p:cNvPr>
          <p:cNvSpPr/>
          <p:nvPr/>
        </p:nvSpPr>
        <p:spPr bwMode="auto">
          <a:xfrm>
            <a:off x="6242050" y="3824056"/>
            <a:ext cx="5380038" cy="1880586"/>
          </a:xfrm>
          <a:prstGeom prst="roundRect">
            <a:avLst>
              <a:gd name="adj" fmla="val 11146"/>
            </a:avLst>
          </a:prstGeom>
          <a:solidFill>
            <a:schemeClr val="bg1"/>
          </a:solidFill>
          <a:ln w="12700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8482801F-0414-C2FB-D9D8-B43CF1638BF6}"/>
              </a:ext>
            </a:extLst>
          </p:cNvPr>
          <p:cNvSpPr/>
          <p:nvPr/>
        </p:nvSpPr>
        <p:spPr bwMode="auto">
          <a:xfrm>
            <a:off x="740391" y="1778123"/>
            <a:ext cx="1573567" cy="1573567"/>
          </a:xfrm>
          <a:prstGeom prst="roundRect">
            <a:avLst>
              <a:gd name="adj" fmla="val 11025"/>
            </a:avLst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8D178741-ADBD-73BE-9F0B-1E6BCF56130C}"/>
              </a:ext>
            </a:extLst>
          </p:cNvPr>
          <p:cNvSpPr/>
          <p:nvPr/>
        </p:nvSpPr>
        <p:spPr bwMode="auto">
          <a:xfrm>
            <a:off x="1043341" y="2081073"/>
            <a:ext cx="967666" cy="967666"/>
          </a:xfrm>
          <a:prstGeom prst="ellipse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9E33A0A-297B-2AF4-1E59-CE9610489FDC}"/>
              </a:ext>
            </a:extLst>
          </p:cNvPr>
          <p:cNvGrpSpPr/>
          <p:nvPr/>
        </p:nvGrpSpPr>
        <p:grpSpPr>
          <a:xfrm>
            <a:off x="2747961" y="1963228"/>
            <a:ext cx="2711806" cy="1203358"/>
            <a:chOff x="2747961" y="2017713"/>
            <a:chExt cx="2711806" cy="1203358"/>
          </a:xfrm>
        </p:grpSpPr>
        <p:sp>
          <p:nvSpPr>
            <p:cNvPr id="51" name="Google Shape;436;p14">
              <a:extLst>
                <a:ext uri="{FF2B5EF4-FFF2-40B4-BE49-F238E27FC236}">
                  <a16:creationId xmlns:a16="http://schemas.microsoft.com/office/drawing/2014/main" id="{896123D1-9A06-97FE-A903-5FEA1F9DC1D3}"/>
                </a:ext>
              </a:extLst>
            </p:cNvPr>
            <p:cNvSpPr txBox="1"/>
            <p:nvPr/>
          </p:nvSpPr>
          <p:spPr>
            <a:xfrm>
              <a:off x="2747961" y="2346986"/>
              <a:ext cx="2711806" cy="8740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None/>
              </a:pPr>
              <a:r>
                <a:rPr lang="en-US" sz="1200">
                  <a:solidFill>
                    <a:schemeClr val="bg2"/>
                  </a:solidFill>
                </a:rPr>
                <a:t>Write how education gaps limit learners daily. Add why it’s a costly block in access. Explain how it slows skill growth trends.</a:t>
              </a:r>
            </a:p>
          </p:txBody>
        </p:sp>
        <p:sp>
          <p:nvSpPr>
            <p:cNvPr id="52" name="Google Shape;437;p14">
              <a:extLst>
                <a:ext uri="{FF2B5EF4-FFF2-40B4-BE49-F238E27FC236}">
                  <a16:creationId xmlns:a16="http://schemas.microsoft.com/office/drawing/2014/main" id="{AA72C507-5E7A-B6FB-87C6-854A1D9076F9}"/>
                </a:ext>
              </a:extLst>
            </p:cNvPr>
            <p:cNvSpPr txBox="1"/>
            <p:nvPr/>
          </p:nvSpPr>
          <p:spPr>
            <a:xfrm>
              <a:off x="2747961" y="2017713"/>
              <a:ext cx="2551114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i="0" u="none" strike="noStrike" cap="none" spc="100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PROBLEM NAME</a:t>
              </a:r>
              <a:endParaRPr lang="en-GB" sz="1600" i="0" u="none" strike="noStrike" cap="none" spc="100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466DF41B-8EFA-225A-F8AA-E34E93233AE2}"/>
              </a:ext>
            </a:extLst>
          </p:cNvPr>
          <p:cNvSpPr/>
          <p:nvPr/>
        </p:nvSpPr>
        <p:spPr bwMode="auto">
          <a:xfrm>
            <a:off x="6398241" y="1778123"/>
            <a:ext cx="1573567" cy="1573567"/>
          </a:xfrm>
          <a:prstGeom prst="roundRect">
            <a:avLst>
              <a:gd name="adj" fmla="val 11025"/>
            </a:avLst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53F4FEFB-D278-5E70-D6E9-9C9207B52890}"/>
              </a:ext>
            </a:extLst>
          </p:cNvPr>
          <p:cNvSpPr/>
          <p:nvPr/>
        </p:nvSpPr>
        <p:spPr bwMode="auto">
          <a:xfrm>
            <a:off x="6701191" y="2081073"/>
            <a:ext cx="967666" cy="967666"/>
          </a:xfrm>
          <a:prstGeom prst="ellipse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153C4CE5-1792-3068-31A5-F25F296A8770}"/>
              </a:ext>
            </a:extLst>
          </p:cNvPr>
          <p:cNvGrpSpPr/>
          <p:nvPr/>
        </p:nvGrpSpPr>
        <p:grpSpPr>
          <a:xfrm>
            <a:off x="8405811" y="1963228"/>
            <a:ext cx="2711806" cy="1203358"/>
            <a:chOff x="2747961" y="2017713"/>
            <a:chExt cx="2711806" cy="1203358"/>
          </a:xfrm>
        </p:grpSpPr>
        <p:sp>
          <p:nvSpPr>
            <p:cNvPr id="57" name="Google Shape;436;p14">
              <a:extLst>
                <a:ext uri="{FF2B5EF4-FFF2-40B4-BE49-F238E27FC236}">
                  <a16:creationId xmlns:a16="http://schemas.microsoft.com/office/drawing/2014/main" id="{EEBC9FEC-6227-2438-00BE-ED4BC188B622}"/>
                </a:ext>
              </a:extLst>
            </p:cNvPr>
            <p:cNvSpPr txBox="1"/>
            <p:nvPr/>
          </p:nvSpPr>
          <p:spPr>
            <a:xfrm>
              <a:off x="2747961" y="2346986"/>
              <a:ext cx="2711806" cy="8740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None/>
              </a:pPr>
              <a:r>
                <a:rPr lang="en-US" sz="1200">
                  <a:solidFill>
                    <a:schemeClr val="bg2"/>
                  </a:solidFill>
                </a:rPr>
                <a:t>Write how education gaps limit learners daily. Add why it’s a costly block in access. Explain how it slows skill growth trends.</a:t>
              </a:r>
            </a:p>
          </p:txBody>
        </p:sp>
        <p:sp>
          <p:nvSpPr>
            <p:cNvPr id="58" name="Google Shape;437;p14">
              <a:extLst>
                <a:ext uri="{FF2B5EF4-FFF2-40B4-BE49-F238E27FC236}">
                  <a16:creationId xmlns:a16="http://schemas.microsoft.com/office/drawing/2014/main" id="{4D5FB6FE-7EDF-9B03-3CD6-46679F761EEF}"/>
                </a:ext>
              </a:extLst>
            </p:cNvPr>
            <p:cNvSpPr txBox="1"/>
            <p:nvPr/>
          </p:nvSpPr>
          <p:spPr>
            <a:xfrm>
              <a:off x="2747961" y="2017713"/>
              <a:ext cx="2551114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i="0" u="none" strike="noStrike" cap="none" spc="100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PROBLEM NAME</a:t>
              </a:r>
              <a:endParaRPr lang="en-GB" sz="1600" i="0" u="none" strike="noStrike" cap="none" spc="100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8B867B8-261C-B89E-50A9-76A12E58763A}"/>
              </a:ext>
            </a:extLst>
          </p:cNvPr>
          <p:cNvSpPr/>
          <p:nvPr/>
        </p:nvSpPr>
        <p:spPr bwMode="auto">
          <a:xfrm>
            <a:off x="740391" y="3977566"/>
            <a:ext cx="1573567" cy="1573567"/>
          </a:xfrm>
          <a:prstGeom prst="roundRect">
            <a:avLst>
              <a:gd name="adj" fmla="val 11025"/>
            </a:avLst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2F952AF8-268D-381F-B7F7-0DFB5FEABC3D}"/>
              </a:ext>
            </a:extLst>
          </p:cNvPr>
          <p:cNvSpPr/>
          <p:nvPr/>
        </p:nvSpPr>
        <p:spPr bwMode="auto">
          <a:xfrm>
            <a:off x="1043341" y="4280516"/>
            <a:ext cx="967666" cy="967666"/>
          </a:xfrm>
          <a:prstGeom prst="ellipse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3232581D-0817-CD12-E6A8-1BEB12A07AEB}"/>
              </a:ext>
            </a:extLst>
          </p:cNvPr>
          <p:cNvGrpSpPr/>
          <p:nvPr/>
        </p:nvGrpSpPr>
        <p:grpSpPr>
          <a:xfrm>
            <a:off x="2747961" y="4162670"/>
            <a:ext cx="2711806" cy="1203358"/>
            <a:chOff x="2747961" y="2017713"/>
            <a:chExt cx="2711806" cy="1203358"/>
          </a:xfrm>
        </p:grpSpPr>
        <p:sp>
          <p:nvSpPr>
            <p:cNvPr id="62" name="Google Shape;436;p14">
              <a:extLst>
                <a:ext uri="{FF2B5EF4-FFF2-40B4-BE49-F238E27FC236}">
                  <a16:creationId xmlns:a16="http://schemas.microsoft.com/office/drawing/2014/main" id="{88840BFF-8525-B70A-8CF8-1E6C2CE00A29}"/>
                </a:ext>
              </a:extLst>
            </p:cNvPr>
            <p:cNvSpPr txBox="1"/>
            <p:nvPr/>
          </p:nvSpPr>
          <p:spPr>
            <a:xfrm>
              <a:off x="2747961" y="2346986"/>
              <a:ext cx="2711806" cy="8740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None/>
              </a:pPr>
              <a:r>
                <a:rPr lang="en-US" sz="1200">
                  <a:solidFill>
                    <a:schemeClr val="bg2"/>
                  </a:solidFill>
                </a:rPr>
                <a:t>Write how education gaps limit learners daily. Add why it’s a costly block in access. Explain how it slows skill growth trends.</a:t>
              </a:r>
            </a:p>
          </p:txBody>
        </p:sp>
        <p:sp>
          <p:nvSpPr>
            <p:cNvPr id="63" name="Google Shape;437;p14">
              <a:extLst>
                <a:ext uri="{FF2B5EF4-FFF2-40B4-BE49-F238E27FC236}">
                  <a16:creationId xmlns:a16="http://schemas.microsoft.com/office/drawing/2014/main" id="{7CBC056E-ED48-0152-E620-62E2ADF26EA2}"/>
                </a:ext>
              </a:extLst>
            </p:cNvPr>
            <p:cNvSpPr txBox="1"/>
            <p:nvPr/>
          </p:nvSpPr>
          <p:spPr>
            <a:xfrm>
              <a:off x="2747961" y="2017713"/>
              <a:ext cx="2551114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i="0" u="none" strike="noStrike" cap="none" spc="100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PROBLEM NAME</a:t>
              </a:r>
              <a:endParaRPr lang="en-GB" sz="1600" i="0" u="none" strike="noStrike" cap="none" spc="100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48" name="Rectangle: Rounded Corners 2047">
            <a:extLst>
              <a:ext uri="{FF2B5EF4-FFF2-40B4-BE49-F238E27FC236}">
                <a16:creationId xmlns:a16="http://schemas.microsoft.com/office/drawing/2014/main" id="{FCBB8E02-BABF-B286-8C66-F4D2B27EB8E2}"/>
              </a:ext>
            </a:extLst>
          </p:cNvPr>
          <p:cNvSpPr/>
          <p:nvPr/>
        </p:nvSpPr>
        <p:spPr bwMode="auto">
          <a:xfrm>
            <a:off x="6398241" y="3977566"/>
            <a:ext cx="1573567" cy="1573567"/>
          </a:xfrm>
          <a:prstGeom prst="roundRect">
            <a:avLst>
              <a:gd name="adj" fmla="val 11025"/>
            </a:avLst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049" name="Oval 2048">
            <a:extLst>
              <a:ext uri="{FF2B5EF4-FFF2-40B4-BE49-F238E27FC236}">
                <a16:creationId xmlns:a16="http://schemas.microsoft.com/office/drawing/2014/main" id="{C093DFB9-2056-4511-0793-7C4176DD60E6}"/>
              </a:ext>
            </a:extLst>
          </p:cNvPr>
          <p:cNvSpPr/>
          <p:nvPr/>
        </p:nvSpPr>
        <p:spPr bwMode="auto">
          <a:xfrm>
            <a:off x="6701191" y="4280516"/>
            <a:ext cx="967666" cy="967666"/>
          </a:xfrm>
          <a:prstGeom prst="ellipse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2051" name="Group 2050">
            <a:extLst>
              <a:ext uri="{FF2B5EF4-FFF2-40B4-BE49-F238E27FC236}">
                <a16:creationId xmlns:a16="http://schemas.microsoft.com/office/drawing/2014/main" id="{D2363261-36D2-9EF6-6789-106227975563}"/>
              </a:ext>
            </a:extLst>
          </p:cNvPr>
          <p:cNvGrpSpPr/>
          <p:nvPr/>
        </p:nvGrpSpPr>
        <p:grpSpPr>
          <a:xfrm>
            <a:off x="8405811" y="4162670"/>
            <a:ext cx="2711806" cy="1203358"/>
            <a:chOff x="2747961" y="2017713"/>
            <a:chExt cx="2711806" cy="1203358"/>
          </a:xfrm>
        </p:grpSpPr>
        <p:sp>
          <p:nvSpPr>
            <p:cNvPr id="2052" name="Google Shape;436;p14">
              <a:extLst>
                <a:ext uri="{FF2B5EF4-FFF2-40B4-BE49-F238E27FC236}">
                  <a16:creationId xmlns:a16="http://schemas.microsoft.com/office/drawing/2014/main" id="{F0EFE676-AA12-3014-B1CF-2B0FF2BAD783}"/>
                </a:ext>
              </a:extLst>
            </p:cNvPr>
            <p:cNvSpPr txBox="1"/>
            <p:nvPr/>
          </p:nvSpPr>
          <p:spPr>
            <a:xfrm>
              <a:off x="2747961" y="2346986"/>
              <a:ext cx="2711806" cy="8740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None/>
              </a:pPr>
              <a:r>
                <a:rPr lang="en-US" sz="1200">
                  <a:solidFill>
                    <a:schemeClr val="bg2"/>
                  </a:solidFill>
                </a:rPr>
                <a:t>Write how education gaps limit learners daily. Add why it’s a costly block in access. Explain how it slows skill growth trends.</a:t>
              </a:r>
            </a:p>
          </p:txBody>
        </p:sp>
        <p:sp>
          <p:nvSpPr>
            <p:cNvPr id="2053" name="Google Shape;437;p14">
              <a:extLst>
                <a:ext uri="{FF2B5EF4-FFF2-40B4-BE49-F238E27FC236}">
                  <a16:creationId xmlns:a16="http://schemas.microsoft.com/office/drawing/2014/main" id="{86E82477-780E-5110-2C20-41F0336F3B43}"/>
                </a:ext>
              </a:extLst>
            </p:cNvPr>
            <p:cNvSpPr txBox="1"/>
            <p:nvPr/>
          </p:nvSpPr>
          <p:spPr>
            <a:xfrm>
              <a:off x="2747961" y="2017713"/>
              <a:ext cx="2551114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i="0" u="none" strike="noStrike" cap="none" spc="100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PROBLEM NAME</a:t>
              </a:r>
              <a:endParaRPr lang="en-GB" sz="1600" i="0" u="none" strike="noStrike" cap="none" spc="100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2054" name="Graphic 2053">
            <a:extLst>
              <a:ext uri="{FF2B5EF4-FFF2-40B4-BE49-F238E27FC236}">
                <a16:creationId xmlns:a16="http://schemas.microsoft.com/office/drawing/2014/main" id="{1838C082-E6F6-05F0-7B9C-C1AE89A521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994294" y="2374176"/>
            <a:ext cx="381460" cy="381460"/>
          </a:xfrm>
          <a:prstGeom prst="rect">
            <a:avLst/>
          </a:prstGeom>
        </p:spPr>
      </p:pic>
      <p:pic>
        <p:nvPicPr>
          <p:cNvPr id="2055" name="Graphic 2054">
            <a:extLst>
              <a:ext uri="{FF2B5EF4-FFF2-40B4-BE49-F238E27FC236}">
                <a16:creationId xmlns:a16="http://schemas.microsoft.com/office/drawing/2014/main" id="{63A7587F-EC2B-8969-6CEF-890AFF7CC5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36444" y="4573619"/>
            <a:ext cx="381460" cy="381460"/>
          </a:xfrm>
          <a:prstGeom prst="rect">
            <a:avLst/>
          </a:prstGeom>
        </p:spPr>
      </p:pic>
      <p:pic>
        <p:nvPicPr>
          <p:cNvPr id="2056" name="Graphic 2055">
            <a:extLst>
              <a:ext uri="{FF2B5EF4-FFF2-40B4-BE49-F238E27FC236}">
                <a16:creationId xmlns:a16="http://schemas.microsoft.com/office/drawing/2014/main" id="{8C24A7A5-965D-87C8-AFC3-4646CCD6468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994294" y="4573619"/>
            <a:ext cx="381460" cy="381460"/>
          </a:xfrm>
          <a:prstGeom prst="rect">
            <a:avLst/>
          </a:prstGeom>
        </p:spPr>
      </p:pic>
      <p:pic>
        <p:nvPicPr>
          <p:cNvPr id="2057" name="Graphic 2056">
            <a:extLst>
              <a:ext uri="{FF2B5EF4-FFF2-40B4-BE49-F238E27FC236}">
                <a16:creationId xmlns:a16="http://schemas.microsoft.com/office/drawing/2014/main" id="{0D031853-66CE-B274-FE69-64D75F34DEA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336444" y="2374176"/>
            <a:ext cx="381460" cy="381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677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13DC4B-34E2-3736-DF4C-479DE2E005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CFA3485-AA52-3C36-9CCD-05C9B43ED137}"/>
              </a:ext>
            </a:extLst>
          </p:cNvPr>
          <p:cNvSpPr/>
          <p:nvPr/>
        </p:nvSpPr>
        <p:spPr bwMode="auto">
          <a:xfrm>
            <a:off x="624085" y="1370314"/>
            <a:ext cx="3494088" cy="4746402"/>
          </a:xfrm>
          <a:prstGeom prst="roundRect">
            <a:avLst>
              <a:gd name="adj" fmla="val 8605"/>
            </a:avLst>
          </a:prstGeom>
          <a:solidFill>
            <a:schemeClr val="tx2"/>
          </a:solidFill>
          <a:ln w="12700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D20D369E-B198-73C8-E132-D6BAAC4A2B22}"/>
              </a:ext>
            </a:extLst>
          </p:cNvPr>
          <p:cNvSpPr/>
          <p:nvPr/>
        </p:nvSpPr>
        <p:spPr bwMode="auto">
          <a:xfrm>
            <a:off x="571500" y="1320650"/>
            <a:ext cx="3494088" cy="4746402"/>
          </a:xfrm>
          <a:prstGeom prst="roundRect">
            <a:avLst>
              <a:gd name="adj" fmla="val 8605"/>
            </a:avLst>
          </a:prstGeom>
          <a:solidFill>
            <a:schemeClr val="bg1"/>
          </a:solidFill>
          <a:ln w="12700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71B35656-DF2E-740E-F905-6198C09A39F3}"/>
              </a:ext>
            </a:extLst>
          </p:cNvPr>
          <p:cNvSpPr/>
          <p:nvPr/>
        </p:nvSpPr>
        <p:spPr bwMode="auto">
          <a:xfrm>
            <a:off x="4408685" y="1370314"/>
            <a:ext cx="3494088" cy="4746402"/>
          </a:xfrm>
          <a:prstGeom prst="roundRect">
            <a:avLst>
              <a:gd name="adj" fmla="val 8605"/>
            </a:avLst>
          </a:prstGeom>
          <a:solidFill>
            <a:schemeClr val="tx2"/>
          </a:solidFill>
          <a:ln w="12700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EFC4298-6632-6A30-782B-F09A34D85256}"/>
              </a:ext>
            </a:extLst>
          </p:cNvPr>
          <p:cNvSpPr/>
          <p:nvPr/>
        </p:nvSpPr>
        <p:spPr bwMode="auto">
          <a:xfrm>
            <a:off x="4356100" y="1320650"/>
            <a:ext cx="3494088" cy="4746402"/>
          </a:xfrm>
          <a:prstGeom prst="roundRect">
            <a:avLst>
              <a:gd name="adj" fmla="val 8605"/>
            </a:avLst>
          </a:prstGeom>
          <a:solidFill>
            <a:schemeClr val="bg1"/>
          </a:solidFill>
          <a:ln w="12700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60040D20-7874-CDB2-44B2-D436842C78B2}"/>
              </a:ext>
            </a:extLst>
          </p:cNvPr>
          <p:cNvSpPr/>
          <p:nvPr/>
        </p:nvSpPr>
        <p:spPr bwMode="auto">
          <a:xfrm>
            <a:off x="8193285" y="1370314"/>
            <a:ext cx="3494088" cy="4746402"/>
          </a:xfrm>
          <a:prstGeom prst="roundRect">
            <a:avLst>
              <a:gd name="adj" fmla="val 8605"/>
            </a:avLst>
          </a:prstGeom>
          <a:solidFill>
            <a:schemeClr val="tx2"/>
          </a:solidFill>
          <a:ln w="12700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F8D27CCC-063D-B2B5-C1EC-C97BCCAA57B7}"/>
              </a:ext>
            </a:extLst>
          </p:cNvPr>
          <p:cNvSpPr/>
          <p:nvPr/>
        </p:nvSpPr>
        <p:spPr bwMode="auto">
          <a:xfrm>
            <a:off x="8140700" y="1320650"/>
            <a:ext cx="3494088" cy="4746402"/>
          </a:xfrm>
          <a:prstGeom prst="roundRect">
            <a:avLst>
              <a:gd name="adj" fmla="val 8605"/>
            </a:avLst>
          </a:prstGeom>
          <a:solidFill>
            <a:schemeClr val="bg1"/>
          </a:solidFill>
          <a:ln w="12700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B1E2C2-A980-D0F6-22A1-2E5D28BC2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SOLUTION</a:t>
            </a:r>
          </a:p>
        </p:txBody>
      </p:sp>
      <p:sp>
        <p:nvSpPr>
          <p:cNvPr id="7181" name="Picture Placeholder 7180">
            <a:extLst>
              <a:ext uri="{FF2B5EF4-FFF2-40B4-BE49-F238E27FC236}">
                <a16:creationId xmlns:a16="http://schemas.microsoft.com/office/drawing/2014/main" id="{62917B0B-F26D-B8AC-7AB3-21086D45B30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182" name="Picture Placeholder 7181">
            <a:extLst>
              <a:ext uri="{FF2B5EF4-FFF2-40B4-BE49-F238E27FC236}">
                <a16:creationId xmlns:a16="http://schemas.microsoft.com/office/drawing/2014/main" id="{2606AA7A-9D3F-5267-3DE3-ED78F80A116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183" name="Picture Placeholder 7182">
            <a:extLst>
              <a:ext uri="{FF2B5EF4-FFF2-40B4-BE49-F238E27FC236}">
                <a16:creationId xmlns:a16="http://schemas.microsoft.com/office/drawing/2014/main" id="{2DC6FFDD-E996-BD78-744B-41DE109F990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3128CC4-0BDB-7581-3CEB-8E5CDB92F63A}"/>
              </a:ext>
            </a:extLst>
          </p:cNvPr>
          <p:cNvGrpSpPr/>
          <p:nvPr/>
        </p:nvGrpSpPr>
        <p:grpSpPr>
          <a:xfrm>
            <a:off x="962641" y="3901070"/>
            <a:ext cx="2711806" cy="1203358"/>
            <a:chOff x="2747961" y="2017713"/>
            <a:chExt cx="2711806" cy="1203358"/>
          </a:xfrm>
        </p:grpSpPr>
        <p:sp>
          <p:nvSpPr>
            <p:cNvPr id="23" name="Google Shape;436;p14">
              <a:extLst>
                <a:ext uri="{FF2B5EF4-FFF2-40B4-BE49-F238E27FC236}">
                  <a16:creationId xmlns:a16="http://schemas.microsoft.com/office/drawing/2014/main" id="{98908672-60A6-835E-44B0-D5CFD7EF6A75}"/>
                </a:ext>
              </a:extLst>
            </p:cNvPr>
            <p:cNvSpPr txBox="1"/>
            <p:nvPr/>
          </p:nvSpPr>
          <p:spPr>
            <a:xfrm>
              <a:off x="2747961" y="2346986"/>
              <a:ext cx="2711806" cy="8740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None/>
              </a:pPr>
              <a:r>
                <a:rPr lang="en-US" sz="1200">
                  <a:solidFill>
                    <a:schemeClr val="bg2"/>
                  </a:solidFill>
                </a:rPr>
                <a:t>Write how your platform delivers accessible learning with smart tools, engagement, and growth for learners and partners.</a:t>
              </a:r>
            </a:p>
          </p:txBody>
        </p:sp>
        <p:sp>
          <p:nvSpPr>
            <p:cNvPr id="24" name="Google Shape;437;p14">
              <a:extLst>
                <a:ext uri="{FF2B5EF4-FFF2-40B4-BE49-F238E27FC236}">
                  <a16:creationId xmlns:a16="http://schemas.microsoft.com/office/drawing/2014/main" id="{D14794CE-342D-ACD1-43A1-2F6A050B3BC8}"/>
                </a:ext>
              </a:extLst>
            </p:cNvPr>
            <p:cNvSpPr txBox="1"/>
            <p:nvPr/>
          </p:nvSpPr>
          <p:spPr>
            <a:xfrm>
              <a:off x="2747961" y="2017713"/>
              <a:ext cx="2551114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i="0" u="none" strike="noStrike" cap="none" spc="100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SOLUTION NAME</a:t>
              </a:r>
              <a:endParaRPr lang="en-GB" sz="1600" i="0" u="none" strike="noStrike" cap="none" spc="100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CED04380-5BA3-589C-D15F-3020C651D364}"/>
              </a:ext>
            </a:extLst>
          </p:cNvPr>
          <p:cNvGrpSpPr/>
          <p:nvPr/>
        </p:nvGrpSpPr>
        <p:grpSpPr>
          <a:xfrm>
            <a:off x="951150" y="5297371"/>
            <a:ext cx="1519000" cy="404535"/>
            <a:chOff x="951150" y="5384333"/>
            <a:chExt cx="1519000" cy="404535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647E8CF4-D38A-E679-1C66-B13AFDB82615}"/>
                </a:ext>
              </a:extLst>
            </p:cNvPr>
            <p:cNvSpPr/>
            <p:nvPr/>
          </p:nvSpPr>
          <p:spPr bwMode="auto">
            <a:xfrm>
              <a:off x="973897" y="5414747"/>
              <a:ext cx="1496253" cy="374121"/>
            </a:xfrm>
            <a:prstGeom prst="roundRect">
              <a:avLst>
                <a:gd name="adj" fmla="val 30705"/>
              </a:avLst>
            </a:prstGeom>
            <a:solidFill>
              <a:schemeClr val="tx2"/>
            </a:solidFill>
            <a:ln>
              <a:solidFill>
                <a:schemeClr val="tx2"/>
              </a:solidFill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20040" tIns="9144" rIns="137160" bIns="9144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14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DC6ECEE9-4E1B-D860-A57C-8C427E8D49C1}"/>
                </a:ext>
              </a:extLst>
            </p:cNvPr>
            <p:cNvSpPr/>
            <p:nvPr/>
          </p:nvSpPr>
          <p:spPr bwMode="auto">
            <a:xfrm>
              <a:off x="951150" y="5384333"/>
              <a:ext cx="1496253" cy="374121"/>
            </a:xfrm>
            <a:prstGeom prst="roundRect">
              <a:avLst>
                <a:gd name="adj" fmla="val 27131"/>
              </a:avLst>
            </a:prstGeom>
            <a:solidFill>
              <a:schemeClr val="accent1"/>
            </a:solidFill>
            <a:ln>
              <a:solidFill>
                <a:schemeClr val="tx2"/>
              </a:solidFill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20040" tIns="9144" rIns="137160" bIns="9144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14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39" name="Graphic 38">
              <a:extLst>
                <a:ext uri="{FF2B5EF4-FFF2-40B4-BE49-F238E27FC236}">
                  <a16:creationId xmlns:a16="http://schemas.microsoft.com/office/drawing/2014/main" id="{94B4958F-DE70-DEFE-8BF4-9412849812B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46160" y="5464025"/>
              <a:ext cx="212320" cy="212320"/>
            </a:xfrm>
            <a:prstGeom prst="rect">
              <a:avLst/>
            </a:prstGeom>
          </p:spPr>
        </p:pic>
        <p:sp>
          <p:nvSpPr>
            <p:cNvPr id="40" name="Google Shape;436;p14">
              <a:extLst>
                <a:ext uri="{FF2B5EF4-FFF2-40B4-BE49-F238E27FC236}">
                  <a16:creationId xmlns:a16="http://schemas.microsoft.com/office/drawing/2014/main" id="{F4C55813-C983-D52F-B3A7-8F1B1BBF925D}"/>
                </a:ext>
              </a:extLst>
            </p:cNvPr>
            <p:cNvSpPr txBox="1"/>
            <p:nvPr/>
          </p:nvSpPr>
          <p:spPr>
            <a:xfrm>
              <a:off x="1285391" y="5462463"/>
              <a:ext cx="976229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>
                  <a:ea typeface="Segoe UI" pitchFamily="34" charset="0"/>
                  <a:cs typeface="Segoe UI" pitchFamily="34" charset="0"/>
                </a:rPr>
                <a:t>VIEW MORE</a:t>
              </a:r>
              <a:endParaRPr lang="en-US" dirty="0" err="1">
                <a:ea typeface="Segoe UI" pitchFamily="34" charset="0"/>
                <a:cs typeface="Segoe UI" pitchFamily="34" charset="0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9A9D17BD-616E-159E-0985-015FBEBE9682}"/>
              </a:ext>
            </a:extLst>
          </p:cNvPr>
          <p:cNvGrpSpPr/>
          <p:nvPr/>
        </p:nvGrpSpPr>
        <p:grpSpPr>
          <a:xfrm>
            <a:off x="4747241" y="3901070"/>
            <a:ext cx="2711806" cy="1203358"/>
            <a:chOff x="2747961" y="2017713"/>
            <a:chExt cx="2711806" cy="1203358"/>
          </a:xfrm>
        </p:grpSpPr>
        <p:sp>
          <p:nvSpPr>
            <p:cNvPr id="43" name="Google Shape;436;p14">
              <a:extLst>
                <a:ext uri="{FF2B5EF4-FFF2-40B4-BE49-F238E27FC236}">
                  <a16:creationId xmlns:a16="http://schemas.microsoft.com/office/drawing/2014/main" id="{F0142766-7FF0-A8E2-7F06-E8E493C32FA0}"/>
                </a:ext>
              </a:extLst>
            </p:cNvPr>
            <p:cNvSpPr txBox="1"/>
            <p:nvPr/>
          </p:nvSpPr>
          <p:spPr>
            <a:xfrm>
              <a:off x="2747961" y="2346986"/>
              <a:ext cx="2711806" cy="8740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None/>
              </a:pPr>
              <a:r>
                <a:rPr lang="en-US" sz="1200">
                  <a:solidFill>
                    <a:schemeClr val="bg2"/>
                  </a:solidFill>
                </a:rPr>
                <a:t>Write how your platform delivers accessible learning with smart tools, engagement, and growth for learners and partners.</a:t>
              </a:r>
            </a:p>
          </p:txBody>
        </p:sp>
        <p:sp>
          <p:nvSpPr>
            <p:cNvPr id="44" name="Google Shape;437;p14">
              <a:extLst>
                <a:ext uri="{FF2B5EF4-FFF2-40B4-BE49-F238E27FC236}">
                  <a16:creationId xmlns:a16="http://schemas.microsoft.com/office/drawing/2014/main" id="{D451573C-50E7-EE1D-F5E9-913C9C5EA859}"/>
                </a:ext>
              </a:extLst>
            </p:cNvPr>
            <p:cNvSpPr txBox="1"/>
            <p:nvPr/>
          </p:nvSpPr>
          <p:spPr>
            <a:xfrm>
              <a:off x="2747961" y="2017713"/>
              <a:ext cx="2551114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i="0" u="none" strike="noStrike" cap="none" spc="100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SOLUTION NAME</a:t>
              </a:r>
              <a:endParaRPr lang="en-GB" sz="1600" i="0" u="none" strike="noStrike" cap="none" spc="100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AF4BDDF-D29B-383A-361F-A9363A460730}"/>
              </a:ext>
            </a:extLst>
          </p:cNvPr>
          <p:cNvGrpSpPr/>
          <p:nvPr/>
        </p:nvGrpSpPr>
        <p:grpSpPr>
          <a:xfrm>
            <a:off x="4747241" y="5297371"/>
            <a:ext cx="1519000" cy="404535"/>
            <a:chOff x="951150" y="5384333"/>
            <a:chExt cx="1519000" cy="404535"/>
          </a:xfrm>
        </p:grpSpPr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id="{8B08CF14-6897-EE24-A109-7B9F5EAC773C}"/>
                </a:ext>
              </a:extLst>
            </p:cNvPr>
            <p:cNvSpPr/>
            <p:nvPr/>
          </p:nvSpPr>
          <p:spPr bwMode="auto">
            <a:xfrm>
              <a:off x="973897" y="5414747"/>
              <a:ext cx="1496253" cy="374121"/>
            </a:xfrm>
            <a:prstGeom prst="roundRect">
              <a:avLst>
                <a:gd name="adj" fmla="val 30705"/>
              </a:avLst>
            </a:prstGeom>
            <a:solidFill>
              <a:schemeClr val="tx2"/>
            </a:solidFill>
            <a:ln>
              <a:solidFill>
                <a:schemeClr val="tx2"/>
              </a:solidFill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20040" tIns="9144" rIns="137160" bIns="9144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14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7A4CE967-CD6D-7465-05FA-EA10B50F9F9A}"/>
                </a:ext>
              </a:extLst>
            </p:cNvPr>
            <p:cNvSpPr/>
            <p:nvPr/>
          </p:nvSpPr>
          <p:spPr bwMode="auto">
            <a:xfrm>
              <a:off x="951150" y="5384333"/>
              <a:ext cx="1496253" cy="374121"/>
            </a:xfrm>
            <a:prstGeom prst="roundRect">
              <a:avLst>
                <a:gd name="adj" fmla="val 27131"/>
              </a:avLst>
            </a:prstGeom>
            <a:solidFill>
              <a:schemeClr val="accent2"/>
            </a:solidFill>
            <a:ln>
              <a:solidFill>
                <a:schemeClr val="tx2"/>
              </a:solidFill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20040" tIns="9144" rIns="137160" bIns="9144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14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48" name="Graphic 47">
              <a:extLst>
                <a:ext uri="{FF2B5EF4-FFF2-40B4-BE49-F238E27FC236}">
                  <a16:creationId xmlns:a16="http://schemas.microsoft.com/office/drawing/2014/main" id="{4E2E6BDE-E704-34DB-3D2E-E159EBEC67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46160" y="5464025"/>
              <a:ext cx="212320" cy="212320"/>
            </a:xfrm>
            <a:prstGeom prst="rect">
              <a:avLst/>
            </a:prstGeom>
          </p:spPr>
        </p:pic>
        <p:sp>
          <p:nvSpPr>
            <p:cNvPr id="49" name="Google Shape;436;p14">
              <a:extLst>
                <a:ext uri="{FF2B5EF4-FFF2-40B4-BE49-F238E27FC236}">
                  <a16:creationId xmlns:a16="http://schemas.microsoft.com/office/drawing/2014/main" id="{805E44DE-D6CE-35E6-6D7D-2ACEB95A5A01}"/>
                </a:ext>
              </a:extLst>
            </p:cNvPr>
            <p:cNvSpPr txBox="1"/>
            <p:nvPr/>
          </p:nvSpPr>
          <p:spPr>
            <a:xfrm>
              <a:off x="1285391" y="5462463"/>
              <a:ext cx="976229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>
                  <a:ea typeface="Segoe UI" pitchFamily="34" charset="0"/>
                  <a:cs typeface="Segoe UI" pitchFamily="34" charset="0"/>
                </a:rPr>
                <a:t>VIEW MORE</a:t>
              </a:r>
              <a:endParaRPr lang="en-US" dirty="0" err="1">
                <a:ea typeface="Segoe UI" pitchFamily="34" charset="0"/>
                <a:cs typeface="Segoe UI" pitchFamily="34" charset="0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C43B72A-2FEC-52FD-2234-0DAE9B6396CA}"/>
              </a:ext>
            </a:extLst>
          </p:cNvPr>
          <p:cNvGrpSpPr/>
          <p:nvPr/>
        </p:nvGrpSpPr>
        <p:grpSpPr>
          <a:xfrm>
            <a:off x="8531841" y="3901070"/>
            <a:ext cx="2711806" cy="1203358"/>
            <a:chOff x="2747961" y="2017713"/>
            <a:chExt cx="2711806" cy="1203358"/>
          </a:xfrm>
        </p:grpSpPr>
        <p:sp>
          <p:nvSpPr>
            <p:cNvPr id="54" name="Google Shape;436;p14">
              <a:extLst>
                <a:ext uri="{FF2B5EF4-FFF2-40B4-BE49-F238E27FC236}">
                  <a16:creationId xmlns:a16="http://schemas.microsoft.com/office/drawing/2014/main" id="{66037DA6-2718-A666-3BCB-6B24FDE830BF}"/>
                </a:ext>
              </a:extLst>
            </p:cNvPr>
            <p:cNvSpPr txBox="1"/>
            <p:nvPr/>
          </p:nvSpPr>
          <p:spPr>
            <a:xfrm>
              <a:off x="2747961" y="2346986"/>
              <a:ext cx="2711806" cy="8740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None/>
              </a:pPr>
              <a:r>
                <a:rPr lang="en-US" sz="1200">
                  <a:solidFill>
                    <a:schemeClr val="bg2"/>
                  </a:solidFill>
                </a:rPr>
                <a:t>Write how your platform delivers accessible learning with smart tools, engagement, and growth for learners and partners.</a:t>
              </a:r>
            </a:p>
          </p:txBody>
        </p:sp>
        <p:sp>
          <p:nvSpPr>
            <p:cNvPr id="59" name="Google Shape;437;p14">
              <a:extLst>
                <a:ext uri="{FF2B5EF4-FFF2-40B4-BE49-F238E27FC236}">
                  <a16:creationId xmlns:a16="http://schemas.microsoft.com/office/drawing/2014/main" id="{DDC916D5-8B1A-A763-9906-5E7FC30C5D90}"/>
                </a:ext>
              </a:extLst>
            </p:cNvPr>
            <p:cNvSpPr txBox="1"/>
            <p:nvPr/>
          </p:nvSpPr>
          <p:spPr>
            <a:xfrm>
              <a:off x="2747961" y="2017713"/>
              <a:ext cx="2551114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i="0" u="none" strike="noStrike" cap="none" spc="100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SOLUTION NAME</a:t>
              </a:r>
              <a:endParaRPr lang="en-GB" sz="1600" i="0" u="none" strike="noStrike" cap="none" spc="100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67A9B723-A45E-EFC8-4C22-6F77F8E901AC}"/>
              </a:ext>
            </a:extLst>
          </p:cNvPr>
          <p:cNvGrpSpPr/>
          <p:nvPr/>
        </p:nvGrpSpPr>
        <p:grpSpPr>
          <a:xfrm>
            <a:off x="8531841" y="5297371"/>
            <a:ext cx="1519000" cy="404535"/>
            <a:chOff x="951150" y="5384333"/>
            <a:chExt cx="1519000" cy="404535"/>
          </a:xfrm>
        </p:grpSpPr>
        <p:sp>
          <p:nvSpPr>
            <p:cNvPr id="7168" name="Rectangle: Rounded Corners 7167">
              <a:extLst>
                <a:ext uri="{FF2B5EF4-FFF2-40B4-BE49-F238E27FC236}">
                  <a16:creationId xmlns:a16="http://schemas.microsoft.com/office/drawing/2014/main" id="{19BA6513-002D-6445-E751-1AAC8AEB3077}"/>
                </a:ext>
              </a:extLst>
            </p:cNvPr>
            <p:cNvSpPr/>
            <p:nvPr/>
          </p:nvSpPr>
          <p:spPr bwMode="auto">
            <a:xfrm>
              <a:off x="973897" y="5414747"/>
              <a:ext cx="1496253" cy="374121"/>
            </a:xfrm>
            <a:prstGeom prst="roundRect">
              <a:avLst>
                <a:gd name="adj" fmla="val 30705"/>
              </a:avLst>
            </a:prstGeom>
            <a:solidFill>
              <a:schemeClr val="tx2"/>
            </a:solidFill>
            <a:ln>
              <a:solidFill>
                <a:schemeClr val="tx2"/>
              </a:solidFill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20040" tIns="9144" rIns="137160" bIns="9144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14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7169" name="Rectangle: Rounded Corners 7168">
              <a:extLst>
                <a:ext uri="{FF2B5EF4-FFF2-40B4-BE49-F238E27FC236}">
                  <a16:creationId xmlns:a16="http://schemas.microsoft.com/office/drawing/2014/main" id="{6EC26A84-64CE-6567-366C-336F8AC5EE84}"/>
                </a:ext>
              </a:extLst>
            </p:cNvPr>
            <p:cNvSpPr/>
            <p:nvPr/>
          </p:nvSpPr>
          <p:spPr bwMode="auto">
            <a:xfrm>
              <a:off x="951150" y="5384333"/>
              <a:ext cx="1496253" cy="374121"/>
            </a:xfrm>
            <a:prstGeom prst="roundRect">
              <a:avLst>
                <a:gd name="adj" fmla="val 27131"/>
              </a:avLst>
            </a:prstGeom>
            <a:solidFill>
              <a:schemeClr val="accent3"/>
            </a:solidFill>
            <a:ln>
              <a:solidFill>
                <a:schemeClr val="tx2"/>
              </a:solidFill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20040" tIns="9144" rIns="137160" bIns="9144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14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7171" name="Graphic 7170">
              <a:extLst>
                <a:ext uri="{FF2B5EF4-FFF2-40B4-BE49-F238E27FC236}">
                  <a16:creationId xmlns:a16="http://schemas.microsoft.com/office/drawing/2014/main" id="{4BE0F1C5-977C-F5C5-F849-AE80B980CAD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46160" y="5464025"/>
              <a:ext cx="212320" cy="212320"/>
            </a:xfrm>
            <a:prstGeom prst="rect">
              <a:avLst/>
            </a:prstGeom>
          </p:spPr>
        </p:pic>
        <p:sp>
          <p:nvSpPr>
            <p:cNvPr id="7173" name="Google Shape;436;p14">
              <a:extLst>
                <a:ext uri="{FF2B5EF4-FFF2-40B4-BE49-F238E27FC236}">
                  <a16:creationId xmlns:a16="http://schemas.microsoft.com/office/drawing/2014/main" id="{DA1F6711-BC18-725B-00D3-9DAAFF56597D}"/>
                </a:ext>
              </a:extLst>
            </p:cNvPr>
            <p:cNvSpPr txBox="1"/>
            <p:nvPr/>
          </p:nvSpPr>
          <p:spPr>
            <a:xfrm>
              <a:off x="1285391" y="5462463"/>
              <a:ext cx="976229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>
                  <a:ea typeface="Segoe UI" pitchFamily="34" charset="0"/>
                  <a:cs typeface="Segoe UI" pitchFamily="34" charset="0"/>
                </a:rPr>
                <a:t>VIEW MORE</a:t>
              </a:r>
              <a:endParaRPr lang="en-US" dirty="0" err="1">
                <a:ea typeface="Segoe UI" pitchFamily="34" charset="0"/>
                <a:cs typeface="Segoe UI" pitchFamily="34" charset="0"/>
              </a:endParaRPr>
            </a:p>
          </p:txBody>
        </p:sp>
      </p:grpSp>
      <p:sp>
        <p:nvSpPr>
          <p:cNvPr id="7179" name="Freeform: Shape 7178">
            <a:extLst>
              <a:ext uri="{FF2B5EF4-FFF2-40B4-BE49-F238E27FC236}">
                <a16:creationId xmlns:a16="http://schemas.microsoft.com/office/drawing/2014/main" id="{7386587F-D363-2F1C-F433-E0112B2867A1}"/>
              </a:ext>
            </a:extLst>
          </p:cNvPr>
          <p:cNvSpPr/>
          <p:nvPr/>
        </p:nvSpPr>
        <p:spPr bwMode="auto">
          <a:xfrm>
            <a:off x="4475491" y="1439353"/>
            <a:ext cx="3255309" cy="2156027"/>
          </a:xfrm>
          <a:custGeom>
            <a:avLst/>
            <a:gdLst>
              <a:gd name="connsiteX0" fmla="*/ 296454 w 3255309"/>
              <a:gd name="connsiteY0" fmla="*/ 0 h 2156027"/>
              <a:gd name="connsiteX1" fmla="*/ 2958855 w 3255309"/>
              <a:gd name="connsiteY1" fmla="*/ 0 h 2156027"/>
              <a:gd name="connsiteX2" fmla="*/ 3255309 w 3255309"/>
              <a:gd name="connsiteY2" fmla="*/ 296454 h 2156027"/>
              <a:gd name="connsiteX3" fmla="*/ 3255309 w 3255309"/>
              <a:gd name="connsiteY3" fmla="*/ 1859573 h 2156027"/>
              <a:gd name="connsiteX4" fmla="*/ 2958855 w 3255309"/>
              <a:gd name="connsiteY4" fmla="*/ 2156027 h 2156027"/>
              <a:gd name="connsiteX5" fmla="*/ 296454 w 3255309"/>
              <a:gd name="connsiteY5" fmla="*/ 2156027 h 2156027"/>
              <a:gd name="connsiteX6" fmla="*/ 0 w 3255309"/>
              <a:gd name="connsiteY6" fmla="*/ 1859573 h 2156027"/>
              <a:gd name="connsiteX7" fmla="*/ 0 w 3255309"/>
              <a:gd name="connsiteY7" fmla="*/ 296454 h 2156027"/>
              <a:gd name="connsiteX8" fmla="*/ 296454 w 3255309"/>
              <a:gd name="connsiteY8" fmla="*/ 0 h 2156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55309" h="2156027">
                <a:moveTo>
                  <a:pt x="296454" y="0"/>
                </a:moveTo>
                <a:lnTo>
                  <a:pt x="2958855" y="0"/>
                </a:lnTo>
                <a:cubicBezTo>
                  <a:pt x="3122582" y="0"/>
                  <a:pt x="3255309" y="132727"/>
                  <a:pt x="3255309" y="296454"/>
                </a:cubicBezTo>
                <a:lnTo>
                  <a:pt x="3255309" y="1859573"/>
                </a:lnTo>
                <a:cubicBezTo>
                  <a:pt x="3255309" y="2023300"/>
                  <a:pt x="3122582" y="2156027"/>
                  <a:pt x="2958855" y="2156027"/>
                </a:cubicBezTo>
                <a:lnTo>
                  <a:pt x="296454" y="2156027"/>
                </a:lnTo>
                <a:cubicBezTo>
                  <a:pt x="132727" y="2156027"/>
                  <a:pt x="0" y="2023300"/>
                  <a:pt x="0" y="1859573"/>
                </a:cubicBezTo>
                <a:lnTo>
                  <a:pt x="0" y="296454"/>
                </a:lnTo>
                <a:cubicBezTo>
                  <a:pt x="0" y="132727"/>
                  <a:pt x="132727" y="0"/>
                  <a:pt x="296454" y="0"/>
                </a:cubicBezTo>
                <a:close/>
              </a:path>
            </a:pathLst>
          </a:custGeom>
          <a:noFill/>
          <a:ln w="12700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7178" name="Freeform: Shape 7177">
            <a:extLst>
              <a:ext uri="{FF2B5EF4-FFF2-40B4-BE49-F238E27FC236}">
                <a16:creationId xmlns:a16="http://schemas.microsoft.com/office/drawing/2014/main" id="{A727ACA7-AC4A-4FB1-A057-7146A0F72EE9}"/>
              </a:ext>
            </a:extLst>
          </p:cNvPr>
          <p:cNvSpPr/>
          <p:nvPr/>
        </p:nvSpPr>
        <p:spPr bwMode="auto">
          <a:xfrm>
            <a:off x="690891" y="1447801"/>
            <a:ext cx="3255309" cy="2156027"/>
          </a:xfrm>
          <a:custGeom>
            <a:avLst/>
            <a:gdLst>
              <a:gd name="connsiteX0" fmla="*/ 296454 w 3255309"/>
              <a:gd name="connsiteY0" fmla="*/ 0 h 2156027"/>
              <a:gd name="connsiteX1" fmla="*/ 2958855 w 3255309"/>
              <a:gd name="connsiteY1" fmla="*/ 0 h 2156027"/>
              <a:gd name="connsiteX2" fmla="*/ 3255309 w 3255309"/>
              <a:gd name="connsiteY2" fmla="*/ 296454 h 2156027"/>
              <a:gd name="connsiteX3" fmla="*/ 3255309 w 3255309"/>
              <a:gd name="connsiteY3" fmla="*/ 1859573 h 2156027"/>
              <a:gd name="connsiteX4" fmla="*/ 2958855 w 3255309"/>
              <a:gd name="connsiteY4" fmla="*/ 2156027 h 2156027"/>
              <a:gd name="connsiteX5" fmla="*/ 296454 w 3255309"/>
              <a:gd name="connsiteY5" fmla="*/ 2156027 h 2156027"/>
              <a:gd name="connsiteX6" fmla="*/ 0 w 3255309"/>
              <a:gd name="connsiteY6" fmla="*/ 1859573 h 2156027"/>
              <a:gd name="connsiteX7" fmla="*/ 0 w 3255309"/>
              <a:gd name="connsiteY7" fmla="*/ 296454 h 2156027"/>
              <a:gd name="connsiteX8" fmla="*/ 296454 w 3255309"/>
              <a:gd name="connsiteY8" fmla="*/ 0 h 2156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55309" h="2156027">
                <a:moveTo>
                  <a:pt x="296454" y="0"/>
                </a:moveTo>
                <a:lnTo>
                  <a:pt x="2958855" y="0"/>
                </a:lnTo>
                <a:cubicBezTo>
                  <a:pt x="3122582" y="0"/>
                  <a:pt x="3255309" y="132727"/>
                  <a:pt x="3255309" y="296454"/>
                </a:cubicBezTo>
                <a:lnTo>
                  <a:pt x="3255309" y="1859573"/>
                </a:lnTo>
                <a:cubicBezTo>
                  <a:pt x="3255309" y="2023300"/>
                  <a:pt x="3122582" y="2156027"/>
                  <a:pt x="2958855" y="2156027"/>
                </a:cubicBezTo>
                <a:lnTo>
                  <a:pt x="296454" y="2156027"/>
                </a:lnTo>
                <a:cubicBezTo>
                  <a:pt x="132727" y="2156027"/>
                  <a:pt x="0" y="2023300"/>
                  <a:pt x="0" y="1859573"/>
                </a:cubicBezTo>
                <a:lnTo>
                  <a:pt x="0" y="296454"/>
                </a:lnTo>
                <a:cubicBezTo>
                  <a:pt x="0" y="132727"/>
                  <a:pt x="132727" y="0"/>
                  <a:pt x="296454" y="0"/>
                </a:cubicBezTo>
                <a:close/>
              </a:path>
            </a:pathLst>
          </a:custGeom>
          <a:noFill/>
          <a:ln w="12700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7177" name="Freeform: Shape 7176">
            <a:extLst>
              <a:ext uri="{FF2B5EF4-FFF2-40B4-BE49-F238E27FC236}">
                <a16:creationId xmlns:a16="http://schemas.microsoft.com/office/drawing/2014/main" id="{102970F8-1A9B-6B19-91AD-20DD4BF88229}"/>
              </a:ext>
            </a:extLst>
          </p:cNvPr>
          <p:cNvSpPr/>
          <p:nvPr/>
        </p:nvSpPr>
        <p:spPr bwMode="auto">
          <a:xfrm>
            <a:off x="8260091" y="1447801"/>
            <a:ext cx="3255309" cy="2156027"/>
          </a:xfrm>
          <a:custGeom>
            <a:avLst/>
            <a:gdLst>
              <a:gd name="connsiteX0" fmla="*/ 296454 w 3255309"/>
              <a:gd name="connsiteY0" fmla="*/ 0 h 2156027"/>
              <a:gd name="connsiteX1" fmla="*/ 2958855 w 3255309"/>
              <a:gd name="connsiteY1" fmla="*/ 0 h 2156027"/>
              <a:gd name="connsiteX2" fmla="*/ 3255309 w 3255309"/>
              <a:gd name="connsiteY2" fmla="*/ 296454 h 2156027"/>
              <a:gd name="connsiteX3" fmla="*/ 3255309 w 3255309"/>
              <a:gd name="connsiteY3" fmla="*/ 1859573 h 2156027"/>
              <a:gd name="connsiteX4" fmla="*/ 2958855 w 3255309"/>
              <a:gd name="connsiteY4" fmla="*/ 2156027 h 2156027"/>
              <a:gd name="connsiteX5" fmla="*/ 296454 w 3255309"/>
              <a:gd name="connsiteY5" fmla="*/ 2156027 h 2156027"/>
              <a:gd name="connsiteX6" fmla="*/ 0 w 3255309"/>
              <a:gd name="connsiteY6" fmla="*/ 1859573 h 2156027"/>
              <a:gd name="connsiteX7" fmla="*/ 0 w 3255309"/>
              <a:gd name="connsiteY7" fmla="*/ 296454 h 2156027"/>
              <a:gd name="connsiteX8" fmla="*/ 296454 w 3255309"/>
              <a:gd name="connsiteY8" fmla="*/ 0 h 2156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55309" h="2156027">
                <a:moveTo>
                  <a:pt x="296454" y="0"/>
                </a:moveTo>
                <a:lnTo>
                  <a:pt x="2958855" y="0"/>
                </a:lnTo>
                <a:cubicBezTo>
                  <a:pt x="3122582" y="0"/>
                  <a:pt x="3255309" y="132727"/>
                  <a:pt x="3255309" y="296454"/>
                </a:cubicBezTo>
                <a:lnTo>
                  <a:pt x="3255309" y="1859573"/>
                </a:lnTo>
                <a:cubicBezTo>
                  <a:pt x="3255309" y="2023300"/>
                  <a:pt x="3122582" y="2156027"/>
                  <a:pt x="2958855" y="2156027"/>
                </a:cubicBezTo>
                <a:lnTo>
                  <a:pt x="296454" y="2156027"/>
                </a:lnTo>
                <a:cubicBezTo>
                  <a:pt x="132727" y="2156027"/>
                  <a:pt x="0" y="2023300"/>
                  <a:pt x="0" y="1859573"/>
                </a:cubicBezTo>
                <a:lnTo>
                  <a:pt x="0" y="296454"/>
                </a:lnTo>
                <a:cubicBezTo>
                  <a:pt x="0" y="132727"/>
                  <a:pt x="132727" y="0"/>
                  <a:pt x="296454" y="0"/>
                </a:cubicBezTo>
                <a:close/>
              </a:path>
            </a:pathLst>
          </a:custGeom>
          <a:noFill/>
          <a:ln w="12700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4183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2D174A-391E-6BB6-1718-33A6B982EA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0993D-90A5-759F-D192-A86E2F5DB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92443"/>
          </a:xfrm>
        </p:spPr>
        <p:txBody>
          <a:bodyPr/>
          <a:lstStyle/>
          <a:p>
            <a:r>
              <a:rPr lang="en-US"/>
              <a:t>MARKET OPPORTUNITY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01DF86A-AD79-D3E6-A5EB-B7FE5B6DE7A6}"/>
              </a:ext>
            </a:extLst>
          </p:cNvPr>
          <p:cNvSpPr/>
          <p:nvPr/>
        </p:nvSpPr>
        <p:spPr bwMode="auto">
          <a:xfrm>
            <a:off x="624084" y="1497464"/>
            <a:ext cx="11048999" cy="4438835"/>
          </a:xfrm>
          <a:prstGeom prst="roundRect">
            <a:avLst>
              <a:gd name="adj" fmla="val 8605"/>
            </a:avLst>
          </a:prstGeom>
          <a:solidFill>
            <a:schemeClr val="tx2"/>
          </a:solidFill>
          <a:ln w="12700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5451661-EE2E-90BD-9C70-55509BBFD311}"/>
              </a:ext>
            </a:extLst>
          </p:cNvPr>
          <p:cNvSpPr/>
          <p:nvPr/>
        </p:nvSpPr>
        <p:spPr bwMode="auto">
          <a:xfrm>
            <a:off x="571499" y="1447800"/>
            <a:ext cx="11048999" cy="4438835"/>
          </a:xfrm>
          <a:prstGeom prst="roundRect">
            <a:avLst>
              <a:gd name="adj" fmla="val 8605"/>
            </a:avLst>
          </a:prstGeom>
          <a:solidFill>
            <a:schemeClr val="bg1"/>
          </a:solidFill>
          <a:ln w="12700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054D4CF-463D-9090-35C8-19331CE6581E}"/>
              </a:ext>
            </a:extLst>
          </p:cNvPr>
          <p:cNvSpPr/>
          <p:nvPr/>
        </p:nvSpPr>
        <p:spPr bwMode="auto">
          <a:xfrm>
            <a:off x="1782128" y="2017713"/>
            <a:ext cx="1821814" cy="1821814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solidFill>
              <a:schemeClr val="tx2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3200" spc="100">
                <a:solidFill>
                  <a:schemeClr val="tx2"/>
                </a:solidFill>
                <a:latin typeface="+mj-lt"/>
                <a:ea typeface="Segoe UI" pitchFamily="34" charset="0"/>
                <a:cs typeface="Segoe UI" pitchFamily="34" charset="0"/>
              </a:rPr>
              <a:t>X</a:t>
            </a:r>
            <a:endParaRPr lang="en-US" sz="3200" spc="100" dirty="0" err="1">
              <a:solidFill>
                <a:schemeClr val="tx2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8" name="Google Shape;436;p14">
            <a:extLst>
              <a:ext uri="{FF2B5EF4-FFF2-40B4-BE49-F238E27FC236}">
                <a16:creationId xmlns:a16="http://schemas.microsoft.com/office/drawing/2014/main" id="{7927CF38-0245-BE87-A569-B912B92C1D01}"/>
              </a:ext>
            </a:extLst>
          </p:cNvPr>
          <p:cNvSpPr txBox="1"/>
          <p:nvPr/>
        </p:nvSpPr>
        <p:spPr>
          <a:xfrm>
            <a:off x="1527175" y="4603404"/>
            <a:ext cx="2331720" cy="6474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US" sz="1200">
                <a:solidFill>
                  <a:schemeClr val="bg2"/>
                </a:solidFill>
              </a:rPr>
              <a:t>Write how many learners your platform targets in this rising elearning market daily.</a:t>
            </a:r>
          </a:p>
        </p:txBody>
      </p:sp>
      <p:sp>
        <p:nvSpPr>
          <p:cNvPr id="10" name="Google Shape;437;p14">
            <a:extLst>
              <a:ext uri="{FF2B5EF4-FFF2-40B4-BE49-F238E27FC236}">
                <a16:creationId xmlns:a16="http://schemas.microsoft.com/office/drawing/2014/main" id="{D34B3404-1A72-E969-A8C6-654CD15D8400}"/>
              </a:ext>
            </a:extLst>
          </p:cNvPr>
          <p:cNvSpPr txBox="1"/>
          <p:nvPr/>
        </p:nvSpPr>
        <p:spPr>
          <a:xfrm>
            <a:off x="1527175" y="4175867"/>
            <a:ext cx="233172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 spc="100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X LEARNERS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48798F6-4617-76DC-BAE5-BB202D8AE654}"/>
              </a:ext>
            </a:extLst>
          </p:cNvPr>
          <p:cNvSpPr/>
          <p:nvPr/>
        </p:nvSpPr>
        <p:spPr bwMode="auto">
          <a:xfrm>
            <a:off x="5108259" y="2017713"/>
            <a:ext cx="1821814" cy="1821814"/>
          </a:xfrm>
          <a:prstGeom prst="ellipse">
            <a:avLst/>
          </a:prstGeom>
          <a:solidFill>
            <a:schemeClr val="accent2">
              <a:alpha val="85000"/>
            </a:schemeClr>
          </a:solidFill>
          <a:ln>
            <a:solidFill>
              <a:schemeClr val="tx2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3200" spc="100">
                <a:solidFill>
                  <a:schemeClr val="tx2"/>
                </a:solidFill>
                <a:latin typeface="+mj-lt"/>
                <a:ea typeface="Segoe UI" pitchFamily="34" charset="0"/>
                <a:cs typeface="Segoe UI" pitchFamily="34" charset="0"/>
              </a:rPr>
              <a:t>$Y</a:t>
            </a:r>
            <a:endParaRPr lang="en-US" sz="3200" spc="100" dirty="0" err="1">
              <a:solidFill>
                <a:schemeClr val="tx2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9" name="Google Shape;436;p14">
            <a:extLst>
              <a:ext uri="{FF2B5EF4-FFF2-40B4-BE49-F238E27FC236}">
                <a16:creationId xmlns:a16="http://schemas.microsoft.com/office/drawing/2014/main" id="{F8DB4695-74C8-0C01-14F4-70D6ADB1BDEE}"/>
              </a:ext>
            </a:extLst>
          </p:cNvPr>
          <p:cNvSpPr txBox="1"/>
          <p:nvPr/>
        </p:nvSpPr>
        <p:spPr>
          <a:xfrm>
            <a:off x="4853306" y="4603404"/>
            <a:ext cx="2331720" cy="6474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US" sz="1200">
                <a:solidFill>
                  <a:schemeClr val="bg2"/>
                </a:solidFill>
              </a:rPr>
              <a:t>Write the total market value your platform aims to tap in elearning over a decade.</a:t>
            </a:r>
          </a:p>
        </p:txBody>
      </p:sp>
      <p:sp>
        <p:nvSpPr>
          <p:cNvPr id="22" name="Google Shape;437;p14">
            <a:extLst>
              <a:ext uri="{FF2B5EF4-FFF2-40B4-BE49-F238E27FC236}">
                <a16:creationId xmlns:a16="http://schemas.microsoft.com/office/drawing/2014/main" id="{A1C53170-F438-54D3-BC32-5D2A7B83A64B}"/>
              </a:ext>
            </a:extLst>
          </p:cNvPr>
          <p:cNvSpPr txBox="1"/>
          <p:nvPr/>
        </p:nvSpPr>
        <p:spPr>
          <a:xfrm>
            <a:off x="4853306" y="4175867"/>
            <a:ext cx="233172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 indent="7701" algn="ctr">
              <a:buClr>
                <a:srgbClr val="001325"/>
              </a:buClr>
              <a:buSzPts val="1400"/>
            </a:pPr>
            <a:r>
              <a:rPr lang="en-GB" sz="1600" spc="100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$Y MARKET</a:t>
            </a:r>
            <a:endParaRPr lang="en-GB" sz="1600" spc="1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C0F20FB-C083-AE22-B4AC-7A9DAF81F872}"/>
              </a:ext>
            </a:extLst>
          </p:cNvPr>
          <p:cNvSpPr/>
          <p:nvPr/>
        </p:nvSpPr>
        <p:spPr bwMode="auto">
          <a:xfrm>
            <a:off x="8434390" y="2017713"/>
            <a:ext cx="1821814" cy="1821814"/>
          </a:xfrm>
          <a:prstGeom prst="ellipse">
            <a:avLst/>
          </a:prstGeom>
          <a:solidFill>
            <a:schemeClr val="accent3"/>
          </a:solidFill>
          <a:ln>
            <a:solidFill>
              <a:schemeClr val="tx2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3200" spc="100">
                <a:solidFill>
                  <a:schemeClr val="tx2"/>
                </a:solidFill>
                <a:latin typeface="+mj-lt"/>
                <a:ea typeface="Segoe UI" pitchFamily="34" charset="0"/>
                <a:cs typeface="Segoe UI" pitchFamily="34" charset="0"/>
              </a:rPr>
              <a:t>Z</a:t>
            </a:r>
            <a:r>
              <a:rPr lang="en-US" sz="2800" spc="100">
                <a:solidFill>
                  <a:schemeClr val="tx2"/>
                </a:solidFill>
                <a:latin typeface="+mj-lt"/>
                <a:ea typeface="Segoe UI" pitchFamily="34" charset="0"/>
                <a:cs typeface="Segoe UI" pitchFamily="34" charset="0"/>
              </a:rPr>
              <a:t>%</a:t>
            </a:r>
            <a:endParaRPr lang="en-US" sz="3200" spc="100" dirty="0" err="1">
              <a:solidFill>
                <a:schemeClr val="tx2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28" name="Google Shape;436;p14">
            <a:extLst>
              <a:ext uri="{FF2B5EF4-FFF2-40B4-BE49-F238E27FC236}">
                <a16:creationId xmlns:a16="http://schemas.microsoft.com/office/drawing/2014/main" id="{B079C919-49A1-EF8D-3A67-1B98284F5C8F}"/>
              </a:ext>
            </a:extLst>
          </p:cNvPr>
          <p:cNvSpPr txBox="1"/>
          <p:nvPr/>
        </p:nvSpPr>
        <p:spPr>
          <a:xfrm>
            <a:off x="8025769" y="4603404"/>
            <a:ext cx="2639056" cy="6474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US" sz="1200">
                <a:solidFill>
                  <a:schemeClr val="bg2"/>
                </a:solidFill>
              </a:rPr>
              <a:t>Write the yearly growth rate showing your elearning market’s potential over a decade.</a:t>
            </a:r>
          </a:p>
        </p:txBody>
      </p:sp>
      <p:sp>
        <p:nvSpPr>
          <p:cNvPr id="29" name="Google Shape;437;p14">
            <a:extLst>
              <a:ext uri="{FF2B5EF4-FFF2-40B4-BE49-F238E27FC236}">
                <a16:creationId xmlns:a16="http://schemas.microsoft.com/office/drawing/2014/main" id="{4FA1D208-EA09-B493-35AF-14582FE3491A}"/>
              </a:ext>
            </a:extLst>
          </p:cNvPr>
          <p:cNvSpPr txBox="1"/>
          <p:nvPr/>
        </p:nvSpPr>
        <p:spPr>
          <a:xfrm>
            <a:off x="8025769" y="4175867"/>
            <a:ext cx="2639056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 indent="7701" algn="ctr">
              <a:buClr>
                <a:srgbClr val="001325"/>
              </a:buClr>
              <a:buSzPts val="1400"/>
            </a:pPr>
            <a:r>
              <a:rPr lang="en-GB" sz="1600" spc="100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Z% GROWTH</a:t>
            </a:r>
            <a:endParaRPr lang="en-GB" sz="1600" spc="10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09803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7A47BB-82DF-D1D6-3C57-6FE322DFD6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648AC88-3427-30A3-8A04-57AC23309CD2}"/>
              </a:ext>
            </a:extLst>
          </p:cNvPr>
          <p:cNvSpPr/>
          <p:nvPr/>
        </p:nvSpPr>
        <p:spPr bwMode="auto">
          <a:xfrm>
            <a:off x="649408" y="1524000"/>
            <a:ext cx="5380038" cy="4500080"/>
          </a:xfrm>
          <a:prstGeom prst="roundRect">
            <a:avLst>
              <a:gd name="adj" fmla="val 3106"/>
            </a:avLst>
          </a:prstGeom>
          <a:solidFill>
            <a:schemeClr val="tx2"/>
          </a:solidFill>
          <a:ln w="12700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887AF48E-2CAB-0E6A-6E90-BAE3A28E7265}"/>
              </a:ext>
            </a:extLst>
          </p:cNvPr>
          <p:cNvSpPr/>
          <p:nvPr/>
        </p:nvSpPr>
        <p:spPr bwMode="auto">
          <a:xfrm>
            <a:off x="6323083" y="1524000"/>
            <a:ext cx="2690324" cy="2123122"/>
          </a:xfrm>
          <a:prstGeom prst="roundRect">
            <a:avLst>
              <a:gd name="adj" fmla="val 6202"/>
            </a:avLst>
          </a:prstGeom>
          <a:solidFill>
            <a:schemeClr val="tx2"/>
          </a:solidFill>
          <a:ln w="12700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22A01E0-A080-3A99-083B-82DC44824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BUSINESS MODEL</a:t>
            </a:r>
          </a:p>
        </p:txBody>
      </p:sp>
      <p:sp>
        <p:nvSpPr>
          <p:cNvPr id="8214" name="Picture Placeholder 8213">
            <a:extLst>
              <a:ext uri="{FF2B5EF4-FFF2-40B4-BE49-F238E27FC236}">
                <a16:creationId xmlns:a16="http://schemas.microsoft.com/office/drawing/2014/main" id="{3F97F572-5EC1-2A62-A447-98248F20EE6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E8B95B93-0D3B-D4ED-72C3-94E641011CCB}"/>
              </a:ext>
            </a:extLst>
          </p:cNvPr>
          <p:cNvSpPr/>
          <p:nvPr/>
        </p:nvSpPr>
        <p:spPr bwMode="auto">
          <a:xfrm>
            <a:off x="6240462" y="1447800"/>
            <a:ext cx="2690324" cy="2123122"/>
          </a:xfrm>
          <a:prstGeom prst="roundRect">
            <a:avLst>
              <a:gd name="adj" fmla="val 6202"/>
            </a:avLst>
          </a:prstGeom>
          <a:solidFill>
            <a:schemeClr val="bg1"/>
          </a:solidFill>
          <a:ln w="12700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92E33E4D-0BE9-A508-1128-0698D38F0121}"/>
              </a:ext>
            </a:extLst>
          </p:cNvPr>
          <p:cNvSpPr/>
          <p:nvPr/>
        </p:nvSpPr>
        <p:spPr bwMode="auto">
          <a:xfrm>
            <a:off x="6323083" y="3900958"/>
            <a:ext cx="2690324" cy="2123122"/>
          </a:xfrm>
          <a:prstGeom prst="roundRect">
            <a:avLst>
              <a:gd name="adj" fmla="val 6202"/>
            </a:avLst>
          </a:prstGeom>
          <a:solidFill>
            <a:schemeClr val="tx2"/>
          </a:solidFill>
          <a:ln w="12700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41860B74-6CD3-EDB0-E157-FA3CB166AC59}"/>
              </a:ext>
            </a:extLst>
          </p:cNvPr>
          <p:cNvSpPr/>
          <p:nvPr/>
        </p:nvSpPr>
        <p:spPr bwMode="auto">
          <a:xfrm>
            <a:off x="6240462" y="3824758"/>
            <a:ext cx="2690324" cy="2123122"/>
          </a:xfrm>
          <a:prstGeom prst="roundRect">
            <a:avLst>
              <a:gd name="adj" fmla="val 6202"/>
            </a:avLst>
          </a:prstGeom>
          <a:solidFill>
            <a:schemeClr val="bg1"/>
          </a:solidFill>
          <a:ln w="12700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5E75DE54-BC93-4234-4DBF-5359838BECC6}"/>
              </a:ext>
            </a:extLst>
          </p:cNvPr>
          <p:cNvSpPr/>
          <p:nvPr/>
        </p:nvSpPr>
        <p:spPr bwMode="auto">
          <a:xfrm>
            <a:off x="9279497" y="1524000"/>
            <a:ext cx="2690324" cy="2123122"/>
          </a:xfrm>
          <a:prstGeom prst="roundRect">
            <a:avLst>
              <a:gd name="adj" fmla="val 6202"/>
            </a:avLst>
          </a:prstGeom>
          <a:solidFill>
            <a:schemeClr val="tx2"/>
          </a:solidFill>
          <a:ln w="12700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6DE709B9-94C7-9C1A-331D-716A112F84C0}"/>
              </a:ext>
            </a:extLst>
          </p:cNvPr>
          <p:cNvSpPr/>
          <p:nvPr/>
        </p:nvSpPr>
        <p:spPr bwMode="auto">
          <a:xfrm>
            <a:off x="9196876" y="1447800"/>
            <a:ext cx="2690324" cy="2123122"/>
          </a:xfrm>
          <a:prstGeom prst="roundRect">
            <a:avLst>
              <a:gd name="adj" fmla="val 6202"/>
            </a:avLst>
          </a:prstGeom>
          <a:solidFill>
            <a:schemeClr val="bg1"/>
          </a:solidFill>
          <a:ln w="12700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07735CA5-D2AB-AF27-70DC-3AEDBFF4DE63}"/>
              </a:ext>
            </a:extLst>
          </p:cNvPr>
          <p:cNvSpPr/>
          <p:nvPr/>
        </p:nvSpPr>
        <p:spPr bwMode="auto">
          <a:xfrm>
            <a:off x="9279497" y="3900958"/>
            <a:ext cx="2690324" cy="2123122"/>
          </a:xfrm>
          <a:prstGeom prst="roundRect">
            <a:avLst>
              <a:gd name="adj" fmla="val 6202"/>
            </a:avLst>
          </a:prstGeom>
          <a:solidFill>
            <a:schemeClr val="tx2"/>
          </a:solidFill>
          <a:ln w="12700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1E43B65A-751A-BC37-50DC-8390B61D6522}"/>
              </a:ext>
            </a:extLst>
          </p:cNvPr>
          <p:cNvSpPr/>
          <p:nvPr/>
        </p:nvSpPr>
        <p:spPr bwMode="auto">
          <a:xfrm>
            <a:off x="9196876" y="3824758"/>
            <a:ext cx="2690324" cy="2123122"/>
          </a:xfrm>
          <a:prstGeom prst="roundRect">
            <a:avLst>
              <a:gd name="adj" fmla="val 6202"/>
            </a:avLst>
          </a:prstGeom>
          <a:solidFill>
            <a:schemeClr val="bg1"/>
          </a:solidFill>
          <a:ln w="12700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FC50C979-A8D0-1188-6E81-8ADC660D428A}"/>
              </a:ext>
            </a:extLst>
          </p:cNvPr>
          <p:cNvSpPr/>
          <p:nvPr/>
        </p:nvSpPr>
        <p:spPr bwMode="auto">
          <a:xfrm>
            <a:off x="6513307" y="1704604"/>
            <a:ext cx="671718" cy="671718"/>
          </a:xfrm>
          <a:prstGeom prst="ellipse">
            <a:avLst/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47" name="Google Shape;436;p14">
            <a:extLst>
              <a:ext uri="{FF2B5EF4-FFF2-40B4-BE49-F238E27FC236}">
                <a16:creationId xmlns:a16="http://schemas.microsoft.com/office/drawing/2014/main" id="{87ABD9E0-2174-7C97-A8A7-A56E40A1C70B}"/>
              </a:ext>
            </a:extLst>
          </p:cNvPr>
          <p:cNvSpPr txBox="1"/>
          <p:nvPr/>
        </p:nvSpPr>
        <p:spPr>
          <a:xfrm>
            <a:off x="6513307" y="2883231"/>
            <a:ext cx="226398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US" sz="1200">
                <a:solidFill>
                  <a:schemeClr val="bg2"/>
                </a:solidFill>
              </a:rPr>
              <a:t>Write how this stream earns cash via your platform.</a:t>
            </a:r>
          </a:p>
        </p:txBody>
      </p:sp>
      <p:sp>
        <p:nvSpPr>
          <p:cNvPr id="51" name="Google Shape;437;p14">
            <a:extLst>
              <a:ext uri="{FF2B5EF4-FFF2-40B4-BE49-F238E27FC236}">
                <a16:creationId xmlns:a16="http://schemas.microsoft.com/office/drawing/2014/main" id="{1C805680-CCE6-2C1D-DE48-A285755C2DF6}"/>
              </a:ext>
            </a:extLst>
          </p:cNvPr>
          <p:cNvSpPr txBox="1"/>
          <p:nvPr/>
        </p:nvSpPr>
        <p:spPr>
          <a:xfrm>
            <a:off x="6513307" y="2553958"/>
            <a:ext cx="2263981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 spc="100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REVENUE STREAM 1</a:t>
            </a:r>
            <a:endParaRPr lang="en-GB" sz="1600" i="0" u="none" strike="noStrike" cap="none" spc="100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3A19E242-47E8-94D5-D1CC-93E5CE91E432}"/>
              </a:ext>
            </a:extLst>
          </p:cNvPr>
          <p:cNvSpPr/>
          <p:nvPr/>
        </p:nvSpPr>
        <p:spPr bwMode="auto">
          <a:xfrm>
            <a:off x="9469721" y="1704604"/>
            <a:ext cx="671718" cy="671718"/>
          </a:xfrm>
          <a:prstGeom prst="ellipse">
            <a:avLst/>
          </a:prstGeom>
          <a:solidFill>
            <a:schemeClr val="accent2"/>
          </a:solidFill>
          <a:ln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62" name="Google Shape;436;p14">
            <a:extLst>
              <a:ext uri="{FF2B5EF4-FFF2-40B4-BE49-F238E27FC236}">
                <a16:creationId xmlns:a16="http://schemas.microsoft.com/office/drawing/2014/main" id="{FDA753AD-CDB2-D04F-184B-C615C744E679}"/>
              </a:ext>
            </a:extLst>
          </p:cNvPr>
          <p:cNvSpPr txBox="1"/>
          <p:nvPr/>
        </p:nvSpPr>
        <p:spPr>
          <a:xfrm>
            <a:off x="9469721" y="2883231"/>
            <a:ext cx="226398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US" sz="1200">
                <a:solidFill>
                  <a:schemeClr val="bg2"/>
                </a:solidFill>
              </a:rPr>
              <a:t>Write how this stream earns cash via your platform.</a:t>
            </a:r>
          </a:p>
        </p:txBody>
      </p:sp>
      <p:sp>
        <p:nvSpPr>
          <p:cNvPr id="63" name="Google Shape;437;p14">
            <a:extLst>
              <a:ext uri="{FF2B5EF4-FFF2-40B4-BE49-F238E27FC236}">
                <a16:creationId xmlns:a16="http://schemas.microsoft.com/office/drawing/2014/main" id="{8AFA17B1-1695-9F29-0F8C-5A6C2C1FF969}"/>
              </a:ext>
            </a:extLst>
          </p:cNvPr>
          <p:cNvSpPr txBox="1"/>
          <p:nvPr/>
        </p:nvSpPr>
        <p:spPr>
          <a:xfrm>
            <a:off x="9469721" y="2553958"/>
            <a:ext cx="2263981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 spc="100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REVENUE STREAM 2</a:t>
            </a:r>
            <a:endParaRPr lang="en-GB" sz="1600" i="0" u="none" strike="noStrike" cap="none" spc="100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8195" name="Oval 8194">
            <a:extLst>
              <a:ext uri="{FF2B5EF4-FFF2-40B4-BE49-F238E27FC236}">
                <a16:creationId xmlns:a16="http://schemas.microsoft.com/office/drawing/2014/main" id="{95C3F0A4-F015-0146-A364-B8606C4E43B0}"/>
              </a:ext>
            </a:extLst>
          </p:cNvPr>
          <p:cNvSpPr/>
          <p:nvPr/>
        </p:nvSpPr>
        <p:spPr bwMode="auto">
          <a:xfrm>
            <a:off x="6513307" y="4081561"/>
            <a:ext cx="671718" cy="671718"/>
          </a:xfrm>
          <a:prstGeom prst="ellipse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8197" name="Google Shape;436;p14">
            <a:extLst>
              <a:ext uri="{FF2B5EF4-FFF2-40B4-BE49-F238E27FC236}">
                <a16:creationId xmlns:a16="http://schemas.microsoft.com/office/drawing/2014/main" id="{EEE5D8BF-60ED-82D3-6087-91C69E1F3541}"/>
              </a:ext>
            </a:extLst>
          </p:cNvPr>
          <p:cNvSpPr txBox="1"/>
          <p:nvPr/>
        </p:nvSpPr>
        <p:spPr>
          <a:xfrm>
            <a:off x="6513307" y="5260188"/>
            <a:ext cx="226398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US" sz="1200">
                <a:solidFill>
                  <a:schemeClr val="bg2"/>
                </a:solidFill>
              </a:rPr>
              <a:t>Write how this stream earns cash via your platform.</a:t>
            </a:r>
          </a:p>
        </p:txBody>
      </p:sp>
      <p:sp>
        <p:nvSpPr>
          <p:cNvPr id="8198" name="Google Shape;437;p14">
            <a:extLst>
              <a:ext uri="{FF2B5EF4-FFF2-40B4-BE49-F238E27FC236}">
                <a16:creationId xmlns:a16="http://schemas.microsoft.com/office/drawing/2014/main" id="{AC9F2233-5A63-F545-A009-AFA5FFDD80D3}"/>
              </a:ext>
            </a:extLst>
          </p:cNvPr>
          <p:cNvSpPr txBox="1"/>
          <p:nvPr/>
        </p:nvSpPr>
        <p:spPr>
          <a:xfrm>
            <a:off x="6513307" y="4930915"/>
            <a:ext cx="2263981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 spc="100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REVENUE STREAM 3</a:t>
            </a:r>
            <a:endParaRPr lang="en-GB" sz="1600" i="0" u="none" strike="noStrike" cap="none" spc="100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8201" name="Oval 8200">
            <a:extLst>
              <a:ext uri="{FF2B5EF4-FFF2-40B4-BE49-F238E27FC236}">
                <a16:creationId xmlns:a16="http://schemas.microsoft.com/office/drawing/2014/main" id="{A949EB49-0943-9B88-9B61-6A2A0F71EB4F}"/>
              </a:ext>
            </a:extLst>
          </p:cNvPr>
          <p:cNvSpPr/>
          <p:nvPr/>
        </p:nvSpPr>
        <p:spPr bwMode="auto">
          <a:xfrm>
            <a:off x="9469721" y="4081561"/>
            <a:ext cx="671718" cy="671718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8203" name="Google Shape;436;p14">
            <a:extLst>
              <a:ext uri="{FF2B5EF4-FFF2-40B4-BE49-F238E27FC236}">
                <a16:creationId xmlns:a16="http://schemas.microsoft.com/office/drawing/2014/main" id="{215CE288-C622-BEFA-0F90-7410C70B18B0}"/>
              </a:ext>
            </a:extLst>
          </p:cNvPr>
          <p:cNvSpPr txBox="1"/>
          <p:nvPr/>
        </p:nvSpPr>
        <p:spPr>
          <a:xfrm>
            <a:off x="9469721" y="5260188"/>
            <a:ext cx="226398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US" sz="1200">
                <a:solidFill>
                  <a:schemeClr val="bg2"/>
                </a:solidFill>
              </a:rPr>
              <a:t>Write how this stream earns cash via your platform.</a:t>
            </a:r>
          </a:p>
        </p:txBody>
      </p:sp>
      <p:sp>
        <p:nvSpPr>
          <p:cNvPr id="8204" name="Google Shape;437;p14">
            <a:extLst>
              <a:ext uri="{FF2B5EF4-FFF2-40B4-BE49-F238E27FC236}">
                <a16:creationId xmlns:a16="http://schemas.microsoft.com/office/drawing/2014/main" id="{06177D1C-E49E-E0B9-E9CE-775EE30C0E90}"/>
              </a:ext>
            </a:extLst>
          </p:cNvPr>
          <p:cNvSpPr txBox="1"/>
          <p:nvPr/>
        </p:nvSpPr>
        <p:spPr>
          <a:xfrm>
            <a:off x="9469721" y="4930915"/>
            <a:ext cx="2263981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 spc="100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REVENUE STREAM 4</a:t>
            </a:r>
            <a:endParaRPr lang="en-GB" sz="1600" i="0" u="none" strike="noStrike" cap="none" spc="100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pic>
        <p:nvPicPr>
          <p:cNvPr id="8207" name="Graphic 8206">
            <a:extLst>
              <a:ext uri="{FF2B5EF4-FFF2-40B4-BE49-F238E27FC236}">
                <a16:creationId xmlns:a16="http://schemas.microsoft.com/office/drawing/2014/main" id="{07C76CFE-E50E-D8DC-9B20-65F18D28C4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99537" y="1890834"/>
            <a:ext cx="299258" cy="299258"/>
          </a:xfrm>
          <a:prstGeom prst="rect">
            <a:avLst/>
          </a:prstGeom>
        </p:spPr>
      </p:pic>
      <p:pic>
        <p:nvPicPr>
          <p:cNvPr id="8208" name="Graphic 8207">
            <a:extLst>
              <a:ext uri="{FF2B5EF4-FFF2-40B4-BE49-F238E27FC236}">
                <a16:creationId xmlns:a16="http://schemas.microsoft.com/office/drawing/2014/main" id="{29373231-165A-A337-B644-4E964A74F4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655951" y="1890834"/>
            <a:ext cx="299258" cy="299258"/>
          </a:xfrm>
          <a:prstGeom prst="rect">
            <a:avLst/>
          </a:prstGeom>
        </p:spPr>
      </p:pic>
      <p:pic>
        <p:nvPicPr>
          <p:cNvPr id="8209" name="Graphic 8208">
            <a:extLst>
              <a:ext uri="{FF2B5EF4-FFF2-40B4-BE49-F238E27FC236}">
                <a16:creationId xmlns:a16="http://schemas.microsoft.com/office/drawing/2014/main" id="{DA26B497-F70E-5792-65B3-87E0762BCD5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699537" y="4267791"/>
            <a:ext cx="299258" cy="299258"/>
          </a:xfrm>
          <a:prstGeom prst="rect">
            <a:avLst/>
          </a:prstGeom>
        </p:spPr>
      </p:pic>
      <p:pic>
        <p:nvPicPr>
          <p:cNvPr id="8210" name="Graphic 8209">
            <a:extLst>
              <a:ext uri="{FF2B5EF4-FFF2-40B4-BE49-F238E27FC236}">
                <a16:creationId xmlns:a16="http://schemas.microsoft.com/office/drawing/2014/main" id="{9549F715-5249-15ED-FEEA-A0A198D9838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655951" y="4267791"/>
            <a:ext cx="299258" cy="299258"/>
          </a:xfrm>
          <a:prstGeom prst="rect">
            <a:avLst/>
          </a:prstGeom>
        </p:spPr>
      </p:pic>
      <p:sp>
        <p:nvSpPr>
          <p:cNvPr id="8212" name="Freeform: Shape 8211">
            <a:extLst>
              <a:ext uri="{FF2B5EF4-FFF2-40B4-BE49-F238E27FC236}">
                <a16:creationId xmlns:a16="http://schemas.microsoft.com/office/drawing/2014/main" id="{FC01CCAD-6B47-0BCA-0F75-F1EDB083BEE1}"/>
              </a:ext>
            </a:extLst>
          </p:cNvPr>
          <p:cNvSpPr/>
          <p:nvPr/>
        </p:nvSpPr>
        <p:spPr bwMode="auto">
          <a:xfrm>
            <a:off x="571501" y="1447799"/>
            <a:ext cx="5380038" cy="4500080"/>
          </a:xfrm>
          <a:custGeom>
            <a:avLst/>
            <a:gdLst>
              <a:gd name="connsiteX0" fmla="*/ 139772 w 5380038"/>
              <a:gd name="connsiteY0" fmla="*/ 0 h 4500080"/>
              <a:gd name="connsiteX1" fmla="*/ 5240266 w 5380038"/>
              <a:gd name="connsiteY1" fmla="*/ 0 h 4500080"/>
              <a:gd name="connsiteX2" fmla="*/ 5380038 w 5380038"/>
              <a:gd name="connsiteY2" fmla="*/ 139772 h 4500080"/>
              <a:gd name="connsiteX3" fmla="*/ 5380038 w 5380038"/>
              <a:gd name="connsiteY3" fmla="*/ 4360308 h 4500080"/>
              <a:gd name="connsiteX4" fmla="*/ 5240266 w 5380038"/>
              <a:gd name="connsiteY4" fmla="*/ 4500080 h 4500080"/>
              <a:gd name="connsiteX5" fmla="*/ 139772 w 5380038"/>
              <a:gd name="connsiteY5" fmla="*/ 4500080 h 4500080"/>
              <a:gd name="connsiteX6" fmla="*/ 0 w 5380038"/>
              <a:gd name="connsiteY6" fmla="*/ 4360308 h 4500080"/>
              <a:gd name="connsiteX7" fmla="*/ 0 w 5380038"/>
              <a:gd name="connsiteY7" fmla="*/ 139772 h 4500080"/>
              <a:gd name="connsiteX8" fmla="*/ 139772 w 5380038"/>
              <a:gd name="connsiteY8" fmla="*/ 0 h 4500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80038" h="4500080">
                <a:moveTo>
                  <a:pt x="139772" y="0"/>
                </a:moveTo>
                <a:lnTo>
                  <a:pt x="5240266" y="0"/>
                </a:lnTo>
                <a:cubicBezTo>
                  <a:pt x="5317460" y="0"/>
                  <a:pt x="5380038" y="62578"/>
                  <a:pt x="5380038" y="139772"/>
                </a:cubicBezTo>
                <a:lnTo>
                  <a:pt x="5380038" y="4360308"/>
                </a:lnTo>
                <a:cubicBezTo>
                  <a:pt x="5380038" y="4437502"/>
                  <a:pt x="5317460" y="4500080"/>
                  <a:pt x="5240266" y="4500080"/>
                </a:cubicBezTo>
                <a:lnTo>
                  <a:pt x="139772" y="4500080"/>
                </a:lnTo>
                <a:cubicBezTo>
                  <a:pt x="62578" y="4500080"/>
                  <a:pt x="0" y="4437502"/>
                  <a:pt x="0" y="4360308"/>
                </a:cubicBezTo>
                <a:lnTo>
                  <a:pt x="0" y="139772"/>
                </a:lnTo>
                <a:cubicBezTo>
                  <a:pt x="0" y="62578"/>
                  <a:pt x="62578" y="0"/>
                  <a:pt x="139772" y="0"/>
                </a:cubicBezTo>
                <a:close/>
              </a:path>
            </a:pathLst>
          </a:custGeom>
          <a:noFill/>
          <a:ln w="12700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8548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E78CCF-A6C8-BAA3-0893-1DCECAC356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4BB07F80-6964-25A2-AD21-138A8E58F569}"/>
              </a:ext>
            </a:extLst>
          </p:cNvPr>
          <p:cNvSpPr/>
          <p:nvPr/>
        </p:nvSpPr>
        <p:spPr bwMode="auto">
          <a:xfrm>
            <a:off x="624084" y="1497464"/>
            <a:ext cx="11048999" cy="4438835"/>
          </a:xfrm>
          <a:prstGeom prst="roundRect">
            <a:avLst>
              <a:gd name="adj" fmla="val 8605"/>
            </a:avLst>
          </a:prstGeom>
          <a:solidFill>
            <a:schemeClr val="tx2"/>
          </a:solidFill>
          <a:ln w="12700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18D1F187-0B9E-198C-3548-DBF0F0D5E1C8}"/>
              </a:ext>
            </a:extLst>
          </p:cNvPr>
          <p:cNvSpPr/>
          <p:nvPr/>
        </p:nvSpPr>
        <p:spPr bwMode="auto">
          <a:xfrm>
            <a:off x="571499" y="1447800"/>
            <a:ext cx="11048999" cy="4438835"/>
          </a:xfrm>
          <a:prstGeom prst="roundRect">
            <a:avLst>
              <a:gd name="adj" fmla="val 8605"/>
            </a:avLst>
          </a:prstGeom>
          <a:solidFill>
            <a:schemeClr val="bg1"/>
          </a:solidFill>
          <a:ln w="12700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33F17E-2D94-21F5-EB85-88F2A7946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92443"/>
          </a:xfrm>
        </p:spPr>
        <p:txBody>
          <a:bodyPr/>
          <a:lstStyle/>
          <a:p>
            <a:r>
              <a:rPr lang="en-US"/>
              <a:t>THE TRACTION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10252A34-0DE0-5FDF-2178-825F2F218D50}"/>
              </a:ext>
            </a:extLst>
          </p:cNvPr>
          <p:cNvSpPr/>
          <p:nvPr/>
        </p:nvSpPr>
        <p:spPr bwMode="auto">
          <a:xfrm>
            <a:off x="7837488" y="3145224"/>
            <a:ext cx="3116262" cy="630743"/>
          </a:xfrm>
          <a:prstGeom prst="roundRect">
            <a:avLst>
              <a:gd name="adj" fmla="val 18070"/>
            </a:avLst>
          </a:prstGeom>
          <a:solidFill>
            <a:schemeClr val="accent1"/>
          </a:solidFill>
          <a:ln>
            <a:solidFill>
              <a:schemeClr val="tx2"/>
            </a:solidFill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20040" tIns="9144" rIns="137160" bIns="9144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14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97DC733C-391D-EBEE-6AD9-052F46AF250E}"/>
              </a:ext>
            </a:extLst>
          </p:cNvPr>
          <p:cNvSpPr/>
          <p:nvPr/>
        </p:nvSpPr>
        <p:spPr>
          <a:xfrm>
            <a:off x="8106090" y="3408041"/>
            <a:ext cx="141384" cy="105108"/>
          </a:xfrm>
          <a:custGeom>
            <a:avLst/>
            <a:gdLst>
              <a:gd name="connsiteX0" fmla="*/ 125748 w 141384"/>
              <a:gd name="connsiteY0" fmla="*/ 0 h 105108"/>
              <a:gd name="connsiteX1" fmla="*/ 136817 w 141384"/>
              <a:gd name="connsiteY1" fmla="*/ 4573 h 105108"/>
              <a:gd name="connsiteX2" fmla="*/ 136817 w 141384"/>
              <a:gd name="connsiteY2" fmla="*/ 26712 h 105108"/>
              <a:gd name="connsiteX3" fmla="*/ 62990 w 141384"/>
              <a:gd name="connsiteY3" fmla="*/ 100539 h 105108"/>
              <a:gd name="connsiteX4" fmla="*/ 40791 w 141384"/>
              <a:gd name="connsiteY4" fmla="*/ 100482 h 105108"/>
              <a:gd name="connsiteX5" fmla="*/ 40358 w 141384"/>
              <a:gd name="connsiteY5" fmla="*/ 100030 h 105108"/>
              <a:gd name="connsiteX6" fmla="*/ 4574 w 141384"/>
              <a:gd name="connsiteY6" fmla="*/ 64214 h 105108"/>
              <a:gd name="connsiteX7" fmla="*/ 4574 w 141384"/>
              <a:gd name="connsiteY7" fmla="*/ 42075 h 105108"/>
              <a:gd name="connsiteX8" fmla="*/ 26729 w 141384"/>
              <a:gd name="connsiteY8" fmla="*/ 42075 h 105108"/>
              <a:gd name="connsiteX9" fmla="*/ 51937 w 141384"/>
              <a:gd name="connsiteY9" fmla="*/ 67315 h 105108"/>
              <a:gd name="connsiteX10" fmla="*/ 114679 w 141384"/>
              <a:gd name="connsiteY10" fmla="*/ 4573 h 105108"/>
              <a:gd name="connsiteX11" fmla="*/ 125748 w 141384"/>
              <a:gd name="connsiteY11" fmla="*/ 0 h 105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1384" h="105108">
                <a:moveTo>
                  <a:pt x="125748" y="0"/>
                </a:moveTo>
                <a:cubicBezTo>
                  <a:pt x="129753" y="0"/>
                  <a:pt x="133758" y="1524"/>
                  <a:pt x="136817" y="4573"/>
                </a:cubicBezTo>
                <a:cubicBezTo>
                  <a:pt x="142907" y="10696"/>
                  <a:pt x="142907" y="20589"/>
                  <a:pt x="136817" y="26712"/>
                </a:cubicBezTo>
                <a:lnTo>
                  <a:pt x="62990" y="100539"/>
                </a:lnTo>
                <a:cubicBezTo>
                  <a:pt x="56844" y="106654"/>
                  <a:pt x="46905" y="106628"/>
                  <a:pt x="40791" y="100482"/>
                </a:cubicBezTo>
                <a:cubicBezTo>
                  <a:pt x="40644" y="100335"/>
                  <a:pt x="40499" y="100184"/>
                  <a:pt x="40358" y="100030"/>
                </a:cubicBezTo>
                <a:lnTo>
                  <a:pt x="4574" y="64214"/>
                </a:lnTo>
                <a:cubicBezTo>
                  <a:pt x="-1524" y="58094"/>
                  <a:pt x="-1524" y="48195"/>
                  <a:pt x="4574" y="42075"/>
                </a:cubicBezTo>
                <a:cubicBezTo>
                  <a:pt x="10703" y="35984"/>
                  <a:pt x="20600" y="35984"/>
                  <a:pt x="26729" y="42075"/>
                </a:cubicBezTo>
                <a:lnTo>
                  <a:pt x="51937" y="67315"/>
                </a:lnTo>
                <a:lnTo>
                  <a:pt x="114679" y="4573"/>
                </a:lnTo>
                <a:cubicBezTo>
                  <a:pt x="117739" y="1524"/>
                  <a:pt x="121743" y="0"/>
                  <a:pt x="125748" y="0"/>
                </a:cubicBezTo>
                <a:close/>
              </a:path>
            </a:pathLst>
          </a:custGeom>
          <a:solidFill>
            <a:schemeClr val="tx2"/>
          </a:solidFill>
          <a:ln>
            <a:noFill/>
            <a:headEnd type="none" w="med" len="med"/>
            <a:tailEnd type="none" w="med" len="med"/>
          </a:ln>
          <a:effectLst>
            <a:outerShdw blurRad="127000" dir="5400000" algn="t" rotWithShape="0">
              <a:prstClr val="black">
                <a:alpha val="10000"/>
              </a:prst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VN" sz="2000">
              <a:solidFill>
                <a:srgbClr val="FFFFFF"/>
              </a:solidFill>
              <a:cs typeface="Segoe UI" pitchFamily="34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86C0450-72C2-3893-AF18-1BBC54FBA226}"/>
              </a:ext>
            </a:extLst>
          </p:cNvPr>
          <p:cNvGrpSpPr/>
          <p:nvPr/>
        </p:nvGrpSpPr>
        <p:grpSpPr>
          <a:xfrm>
            <a:off x="8516075" y="3259431"/>
            <a:ext cx="1971900" cy="402328"/>
            <a:chOff x="8691339" y="3509526"/>
            <a:chExt cx="1971900" cy="402328"/>
          </a:xfrm>
        </p:grpSpPr>
        <p:sp>
          <p:nvSpPr>
            <p:cNvPr id="5" name="Google Shape;437;p14">
              <a:extLst>
                <a:ext uri="{FF2B5EF4-FFF2-40B4-BE49-F238E27FC236}">
                  <a16:creationId xmlns:a16="http://schemas.microsoft.com/office/drawing/2014/main" id="{EE6C89BD-683F-5EB7-4F62-F9D5C787B3A6}"/>
                </a:ext>
              </a:extLst>
            </p:cNvPr>
            <p:cNvSpPr txBox="1"/>
            <p:nvPr/>
          </p:nvSpPr>
          <p:spPr>
            <a:xfrm>
              <a:off x="8691339" y="3509526"/>
              <a:ext cx="1971900" cy="18466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200" i="0" u="none" strike="noStrike" cap="none" spc="100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MILESTONE 1</a:t>
              </a:r>
              <a:endParaRPr lang="en-GB" sz="1200" i="0" u="none" strike="noStrike" cap="none" spc="100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6" name="Google Shape;436;p14">
              <a:extLst>
                <a:ext uri="{FF2B5EF4-FFF2-40B4-BE49-F238E27FC236}">
                  <a16:creationId xmlns:a16="http://schemas.microsoft.com/office/drawing/2014/main" id="{73671EE2-C626-CE3F-DC7D-52C4390D15FC}"/>
                </a:ext>
              </a:extLst>
            </p:cNvPr>
            <p:cNvSpPr txBox="1"/>
            <p:nvPr/>
          </p:nvSpPr>
          <p:spPr>
            <a:xfrm>
              <a:off x="8691339" y="3720007"/>
              <a:ext cx="1971900" cy="19184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100">
                  <a:solidFill>
                    <a:schemeClr val="bg2"/>
                  </a:solidFill>
                </a:rPr>
                <a:t>Write your quick win here.</a:t>
              </a:r>
              <a:endParaRPr lang="en-US" sz="1100" b="1">
                <a:solidFill>
                  <a:schemeClr val="bg2"/>
                </a:solidFill>
              </a:endParaRPr>
            </a:p>
          </p:txBody>
        </p:sp>
      </p:grpSp>
      <p:sp>
        <p:nvSpPr>
          <p:cNvPr id="21" name="Google Shape;436;p14">
            <a:extLst>
              <a:ext uri="{FF2B5EF4-FFF2-40B4-BE49-F238E27FC236}">
                <a16:creationId xmlns:a16="http://schemas.microsoft.com/office/drawing/2014/main" id="{B0A0E323-CF9A-35BB-9B04-73D43EEF833C}"/>
              </a:ext>
            </a:extLst>
          </p:cNvPr>
          <p:cNvSpPr txBox="1"/>
          <p:nvPr/>
        </p:nvSpPr>
        <p:spPr>
          <a:xfrm>
            <a:off x="7837488" y="2279578"/>
            <a:ext cx="3213510" cy="6524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about fast enrollments or user spikes show hot demand proving market fit with strong growth.</a:t>
            </a:r>
          </a:p>
        </p:txBody>
      </p:sp>
      <p:sp>
        <p:nvSpPr>
          <p:cNvPr id="22" name="Google Shape;437;p14">
            <a:extLst>
              <a:ext uri="{FF2B5EF4-FFF2-40B4-BE49-F238E27FC236}">
                <a16:creationId xmlns:a16="http://schemas.microsoft.com/office/drawing/2014/main" id="{67FFF9EE-23EA-5192-55B8-2B6BEA108359}"/>
              </a:ext>
            </a:extLst>
          </p:cNvPr>
          <p:cNvSpPr txBox="1"/>
          <p:nvPr/>
        </p:nvSpPr>
        <p:spPr>
          <a:xfrm>
            <a:off x="7837488" y="1999712"/>
            <a:ext cx="3136392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 spc="100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LEARNER SURGE</a:t>
            </a:r>
            <a:endParaRPr lang="en-GB" sz="1600" i="0" u="none" strike="noStrike" cap="none" spc="100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5D9A8DFE-72C7-A7A2-F8CF-83C51B4EC3CF}"/>
              </a:ext>
            </a:extLst>
          </p:cNvPr>
          <p:cNvSpPr/>
          <p:nvPr/>
        </p:nvSpPr>
        <p:spPr bwMode="auto">
          <a:xfrm>
            <a:off x="7837488" y="3952020"/>
            <a:ext cx="3116262" cy="630743"/>
          </a:xfrm>
          <a:prstGeom prst="roundRect">
            <a:avLst>
              <a:gd name="adj" fmla="val 18070"/>
            </a:avLst>
          </a:prstGeom>
          <a:solidFill>
            <a:schemeClr val="accent2"/>
          </a:solidFill>
          <a:ln>
            <a:solidFill>
              <a:schemeClr val="tx2"/>
            </a:solidFill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20040" tIns="9144" rIns="137160" bIns="9144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14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DC3803B5-6C19-A641-4277-0BCE9511619F}"/>
              </a:ext>
            </a:extLst>
          </p:cNvPr>
          <p:cNvSpPr/>
          <p:nvPr/>
        </p:nvSpPr>
        <p:spPr>
          <a:xfrm>
            <a:off x="8106090" y="4214837"/>
            <a:ext cx="141384" cy="105108"/>
          </a:xfrm>
          <a:custGeom>
            <a:avLst/>
            <a:gdLst>
              <a:gd name="connsiteX0" fmla="*/ 125748 w 141384"/>
              <a:gd name="connsiteY0" fmla="*/ 0 h 105108"/>
              <a:gd name="connsiteX1" fmla="*/ 136817 w 141384"/>
              <a:gd name="connsiteY1" fmla="*/ 4573 h 105108"/>
              <a:gd name="connsiteX2" fmla="*/ 136817 w 141384"/>
              <a:gd name="connsiteY2" fmla="*/ 26712 h 105108"/>
              <a:gd name="connsiteX3" fmla="*/ 62990 w 141384"/>
              <a:gd name="connsiteY3" fmla="*/ 100539 h 105108"/>
              <a:gd name="connsiteX4" fmla="*/ 40791 w 141384"/>
              <a:gd name="connsiteY4" fmla="*/ 100482 h 105108"/>
              <a:gd name="connsiteX5" fmla="*/ 40358 w 141384"/>
              <a:gd name="connsiteY5" fmla="*/ 100030 h 105108"/>
              <a:gd name="connsiteX6" fmla="*/ 4574 w 141384"/>
              <a:gd name="connsiteY6" fmla="*/ 64214 h 105108"/>
              <a:gd name="connsiteX7" fmla="*/ 4574 w 141384"/>
              <a:gd name="connsiteY7" fmla="*/ 42075 h 105108"/>
              <a:gd name="connsiteX8" fmla="*/ 26729 w 141384"/>
              <a:gd name="connsiteY8" fmla="*/ 42075 h 105108"/>
              <a:gd name="connsiteX9" fmla="*/ 51937 w 141384"/>
              <a:gd name="connsiteY9" fmla="*/ 67315 h 105108"/>
              <a:gd name="connsiteX10" fmla="*/ 114679 w 141384"/>
              <a:gd name="connsiteY10" fmla="*/ 4573 h 105108"/>
              <a:gd name="connsiteX11" fmla="*/ 125748 w 141384"/>
              <a:gd name="connsiteY11" fmla="*/ 0 h 105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1384" h="105108">
                <a:moveTo>
                  <a:pt x="125748" y="0"/>
                </a:moveTo>
                <a:cubicBezTo>
                  <a:pt x="129753" y="0"/>
                  <a:pt x="133758" y="1524"/>
                  <a:pt x="136817" y="4573"/>
                </a:cubicBezTo>
                <a:cubicBezTo>
                  <a:pt x="142907" y="10696"/>
                  <a:pt x="142907" y="20589"/>
                  <a:pt x="136817" y="26712"/>
                </a:cubicBezTo>
                <a:lnTo>
                  <a:pt x="62990" y="100539"/>
                </a:lnTo>
                <a:cubicBezTo>
                  <a:pt x="56844" y="106654"/>
                  <a:pt x="46905" y="106628"/>
                  <a:pt x="40791" y="100482"/>
                </a:cubicBezTo>
                <a:cubicBezTo>
                  <a:pt x="40644" y="100335"/>
                  <a:pt x="40499" y="100184"/>
                  <a:pt x="40358" y="100030"/>
                </a:cubicBezTo>
                <a:lnTo>
                  <a:pt x="4574" y="64214"/>
                </a:lnTo>
                <a:cubicBezTo>
                  <a:pt x="-1524" y="58094"/>
                  <a:pt x="-1524" y="48195"/>
                  <a:pt x="4574" y="42075"/>
                </a:cubicBezTo>
                <a:cubicBezTo>
                  <a:pt x="10703" y="35984"/>
                  <a:pt x="20600" y="35984"/>
                  <a:pt x="26729" y="42075"/>
                </a:cubicBezTo>
                <a:lnTo>
                  <a:pt x="51937" y="67315"/>
                </a:lnTo>
                <a:lnTo>
                  <a:pt x="114679" y="4573"/>
                </a:lnTo>
                <a:cubicBezTo>
                  <a:pt x="117739" y="1524"/>
                  <a:pt x="121743" y="0"/>
                  <a:pt x="125748" y="0"/>
                </a:cubicBezTo>
                <a:close/>
              </a:path>
            </a:pathLst>
          </a:custGeom>
          <a:solidFill>
            <a:schemeClr val="tx2"/>
          </a:solidFill>
          <a:ln>
            <a:noFill/>
            <a:headEnd type="none" w="med" len="med"/>
            <a:tailEnd type="none" w="med" len="med"/>
          </a:ln>
          <a:effectLst>
            <a:outerShdw blurRad="127000" dir="5400000" algn="t" rotWithShape="0">
              <a:prstClr val="black">
                <a:alpha val="10000"/>
              </a:prst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VN" sz="2000">
              <a:solidFill>
                <a:srgbClr val="FFFFFF"/>
              </a:solidFill>
              <a:cs typeface="Segoe UI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0420F46-F328-8E62-3B01-CEE9A7172EE1}"/>
              </a:ext>
            </a:extLst>
          </p:cNvPr>
          <p:cNvGrpSpPr/>
          <p:nvPr/>
        </p:nvGrpSpPr>
        <p:grpSpPr>
          <a:xfrm>
            <a:off x="8516075" y="4066227"/>
            <a:ext cx="1971900" cy="402328"/>
            <a:chOff x="8691339" y="3509526"/>
            <a:chExt cx="1971900" cy="402328"/>
          </a:xfrm>
        </p:grpSpPr>
        <p:sp>
          <p:nvSpPr>
            <p:cNvPr id="33" name="Google Shape;437;p14">
              <a:extLst>
                <a:ext uri="{FF2B5EF4-FFF2-40B4-BE49-F238E27FC236}">
                  <a16:creationId xmlns:a16="http://schemas.microsoft.com/office/drawing/2014/main" id="{A2C48EED-155F-3018-D772-A9F9620BD3F9}"/>
                </a:ext>
              </a:extLst>
            </p:cNvPr>
            <p:cNvSpPr txBox="1"/>
            <p:nvPr/>
          </p:nvSpPr>
          <p:spPr>
            <a:xfrm>
              <a:off x="8691339" y="3509526"/>
              <a:ext cx="1971900" cy="18466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200" i="0" u="none" strike="noStrike" cap="none" spc="100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MILESTONE 2</a:t>
              </a:r>
              <a:endParaRPr lang="en-GB" sz="1200" i="0" u="none" strike="noStrike" cap="none" spc="100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34" name="Google Shape;436;p14">
              <a:extLst>
                <a:ext uri="{FF2B5EF4-FFF2-40B4-BE49-F238E27FC236}">
                  <a16:creationId xmlns:a16="http://schemas.microsoft.com/office/drawing/2014/main" id="{4A4D593E-4E15-2D17-3399-0275627EDD79}"/>
                </a:ext>
              </a:extLst>
            </p:cNvPr>
            <p:cNvSpPr txBox="1"/>
            <p:nvPr/>
          </p:nvSpPr>
          <p:spPr>
            <a:xfrm>
              <a:off x="8691339" y="3720007"/>
              <a:ext cx="1971900" cy="19184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100">
                  <a:solidFill>
                    <a:schemeClr val="bg2"/>
                  </a:solidFill>
                </a:rPr>
                <a:t>Write your quick win here.</a:t>
              </a:r>
              <a:endParaRPr lang="en-US" sz="1100" b="1">
                <a:solidFill>
                  <a:schemeClr val="bg2"/>
                </a:solidFill>
              </a:endParaRPr>
            </a:p>
          </p:txBody>
        </p:sp>
      </p:grp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7B010CC1-3559-6FA7-3FAD-11093B6B8BE2}"/>
              </a:ext>
            </a:extLst>
          </p:cNvPr>
          <p:cNvSpPr/>
          <p:nvPr/>
        </p:nvSpPr>
        <p:spPr bwMode="auto">
          <a:xfrm>
            <a:off x="7837488" y="4735399"/>
            <a:ext cx="3116262" cy="630743"/>
          </a:xfrm>
          <a:prstGeom prst="roundRect">
            <a:avLst>
              <a:gd name="adj" fmla="val 18070"/>
            </a:avLst>
          </a:prstGeom>
          <a:solidFill>
            <a:schemeClr val="accent3"/>
          </a:solidFill>
          <a:ln>
            <a:solidFill>
              <a:schemeClr val="tx2"/>
            </a:solidFill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20040" tIns="9144" rIns="137160" bIns="9144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14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D11022A3-0496-08F9-C78A-66863BE75FB0}"/>
              </a:ext>
            </a:extLst>
          </p:cNvPr>
          <p:cNvSpPr/>
          <p:nvPr/>
        </p:nvSpPr>
        <p:spPr>
          <a:xfrm>
            <a:off x="8106090" y="4998216"/>
            <a:ext cx="141384" cy="105108"/>
          </a:xfrm>
          <a:custGeom>
            <a:avLst/>
            <a:gdLst>
              <a:gd name="connsiteX0" fmla="*/ 125748 w 141384"/>
              <a:gd name="connsiteY0" fmla="*/ 0 h 105108"/>
              <a:gd name="connsiteX1" fmla="*/ 136817 w 141384"/>
              <a:gd name="connsiteY1" fmla="*/ 4573 h 105108"/>
              <a:gd name="connsiteX2" fmla="*/ 136817 w 141384"/>
              <a:gd name="connsiteY2" fmla="*/ 26712 h 105108"/>
              <a:gd name="connsiteX3" fmla="*/ 62990 w 141384"/>
              <a:gd name="connsiteY3" fmla="*/ 100539 h 105108"/>
              <a:gd name="connsiteX4" fmla="*/ 40791 w 141384"/>
              <a:gd name="connsiteY4" fmla="*/ 100482 h 105108"/>
              <a:gd name="connsiteX5" fmla="*/ 40358 w 141384"/>
              <a:gd name="connsiteY5" fmla="*/ 100030 h 105108"/>
              <a:gd name="connsiteX6" fmla="*/ 4574 w 141384"/>
              <a:gd name="connsiteY6" fmla="*/ 64214 h 105108"/>
              <a:gd name="connsiteX7" fmla="*/ 4574 w 141384"/>
              <a:gd name="connsiteY7" fmla="*/ 42075 h 105108"/>
              <a:gd name="connsiteX8" fmla="*/ 26729 w 141384"/>
              <a:gd name="connsiteY8" fmla="*/ 42075 h 105108"/>
              <a:gd name="connsiteX9" fmla="*/ 51937 w 141384"/>
              <a:gd name="connsiteY9" fmla="*/ 67315 h 105108"/>
              <a:gd name="connsiteX10" fmla="*/ 114679 w 141384"/>
              <a:gd name="connsiteY10" fmla="*/ 4573 h 105108"/>
              <a:gd name="connsiteX11" fmla="*/ 125748 w 141384"/>
              <a:gd name="connsiteY11" fmla="*/ 0 h 105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1384" h="105108">
                <a:moveTo>
                  <a:pt x="125748" y="0"/>
                </a:moveTo>
                <a:cubicBezTo>
                  <a:pt x="129753" y="0"/>
                  <a:pt x="133758" y="1524"/>
                  <a:pt x="136817" y="4573"/>
                </a:cubicBezTo>
                <a:cubicBezTo>
                  <a:pt x="142907" y="10696"/>
                  <a:pt x="142907" y="20589"/>
                  <a:pt x="136817" y="26712"/>
                </a:cubicBezTo>
                <a:lnTo>
                  <a:pt x="62990" y="100539"/>
                </a:lnTo>
                <a:cubicBezTo>
                  <a:pt x="56844" y="106654"/>
                  <a:pt x="46905" y="106628"/>
                  <a:pt x="40791" y="100482"/>
                </a:cubicBezTo>
                <a:cubicBezTo>
                  <a:pt x="40644" y="100335"/>
                  <a:pt x="40499" y="100184"/>
                  <a:pt x="40358" y="100030"/>
                </a:cubicBezTo>
                <a:lnTo>
                  <a:pt x="4574" y="64214"/>
                </a:lnTo>
                <a:cubicBezTo>
                  <a:pt x="-1524" y="58094"/>
                  <a:pt x="-1524" y="48195"/>
                  <a:pt x="4574" y="42075"/>
                </a:cubicBezTo>
                <a:cubicBezTo>
                  <a:pt x="10703" y="35984"/>
                  <a:pt x="20600" y="35984"/>
                  <a:pt x="26729" y="42075"/>
                </a:cubicBezTo>
                <a:lnTo>
                  <a:pt x="51937" y="67315"/>
                </a:lnTo>
                <a:lnTo>
                  <a:pt x="114679" y="4573"/>
                </a:lnTo>
                <a:cubicBezTo>
                  <a:pt x="117739" y="1524"/>
                  <a:pt x="121743" y="0"/>
                  <a:pt x="125748" y="0"/>
                </a:cubicBezTo>
                <a:close/>
              </a:path>
            </a:pathLst>
          </a:custGeom>
          <a:solidFill>
            <a:schemeClr val="tx2"/>
          </a:solidFill>
          <a:ln>
            <a:noFill/>
            <a:headEnd type="none" w="med" len="med"/>
            <a:tailEnd type="none" w="med" len="med"/>
          </a:ln>
          <a:effectLst>
            <a:outerShdw blurRad="127000" dir="5400000" algn="t" rotWithShape="0">
              <a:prstClr val="black">
                <a:alpha val="10000"/>
              </a:prst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VN" sz="2000">
              <a:solidFill>
                <a:srgbClr val="FFFFFF"/>
              </a:solidFill>
              <a:cs typeface="Segoe UI" pitchFamily="34" charset="0"/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657BAA4-503D-B34C-43BA-D2E1E96B4E92}"/>
              </a:ext>
            </a:extLst>
          </p:cNvPr>
          <p:cNvGrpSpPr/>
          <p:nvPr/>
        </p:nvGrpSpPr>
        <p:grpSpPr>
          <a:xfrm>
            <a:off x="8516075" y="4849606"/>
            <a:ext cx="1971900" cy="402328"/>
            <a:chOff x="8691339" y="3509526"/>
            <a:chExt cx="1971900" cy="402328"/>
          </a:xfrm>
        </p:grpSpPr>
        <p:sp>
          <p:nvSpPr>
            <p:cNvPr id="38" name="Google Shape;437;p14">
              <a:extLst>
                <a:ext uri="{FF2B5EF4-FFF2-40B4-BE49-F238E27FC236}">
                  <a16:creationId xmlns:a16="http://schemas.microsoft.com/office/drawing/2014/main" id="{A3051C6D-F437-0E3F-6EB9-BC11E4BC0222}"/>
                </a:ext>
              </a:extLst>
            </p:cNvPr>
            <p:cNvSpPr txBox="1"/>
            <p:nvPr/>
          </p:nvSpPr>
          <p:spPr>
            <a:xfrm>
              <a:off x="8691339" y="3509526"/>
              <a:ext cx="1971900" cy="18466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200" i="0" u="none" strike="noStrike" cap="none" spc="100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MILESTONE 3</a:t>
              </a:r>
              <a:endParaRPr lang="en-GB" sz="1200" i="0" u="none" strike="noStrike" cap="none" spc="100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39" name="Google Shape;436;p14">
              <a:extLst>
                <a:ext uri="{FF2B5EF4-FFF2-40B4-BE49-F238E27FC236}">
                  <a16:creationId xmlns:a16="http://schemas.microsoft.com/office/drawing/2014/main" id="{37F53EB7-8804-433A-F528-638A642ED37C}"/>
                </a:ext>
              </a:extLst>
            </p:cNvPr>
            <p:cNvSpPr txBox="1"/>
            <p:nvPr/>
          </p:nvSpPr>
          <p:spPr>
            <a:xfrm>
              <a:off x="8691339" y="3720007"/>
              <a:ext cx="1971900" cy="19184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100">
                  <a:solidFill>
                    <a:schemeClr val="bg2"/>
                  </a:solidFill>
                </a:rPr>
                <a:t>Write your quick win here.</a:t>
              </a:r>
              <a:endParaRPr lang="en-US" sz="1100" b="1">
                <a:solidFill>
                  <a:schemeClr val="bg2"/>
                </a:solidFill>
              </a:endParaRPr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313165DB-B9E1-A866-FF0A-D4C811B3B592}"/>
              </a:ext>
            </a:extLst>
          </p:cNvPr>
          <p:cNvSpPr txBox="1"/>
          <p:nvPr/>
        </p:nvSpPr>
        <p:spPr>
          <a:xfrm>
            <a:off x="1138445" y="5181981"/>
            <a:ext cx="96180" cy="189539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r"/>
            <a:r>
              <a:rPr lang="en-US" sz="1200">
                <a:solidFill>
                  <a:schemeClr val="bg2"/>
                </a:solidFill>
              </a:rPr>
              <a:t>0</a:t>
            </a:r>
            <a:endParaRPr lang="en-US" sz="1200" dirty="0" err="1">
              <a:solidFill>
                <a:schemeClr val="bg2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8374F4A-785B-1042-788E-24DF27E55BC1}"/>
              </a:ext>
            </a:extLst>
          </p:cNvPr>
          <p:cNvSpPr txBox="1"/>
          <p:nvPr/>
        </p:nvSpPr>
        <p:spPr>
          <a:xfrm>
            <a:off x="992571" y="4529190"/>
            <a:ext cx="242054" cy="189539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r"/>
            <a:r>
              <a:rPr lang="en-US" sz="1200">
                <a:solidFill>
                  <a:schemeClr val="bg2"/>
                </a:solidFill>
              </a:rPr>
              <a:t>100</a:t>
            </a:r>
            <a:endParaRPr lang="en-US" sz="1200" dirty="0" err="1">
              <a:solidFill>
                <a:schemeClr val="bg2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8E8A77F-2596-7B90-C309-57E11A64088D}"/>
              </a:ext>
            </a:extLst>
          </p:cNvPr>
          <p:cNvSpPr txBox="1"/>
          <p:nvPr/>
        </p:nvSpPr>
        <p:spPr>
          <a:xfrm>
            <a:off x="954100" y="3876397"/>
            <a:ext cx="280526" cy="189539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r"/>
            <a:r>
              <a:rPr lang="en-US" sz="1200">
                <a:solidFill>
                  <a:schemeClr val="bg2"/>
                </a:solidFill>
              </a:rPr>
              <a:t>200</a:t>
            </a:r>
            <a:endParaRPr lang="en-US" sz="1200" dirty="0" err="1">
              <a:solidFill>
                <a:schemeClr val="bg2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3BABFF5-E985-E5AD-EC69-F77A48818C2C}"/>
              </a:ext>
            </a:extLst>
          </p:cNvPr>
          <p:cNvSpPr txBox="1"/>
          <p:nvPr/>
        </p:nvSpPr>
        <p:spPr>
          <a:xfrm>
            <a:off x="950894" y="3223602"/>
            <a:ext cx="283732" cy="189539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r"/>
            <a:r>
              <a:rPr lang="en-US" sz="1200">
                <a:solidFill>
                  <a:schemeClr val="bg2"/>
                </a:solidFill>
              </a:rPr>
              <a:t>300</a:t>
            </a:r>
            <a:endParaRPr lang="en-US" sz="1200" dirty="0" err="1">
              <a:solidFill>
                <a:schemeClr val="bg2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4E86802-8AC9-C4B4-8A85-413CC488EAD4}"/>
              </a:ext>
            </a:extLst>
          </p:cNvPr>
          <p:cNvSpPr txBox="1"/>
          <p:nvPr/>
        </p:nvSpPr>
        <p:spPr>
          <a:xfrm>
            <a:off x="946083" y="2570807"/>
            <a:ext cx="288542" cy="189539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r"/>
            <a:r>
              <a:rPr lang="en-US" sz="1200">
                <a:solidFill>
                  <a:schemeClr val="bg2"/>
                </a:solidFill>
              </a:rPr>
              <a:t>400</a:t>
            </a:r>
            <a:endParaRPr lang="en-US" sz="1200" dirty="0" err="1">
              <a:solidFill>
                <a:schemeClr val="bg2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F5397F5-3E60-4E2C-A103-8105F37632A2}"/>
              </a:ext>
            </a:extLst>
          </p:cNvPr>
          <p:cNvSpPr txBox="1"/>
          <p:nvPr/>
        </p:nvSpPr>
        <p:spPr>
          <a:xfrm>
            <a:off x="946083" y="1918010"/>
            <a:ext cx="288542" cy="189539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r"/>
            <a:r>
              <a:rPr lang="en-US" sz="1200">
                <a:solidFill>
                  <a:schemeClr val="bg2"/>
                </a:solidFill>
              </a:rPr>
              <a:t>500</a:t>
            </a:r>
            <a:endParaRPr lang="en-US" sz="1200" dirty="0" err="1">
              <a:solidFill>
                <a:schemeClr val="bg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B065D5EA-734C-9802-233E-FAE62C3B10A0}"/>
              </a:ext>
            </a:extLst>
          </p:cNvPr>
          <p:cNvSpPr txBox="1"/>
          <p:nvPr/>
        </p:nvSpPr>
        <p:spPr>
          <a:xfrm>
            <a:off x="1603200" y="5383038"/>
            <a:ext cx="330220" cy="189539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1200">
                <a:solidFill>
                  <a:schemeClr val="bg2"/>
                </a:solidFill>
              </a:rPr>
              <a:t>2019</a:t>
            </a:r>
            <a:endParaRPr lang="en-US" sz="1200" dirty="0" err="1">
              <a:solidFill>
                <a:schemeClr val="bg2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381E62D-E879-3BAF-9697-5F75BE42A397}"/>
              </a:ext>
            </a:extLst>
          </p:cNvPr>
          <p:cNvSpPr txBox="1"/>
          <p:nvPr/>
        </p:nvSpPr>
        <p:spPr>
          <a:xfrm>
            <a:off x="6582220" y="5383038"/>
            <a:ext cx="368692" cy="189539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1200">
                <a:solidFill>
                  <a:schemeClr val="bg2"/>
                </a:solidFill>
              </a:rPr>
              <a:t>2025</a:t>
            </a:r>
            <a:endParaRPr lang="en-US" sz="1200" dirty="0" err="1">
              <a:solidFill>
                <a:schemeClr val="bg2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73C1A5E-E7FA-F2F5-72B5-22CD906A9088}"/>
              </a:ext>
            </a:extLst>
          </p:cNvPr>
          <p:cNvSpPr txBox="1"/>
          <p:nvPr/>
        </p:nvSpPr>
        <p:spPr>
          <a:xfrm>
            <a:off x="5749176" y="5383038"/>
            <a:ext cx="368692" cy="189539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1200">
                <a:solidFill>
                  <a:schemeClr val="bg2"/>
                </a:solidFill>
              </a:rPr>
              <a:t>2024</a:t>
            </a:r>
            <a:endParaRPr lang="en-US" sz="1200" dirty="0" err="1">
              <a:solidFill>
                <a:schemeClr val="bg2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F268529-D5D2-A14D-D282-E600DACA274A}"/>
              </a:ext>
            </a:extLst>
          </p:cNvPr>
          <p:cNvSpPr txBox="1"/>
          <p:nvPr/>
        </p:nvSpPr>
        <p:spPr>
          <a:xfrm>
            <a:off x="4918539" y="5383038"/>
            <a:ext cx="363882" cy="189539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1200">
                <a:solidFill>
                  <a:schemeClr val="bg2"/>
                </a:solidFill>
              </a:rPr>
              <a:t>2023</a:t>
            </a:r>
            <a:endParaRPr lang="en-US" sz="1200" dirty="0" err="1">
              <a:solidFill>
                <a:schemeClr val="bg2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8AA61ED-8D1D-A7C2-9B84-B9B19F6B77CD}"/>
              </a:ext>
            </a:extLst>
          </p:cNvPr>
          <p:cNvSpPr txBox="1"/>
          <p:nvPr/>
        </p:nvSpPr>
        <p:spPr>
          <a:xfrm>
            <a:off x="4087098" y="5383038"/>
            <a:ext cx="360676" cy="189539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1200">
                <a:solidFill>
                  <a:schemeClr val="bg2"/>
                </a:solidFill>
              </a:rPr>
              <a:t>2022</a:t>
            </a:r>
            <a:endParaRPr lang="en-US" sz="1200" dirty="0" err="1">
              <a:solidFill>
                <a:schemeClr val="bg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1972E8A-6467-6701-BE42-FD7BC8D00D46}"/>
              </a:ext>
            </a:extLst>
          </p:cNvPr>
          <p:cNvSpPr txBox="1"/>
          <p:nvPr/>
        </p:nvSpPr>
        <p:spPr>
          <a:xfrm>
            <a:off x="3273292" y="5383038"/>
            <a:ext cx="322204" cy="189539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1200">
                <a:solidFill>
                  <a:schemeClr val="bg2"/>
                </a:solidFill>
              </a:rPr>
              <a:t>2021</a:t>
            </a:r>
            <a:endParaRPr lang="en-US" sz="1200" dirty="0" err="1">
              <a:solidFill>
                <a:schemeClr val="bg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F10E427-CBFC-68E1-6BF1-3BAA7E964DD0}"/>
              </a:ext>
            </a:extLst>
          </p:cNvPr>
          <p:cNvSpPr txBox="1"/>
          <p:nvPr/>
        </p:nvSpPr>
        <p:spPr>
          <a:xfrm>
            <a:off x="2417007" y="5383038"/>
            <a:ext cx="368692" cy="189539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1200">
                <a:solidFill>
                  <a:schemeClr val="bg2"/>
                </a:solidFill>
              </a:rPr>
              <a:t>2020</a:t>
            </a:r>
            <a:endParaRPr lang="en-US" sz="1200" dirty="0" err="1">
              <a:solidFill>
                <a:schemeClr val="bg2"/>
              </a:solidFill>
            </a:endParaRPr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BE0185D0-E94B-516F-B2C8-971ADF1264A7}"/>
              </a:ext>
            </a:extLst>
          </p:cNvPr>
          <p:cNvGrpSpPr/>
          <p:nvPr/>
        </p:nvGrpSpPr>
        <p:grpSpPr>
          <a:xfrm>
            <a:off x="1354495" y="2012779"/>
            <a:ext cx="5830529" cy="3263976"/>
            <a:chOff x="1354495" y="2104300"/>
            <a:chExt cx="5830529" cy="318006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3BFBA1C7-CDB5-7EDE-1472-1BEDE6FEDA2E}"/>
                </a:ext>
              </a:extLst>
            </p:cNvPr>
            <p:cNvCxnSpPr>
              <a:cxnSpLocks/>
            </p:cNvCxnSpPr>
            <p:nvPr/>
          </p:nvCxnSpPr>
          <p:spPr>
            <a:xfrm>
              <a:off x="1354496" y="2231504"/>
              <a:ext cx="5830528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A1250A96-A50A-D6AD-73EE-D608D0783A90}"/>
                </a:ext>
              </a:extLst>
            </p:cNvPr>
            <p:cNvCxnSpPr>
              <a:cxnSpLocks/>
            </p:cNvCxnSpPr>
            <p:nvPr/>
          </p:nvCxnSpPr>
          <p:spPr>
            <a:xfrm>
              <a:off x="1354496" y="2358707"/>
              <a:ext cx="5830528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80D57CE8-BEA6-3B54-D249-071199A1036D}"/>
                </a:ext>
              </a:extLst>
            </p:cNvPr>
            <p:cNvCxnSpPr>
              <a:cxnSpLocks/>
            </p:cNvCxnSpPr>
            <p:nvPr/>
          </p:nvCxnSpPr>
          <p:spPr>
            <a:xfrm>
              <a:off x="1354496" y="2485910"/>
              <a:ext cx="5830528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1C2FB386-08EE-EBE0-4492-BD95400A2345}"/>
                </a:ext>
              </a:extLst>
            </p:cNvPr>
            <p:cNvCxnSpPr>
              <a:cxnSpLocks/>
            </p:cNvCxnSpPr>
            <p:nvPr/>
          </p:nvCxnSpPr>
          <p:spPr>
            <a:xfrm>
              <a:off x="1354496" y="2613113"/>
              <a:ext cx="5830528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0DAF7F68-D4C3-94ED-C2BF-A84C5BEE6223}"/>
                </a:ext>
              </a:extLst>
            </p:cNvPr>
            <p:cNvCxnSpPr>
              <a:cxnSpLocks/>
            </p:cNvCxnSpPr>
            <p:nvPr/>
          </p:nvCxnSpPr>
          <p:spPr>
            <a:xfrm>
              <a:off x="1354496" y="2867519"/>
              <a:ext cx="5830528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4F7914F5-E86B-1B8E-AAE8-9D9C5E91706A}"/>
                </a:ext>
              </a:extLst>
            </p:cNvPr>
            <p:cNvCxnSpPr>
              <a:cxnSpLocks/>
            </p:cNvCxnSpPr>
            <p:nvPr/>
          </p:nvCxnSpPr>
          <p:spPr>
            <a:xfrm>
              <a:off x="1354496" y="2994722"/>
              <a:ext cx="5830528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AE3C320A-2F1C-6087-25E8-6FB9827C8C31}"/>
                </a:ext>
              </a:extLst>
            </p:cNvPr>
            <p:cNvCxnSpPr>
              <a:cxnSpLocks/>
            </p:cNvCxnSpPr>
            <p:nvPr/>
          </p:nvCxnSpPr>
          <p:spPr>
            <a:xfrm>
              <a:off x="1354496" y="3121925"/>
              <a:ext cx="5830528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E0AA8EE-ADFB-1263-3B3E-E21A9B7E29E5}"/>
                </a:ext>
              </a:extLst>
            </p:cNvPr>
            <p:cNvCxnSpPr>
              <a:cxnSpLocks/>
            </p:cNvCxnSpPr>
            <p:nvPr/>
          </p:nvCxnSpPr>
          <p:spPr>
            <a:xfrm>
              <a:off x="1354496" y="3249128"/>
              <a:ext cx="5830528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E955856-7D98-C96D-2C6C-14B6229C26A6}"/>
                </a:ext>
              </a:extLst>
            </p:cNvPr>
            <p:cNvCxnSpPr>
              <a:cxnSpLocks/>
            </p:cNvCxnSpPr>
            <p:nvPr/>
          </p:nvCxnSpPr>
          <p:spPr>
            <a:xfrm>
              <a:off x="1354496" y="3503533"/>
              <a:ext cx="5830528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FC2B284C-7116-DA93-F714-531C4C213978}"/>
                </a:ext>
              </a:extLst>
            </p:cNvPr>
            <p:cNvCxnSpPr>
              <a:cxnSpLocks/>
            </p:cNvCxnSpPr>
            <p:nvPr/>
          </p:nvCxnSpPr>
          <p:spPr>
            <a:xfrm>
              <a:off x="1354496" y="3630736"/>
              <a:ext cx="5830528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8A5D0B09-082A-DD42-D4C7-04B66EF1D313}"/>
                </a:ext>
              </a:extLst>
            </p:cNvPr>
            <p:cNvCxnSpPr>
              <a:cxnSpLocks/>
            </p:cNvCxnSpPr>
            <p:nvPr/>
          </p:nvCxnSpPr>
          <p:spPr>
            <a:xfrm>
              <a:off x="1354496" y="3757939"/>
              <a:ext cx="5830528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5EE5E304-96F0-28D0-E973-F891E1B9D962}"/>
                </a:ext>
              </a:extLst>
            </p:cNvPr>
            <p:cNvCxnSpPr>
              <a:cxnSpLocks/>
            </p:cNvCxnSpPr>
            <p:nvPr/>
          </p:nvCxnSpPr>
          <p:spPr>
            <a:xfrm>
              <a:off x="1354496" y="3885142"/>
              <a:ext cx="5830528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57D67B6B-E327-5A40-8E65-C1604F1B75E3}"/>
                </a:ext>
              </a:extLst>
            </p:cNvPr>
            <p:cNvCxnSpPr>
              <a:cxnSpLocks/>
            </p:cNvCxnSpPr>
            <p:nvPr/>
          </p:nvCxnSpPr>
          <p:spPr>
            <a:xfrm>
              <a:off x="1354496" y="4139548"/>
              <a:ext cx="5830528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9D4628ED-1B11-097B-DC6F-29AA6FD8AFA2}"/>
                </a:ext>
              </a:extLst>
            </p:cNvPr>
            <p:cNvCxnSpPr>
              <a:cxnSpLocks/>
            </p:cNvCxnSpPr>
            <p:nvPr/>
          </p:nvCxnSpPr>
          <p:spPr>
            <a:xfrm>
              <a:off x="1354496" y="4266751"/>
              <a:ext cx="5830528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F89F5735-B949-EBC9-C5A7-06198AFA1AF3}"/>
                </a:ext>
              </a:extLst>
            </p:cNvPr>
            <p:cNvCxnSpPr>
              <a:cxnSpLocks/>
            </p:cNvCxnSpPr>
            <p:nvPr/>
          </p:nvCxnSpPr>
          <p:spPr>
            <a:xfrm>
              <a:off x="1354496" y="4393954"/>
              <a:ext cx="5830528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8D52E632-8F8B-C9CC-84EF-102943A3C9A8}"/>
                </a:ext>
              </a:extLst>
            </p:cNvPr>
            <p:cNvCxnSpPr>
              <a:cxnSpLocks/>
            </p:cNvCxnSpPr>
            <p:nvPr/>
          </p:nvCxnSpPr>
          <p:spPr>
            <a:xfrm>
              <a:off x="1354496" y="4521157"/>
              <a:ext cx="5830528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12B58DCB-A574-0FCE-8E40-9BC385AB7D00}"/>
                </a:ext>
              </a:extLst>
            </p:cNvPr>
            <p:cNvCxnSpPr>
              <a:cxnSpLocks/>
            </p:cNvCxnSpPr>
            <p:nvPr/>
          </p:nvCxnSpPr>
          <p:spPr>
            <a:xfrm>
              <a:off x="1354496" y="4775552"/>
              <a:ext cx="5830528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CA9E7473-CA9E-60FA-86CE-AAF90C27DBEB}"/>
                </a:ext>
              </a:extLst>
            </p:cNvPr>
            <p:cNvCxnSpPr>
              <a:cxnSpLocks/>
            </p:cNvCxnSpPr>
            <p:nvPr/>
          </p:nvCxnSpPr>
          <p:spPr>
            <a:xfrm>
              <a:off x="1354496" y="4902754"/>
              <a:ext cx="5830528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B2556E77-E915-7E1D-5937-8308EA541703}"/>
                </a:ext>
              </a:extLst>
            </p:cNvPr>
            <p:cNvCxnSpPr>
              <a:cxnSpLocks/>
            </p:cNvCxnSpPr>
            <p:nvPr/>
          </p:nvCxnSpPr>
          <p:spPr>
            <a:xfrm>
              <a:off x="1354496" y="5029956"/>
              <a:ext cx="5830528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6FBBC91F-2C76-F345-D9DD-4032DB5F51D3}"/>
                </a:ext>
              </a:extLst>
            </p:cNvPr>
            <p:cNvCxnSpPr>
              <a:cxnSpLocks/>
            </p:cNvCxnSpPr>
            <p:nvPr/>
          </p:nvCxnSpPr>
          <p:spPr>
            <a:xfrm>
              <a:off x="1354496" y="5157158"/>
              <a:ext cx="5830528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5124C730-411F-17DA-F31B-B9853A558FCC}"/>
                </a:ext>
              </a:extLst>
            </p:cNvPr>
            <p:cNvGrpSpPr/>
            <p:nvPr/>
          </p:nvGrpSpPr>
          <p:grpSpPr>
            <a:xfrm>
              <a:off x="1354495" y="2104301"/>
              <a:ext cx="5830529" cy="3180060"/>
              <a:chOff x="1273277" y="2104301"/>
              <a:chExt cx="5911747" cy="3180060"/>
            </a:xfrm>
          </p:grpSpPr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8061D33A-B201-1992-D855-4AF9287EA1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73277" y="2740316"/>
                <a:ext cx="5911747" cy="0"/>
              </a:xfrm>
              <a:prstGeom prst="line">
                <a:avLst/>
              </a:prstGeom>
              <a:ln>
                <a:solidFill>
                  <a:schemeClr val="tx2"/>
                </a:solidFill>
                <a:headEnd type="none" w="lg" len="med"/>
                <a:tailEnd type="non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21301338-060B-DE66-DEE9-4539593A186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73277" y="3376331"/>
                <a:ext cx="5911747" cy="0"/>
              </a:xfrm>
              <a:prstGeom prst="line">
                <a:avLst/>
              </a:prstGeom>
              <a:ln>
                <a:solidFill>
                  <a:schemeClr val="tx2"/>
                </a:solidFill>
                <a:headEnd type="none" w="lg" len="med"/>
                <a:tailEnd type="non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509C6CEA-A436-45A8-4546-0D4AD4FFE0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73277" y="4012345"/>
                <a:ext cx="5911747" cy="0"/>
              </a:xfrm>
              <a:prstGeom prst="line">
                <a:avLst/>
              </a:prstGeom>
              <a:ln>
                <a:solidFill>
                  <a:schemeClr val="tx2"/>
                </a:solidFill>
                <a:headEnd type="none" w="lg" len="med"/>
                <a:tailEnd type="non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58495C1D-6B30-C272-0805-A23716F751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73277" y="4648351"/>
                <a:ext cx="5911747" cy="0"/>
              </a:xfrm>
              <a:prstGeom prst="line">
                <a:avLst/>
              </a:prstGeom>
              <a:ln>
                <a:solidFill>
                  <a:schemeClr val="tx2"/>
                </a:solidFill>
                <a:headEnd type="none" w="lg" len="med"/>
                <a:tailEnd type="non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1A68CC3F-2B11-B2D5-CBE9-6388896D2CE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73277" y="5284361"/>
                <a:ext cx="5911747" cy="0"/>
              </a:xfrm>
              <a:prstGeom prst="line">
                <a:avLst/>
              </a:prstGeom>
              <a:ln>
                <a:solidFill>
                  <a:schemeClr val="tx2"/>
                </a:solidFill>
                <a:headEnd type="none" w="lg" len="med"/>
                <a:tailEnd type="non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F6EF7606-5F7E-0940-4699-4B154E5096F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73277" y="2104301"/>
                <a:ext cx="5911747" cy="0"/>
              </a:xfrm>
              <a:prstGeom prst="line">
                <a:avLst/>
              </a:prstGeom>
              <a:ln>
                <a:solidFill>
                  <a:schemeClr val="tx2"/>
                </a:solidFill>
                <a:headEnd type="none" w="lg" len="med"/>
                <a:tailEnd type="non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2C387040-1D29-3770-E465-DA2CD72F2660}"/>
                </a:ext>
              </a:extLst>
            </p:cNvPr>
            <p:cNvGrpSpPr/>
            <p:nvPr/>
          </p:nvGrpSpPr>
          <p:grpSpPr>
            <a:xfrm>
              <a:off x="1354496" y="2104300"/>
              <a:ext cx="5825886" cy="3180053"/>
              <a:chOff x="1354496" y="2104300"/>
              <a:chExt cx="5825886" cy="3252766"/>
            </a:xfrm>
          </p:grpSpPr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7165F195-22EB-C13C-51C5-653E3D27303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80382" y="2104300"/>
                <a:ext cx="0" cy="3252766"/>
              </a:xfrm>
              <a:prstGeom prst="line">
                <a:avLst/>
              </a:prstGeom>
              <a:ln>
                <a:solidFill>
                  <a:schemeClr val="tx2"/>
                </a:solidFill>
                <a:headEnd type="none" w="lg" len="med"/>
                <a:tailEnd type="non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>
                <a:extLst>
                  <a:ext uri="{FF2B5EF4-FFF2-40B4-BE49-F238E27FC236}">
                    <a16:creationId xmlns:a16="http://schemas.microsoft.com/office/drawing/2014/main" id="{C53A7E47-A414-D0A0-8CAD-558BD49613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19035" y="2104300"/>
                <a:ext cx="0" cy="3252766"/>
              </a:xfrm>
              <a:prstGeom prst="line">
                <a:avLst/>
              </a:prstGeom>
              <a:ln>
                <a:solidFill>
                  <a:schemeClr val="tx2"/>
                </a:solidFill>
                <a:headEnd type="none" w="lg" len="med"/>
                <a:tailEnd type="non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E76BAB51-3EF6-D26E-2512-B0E5E1FE12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51305" y="2104300"/>
                <a:ext cx="0" cy="3252766"/>
              </a:xfrm>
              <a:prstGeom prst="line">
                <a:avLst/>
              </a:prstGeom>
              <a:ln>
                <a:solidFill>
                  <a:schemeClr val="tx2"/>
                </a:solidFill>
                <a:headEnd type="none" w="lg" len="med"/>
                <a:tailEnd type="non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E51350AD-AD97-9CDE-4E54-977154E2843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83575" y="2104300"/>
                <a:ext cx="0" cy="3252766"/>
              </a:xfrm>
              <a:prstGeom prst="line">
                <a:avLst/>
              </a:prstGeom>
              <a:ln>
                <a:solidFill>
                  <a:schemeClr val="tx2"/>
                </a:solidFill>
                <a:headEnd type="none" w="lg" len="med"/>
                <a:tailEnd type="non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706CFBFE-6CF2-2CCA-8A19-56D2C30834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15845" y="2104300"/>
                <a:ext cx="0" cy="3252766"/>
              </a:xfrm>
              <a:prstGeom prst="line">
                <a:avLst/>
              </a:prstGeom>
              <a:ln>
                <a:solidFill>
                  <a:schemeClr val="tx2"/>
                </a:solidFill>
                <a:headEnd type="none" w="lg" len="med"/>
                <a:tailEnd type="non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A7AA5C84-5BE1-0B51-4CFB-CB6B582BEB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48115" y="2104300"/>
                <a:ext cx="0" cy="3252766"/>
              </a:xfrm>
              <a:prstGeom prst="line">
                <a:avLst/>
              </a:prstGeom>
              <a:ln>
                <a:solidFill>
                  <a:schemeClr val="tx2"/>
                </a:solidFill>
                <a:headEnd type="none" w="lg" len="med"/>
                <a:tailEnd type="non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E96581E8-1F31-1DC5-EDF2-1B013AC32E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54496" y="2104300"/>
                <a:ext cx="0" cy="3252766"/>
              </a:xfrm>
              <a:prstGeom prst="line">
                <a:avLst/>
              </a:prstGeom>
              <a:ln>
                <a:solidFill>
                  <a:schemeClr val="tx2"/>
                </a:solidFill>
                <a:headEnd type="none" w="lg" len="med"/>
                <a:tailEnd type="non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2DF797CF-921D-D88C-2741-C8E4770FC4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86766" y="2104300"/>
                <a:ext cx="0" cy="3252766"/>
              </a:xfrm>
              <a:prstGeom prst="line">
                <a:avLst/>
              </a:prstGeom>
              <a:ln>
                <a:solidFill>
                  <a:schemeClr val="tx2"/>
                </a:solidFill>
                <a:headEnd type="none" w="lg" len="med"/>
                <a:tailEnd type="non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0" name="Rectangle: Top Corners Rounded 109">
            <a:extLst>
              <a:ext uri="{FF2B5EF4-FFF2-40B4-BE49-F238E27FC236}">
                <a16:creationId xmlns:a16="http://schemas.microsoft.com/office/drawing/2014/main" id="{C7131484-4F94-0C40-E681-B5140C59803B}"/>
              </a:ext>
            </a:extLst>
          </p:cNvPr>
          <p:cNvSpPr/>
          <p:nvPr/>
        </p:nvSpPr>
        <p:spPr bwMode="auto">
          <a:xfrm>
            <a:off x="2419412" y="4341780"/>
            <a:ext cx="416346" cy="934971"/>
          </a:xfrm>
          <a:prstGeom prst="round2SameRect">
            <a:avLst/>
          </a:prstGeom>
          <a:solidFill>
            <a:schemeClr val="tx2"/>
          </a:solidFill>
          <a:ln>
            <a:solidFill>
              <a:schemeClr val="tx2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11" name="Rectangle: Top Corners Rounded 110">
            <a:extLst>
              <a:ext uri="{FF2B5EF4-FFF2-40B4-BE49-F238E27FC236}">
                <a16:creationId xmlns:a16="http://schemas.microsoft.com/office/drawing/2014/main" id="{01BD5865-BB0C-E8B0-6633-AA4BC0C1E1D0}"/>
              </a:ext>
            </a:extLst>
          </p:cNvPr>
          <p:cNvSpPr/>
          <p:nvPr/>
        </p:nvSpPr>
        <p:spPr bwMode="auto">
          <a:xfrm>
            <a:off x="3252454" y="4136362"/>
            <a:ext cx="416346" cy="1140390"/>
          </a:xfrm>
          <a:prstGeom prst="round2SameRect">
            <a:avLst/>
          </a:prstGeom>
          <a:solidFill>
            <a:schemeClr val="tx2"/>
          </a:solidFill>
          <a:ln>
            <a:solidFill>
              <a:schemeClr val="tx2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12" name="Rectangle: Top Corners Rounded 111">
            <a:extLst>
              <a:ext uri="{FF2B5EF4-FFF2-40B4-BE49-F238E27FC236}">
                <a16:creationId xmlns:a16="http://schemas.microsoft.com/office/drawing/2014/main" id="{AF0DB27A-676B-2C3B-1FB4-CBDC1799A2C4}"/>
              </a:ext>
            </a:extLst>
          </p:cNvPr>
          <p:cNvSpPr/>
          <p:nvPr/>
        </p:nvSpPr>
        <p:spPr bwMode="auto">
          <a:xfrm>
            <a:off x="4085496" y="3630469"/>
            <a:ext cx="416346" cy="1646280"/>
          </a:xfrm>
          <a:prstGeom prst="round2SameRect">
            <a:avLst/>
          </a:prstGeom>
          <a:solidFill>
            <a:schemeClr val="tx2"/>
          </a:solidFill>
          <a:ln>
            <a:solidFill>
              <a:schemeClr val="tx2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13" name="Rectangle: Top Corners Rounded 112">
            <a:extLst>
              <a:ext uri="{FF2B5EF4-FFF2-40B4-BE49-F238E27FC236}">
                <a16:creationId xmlns:a16="http://schemas.microsoft.com/office/drawing/2014/main" id="{5D7A231E-3663-7C8C-ED3E-A910EF647D60}"/>
              </a:ext>
            </a:extLst>
          </p:cNvPr>
          <p:cNvSpPr/>
          <p:nvPr/>
        </p:nvSpPr>
        <p:spPr bwMode="auto">
          <a:xfrm>
            <a:off x="4918539" y="3018904"/>
            <a:ext cx="416346" cy="2257845"/>
          </a:xfrm>
          <a:prstGeom prst="round2SameRect">
            <a:avLst/>
          </a:prstGeom>
          <a:solidFill>
            <a:schemeClr val="tx2"/>
          </a:solidFill>
          <a:ln>
            <a:solidFill>
              <a:schemeClr val="tx2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14" name="Rectangle: Top Corners Rounded 113">
            <a:extLst>
              <a:ext uri="{FF2B5EF4-FFF2-40B4-BE49-F238E27FC236}">
                <a16:creationId xmlns:a16="http://schemas.microsoft.com/office/drawing/2014/main" id="{7B5F77CE-CCF7-2153-A70D-17A6C3DCF25F}"/>
              </a:ext>
            </a:extLst>
          </p:cNvPr>
          <p:cNvSpPr/>
          <p:nvPr/>
        </p:nvSpPr>
        <p:spPr bwMode="auto">
          <a:xfrm>
            <a:off x="5751581" y="2404457"/>
            <a:ext cx="416346" cy="2872294"/>
          </a:xfrm>
          <a:prstGeom prst="round2SameRect">
            <a:avLst/>
          </a:prstGeom>
          <a:solidFill>
            <a:schemeClr val="tx2"/>
          </a:solidFill>
          <a:ln>
            <a:solidFill>
              <a:schemeClr val="tx2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15" name="Rectangle: Top Corners Rounded 114">
            <a:extLst>
              <a:ext uri="{FF2B5EF4-FFF2-40B4-BE49-F238E27FC236}">
                <a16:creationId xmlns:a16="http://schemas.microsoft.com/office/drawing/2014/main" id="{95C2E02A-15F9-AE5A-F3A8-D1A3E94EEACD}"/>
              </a:ext>
            </a:extLst>
          </p:cNvPr>
          <p:cNvSpPr/>
          <p:nvPr/>
        </p:nvSpPr>
        <p:spPr bwMode="auto">
          <a:xfrm>
            <a:off x="1586369" y="4623960"/>
            <a:ext cx="416346" cy="652791"/>
          </a:xfrm>
          <a:prstGeom prst="round2SameRect">
            <a:avLst/>
          </a:prstGeom>
          <a:solidFill>
            <a:schemeClr val="tx2"/>
          </a:solidFill>
          <a:ln>
            <a:solidFill>
              <a:schemeClr val="tx2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16" name="Rectangle: Top Corners Rounded 115">
            <a:extLst>
              <a:ext uri="{FF2B5EF4-FFF2-40B4-BE49-F238E27FC236}">
                <a16:creationId xmlns:a16="http://schemas.microsoft.com/office/drawing/2014/main" id="{B2A9032D-4CC9-0F76-0FFF-9C32C4F317A3}"/>
              </a:ext>
            </a:extLst>
          </p:cNvPr>
          <p:cNvSpPr/>
          <p:nvPr/>
        </p:nvSpPr>
        <p:spPr bwMode="auto">
          <a:xfrm>
            <a:off x="6584625" y="2062445"/>
            <a:ext cx="416346" cy="3214306"/>
          </a:xfrm>
          <a:prstGeom prst="round2SameRect">
            <a:avLst/>
          </a:prstGeom>
          <a:solidFill>
            <a:schemeClr val="tx2"/>
          </a:solidFill>
          <a:ln>
            <a:solidFill>
              <a:schemeClr val="tx2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84" name="Rectangle: Top Corners Rounded 83">
            <a:extLst>
              <a:ext uri="{FF2B5EF4-FFF2-40B4-BE49-F238E27FC236}">
                <a16:creationId xmlns:a16="http://schemas.microsoft.com/office/drawing/2014/main" id="{F25D669F-3862-001B-0018-B936D3BF481E}"/>
              </a:ext>
            </a:extLst>
          </p:cNvPr>
          <p:cNvSpPr/>
          <p:nvPr/>
        </p:nvSpPr>
        <p:spPr bwMode="auto">
          <a:xfrm>
            <a:off x="2393181" y="4341780"/>
            <a:ext cx="416346" cy="934971"/>
          </a:xfrm>
          <a:prstGeom prst="round2SameRect">
            <a:avLst/>
          </a:prstGeom>
          <a:solidFill>
            <a:schemeClr val="accent1"/>
          </a:solidFill>
          <a:ln>
            <a:solidFill>
              <a:schemeClr val="tx2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85" name="Rectangle: Top Corners Rounded 84">
            <a:extLst>
              <a:ext uri="{FF2B5EF4-FFF2-40B4-BE49-F238E27FC236}">
                <a16:creationId xmlns:a16="http://schemas.microsoft.com/office/drawing/2014/main" id="{17BD1A44-A3A2-3BDD-D258-A1E38340FF9E}"/>
              </a:ext>
            </a:extLst>
          </p:cNvPr>
          <p:cNvSpPr/>
          <p:nvPr/>
        </p:nvSpPr>
        <p:spPr bwMode="auto">
          <a:xfrm>
            <a:off x="3226223" y="4136362"/>
            <a:ext cx="416346" cy="1140390"/>
          </a:xfrm>
          <a:prstGeom prst="round2SameRect">
            <a:avLst/>
          </a:prstGeom>
          <a:solidFill>
            <a:schemeClr val="accent1"/>
          </a:solidFill>
          <a:ln>
            <a:solidFill>
              <a:schemeClr val="tx2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86" name="Rectangle: Top Corners Rounded 85">
            <a:extLst>
              <a:ext uri="{FF2B5EF4-FFF2-40B4-BE49-F238E27FC236}">
                <a16:creationId xmlns:a16="http://schemas.microsoft.com/office/drawing/2014/main" id="{FBB5FAAD-2937-BE7C-B562-F10F1BBEAEB3}"/>
              </a:ext>
            </a:extLst>
          </p:cNvPr>
          <p:cNvSpPr/>
          <p:nvPr/>
        </p:nvSpPr>
        <p:spPr bwMode="auto">
          <a:xfrm>
            <a:off x="4059265" y="3630469"/>
            <a:ext cx="416346" cy="1646280"/>
          </a:xfrm>
          <a:prstGeom prst="round2SameRect">
            <a:avLst/>
          </a:prstGeom>
          <a:solidFill>
            <a:schemeClr val="accent2"/>
          </a:solidFill>
          <a:ln>
            <a:solidFill>
              <a:schemeClr val="tx2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87" name="Rectangle: Top Corners Rounded 86">
            <a:extLst>
              <a:ext uri="{FF2B5EF4-FFF2-40B4-BE49-F238E27FC236}">
                <a16:creationId xmlns:a16="http://schemas.microsoft.com/office/drawing/2014/main" id="{17C758C2-E211-04B9-6EF3-BBBE438D65C3}"/>
              </a:ext>
            </a:extLst>
          </p:cNvPr>
          <p:cNvSpPr/>
          <p:nvPr/>
        </p:nvSpPr>
        <p:spPr bwMode="auto">
          <a:xfrm>
            <a:off x="4892308" y="3018904"/>
            <a:ext cx="416346" cy="2257845"/>
          </a:xfrm>
          <a:prstGeom prst="round2SameRect">
            <a:avLst/>
          </a:prstGeom>
          <a:solidFill>
            <a:schemeClr val="accent2"/>
          </a:solidFill>
          <a:ln>
            <a:solidFill>
              <a:schemeClr val="tx2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88" name="Rectangle: Top Corners Rounded 87">
            <a:extLst>
              <a:ext uri="{FF2B5EF4-FFF2-40B4-BE49-F238E27FC236}">
                <a16:creationId xmlns:a16="http://schemas.microsoft.com/office/drawing/2014/main" id="{BA93190A-92CF-6D79-66DB-69A28DE924B4}"/>
              </a:ext>
            </a:extLst>
          </p:cNvPr>
          <p:cNvSpPr/>
          <p:nvPr/>
        </p:nvSpPr>
        <p:spPr bwMode="auto">
          <a:xfrm>
            <a:off x="5725350" y="2404457"/>
            <a:ext cx="416346" cy="2872294"/>
          </a:xfrm>
          <a:prstGeom prst="round2SameRect">
            <a:avLst/>
          </a:prstGeom>
          <a:solidFill>
            <a:schemeClr val="accent3"/>
          </a:solidFill>
          <a:ln>
            <a:solidFill>
              <a:schemeClr val="tx2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0" name="Rectangle: Top Corners Rounded 89">
            <a:extLst>
              <a:ext uri="{FF2B5EF4-FFF2-40B4-BE49-F238E27FC236}">
                <a16:creationId xmlns:a16="http://schemas.microsoft.com/office/drawing/2014/main" id="{308D824C-9C20-6A12-D5A4-BC7DF1BFB30B}"/>
              </a:ext>
            </a:extLst>
          </p:cNvPr>
          <p:cNvSpPr/>
          <p:nvPr/>
        </p:nvSpPr>
        <p:spPr bwMode="auto">
          <a:xfrm>
            <a:off x="1560138" y="4623960"/>
            <a:ext cx="416346" cy="652791"/>
          </a:xfrm>
          <a:prstGeom prst="round2SameRect">
            <a:avLst/>
          </a:prstGeom>
          <a:solidFill>
            <a:schemeClr val="accent1"/>
          </a:solidFill>
          <a:ln>
            <a:solidFill>
              <a:schemeClr val="tx2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89" name="Rectangle: Top Corners Rounded 88">
            <a:extLst>
              <a:ext uri="{FF2B5EF4-FFF2-40B4-BE49-F238E27FC236}">
                <a16:creationId xmlns:a16="http://schemas.microsoft.com/office/drawing/2014/main" id="{05BD367C-51D1-8D12-23C2-45457454D2BC}"/>
              </a:ext>
            </a:extLst>
          </p:cNvPr>
          <p:cNvSpPr/>
          <p:nvPr/>
        </p:nvSpPr>
        <p:spPr bwMode="auto">
          <a:xfrm>
            <a:off x="6558394" y="2062445"/>
            <a:ext cx="416346" cy="3214306"/>
          </a:xfrm>
          <a:prstGeom prst="round2SameRect">
            <a:avLst/>
          </a:prstGeom>
          <a:solidFill>
            <a:schemeClr val="accent3"/>
          </a:solidFill>
          <a:ln>
            <a:solidFill>
              <a:schemeClr val="tx2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1261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DC45A4-0A7A-1197-B39D-697E09807A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BE5CC-1C80-404B-F618-C89B95F79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 OUR TEAM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F294EF5-BA1C-83EC-3CF3-F263EFDCCB40}"/>
              </a:ext>
            </a:extLst>
          </p:cNvPr>
          <p:cNvSpPr/>
          <p:nvPr/>
        </p:nvSpPr>
        <p:spPr bwMode="auto">
          <a:xfrm>
            <a:off x="624085" y="1497464"/>
            <a:ext cx="2551113" cy="4415282"/>
          </a:xfrm>
          <a:prstGeom prst="roundRect">
            <a:avLst>
              <a:gd name="adj" fmla="val 8605"/>
            </a:avLst>
          </a:prstGeom>
          <a:solidFill>
            <a:schemeClr val="tx2"/>
          </a:solidFill>
          <a:ln w="12700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B6545CE5-1552-206D-B6CF-10267CC9DB11}"/>
              </a:ext>
            </a:extLst>
          </p:cNvPr>
          <p:cNvSpPr/>
          <p:nvPr/>
        </p:nvSpPr>
        <p:spPr bwMode="auto">
          <a:xfrm>
            <a:off x="571500" y="1447800"/>
            <a:ext cx="2551113" cy="4415282"/>
          </a:xfrm>
          <a:prstGeom prst="roundRect">
            <a:avLst>
              <a:gd name="adj" fmla="val 8605"/>
            </a:avLst>
          </a:prstGeom>
          <a:solidFill>
            <a:schemeClr val="bg1"/>
          </a:solidFill>
          <a:ln w="12700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8779607B-4013-5688-DABB-5239E3870D0E}"/>
              </a:ext>
            </a:extLst>
          </p:cNvPr>
          <p:cNvSpPr/>
          <p:nvPr/>
        </p:nvSpPr>
        <p:spPr bwMode="auto">
          <a:xfrm>
            <a:off x="829785" y="4136889"/>
            <a:ext cx="1595167" cy="374121"/>
          </a:xfrm>
          <a:prstGeom prst="roundRect">
            <a:avLst>
              <a:gd name="adj" fmla="val 30705"/>
            </a:avLst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20040" tIns="9144" rIns="137160" bIns="9144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14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94A6DD2-D9E4-A463-F269-21F7D9787B6A}"/>
              </a:ext>
            </a:extLst>
          </p:cNvPr>
          <p:cNvSpPr/>
          <p:nvPr/>
        </p:nvSpPr>
        <p:spPr bwMode="auto">
          <a:xfrm>
            <a:off x="807038" y="4106475"/>
            <a:ext cx="1595167" cy="374121"/>
          </a:xfrm>
          <a:prstGeom prst="roundRect">
            <a:avLst>
              <a:gd name="adj" fmla="val 27131"/>
            </a:avLst>
          </a:prstGeom>
          <a:solidFill>
            <a:schemeClr val="accent1"/>
          </a:solidFill>
          <a:ln>
            <a:solidFill>
              <a:schemeClr val="tx2"/>
            </a:solidFill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20040" tIns="9144" rIns="137160" bIns="9144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14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4" name="Google Shape;437;p14">
            <a:extLst>
              <a:ext uri="{FF2B5EF4-FFF2-40B4-BE49-F238E27FC236}">
                <a16:creationId xmlns:a16="http://schemas.microsoft.com/office/drawing/2014/main" id="{6650ED9E-3984-A4C2-CEB7-02C908B6E178}"/>
              </a:ext>
            </a:extLst>
          </p:cNvPr>
          <p:cNvSpPr txBox="1"/>
          <p:nvPr/>
        </p:nvSpPr>
        <p:spPr>
          <a:xfrm>
            <a:off x="972079" y="4184711"/>
            <a:ext cx="1430127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 spc="100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JONATHAN DOE</a:t>
            </a:r>
            <a:endParaRPr lang="en-GB" sz="1600" i="0" u="none" strike="noStrike" cap="none" spc="100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5" name="Google Shape;436;p14">
            <a:extLst>
              <a:ext uri="{FF2B5EF4-FFF2-40B4-BE49-F238E27FC236}">
                <a16:creationId xmlns:a16="http://schemas.microsoft.com/office/drawing/2014/main" id="{17B1ECD1-6067-A4DB-4A95-603063FC7F21}"/>
              </a:ext>
            </a:extLst>
          </p:cNvPr>
          <p:cNvSpPr txBox="1"/>
          <p:nvPr/>
        </p:nvSpPr>
        <p:spPr>
          <a:xfrm>
            <a:off x="807039" y="4725184"/>
            <a:ext cx="2080034" cy="8740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US" sz="1200">
                <a:solidFill>
                  <a:schemeClr val="bg2"/>
                </a:solidFill>
              </a:rPr>
              <a:t>List key roles to show who leads your platform. Show top skills or wins to build expertise trust. </a:t>
            </a: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E76B02A8-AA80-DC76-CA24-D099D5D2E189}"/>
              </a:ext>
            </a:extLst>
          </p:cNvPr>
          <p:cNvSpPr/>
          <p:nvPr/>
        </p:nvSpPr>
        <p:spPr bwMode="auto">
          <a:xfrm>
            <a:off x="3465710" y="1497464"/>
            <a:ext cx="2551113" cy="4415282"/>
          </a:xfrm>
          <a:prstGeom prst="roundRect">
            <a:avLst>
              <a:gd name="adj" fmla="val 8605"/>
            </a:avLst>
          </a:prstGeom>
          <a:solidFill>
            <a:schemeClr val="tx2"/>
          </a:solidFill>
          <a:ln w="12700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326500F1-66AA-6CFC-ADF6-43EF9A0A444B}"/>
              </a:ext>
            </a:extLst>
          </p:cNvPr>
          <p:cNvSpPr/>
          <p:nvPr/>
        </p:nvSpPr>
        <p:spPr bwMode="auto">
          <a:xfrm>
            <a:off x="3400425" y="1447800"/>
            <a:ext cx="2551113" cy="4415282"/>
          </a:xfrm>
          <a:prstGeom prst="roundRect">
            <a:avLst>
              <a:gd name="adj" fmla="val 8605"/>
            </a:avLst>
          </a:prstGeom>
          <a:solidFill>
            <a:schemeClr val="bg1"/>
          </a:solidFill>
          <a:ln w="12700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074" name="Google Shape;436;p14">
            <a:extLst>
              <a:ext uri="{FF2B5EF4-FFF2-40B4-BE49-F238E27FC236}">
                <a16:creationId xmlns:a16="http://schemas.microsoft.com/office/drawing/2014/main" id="{D364AD4B-42B2-1387-88F3-7505B281D5BE}"/>
              </a:ext>
            </a:extLst>
          </p:cNvPr>
          <p:cNvSpPr txBox="1"/>
          <p:nvPr/>
        </p:nvSpPr>
        <p:spPr>
          <a:xfrm>
            <a:off x="3648664" y="4725184"/>
            <a:ext cx="2080034" cy="8740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US" sz="1200">
                <a:solidFill>
                  <a:schemeClr val="bg2"/>
                </a:solidFill>
              </a:rPr>
              <a:t>List key roles to show who leads your platform. Show top skills or wins to build expertise trust. </a:t>
            </a:r>
          </a:p>
        </p:txBody>
      </p:sp>
      <p:sp>
        <p:nvSpPr>
          <p:cNvPr id="3076" name="Rectangle: Rounded Corners 3075">
            <a:extLst>
              <a:ext uri="{FF2B5EF4-FFF2-40B4-BE49-F238E27FC236}">
                <a16:creationId xmlns:a16="http://schemas.microsoft.com/office/drawing/2014/main" id="{A966503E-7252-EB3D-7556-44BFC6919A86}"/>
              </a:ext>
            </a:extLst>
          </p:cNvPr>
          <p:cNvSpPr/>
          <p:nvPr/>
        </p:nvSpPr>
        <p:spPr bwMode="auto">
          <a:xfrm>
            <a:off x="6294635" y="1497464"/>
            <a:ext cx="2551113" cy="4415282"/>
          </a:xfrm>
          <a:prstGeom prst="roundRect">
            <a:avLst>
              <a:gd name="adj" fmla="val 8605"/>
            </a:avLst>
          </a:prstGeom>
          <a:solidFill>
            <a:schemeClr val="tx2"/>
          </a:solidFill>
          <a:ln w="12700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078" name="Rectangle: Rounded Corners 3077">
            <a:extLst>
              <a:ext uri="{FF2B5EF4-FFF2-40B4-BE49-F238E27FC236}">
                <a16:creationId xmlns:a16="http://schemas.microsoft.com/office/drawing/2014/main" id="{1EDDF870-AED8-3B04-77AC-CE246E5BBFB9}"/>
              </a:ext>
            </a:extLst>
          </p:cNvPr>
          <p:cNvSpPr/>
          <p:nvPr/>
        </p:nvSpPr>
        <p:spPr bwMode="auto">
          <a:xfrm>
            <a:off x="6242050" y="1447800"/>
            <a:ext cx="2551113" cy="4415282"/>
          </a:xfrm>
          <a:prstGeom prst="roundRect">
            <a:avLst>
              <a:gd name="adj" fmla="val 8605"/>
            </a:avLst>
          </a:prstGeom>
          <a:solidFill>
            <a:schemeClr val="bg1"/>
          </a:solidFill>
          <a:ln w="12700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096" name="Google Shape;436;p14">
            <a:extLst>
              <a:ext uri="{FF2B5EF4-FFF2-40B4-BE49-F238E27FC236}">
                <a16:creationId xmlns:a16="http://schemas.microsoft.com/office/drawing/2014/main" id="{127D09D9-C5A4-A6E2-375F-759FBCF945AD}"/>
              </a:ext>
            </a:extLst>
          </p:cNvPr>
          <p:cNvSpPr txBox="1"/>
          <p:nvPr/>
        </p:nvSpPr>
        <p:spPr>
          <a:xfrm>
            <a:off x="6477589" y="4725184"/>
            <a:ext cx="2080034" cy="8740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US" sz="1200">
                <a:solidFill>
                  <a:schemeClr val="bg2"/>
                </a:solidFill>
              </a:rPr>
              <a:t>List key roles to show who leads your platform. Show top skills or wins to build expertise trust. </a:t>
            </a:r>
          </a:p>
        </p:txBody>
      </p:sp>
      <p:sp>
        <p:nvSpPr>
          <p:cNvPr id="3097" name="Rectangle: Rounded Corners 3096">
            <a:extLst>
              <a:ext uri="{FF2B5EF4-FFF2-40B4-BE49-F238E27FC236}">
                <a16:creationId xmlns:a16="http://schemas.microsoft.com/office/drawing/2014/main" id="{9DF7E348-EA5F-A42F-0699-C9967BD162C4}"/>
              </a:ext>
            </a:extLst>
          </p:cNvPr>
          <p:cNvSpPr/>
          <p:nvPr/>
        </p:nvSpPr>
        <p:spPr bwMode="auto">
          <a:xfrm>
            <a:off x="9123560" y="1497464"/>
            <a:ext cx="2551113" cy="4415282"/>
          </a:xfrm>
          <a:prstGeom prst="roundRect">
            <a:avLst>
              <a:gd name="adj" fmla="val 8605"/>
            </a:avLst>
          </a:prstGeom>
          <a:solidFill>
            <a:schemeClr val="tx2"/>
          </a:solidFill>
          <a:ln w="12700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098" name="Rectangle: Rounded Corners 3097">
            <a:extLst>
              <a:ext uri="{FF2B5EF4-FFF2-40B4-BE49-F238E27FC236}">
                <a16:creationId xmlns:a16="http://schemas.microsoft.com/office/drawing/2014/main" id="{BDF084B2-65D1-4E70-C15D-56F2911D2C3A}"/>
              </a:ext>
            </a:extLst>
          </p:cNvPr>
          <p:cNvSpPr/>
          <p:nvPr/>
        </p:nvSpPr>
        <p:spPr bwMode="auto">
          <a:xfrm>
            <a:off x="9070975" y="1447800"/>
            <a:ext cx="2551113" cy="4415282"/>
          </a:xfrm>
          <a:prstGeom prst="roundRect">
            <a:avLst>
              <a:gd name="adj" fmla="val 8605"/>
            </a:avLst>
          </a:prstGeom>
          <a:solidFill>
            <a:schemeClr val="bg1"/>
          </a:solidFill>
          <a:ln w="12700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103" name="Google Shape;436;p14">
            <a:extLst>
              <a:ext uri="{FF2B5EF4-FFF2-40B4-BE49-F238E27FC236}">
                <a16:creationId xmlns:a16="http://schemas.microsoft.com/office/drawing/2014/main" id="{A72EBB13-E11F-92CD-862D-060EDD1E4F0B}"/>
              </a:ext>
            </a:extLst>
          </p:cNvPr>
          <p:cNvSpPr txBox="1"/>
          <p:nvPr/>
        </p:nvSpPr>
        <p:spPr>
          <a:xfrm>
            <a:off x="9306514" y="4725184"/>
            <a:ext cx="2080034" cy="8740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US" sz="1200">
                <a:solidFill>
                  <a:schemeClr val="bg2"/>
                </a:solidFill>
              </a:rPr>
              <a:t>List key roles to show who leads your platform. Show top skills or wins to build expertise trust. </a:t>
            </a:r>
          </a:p>
        </p:txBody>
      </p:sp>
      <p:sp>
        <p:nvSpPr>
          <p:cNvPr id="3108" name="Rectangle: Rounded Corners 3107">
            <a:extLst>
              <a:ext uri="{FF2B5EF4-FFF2-40B4-BE49-F238E27FC236}">
                <a16:creationId xmlns:a16="http://schemas.microsoft.com/office/drawing/2014/main" id="{B922F0A9-2CBE-4A6D-541F-99A8F5300B04}"/>
              </a:ext>
            </a:extLst>
          </p:cNvPr>
          <p:cNvSpPr/>
          <p:nvPr/>
        </p:nvSpPr>
        <p:spPr bwMode="auto">
          <a:xfrm>
            <a:off x="3671411" y="4136889"/>
            <a:ext cx="1595167" cy="374121"/>
          </a:xfrm>
          <a:prstGeom prst="roundRect">
            <a:avLst>
              <a:gd name="adj" fmla="val 30705"/>
            </a:avLst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20040" tIns="9144" rIns="137160" bIns="9144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14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109" name="Rectangle: Rounded Corners 3108">
            <a:extLst>
              <a:ext uri="{FF2B5EF4-FFF2-40B4-BE49-F238E27FC236}">
                <a16:creationId xmlns:a16="http://schemas.microsoft.com/office/drawing/2014/main" id="{28F93855-10DE-2AC6-0BED-1D17CC40DE91}"/>
              </a:ext>
            </a:extLst>
          </p:cNvPr>
          <p:cNvSpPr/>
          <p:nvPr/>
        </p:nvSpPr>
        <p:spPr bwMode="auto">
          <a:xfrm>
            <a:off x="3648664" y="4106475"/>
            <a:ext cx="1595167" cy="374121"/>
          </a:xfrm>
          <a:prstGeom prst="roundRect">
            <a:avLst>
              <a:gd name="adj" fmla="val 27131"/>
            </a:avLst>
          </a:prstGeom>
          <a:solidFill>
            <a:schemeClr val="accent2"/>
          </a:solidFill>
          <a:ln>
            <a:solidFill>
              <a:schemeClr val="tx2"/>
            </a:solidFill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20040" tIns="9144" rIns="137160" bIns="9144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14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110" name="Google Shape;437;p14">
            <a:extLst>
              <a:ext uri="{FF2B5EF4-FFF2-40B4-BE49-F238E27FC236}">
                <a16:creationId xmlns:a16="http://schemas.microsoft.com/office/drawing/2014/main" id="{5C398C14-324B-824A-3631-07328EEC08F2}"/>
              </a:ext>
            </a:extLst>
          </p:cNvPr>
          <p:cNvSpPr txBox="1"/>
          <p:nvPr/>
        </p:nvSpPr>
        <p:spPr>
          <a:xfrm>
            <a:off x="3813705" y="4184711"/>
            <a:ext cx="1430127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 spc="100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JONATHAN DOE</a:t>
            </a:r>
            <a:endParaRPr lang="en-GB" sz="1600" i="0" u="none" strike="noStrike" cap="none" spc="100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111" name="Rectangle: Rounded Corners 3110">
            <a:extLst>
              <a:ext uri="{FF2B5EF4-FFF2-40B4-BE49-F238E27FC236}">
                <a16:creationId xmlns:a16="http://schemas.microsoft.com/office/drawing/2014/main" id="{B08EAFBA-C374-8D8B-1202-5BD17B429B15}"/>
              </a:ext>
            </a:extLst>
          </p:cNvPr>
          <p:cNvSpPr/>
          <p:nvPr/>
        </p:nvSpPr>
        <p:spPr bwMode="auto">
          <a:xfrm>
            <a:off x="6500336" y="4136889"/>
            <a:ext cx="1595167" cy="374121"/>
          </a:xfrm>
          <a:prstGeom prst="roundRect">
            <a:avLst>
              <a:gd name="adj" fmla="val 30705"/>
            </a:avLst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20040" tIns="9144" rIns="137160" bIns="9144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14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112" name="Rectangle: Rounded Corners 3111">
            <a:extLst>
              <a:ext uri="{FF2B5EF4-FFF2-40B4-BE49-F238E27FC236}">
                <a16:creationId xmlns:a16="http://schemas.microsoft.com/office/drawing/2014/main" id="{7A54140A-2AEE-6578-9C71-9381CC7B30FB}"/>
              </a:ext>
            </a:extLst>
          </p:cNvPr>
          <p:cNvSpPr/>
          <p:nvPr/>
        </p:nvSpPr>
        <p:spPr bwMode="auto">
          <a:xfrm>
            <a:off x="6477589" y="4106475"/>
            <a:ext cx="1595167" cy="374121"/>
          </a:xfrm>
          <a:prstGeom prst="roundRect">
            <a:avLst>
              <a:gd name="adj" fmla="val 27131"/>
            </a:avLst>
          </a:prstGeom>
          <a:solidFill>
            <a:schemeClr val="accent3"/>
          </a:solidFill>
          <a:ln>
            <a:solidFill>
              <a:schemeClr val="tx2"/>
            </a:solidFill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20040" tIns="9144" rIns="137160" bIns="9144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14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113" name="Google Shape;437;p14">
            <a:extLst>
              <a:ext uri="{FF2B5EF4-FFF2-40B4-BE49-F238E27FC236}">
                <a16:creationId xmlns:a16="http://schemas.microsoft.com/office/drawing/2014/main" id="{958CBC15-338C-1F1A-0A96-C60BCDF4E46D}"/>
              </a:ext>
            </a:extLst>
          </p:cNvPr>
          <p:cNvSpPr txBox="1"/>
          <p:nvPr/>
        </p:nvSpPr>
        <p:spPr>
          <a:xfrm>
            <a:off x="6642630" y="4184711"/>
            <a:ext cx="1430127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 spc="100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JONATHAN DOE</a:t>
            </a:r>
            <a:endParaRPr lang="en-GB" sz="1600" i="0" u="none" strike="noStrike" cap="none" spc="100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114" name="Rectangle: Rounded Corners 3113">
            <a:extLst>
              <a:ext uri="{FF2B5EF4-FFF2-40B4-BE49-F238E27FC236}">
                <a16:creationId xmlns:a16="http://schemas.microsoft.com/office/drawing/2014/main" id="{9C1F20AC-746B-91D9-5B71-6188F46A0BEC}"/>
              </a:ext>
            </a:extLst>
          </p:cNvPr>
          <p:cNvSpPr/>
          <p:nvPr/>
        </p:nvSpPr>
        <p:spPr bwMode="auto">
          <a:xfrm>
            <a:off x="9329261" y="4136889"/>
            <a:ext cx="1595167" cy="374121"/>
          </a:xfrm>
          <a:prstGeom prst="roundRect">
            <a:avLst>
              <a:gd name="adj" fmla="val 30705"/>
            </a:avLst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20040" tIns="9144" rIns="137160" bIns="9144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14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115" name="Rectangle: Rounded Corners 3114">
            <a:extLst>
              <a:ext uri="{FF2B5EF4-FFF2-40B4-BE49-F238E27FC236}">
                <a16:creationId xmlns:a16="http://schemas.microsoft.com/office/drawing/2014/main" id="{BFFEDE9D-E659-032E-D0E3-AD634E1DDD30}"/>
              </a:ext>
            </a:extLst>
          </p:cNvPr>
          <p:cNvSpPr/>
          <p:nvPr/>
        </p:nvSpPr>
        <p:spPr bwMode="auto">
          <a:xfrm>
            <a:off x="9306514" y="4106475"/>
            <a:ext cx="1595167" cy="374121"/>
          </a:xfrm>
          <a:prstGeom prst="roundRect">
            <a:avLst>
              <a:gd name="adj" fmla="val 27131"/>
            </a:avLst>
          </a:prstGeom>
          <a:solidFill>
            <a:schemeClr val="accent4"/>
          </a:solidFill>
          <a:ln>
            <a:solidFill>
              <a:schemeClr val="tx2"/>
            </a:solidFill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20040" tIns="9144" rIns="137160" bIns="9144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14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116" name="Google Shape;437;p14">
            <a:extLst>
              <a:ext uri="{FF2B5EF4-FFF2-40B4-BE49-F238E27FC236}">
                <a16:creationId xmlns:a16="http://schemas.microsoft.com/office/drawing/2014/main" id="{66A4A170-9D28-EB2A-8885-A7416A426F51}"/>
              </a:ext>
            </a:extLst>
          </p:cNvPr>
          <p:cNvSpPr txBox="1"/>
          <p:nvPr/>
        </p:nvSpPr>
        <p:spPr>
          <a:xfrm>
            <a:off x="9471555" y="4184711"/>
            <a:ext cx="1430127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 spc="100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JONATHAN DOE</a:t>
            </a:r>
            <a:endParaRPr lang="en-GB" sz="1600" i="0" u="none" strike="noStrike" cap="none" spc="100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120" name="Rectangle: Rounded Corners 3119">
            <a:extLst>
              <a:ext uri="{FF2B5EF4-FFF2-40B4-BE49-F238E27FC236}">
                <a16:creationId xmlns:a16="http://schemas.microsoft.com/office/drawing/2014/main" id="{6715A771-6EBD-4088-DE25-CE61346E445B}"/>
              </a:ext>
            </a:extLst>
          </p:cNvPr>
          <p:cNvSpPr/>
          <p:nvPr/>
        </p:nvSpPr>
        <p:spPr bwMode="auto">
          <a:xfrm>
            <a:off x="2512538" y="4106475"/>
            <a:ext cx="374535" cy="374121"/>
          </a:xfrm>
          <a:prstGeom prst="roundRect">
            <a:avLst>
              <a:gd name="adj" fmla="val 27131"/>
            </a:avLst>
          </a:prstGeom>
          <a:solidFill>
            <a:schemeClr val="accent1"/>
          </a:solidFill>
          <a:ln>
            <a:solidFill>
              <a:schemeClr val="tx2"/>
            </a:solidFill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20040" tIns="9144" rIns="137160" bIns="9144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14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121" name="Rectangle: Rounded Corners 3120">
            <a:extLst>
              <a:ext uri="{FF2B5EF4-FFF2-40B4-BE49-F238E27FC236}">
                <a16:creationId xmlns:a16="http://schemas.microsoft.com/office/drawing/2014/main" id="{C55C1BA3-A2E6-AA84-A974-4ADBADC976C7}"/>
              </a:ext>
            </a:extLst>
          </p:cNvPr>
          <p:cNvSpPr/>
          <p:nvPr/>
        </p:nvSpPr>
        <p:spPr bwMode="auto">
          <a:xfrm>
            <a:off x="8183088" y="4106475"/>
            <a:ext cx="374535" cy="374121"/>
          </a:xfrm>
          <a:prstGeom prst="roundRect">
            <a:avLst>
              <a:gd name="adj" fmla="val 27131"/>
            </a:avLst>
          </a:prstGeom>
          <a:solidFill>
            <a:schemeClr val="accent3"/>
          </a:solidFill>
          <a:ln>
            <a:solidFill>
              <a:schemeClr val="tx2"/>
            </a:solidFill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20040" tIns="9144" rIns="137160" bIns="9144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14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122" name="Rectangle: Rounded Corners 3121">
            <a:extLst>
              <a:ext uri="{FF2B5EF4-FFF2-40B4-BE49-F238E27FC236}">
                <a16:creationId xmlns:a16="http://schemas.microsoft.com/office/drawing/2014/main" id="{10D20095-71A7-B80E-6E2D-A75F744E68C7}"/>
              </a:ext>
            </a:extLst>
          </p:cNvPr>
          <p:cNvSpPr/>
          <p:nvPr/>
        </p:nvSpPr>
        <p:spPr bwMode="auto">
          <a:xfrm>
            <a:off x="5354163" y="4106475"/>
            <a:ext cx="374535" cy="374121"/>
          </a:xfrm>
          <a:prstGeom prst="roundRect">
            <a:avLst>
              <a:gd name="adj" fmla="val 27131"/>
            </a:avLst>
          </a:prstGeom>
          <a:solidFill>
            <a:schemeClr val="accent2"/>
          </a:solidFill>
          <a:ln>
            <a:solidFill>
              <a:schemeClr val="tx2"/>
            </a:solidFill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20040" tIns="9144" rIns="137160" bIns="9144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14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123" name="Rectangle: Rounded Corners 3122">
            <a:extLst>
              <a:ext uri="{FF2B5EF4-FFF2-40B4-BE49-F238E27FC236}">
                <a16:creationId xmlns:a16="http://schemas.microsoft.com/office/drawing/2014/main" id="{FC0D4983-96FB-5BAB-D16E-8D8D0C4E8283}"/>
              </a:ext>
            </a:extLst>
          </p:cNvPr>
          <p:cNvSpPr/>
          <p:nvPr/>
        </p:nvSpPr>
        <p:spPr bwMode="auto">
          <a:xfrm>
            <a:off x="11012013" y="4106475"/>
            <a:ext cx="374535" cy="374121"/>
          </a:xfrm>
          <a:prstGeom prst="roundRect">
            <a:avLst>
              <a:gd name="adj" fmla="val 27131"/>
            </a:avLst>
          </a:prstGeom>
          <a:solidFill>
            <a:schemeClr val="accent4"/>
          </a:solidFill>
          <a:ln>
            <a:solidFill>
              <a:schemeClr val="tx2"/>
            </a:solidFill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20040" tIns="9144" rIns="137160" bIns="9144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14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3130" name="Graphic 3129">
            <a:extLst>
              <a:ext uri="{FF2B5EF4-FFF2-40B4-BE49-F238E27FC236}">
                <a16:creationId xmlns:a16="http://schemas.microsoft.com/office/drawing/2014/main" id="{8B488C18-57D0-D850-ACC5-7C02A8C864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90981" y="4184711"/>
            <a:ext cx="217648" cy="217648"/>
          </a:xfrm>
          <a:prstGeom prst="rect">
            <a:avLst/>
          </a:prstGeom>
        </p:spPr>
      </p:pic>
      <p:pic>
        <p:nvPicPr>
          <p:cNvPr id="3131" name="Graphic 3130">
            <a:extLst>
              <a:ext uri="{FF2B5EF4-FFF2-40B4-BE49-F238E27FC236}">
                <a16:creationId xmlns:a16="http://schemas.microsoft.com/office/drawing/2014/main" id="{2A9EE916-23B1-2466-A3A7-A79270098A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32606" y="4184711"/>
            <a:ext cx="217648" cy="217648"/>
          </a:xfrm>
          <a:prstGeom prst="rect">
            <a:avLst/>
          </a:prstGeom>
        </p:spPr>
      </p:pic>
      <p:pic>
        <p:nvPicPr>
          <p:cNvPr id="3132" name="Graphic 3131">
            <a:extLst>
              <a:ext uri="{FF2B5EF4-FFF2-40B4-BE49-F238E27FC236}">
                <a16:creationId xmlns:a16="http://schemas.microsoft.com/office/drawing/2014/main" id="{BB855FA7-D7F6-FE39-FE10-5F95C8B42D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61531" y="4184711"/>
            <a:ext cx="217648" cy="217648"/>
          </a:xfrm>
          <a:prstGeom prst="rect">
            <a:avLst/>
          </a:prstGeom>
        </p:spPr>
      </p:pic>
      <p:pic>
        <p:nvPicPr>
          <p:cNvPr id="3133" name="Graphic 3132">
            <a:extLst>
              <a:ext uri="{FF2B5EF4-FFF2-40B4-BE49-F238E27FC236}">
                <a16:creationId xmlns:a16="http://schemas.microsoft.com/office/drawing/2014/main" id="{F35AA383-50CE-A6D2-EDC1-E567BA5078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90456" y="4184711"/>
            <a:ext cx="217648" cy="217648"/>
          </a:xfrm>
          <a:prstGeom prst="rect">
            <a:avLst/>
          </a:prstGeom>
        </p:spPr>
      </p:pic>
      <p:sp>
        <p:nvSpPr>
          <p:cNvPr id="5129" name="Picture Placeholder 5128">
            <a:extLst>
              <a:ext uri="{FF2B5EF4-FFF2-40B4-BE49-F238E27FC236}">
                <a16:creationId xmlns:a16="http://schemas.microsoft.com/office/drawing/2014/main" id="{5BE1B3F2-3718-E7D1-D551-E9F7ADAA40F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131" name="Picture Placeholder 5130">
            <a:extLst>
              <a:ext uri="{FF2B5EF4-FFF2-40B4-BE49-F238E27FC236}">
                <a16:creationId xmlns:a16="http://schemas.microsoft.com/office/drawing/2014/main" id="{0AB8E5F9-D50E-AE3A-6BFA-6BF0DF7898D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132" name="Picture Placeholder 5131">
            <a:extLst>
              <a:ext uri="{FF2B5EF4-FFF2-40B4-BE49-F238E27FC236}">
                <a16:creationId xmlns:a16="http://schemas.microsoft.com/office/drawing/2014/main" id="{19C4EC5A-BF3D-4332-3A00-43401F9E6EE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133" name="Picture Placeholder 5132">
            <a:extLst>
              <a:ext uri="{FF2B5EF4-FFF2-40B4-BE49-F238E27FC236}">
                <a16:creationId xmlns:a16="http://schemas.microsoft.com/office/drawing/2014/main" id="{2A801648-EF0A-9BC0-8934-D0B4D515DD6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125" name="Freeform: Shape 5124">
            <a:extLst>
              <a:ext uri="{FF2B5EF4-FFF2-40B4-BE49-F238E27FC236}">
                <a16:creationId xmlns:a16="http://schemas.microsoft.com/office/drawing/2014/main" id="{339CB069-DCA7-CCB8-8DCC-597FBADB9A72}"/>
              </a:ext>
            </a:extLst>
          </p:cNvPr>
          <p:cNvSpPr/>
          <p:nvPr/>
        </p:nvSpPr>
        <p:spPr bwMode="auto">
          <a:xfrm>
            <a:off x="3553296" y="1574949"/>
            <a:ext cx="2270768" cy="2267712"/>
          </a:xfrm>
          <a:custGeom>
            <a:avLst/>
            <a:gdLst>
              <a:gd name="connsiteX0" fmla="*/ 227837 w 2270768"/>
              <a:gd name="connsiteY0" fmla="*/ 0 h 2267712"/>
              <a:gd name="connsiteX1" fmla="*/ 2042931 w 2270768"/>
              <a:gd name="connsiteY1" fmla="*/ 0 h 2267712"/>
              <a:gd name="connsiteX2" fmla="*/ 2270768 w 2270768"/>
              <a:gd name="connsiteY2" fmla="*/ 227837 h 2267712"/>
              <a:gd name="connsiteX3" fmla="*/ 2270768 w 2270768"/>
              <a:gd name="connsiteY3" fmla="*/ 2039875 h 2267712"/>
              <a:gd name="connsiteX4" fmla="*/ 2042931 w 2270768"/>
              <a:gd name="connsiteY4" fmla="*/ 2267712 h 2267712"/>
              <a:gd name="connsiteX5" fmla="*/ 227837 w 2270768"/>
              <a:gd name="connsiteY5" fmla="*/ 2267712 h 2267712"/>
              <a:gd name="connsiteX6" fmla="*/ 0 w 2270768"/>
              <a:gd name="connsiteY6" fmla="*/ 2039875 h 2267712"/>
              <a:gd name="connsiteX7" fmla="*/ 0 w 2270768"/>
              <a:gd name="connsiteY7" fmla="*/ 227837 h 2267712"/>
              <a:gd name="connsiteX8" fmla="*/ 227837 w 2270768"/>
              <a:gd name="connsiteY8" fmla="*/ 0 h 2267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768" h="2267712">
                <a:moveTo>
                  <a:pt x="227837" y="0"/>
                </a:moveTo>
                <a:lnTo>
                  <a:pt x="2042931" y="0"/>
                </a:lnTo>
                <a:cubicBezTo>
                  <a:pt x="2168762" y="0"/>
                  <a:pt x="2270768" y="102006"/>
                  <a:pt x="2270768" y="227837"/>
                </a:cubicBezTo>
                <a:lnTo>
                  <a:pt x="2270768" y="2039875"/>
                </a:lnTo>
                <a:cubicBezTo>
                  <a:pt x="2270768" y="2165706"/>
                  <a:pt x="2168762" y="2267712"/>
                  <a:pt x="2042931" y="2267712"/>
                </a:cubicBezTo>
                <a:lnTo>
                  <a:pt x="227837" y="2267712"/>
                </a:lnTo>
                <a:cubicBezTo>
                  <a:pt x="102006" y="2267712"/>
                  <a:pt x="0" y="2165706"/>
                  <a:pt x="0" y="2039875"/>
                </a:cubicBezTo>
                <a:lnTo>
                  <a:pt x="0" y="227837"/>
                </a:lnTo>
                <a:cubicBezTo>
                  <a:pt x="0" y="102006"/>
                  <a:pt x="102006" y="0"/>
                  <a:pt x="227837" y="0"/>
                </a:cubicBezTo>
                <a:close/>
              </a:path>
            </a:pathLst>
          </a:custGeom>
          <a:noFill/>
          <a:ln w="12700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123" name="Freeform: Shape 5122">
            <a:extLst>
              <a:ext uri="{FF2B5EF4-FFF2-40B4-BE49-F238E27FC236}">
                <a16:creationId xmlns:a16="http://schemas.microsoft.com/office/drawing/2014/main" id="{3FF6DA14-5FD7-DFA7-6C25-8D5A806B8011}"/>
              </a:ext>
            </a:extLst>
          </p:cNvPr>
          <p:cNvSpPr/>
          <p:nvPr/>
        </p:nvSpPr>
        <p:spPr bwMode="auto">
          <a:xfrm>
            <a:off x="6382221" y="1574949"/>
            <a:ext cx="2270768" cy="2267712"/>
          </a:xfrm>
          <a:custGeom>
            <a:avLst/>
            <a:gdLst>
              <a:gd name="connsiteX0" fmla="*/ 227837 w 2270768"/>
              <a:gd name="connsiteY0" fmla="*/ 0 h 2267712"/>
              <a:gd name="connsiteX1" fmla="*/ 2042931 w 2270768"/>
              <a:gd name="connsiteY1" fmla="*/ 0 h 2267712"/>
              <a:gd name="connsiteX2" fmla="*/ 2270768 w 2270768"/>
              <a:gd name="connsiteY2" fmla="*/ 227837 h 2267712"/>
              <a:gd name="connsiteX3" fmla="*/ 2270768 w 2270768"/>
              <a:gd name="connsiteY3" fmla="*/ 2039875 h 2267712"/>
              <a:gd name="connsiteX4" fmla="*/ 2042931 w 2270768"/>
              <a:gd name="connsiteY4" fmla="*/ 2267712 h 2267712"/>
              <a:gd name="connsiteX5" fmla="*/ 227837 w 2270768"/>
              <a:gd name="connsiteY5" fmla="*/ 2267712 h 2267712"/>
              <a:gd name="connsiteX6" fmla="*/ 0 w 2270768"/>
              <a:gd name="connsiteY6" fmla="*/ 2039875 h 2267712"/>
              <a:gd name="connsiteX7" fmla="*/ 0 w 2270768"/>
              <a:gd name="connsiteY7" fmla="*/ 227837 h 2267712"/>
              <a:gd name="connsiteX8" fmla="*/ 227837 w 2270768"/>
              <a:gd name="connsiteY8" fmla="*/ 0 h 2267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768" h="2267712">
                <a:moveTo>
                  <a:pt x="227837" y="0"/>
                </a:moveTo>
                <a:lnTo>
                  <a:pt x="2042931" y="0"/>
                </a:lnTo>
                <a:cubicBezTo>
                  <a:pt x="2168762" y="0"/>
                  <a:pt x="2270768" y="102006"/>
                  <a:pt x="2270768" y="227837"/>
                </a:cubicBezTo>
                <a:lnTo>
                  <a:pt x="2270768" y="2039875"/>
                </a:lnTo>
                <a:cubicBezTo>
                  <a:pt x="2270768" y="2165706"/>
                  <a:pt x="2168762" y="2267712"/>
                  <a:pt x="2042931" y="2267712"/>
                </a:cubicBezTo>
                <a:lnTo>
                  <a:pt x="227837" y="2267712"/>
                </a:lnTo>
                <a:cubicBezTo>
                  <a:pt x="102006" y="2267712"/>
                  <a:pt x="0" y="2165706"/>
                  <a:pt x="0" y="2039875"/>
                </a:cubicBezTo>
                <a:lnTo>
                  <a:pt x="0" y="227837"/>
                </a:lnTo>
                <a:cubicBezTo>
                  <a:pt x="0" y="102006"/>
                  <a:pt x="102006" y="0"/>
                  <a:pt x="227837" y="0"/>
                </a:cubicBezTo>
                <a:close/>
              </a:path>
            </a:pathLst>
          </a:custGeom>
          <a:noFill/>
          <a:ln w="12700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121" name="Freeform: Shape 5120">
            <a:extLst>
              <a:ext uri="{FF2B5EF4-FFF2-40B4-BE49-F238E27FC236}">
                <a16:creationId xmlns:a16="http://schemas.microsoft.com/office/drawing/2014/main" id="{D478D391-EF4E-3F26-A1DB-B6DDC5AB9615}"/>
              </a:ext>
            </a:extLst>
          </p:cNvPr>
          <p:cNvSpPr/>
          <p:nvPr/>
        </p:nvSpPr>
        <p:spPr bwMode="auto">
          <a:xfrm>
            <a:off x="9211146" y="1574949"/>
            <a:ext cx="2270768" cy="2267712"/>
          </a:xfrm>
          <a:custGeom>
            <a:avLst/>
            <a:gdLst>
              <a:gd name="connsiteX0" fmla="*/ 227837 w 2270768"/>
              <a:gd name="connsiteY0" fmla="*/ 0 h 2267712"/>
              <a:gd name="connsiteX1" fmla="*/ 2042931 w 2270768"/>
              <a:gd name="connsiteY1" fmla="*/ 0 h 2267712"/>
              <a:gd name="connsiteX2" fmla="*/ 2270768 w 2270768"/>
              <a:gd name="connsiteY2" fmla="*/ 227837 h 2267712"/>
              <a:gd name="connsiteX3" fmla="*/ 2270768 w 2270768"/>
              <a:gd name="connsiteY3" fmla="*/ 2039875 h 2267712"/>
              <a:gd name="connsiteX4" fmla="*/ 2042931 w 2270768"/>
              <a:gd name="connsiteY4" fmla="*/ 2267712 h 2267712"/>
              <a:gd name="connsiteX5" fmla="*/ 227837 w 2270768"/>
              <a:gd name="connsiteY5" fmla="*/ 2267712 h 2267712"/>
              <a:gd name="connsiteX6" fmla="*/ 0 w 2270768"/>
              <a:gd name="connsiteY6" fmla="*/ 2039875 h 2267712"/>
              <a:gd name="connsiteX7" fmla="*/ 0 w 2270768"/>
              <a:gd name="connsiteY7" fmla="*/ 227837 h 2267712"/>
              <a:gd name="connsiteX8" fmla="*/ 227837 w 2270768"/>
              <a:gd name="connsiteY8" fmla="*/ 0 h 2267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768" h="2267712">
                <a:moveTo>
                  <a:pt x="227837" y="0"/>
                </a:moveTo>
                <a:lnTo>
                  <a:pt x="2042931" y="0"/>
                </a:lnTo>
                <a:cubicBezTo>
                  <a:pt x="2168762" y="0"/>
                  <a:pt x="2270768" y="102006"/>
                  <a:pt x="2270768" y="227837"/>
                </a:cubicBezTo>
                <a:lnTo>
                  <a:pt x="2270768" y="2039875"/>
                </a:lnTo>
                <a:cubicBezTo>
                  <a:pt x="2270768" y="2165706"/>
                  <a:pt x="2168762" y="2267712"/>
                  <a:pt x="2042931" y="2267712"/>
                </a:cubicBezTo>
                <a:lnTo>
                  <a:pt x="227837" y="2267712"/>
                </a:lnTo>
                <a:cubicBezTo>
                  <a:pt x="102006" y="2267712"/>
                  <a:pt x="0" y="2165706"/>
                  <a:pt x="0" y="2039875"/>
                </a:cubicBezTo>
                <a:lnTo>
                  <a:pt x="0" y="227837"/>
                </a:lnTo>
                <a:cubicBezTo>
                  <a:pt x="0" y="102006"/>
                  <a:pt x="102006" y="0"/>
                  <a:pt x="227837" y="0"/>
                </a:cubicBezTo>
                <a:close/>
              </a:path>
            </a:pathLst>
          </a:custGeom>
          <a:noFill/>
          <a:ln w="12700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120" name="Freeform: Shape 5119">
            <a:extLst>
              <a:ext uri="{FF2B5EF4-FFF2-40B4-BE49-F238E27FC236}">
                <a16:creationId xmlns:a16="http://schemas.microsoft.com/office/drawing/2014/main" id="{A0E38DBE-756F-CDE8-4633-3D2BF8DACD33}"/>
              </a:ext>
            </a:extLst>
          </p:cNvPr>
          <p:cNvSpPr/>
          <p:nvPr/>
        </p:nvSpPr>
        <p:spPr bwMode="auto">
          <a:xfrm>
            <a:off x="711672" y="1574950"/>
            <a:ext cx="2270768" cy="2267712"/>
          </a:xfrm>
          <a:custGeom>
            <a:avLst/>
            <a:gdLst>
              <a:gd name="connsiteX0" fmla="*/ 227837 w 2270768"/>
              <a:gd name="connsiteY0" fmla="*/ 0 h 2267712"/>
              <a:gd name="connsiteX1" fmla="*/ 2042931 w 2270768"/>
              <a:gd name="connsiteY1" fmla="*/ 0 h 2267712"/>
              <a:gd name="connsiteX2" fmla="*/ 2270768 w 2270768"/>
              <a:gd name="connsiteY2" fmla="*/ 227837 h 2267712"/>
              <a:gd name="connsiteX3" fmla="*/ 2270768 w 2270768"/>
              <a:gd name="connsiteY3" fmla="*/ 2039875 h 2267712"/>
              <a:gd name="connsiteX4" fmla="*/ 2042931 w 2270768"/>
              <a:gd name="connsiteY4" fmla="*/ 2267712 h 2267712"/>
              <a:gd name="connsiteX5" fmla="*/ 227837 w 2270768"/>
              <a:gd name="connsiteY5" fmla="*/ 2267712 h 2267712"/>
              <a:gd name="connsiteX6" fmla="*/ 0 w 2270768"/>
              <a:gd name="connsiteY6" fmla="*/ 2039875 h 2267712"/>
              <a:gd name="connsiteX7" fmla="*/ 0 w 2270768"/>
              <a:gd name="connsiteY7" fmla="*/ 227837 h 2267712"/>
              <a:gd name="connsiteX8" fmla="*/ 227837 w 2270768"/>
              <a:gd name="connsiteY8" fmla="*/ 0 h 2267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768" h="2267712">
                <a:moveTo>
                  <a:pt x="227837" y="0"/>
                </a:moveTo>
                <a:lnTo>
                  <a:pt x="2042931" y="0"/>
                </a:lnTo>
                <a:cubicBezTo>
                  <a:pt x="2168762" y="0"/>
                  <a:pt x="2270768" y="102006"/>
                  <a:pt x="2270768" y="227837"/>
                </a:cubicBezTo>
                <a:lnTo>
                  <a:pt x="2270768" y="2039875"/>
                </a:lnTo>
                <a:cubicBezTo>
                  <a:pt x="2270768" y="2165706"/>
                  <a:pt x="2168762" y="2267712"/>
                  <a:pt x="2042931" y="2267712"/>
                </a:cubicBezTo>
                <a:lnTo>
                  <a:pt x="227837" y="2267712"/>
                </a:lnTo>
                <a:cubicBezTo>
                  <a:pt x="102006" y="2267712"/>
                  <a:pt x="0" y="2165706"/>
                  <a:pt x="0" y="2039875"/>
                </a:cubicBezTo>
                <a:lnTo>
                  <a:pt x="0" y="227837"/>
                </a:lnTo>
                <a:cubicBezTo>
                  <a:pt x="0" y="102006"/>
                  <a:pt x="102006" y="0"/>
                  <a:pt x="227837" y="0"/>
                </a:cubicBezTo>
                <a:close/>
              </a:path>
            </a:pathLst>
          </a:custGeom>
          <a:noFill/>
          <a:ln w="12700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3022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F12CC8-A903-8A0D-D6E8-FDCCF5EC6F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AF0D2BA9-E454-030C-EAA0-8D72D198D2DC}"/>
              </a:ext>
            </a:extLst>
          </p:cNvPr>
          <p:cNvGrpSpPr/>
          <p:nvPr/>
        </p:nvGrpSpPr>
        <p:grpSpPr>
          <a:xfrm>
            <a:off x="571500" y="4029346"/>
            <a:ext cx="2603698" cy="2177087"/>
            <a:chOff x="571500" y="3735658"/>
            <a:chExt cx="2603698" cy="2177087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9C3F123A-713E-F05C-BB6E-9EE364C1A299}"/>
                </a:ext>
              </a:extLst>
            </p:cNvPr>
            <p:cNvSpPr/>
            <p:nvPr/>
          </p:nvSpPr>
          <p:spPr bwMode="auto">
            <a:xfrm>
              <a:off x="624085" y="3785322"/>
              <a:ext cx="2551113" cy="2127423"/>
            </a:xfrm>
            <a:prstGeom prst="roundRect">
              <a:avLst>
                <a:gd name="adj" fmla="val 8605"/>
              </a:avLst>
            </a:prstGeom>
            <a:solidFill>
              <a:schemeClr val="tx2"/>
            </a:solidFill>
            <a:ln w="12700">
              <a:solidFill>
                <a:schemeClr val="tx2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D947CEF6-598B-803F-7BF9-E677182F8686}"/>
                </a:ext>
              </a:extLst>
            </p:cNvPr>
            <p:cNvSpPr/>
            <p:nvPr/>
          </p:nvSpPr>
          <p:spPr bwMode="auto">
            <a:xfrm>
              <a:off x="571500" y="3735658"/>
              <a:ext cx="2551113" cy="2127423"/>
            </a:xfrm>
            <a:prstGeom prst="roundRect">
              <a:avLst>
                <a:gd name="adj" fmla="val 8605"/>
              </a:avLst>
            </a:prstGeom>
            <a:solidFill>
              <a:schemeClr val="bg1"/>
            </a:solidFill>
            <a:ln w="12700">
              <a:solidFill>
                <a:schemeClr val="tx2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485291C-6E5C-9E52-5906-077EFC59E24E}"/>
              </a:ext>
            </a:extLst>
          </p:cNvPr>
          <p:cNvGrpSpPr/>
          <p:nvPr/>
        </p:nvGrpSpPr>
        <p:grpSpPr>
          <a:xfrm>
            <a:off x="3404129" y="4029346"/>
            <a:ext cx="2603698" cy="2177087"/>
            <a:chOff x="3400425" y="3735658"/>
            <a:chExt cx="2603698" cy="2177087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1B5ED0A7-B363-7207-924D-C88BADC4C0BD}"/>
                </a:ext>
              </a:extLst>
            </p:cNvPr>
            <p:cNvSpPr/>
            <p:nvPr/>
          </p:nvSpPr>
          <p:spPr bwMode="auto">
            <a:xfrm>
              <a:off x="3453010" y="3785322"/>
              <a:ext cx="2551113" cy="2127423"/>
            </a:xfrm>
            <a:prstGeom prst="roundRect">
              <a:avLst>
                <a:gd name="adj" fmla="val 8605"/>
              </a:avLst>
            </a:prstGeom>
            <a:solidFill>
              <a:schemeClr val="tx2"/>
            </a:solidFill>
            <a:ln w="12700">
              <a:solidFill>
                <a:schemeClr val="tx2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8F719048-9F00-0B91-5F64-51B56AAE6C65}"/>
                </a:ext>
              </a:extLst>
            </p:cNvPr>
            <p:cNvSpPr/>
            <p:nvPr/>
          </p:nvSpPr>
          <p:spPr bwMode="auto">
            <a:xfrm>
              <a:off x="3400425" y="3735658"/>
              <a:ext cx="2551113" cy="2127423"/>
            </a:xfrm>
            <a:prstGeom prst="roundRect">
              <a:avLst>
                <a:gd name="adj" fmla="val 8605"/>
              </a:avLst>
            </a:prstGeom>
            <a:solidFill>
              <a:schemeClr val="bg1"/>
            </a:solidFill>
            <a:ln w="12700">
              <a:solidFill>
                <a:schemeClr val="tx2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E01E7B9-CA0A-1F1D-E444-D414920E18AC}"/>
              </a:ext>
            </a:extLst>
          </p:cNvPr>
          <p:cNvGrpSpPr/>
          <p:nvPr/>
        </p:nvGrpSpPr>
        <p:grpSpPr>
          <a:xfrm>
            <a:off x="6236758" y="4029346"/>
            <a:ext cx="2603698" cy="2177087"/>
            <a:chOff x="6229350" y="3735658"/>
            <a:chExt cx="2603698" cy="2177087"/>
          </a:xfrm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FE56817C-A1DB-86AA-05EF-B9F4FAB2DF3A}"/>
                </a:ext>
              </a:extLst>
            </p:cNvPr>
            <p:cNvSpPr/>
            <p:nvPr/>
          </p:nvSpPr>
          <p:spPr bwMode="auto">
            <a:xfrm>
              <a:off x="6281935" y="3785322"/>
              <a:ext cx="2551113" cy="2127423"/>
            </a:xfrm>
            <a:prstGeom prst="roundRect">
              <a:avLst>
                <a:gd name="adj" fmla="val 8605"/>
              </a:avLst>
            </a:prstGeom>
            <a:solidFill>
              <a:schemeClr val="tx2"/>
            </a:solidFill>
            <a:ln w="12700">
              <a:solidFill>
                <a:schemeClr val="tx2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6A18EC75-4DC1-2CA6-FC7B-46A96A8A3974}"/>
                </a:ext>
              </a:extLst>
            </p:cNvPr>
            <p:cNvSpPr/>
            <p:nvPr/>
          </p:nvSpPr>
          <p:spPr bwMode="auto">
            <a:xfrm>
              <a:off x="6229350" y="3735658"/>
              <a:ext cx="2551113" cy="2127423"/>
            </a:xfrm>
            <a:prstGeom prst="roundRect">
              <a:avLst>
                <a:gd name="adj" fmla="val 8605"/>
              </a:avLst>
            </a:prstGeom>
            <a:solidFill>
              <a:schemeClr val="bg1"/>
            </a:solidFill>
            <a:ln w="12700">
              <a:solidFill>
                <a:schemeClr val="tx2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75BF9D1-FE32-C46B-CB34-72DBAF616B10}"/>
              </a:ext>
            </a:extLst>
          </p:cNvPr>
          <p:cNvGrpSpPr/>
          <p:nvPr/>
        </p:nvGrpSpPr>
        <p:grpSpPr>
          <a:xfrm>
            <a:off x="9069387" y="4029346"/>
            <a:ext cx="2603698" cy="2177087"/>
            <a:chOff x="9069387" y="3735658"/>
            <a:chExt cx="2603698" cy="2177087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D8E79EEF-C62F-9B35-13C4-66BB50B80ACD}"/>
                </a:ext>
              </a:extLst>
            </p:cNvPr>
            <p:cNvSpPr/>
            <p:nvPr/>
          </p:nvSpPr>
          <p:spPr bwMode="auto">
            <a:xfrm>
              <a:off x="9121972" y="3785322"/>
              <a:ext cx="2551113" cy="2127423"/>
            </a:xfrm>
            <a:prstGeom prst="roundRect">
              <a:avLst>
                <a:gd name="adj" fmla="val 8605"/>
              </a:avLst>
            </a:prstGeom>
            <a:solidFill>
              <a:schemeClr val="tx2"/>
            </a:solidFill>
            <a:ln w="12700">
              <a:solidFill>
                <a:schemeClr val="tx2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E61302BD-F22C-EDC2-A572-83C499C39003}"/>
                </a:ext>
              </a:extLst>
            </p:cNvPr>
            <p:cNvSpPr/>
            <p:nvPr/>
          </p:nvSpPr>
          <p:spPr bwMode="auto">
            <a:xfrm>
              <a:off x="9069387" y="3735658"/>
              <a:ext cx="2551113" cy="2127423"/>
            </a:xfrm>
            <a:prstGeom prst="roundRect">
              <a:avLst>
                <a:gd name="adj" fmla="val 8605"/>
              </a:avLst>
            </a:prstGeom>
            <a:solidFill>
              <a:schemeClr val="bg1"/>
            </a:solidFill>
            <a:ln w="12700">
              <a:solidFill>
                <a:schemeClr val="tx2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</p:grp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27EC63F8-AB2F-3F6B-08C3-BB2DF1158712}"/>
              </a:ext>
            </a:extLst>
          </p:cNvPr>
          <p:cNvSpPr/>
          <p:nvPr/>
        </p:nvSpPr>
        <p:spPr bwMode="auto">
          <a:xfrm>
            <a:off x="649407" y="661988"/>
            <a:ext cx="11049000" cy="3136900"/>
          </a:xfrm>
          <a:prstGeom prst="roundRect">
            <a:avLst>
              <a:gd name="adj" fmla="val 3106"/>
            </a:avLst>
          </a:prstGeom>
          <a:solidFill>
            <a:schemeClr val="tx2"/>
          </a:solidFill>
          <a:ln w="12700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AD9E40A6-9E81-26D8-661F-C06427EA23FA}"/>
              </a:ext>
            </a:extLst>
          </p:cNvPr>
          <p:cNvSpPr/>
          <p:nvPr/>
        </p:nvSpPr>
        <p:spPr bwMode="auto">
          <a:xfrm>
            <a:off x="571500" y="585788"/>
            <a:ext cx="11049000" cy="3136900"/>
          </a:xfrm>
          <a:prstGeom prst="roundRect">
            <a:avLst>
              <a:gd name="adj" fmla="val 3106"/>
            </a:avLst>
          </a:prstGeom>
          <a:solidFill>
            <a:schemeClr val="bg1"/>
          </a:solidFill>
          <a:ln w="12700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76" name="Picture Placeholder 75">
            <a:extLst>
              <a:ext uri="{FF2B5EF4-FFF2-40B4-BE49-F238E27FC236}">
                <a16:creationId xmlns:a16="http://schemas.microsoft.com/office/drawing/2014/main" id="{9043A190-5E3F-3B5F-E2E7-9EA6D0EF93A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Google Shape;436;p14">
            <a:extLst>
              <a:ext uri="{FF2B5EF4-FFF2-40B4-BE49-F238E27FC236}">
                <a16:creationId xmlns:a16="http://schemas.microsoft.com/office/drawing/2014/main" id="{FDFB8FFB-58C5-3F68-7949-1BF0C9CA7BF5}"/>
              </a:ext>
            </a:extLst>
          </p:cNvPr>
          <p:cNvSpPr txBox="1"/>
          <p:nvPr/>
        </p:nvSpPr>
        <p:spPr>
          <a:xfrm>
            <a:off x="999206" y="2346222"/>
            <a:ext cx="3483597" cy="8063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3736" indent="-173736">
              <a:spcBef>
                <a:spcPts val="600"/>
              </a:spcBef>
            </a:pPr>
            <a:r>
              <a:rPr lang="en-US" sz="1200">
                <a:solidFill>
                  <a:schemeClr val="bg2"/>
                </a:solidFill>
              </a:rPr>
              <a:t>Share bold vision to transform elearning.</a:t>
            </a:r>
          </a:p>
          <a:p>
            <a:pPr marL="173736" indent="-173736">
              <a:spcBef>
                <a:spcPts val="600"/>
              </a:spcBef>
            </a:pPr>
            <a:r>
              <a:rPr lang="en-US" sz="1200">
                <a:solidFill>
                  <a:schemeClr val="bg2"/>
                </a:solidFill>
              </a:rPr>
              <a:t> Show why now is ideal to join mission. </a:t>
            </a:r>
          </a:p>
          <a:p>
            <a:pPr marL="173736" indent="-173736">
              <a:spcBef>
                <a:spcPts val="600"/>
              </a:spcBef>
            </a:pPr>
            <a:r>
              <a:rPr lang="en-US" sz="1200">
                <a:solidFill>
                  <a:schemeClr val="bg2"/>
                </a:solidFill>
              </a:rPr>
              <a:t>Highlight learner gains from your impact. </a:t>
            </a:r>
          </a:p>
        </p:txBody>
      </p:sp>
      <p:sp>
        <p:nvSpPr>
          <p:cNvPr id="59" name="Google Shape;437;p14">
            <a:extLst>
              <a:ext uri="{FF2B5EF4-FFF2-40B4-BE49-F238E27FC236}">
                <a16:creationId xmlns:a16="http://schemas.microsoft.com/office/drawing/2014/main" id="{3DB40B59-9FDF-1325-D3E8-73226181BEFE}"/>
              </a:ext>
            </a:extLst>
          </p:cNvPr>
          <p:cNvSpPr txBox="1"/>
          <p:nvPr/>
        </p:nvSpPr>
        <p:spPr>
          <a:xfrm>
            <a:off x="855457" y="5214029"/>
            <a:ext cx="1613197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 spc="100">
                <a:solidFill>
                  <a:schemeClr val="tx2"/>
                </a:solidFill>
                <a:latin typeface="+mj-lt"/>
                <a:ea typeface="Arial"/>
                <a:cs typeface="Arial"/>
                <a:sym typeface="Montserrat"/>
              </a:rPr>
              <a:t>ADDRESS</a:t>
            </a:r>
            <a:endParaRPr lang="en-GB" sz="1600" i="0" u="none" strike="noStrike" cap="none" spc="100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60" name="Google Shape;436;p14">
            <a:extLst>
              <a:ext uri="{FF2B5EF4-FFF2-40B4-BE49-F238E27FC236}">
                <a16:creationId xmlns:a16="http://schemas.microsoft.com/office/drawing/2014/main" id="{3ED1BE79-B876-62FF-D00E-8482B3B5BA38}"/>
              </a:ext>
            </a:extLst>
          </p:cNvPr>
          <p:cNvSpPr txBox="1"/>
          <p:nvPr/>
        </p:nvSpPr>
        <p:spPr>
          <a:xfrm>
            <a:off x="855457" y="5536609"/>
            <a:ext cx="1960244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1 Nuzum Court Buffalo, NY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17177464-917C-C94E-232C-60C281EE9813}"/>
              </a:ext>
            </a:extLst>
          </p:cNvPr>
          <p:cNvSpPr/>
          <p:nvPr/>
        </p:nvSpPr>
        <p:spPr bwMode="auto">
          <a:xfrm>
            <a:off x="855457" y="4311853"/>
            <a:ext cx="671718" cy="671718"/>
          </a:xfrm>
          <a:prstGeom prst="ellipse">
            <a:avLst/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36" name="Google Shape;437;p14">
            <a:extLst>
              <a:ext uri="{FF2B5EF4-FFF2-40B4-BE49-F238E27FC236}">
                <a16:creationId xmlns:a16="http://schemas.microsoft.com/office/drawing/2014/main" id="{D55688CA-1F26-14E0-18E2-EE8A10D708AB}"/>
              </a:ext>
            </a:extLst>
          </p:cNvPr>
          <p:cNvSpPr txBox="1"/>
          <p:nvPr/>
        </p:nvSpPr>
        <p:spPr>
          <a:xfrm>
            <a:off x="3676205" y="5214029"/>
            <a:ext cx="1613197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 spc="100">
                <a:solidFill>
                  <a:schemeClr val="tx2"/>
                </a:solidFill>
                <a:latin typeface="+mj-lt"/>
                <a:ea typeface="Arial"/>
                <a:cs typeface="Arial"/>
                <a:sym typeface="Montserrat"/>
              </a:rPr>
              <a:t>EMAIL</a:t>
            </a:r>
            <a:endParaRPr lang="en-GB" sz="1600" i="0" u="none" strike="noStrike" cap="none" spc="100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7" name="Google Shape;436;p14">
            <a:extLst>
              <a:ext uri="{FF2B5EF4-FFF2-40B4-BE49-F238E27FC236}">
                <a16:creationId xmlns:a16="http://schemas.microsoft.com/office/drawing/2014/main" id="{5E500802-39BF-1161-BA81-51795FFA0808}"/>
              </a:ext>
            </a:extLst>
          </p:cNvPr>
          <p:cNvSpPr txBox="1"/>
          <p:nvPr/>
        </p:nvSpPr>
        <p:spPr>
          <a:xfrm>
            <a:off x="3676205" y="5536609"/>
            <a:ext cx="2158538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contact@ocvembor.com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DFC3E7CE-A7DE-CB6C-E0A9-091DCEB38FDF}"/>
              </a:ext>
            </a:extLst>
          </p:cNvPr>
          <p:cNvSpPr/>
          <p:nvPr/>
        </p:nvSpPr>
        <p:spPr bwMode="auto">
          <a:xfrm>
            <a:off x="3676205" y="4311853"/>
            <a:ext cx="671718" cy="671718"/>
          </a:xfrm>
          <a:prstGeom prst="ellipse">
            <a:avLst/>
          </a:prstGeom>
          <a:solidFill>
            <a:schemeClr val="accent2"/>
          </a:solidFill>
          <a:ln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41" name="Google Shape;437;p14">
            <a:extLst>
              <a:ext uri="{FF2B5EF4-FFF2-40B4-BE49-F238E27FC236}">
                <a16:creationId xmlns:a16="http://schemas.microsoft.com/office/drawing/2014/main" id="{A497C433-F3A6-E5CA-F70A-0E4E1CCE8A4B}"/>
              </a:ext>
            </a:extLst>
          </p:cNvPr>
          <p:cNvSpPr txBox="1"/>
          <p:nvPr/>
        </p:nvSpPr>
        <p:spPr>
          <a:xfrm>
            <a:off x="6496953" y="5214029"/>
            <a:ext cx="1613197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 spc="100">
                <a:solidFill>
                  <a:schemeClr val="tx2"/>
                </a:solidFill>
                <a:latin typeface="+mj-lt"/>
                <a:ea typeface="Arial"/>
                <a:cs typeface="Arial"/>
                <a:sym typeface="Montserrat"/>
              </a:rPr>
              <a:t>NUMBER</a:t>
            </a:r>
            <a:endParaRPr lang="en-GB" sz="1600" i="0" u="none" strike="noStrike" cap="none" spc="100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36;p14">
            <a:extLst>
              <a:ext uri="{FF2B5EF4-FFF2-40B4-BE49-F238E27FC236}">
                <a16:creationId xmlns:a16="http://schemas.microsoft.com/office/drawing/2014/main" id="{9ECAEC50-1DE4-C161-8FEB-3EEA797166CB}"/>
              </a:ext>
            </a:extLst>
          </p:cNvPr>
          <p:cNvSpPr txBox="1"/>
          <p:nvPr/>
        </p:nvSpPr>
        <p:spPr>
          <a:xfrm>
            <a:off x="6496953" y="5536609"/>
            <a:ext cx="1702490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+1 234-567-8910</a:t>
            </a:r>
          </a:p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5D778081-E30C-D176-4378-2FFD7F5CDE40}"/>
              </a:ext>
            </a:extLst>
          </p:cNvPr>
          <p:cNvSpPr/>
          <p:nvPr/>
        </p:nvSpPr>
        <p:spPr bwMode="auto">
          <a:xfrm>
            <a:off x="6496953" y="4311853"/>
            <a:ext cx="671718" cy="671718"/>
          </a:xfrm>
          <a:prstGeom prst="ellipse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62" name="Google Shape;437;p14">
            <a:extLst>
              <a:ext uri="{FF2B5EF4-FFF2-40B4-BE49-F238E27FC236}">
                <a16:creationId xmlns:a16="http://schemas.microsoft.com/office/drawing/2014/main" id="{F8D21B06-4590-796A-B08A-6523EDC43933}"/>
              </a:ext>
            </a:extLst>
          </p:cNvPr>
          <p:cNvSpPr txBox="1"/>
          <p:nvPr/>
        </p:nvSpPr>
        <p:spPr>
          <a:xfrm>
            <a:off x="9317701" y="5214029"/>
            <a:ext cx="1613197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 spc="100">
                <a:solidFill>
                  <a:schemeClr val="tx2"/>
                </a:solidFill>
                <a:latin typeface="+mj-lt"/>
                <a:ea typeface="Arial"/>
                <a:cs typeface="Arial"/>
                <a:sym typeface="Montserrat"/>
              </a:rPr>
              <a:t>WEBSITE</a:t>
            </a:r>
            <a:endParaRPr lang="en-GB" sz="1600" i="0" u="none" strike="noStrike" cap="none" spc="100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63" name="Google Shape;436;p14">
            <a:extLst>
              <a:ext uri="{FF2B5EF4-FFF2-40B4-BE49-F238E27FC236}">
                <a16:creationId xmlns:a16="http://schemas.microsoft.com/office/drawing/2014/main" id="{E5BC9494-2E26-D4ED-D3D5-10B31DFCFD1C}"/>
              </a:ext>
            </a:extLst>
          </p:cNvPr>
          <p:cNvSpPr txBox="1"/>
          <p:nvPr/>
        </p:nvSpPr>
        <p:spPr>
          <a:xfrm>
            <a:off x="9317701" y="5536609"/>
            <a:ext cx="2018842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https://ocvembor.com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9CD9CFEF-C8F6-FC99-DABA-767262900482}"/>
              </a:ext>
            </a:extLst>
          </p:cNvPr>
          <p:cNvSpPr/>
          <p:nvPr/>
        </p:nvSpPr>
        <p:spPr bwMode="auto">
          <a:xfrm>
            <a:off x="9317701" y="4311853"/>
            <a:ext cx="671718" cy="671718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pic>
        <p:nvPicPr>
          <p:cNvPr id="68" name="Graphic 67">
            <a:extLst>
              <a:ext uri="{FF2B5EF4-FFF2-40B4-BE49-F238E27FC236}">
                <a16:creationId xmlns:a16="http://schemas.microsoft.com/office/drawing/2014/main" id="{2CE4A70F-FDE3-4E4B-17A9-EAF9629302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0440" y="4496836"/>
            <a:ext cx="301752" cy="301752"/>
          </a:xfrm>
          <a:prstGeom prst="rect">
            <a:avLst/>
          </a:prstGeom>
        </p:spPr>
      </p:pic>
      <p:pic>
        <p:nvPicPr>
          <p:cNvPr id="69" name="Graphic 68">
            <a:extLst>
              <a:ext uri="{FF2B5EF4-FFF2-40B4-BE49-F238E27FC236}">
                <a16:creationId xmlns:a16="http://schemas.microsoft.com/office/drawing/2014/main" id="{CE2270C3-33C0-86E5-6E51-0ED327D206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70332" y="4505980"/>
            <a:ext cx="283464" cy="283464"/>
          </a:xfrm>
          <a:prstGeom prst="rect">
            <a:avLst/>
          </a:prstGeom>
        </p:spPr>
      </p:pic>
      <p:pic>
        <p:nvPicPr>
          <p:cNvPr id="70" name="Graphic 69">
            <a:extLst>
              <a:ext uri="{FF2B5EF4-FFF2-40B4-BE49-F238E27FC236}">
                <a16:creationId xmlns:a16="http://schemas.microsoft.com/office/drawing/2014/main" id="{EE86172A-B3E7-694D-AC5A-4FF6891D393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691080" y="4505980"/>
            <a:ext cx="283464" cy="283464"/>
          </a:xfrm>
          <a:prstGeom prst="rect">
            <a:avLst/>
          </a:prstGeom>
        </p:spPr>
      </p:pic>
      <p:pic>
        <p:nvPicPr>
          <p:cNvPr id="71" name="Graphic 70">
            <a:extLst>
              <a:ext uri="{FF2B5EF4-FFF2-40B4-BE49-F238E27FC236}">
                <a16:creationId xmlns:a16="http://schemas.microsoft.com/office/drawing/2014/main" id="{FA84D763-A3AF-FC97-C602-3CD06D5875C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502684" y="4496836"/>
            <a:ext cx="301752" cy="301752"/>
          </a:xfrm>
          <a:prstGeom prst="rect">
            <a:avLst/>
          </a:prstGeom>
        </p:spPr>
      </p:pic>
      <p:sp>
        <p:nvSpPr>
          <p:cNvPr id="80" name="Title 1">
            <a:extLst>
              <a:ext uri="{FF2B5EF4-FFF2-40B4-BE49-F238E27FC236}">
                <a16:creationId xmlns:a16="http://schemas.microsoft.com/office/drawing/2014/main" id="{4BFC7A0A-85C4-08B0-2513-9CC305DDC2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9206" y="1124980"/>
            <a:ext cx="3483597" cy="984885"/>
          </a:xfrm>
        </p:spPr>
        <p:txBody>
          <a:bodyPr/>
          <a:lstStyle/>
          <a:p>
            <a:r>
              <a:rPr lang="en-US"/>
              <a:t>JOIN OUR </a:t>
            </a:r>
            <a:br>
              <a:rPr lang="en-US"/>
            </a:br>
            <a:r>
              <a:rPr lang="en-US"/>
              <a:t>LEARNING JOURNEY</a:t>
            </a:r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039805F2-C74C-C2DE-A912-706E0214E4B8}"/>
              </a:ext>
            </a:extLst>
          </p:cNvPr>
          <p:cNvSpPr/>
          <p:nvPr/>
        </p:nvSpPr>
        <p:spPr bwMode="auto">
          <a:xfrm>
            <a:off x="5299074" y="750887"/>
            <a:ext cx="6131934" cy="2798956"/>
          </a:xfrm>
          <a:custGeom>
            <a:avLst/>
            <a:gdLst>
              <a:gd name="connsiteX0" fmla="*/ 221174 w 6131934"/>
              <a:gd name="connsiteY0" fmla="*/ 0 h 2798956"/>
              <a:gd name="connsiteX1" fmla="*/ 5910760 w 6131934"/>
              <a:gd name="connsiteY1" fmla="*/ 0 h 2798956"/>
              <a:gd name="connsiteX2" fmla="*/ 6131934 w 6131934"/>
              <a:gd name="connsiteY2" fmla="*/ 221174 h 2798956"/>
              <a:gd name="connsiteX3" fmla="*/ 6131934 w 6131934"/>
              <a:gd name="connsiteY3" fmla="*/ 2577782 h 2798956"/>
              <a:gd name="connsiteX4" fmla="*/ 5910760 w 6131934"/>
              <a:gd name="connsiteY4" fmla="*/ 2798956 h 2798956"/>
              <a:gd name="connsiteX5" fmla="*/ 221174 w 6131934"/>
              <a:gd name="connsiteY5" fmla="*/ 2798956 h 2798956"/>
              <a:gd name="connsiteX6" fmla="*/ 0 w 6131934"/>
              <a:gd name="connsiteY6" fmla="*/ 2577782 h 2798956"/>
              <a:gd name="connsiteX7" fmla="*/ 0 w 6131934"/>
              <a:gd name="connsiteY7" fmla="*/ 221174 h 2798956"/>
              <a:gd name="connsiteX8" fmla="*/ 221174 w 6131934"/>
              <a:gd name="connsiteY8" fmla="*/ 0 h 2798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31934" h="2798956">
                <a:moveTo>
                  <a:pt x="221174" y="0"/>
                </a:moveTo>
                <a:lnTo>
                  <a:pt x="5910760" y="0"/>
                </a:lnTo>
                <a:cubicBezTo>
                  <a:pt x="6032911" y="0"/>
                  <a:pt x="6131934" y="99023"/>
                  <a:pt x="6131934" y="221174"/>
                </a:cubicBezTo>
                <a:lnTo>
                  <a:pt x="6131934" y="2577782"/>
                </a:lnTo>
                <a:cubicBezTo>
                  <a:pt x="6131934" y="2699933"/>
                  <a:pt x="6032911" y="2798956"/>
                  <a:pt x="5910760" y="2798956"/>
                </a:cubicBezTo>
                <a:lnTo>
                  <a:pt x="221174" y="2798956"/>
                </a:lnTo>
                <a:cubicBezTo>
                  <a:pt x="99023" y="2798956"/>
                  <a:pt x="0" y="2699933"/>
                  <a:pt x="0" y="2577782"/>
                </a:cubicBezTo>
                <a:lnTo>
                  <a:pt x="0" y="221174"/>
                </a:lnTo>
                <a:cubicBezTo>
                  <a:pt x="0" y="99023"/>
                  <a:pt x="99023" y="0"/>
                  <a:pt x="221174" y="0"/>
                </a:cubicBezTo>
                <a:close/>
              </a:path>
            </a:pathLst>
          </a:custGeom>
          <a:noFill/>
          <a:ln w="12700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5052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44657131-9BED-331B-CFB9-AAB6B270CC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26" t="11736" r="23924" b="44269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7D2B0CC-1F44-D23C-F4E2-886215AF2216}"/>
              </a:ext>
            </a:extLst>
          </p:cNvPr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060419">
              <a:alpha val="30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D8A01ACA-DEF7-3680-7549-3C549C5AFF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563" y="1944340"/>
            <a:ext cx="2176462" cy="319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6D84338-DB8E-0EE0-77C7-7ACDFE605604}"/>
              </a:ext>
            </a:extLst>
          </p:cNvPr>
          <p:cNvSpPr txBox="1"/>
          <p:nvPr/>
        </p:nvSpPr>
        <p:spPr>
          <a:xfrm>
            <a:off x="2510847" y="2942217"/>
            <a:ext cx="7196176" cy="1009727"/>
          </a:xfrm>
          <a:custGeom>
            <a:avLst/>
            <a:gdLst/>
            <a:ahLst/>
            <a:cxnLst/>
            <a:rect l="l" t="t" r="r" b="b"/>
            <a:pathLst>
              <a:path w="7196176" h="1009727">
                <a:moveTo>
                  <a:pt x="5145253" y="927431"/>
                </a:moveTo>
                <a:lnTo>
                  <a:pt x="5231206" y="927431"/>
                </a:lnTo>
                <a:lnTo>
                  <a:pt x="5231206" y="1001040"/>
                </a:lnTo>
                <a:lnTo>
                  <a:pt x="5145253" y="1001040"/>
                </a:lnTo>
                <a:close/>
                <a:moveTo>
                  <a:pt x="3521337" y="728548"/>
                </a:moveTo>
                <a:lnTo>
                  <a:pt x="3480609" y="856107"/>
                </a:lnTo>
                <a:lnTo>
                  <a:pt x="3579823" y="856107"/>
                </a:lnTo>
                <a:lnTo>
                  <a:pt x="3538061" y="728548"/>
                </a:lnTo>
                <a:close/>
                <a:moveTo>
                  <a:pt x="2474595" y="727177"/>
                </a:moveTo>
                <a:cubicBezTo>
                  <a:pt x="2458746" y="727177"/>
                  <a:pt x="2444572" y="729768"/>
                  <a:pt x="2432076" y="734949"/>
                </a:cubicBezTo>
                <a:cubicBezTo>
                  <a:pt x="2419579" y="740131"/>
                  <a:pt x="2408835" y="747522"/>
                  <a:pt x="2399843" y="757123"/>
                </a:cubicBezTo>
                <a:cubicBezTo>
                  <a:pt x="2390851" y="766725"/>
                  <a:pt x="2384070" y="778002"/>
                  <a:pt x="2379498" y="790956"/>
                </a:cubicBezTo>
                <a:cubicBezTo>
                  <a:pt x="2374926" y="803910"/>
                  <a:pt x="2372639" y="818160"/>
                  <a:pt x="2372639" y="833704"/>
                </a:cubicBezTo>
                <a:cubicBezTo>
                  <a:pt x="2372639" y="848335"/>
                  <a:pt x="2374926" y="862051"/>
                  <a:pt x="2379498" y="874852"/>
                </a:cubicBezTo>
                <a:cubicBezTo>
                  <a:pt x="2384070" y="887654"/>
                  <a:pt x="2390851" y="898932"/>
                  <a:pt x="2399843" y="908685"/>
                </a:cubicBezTo>
                <a:cubicBezTo>
                  <a:pt x="2408835" y="918439"/>
                  <a:pt x="2419579" y="926059"/>
                  <a:pt x="2432076" y="931545"/>
                </a:cubicBezTo>
                <a:cubicBezTo>
                  <a:pt x="2444572" y="937032"/>
                  <a:pt x="2458746" y="939775"/>
                  <a:pt x="2474595" y="939775"/>
                </a:cubicBezTo>
                <a:cubicBezTo>
                  <a:pt x="2490445" y="939775"/>
                  <a:pt x="2504694" y="937032"/>
                  <a:pt x="2517343" y="931545"/>
                </a:cubicBezTo>
                <a:cubicBezTo>
                  <a:pt x="2529993" y="926059"/>
                  <a:pt x="2540813" y="918439"/>
                  <a:pt x="2549805" y="908685"/>
                </a:cubicBezTo>
                <a:cubicBezTo>
                  <a:pt x="2558796" y="898932"/>
                  <a:pt x="2565578" y="887654"/>
                  <a:pt x="2570150" y="874852"/>
                </a:cubicBezTo>
                <a:cubicBezTo>
                  <a:pt x="2574722" y="862051"/>
                  <a:pt x="2577008" y="848335"/>
                  <a:pt x="2577008" y="833704"/>
                </a:cubicBezTo>
                <a:cubicBezTo>
                  <a:pt x="2577008" y="818160"/>
                  <a:pt x="2574646" y="803910"/>
                  <a:pt x="2569921" y="790956"/>
                </a:cubicBezTo>
                <a:cubicBezTo>
                  <a:pt x="2565197" y="778002"/>
                  <a:pt x="2558339" y="766725"/>
                  <a:pt x="2549347" y="757123"/>
                </a:cubicBezTo>
                <a:cubicBezTo>
                  <a:pt x="2540356" y="747522"/>
                  <a:pt x="2529612" y="740131"/>
                  <a:pt x="2517115" y="734949"/>
                </a:cubicBezTo>
                <a:cubicBezTo>
                  <a:pt x="2504618" y="729768"/>
                  <a:pt x="2490445" y="727177"/>
                  <a:pt x="2474595" y="727177"/>
                </a:cubicBezTo>
                <a:close/>
                <a:moveTo>
                  <a:pt x="5150739" y="667284"/>
                </a:moveTo>
                <a:lnTo>
                  <a:pt x="5225720" y="667284"/>
                </a:lnTo>
                <a:lnTo>
                  <a:pt x="5225720" y="888111"/>
                </a:lnTo>
                <a:lnTo>
                  <a:pt x="5150739" y="888111"/>
                </a:lnTo>
                <a:close/>
                <a:moveTo>
                  <a:pt x="4489399" y="667284"/>
                </a:moveTo>
                <a:lnTo>
                  <a:pt x="4564380" y="667284"/>
                </a:lnTo>
                <a:lnTo>
                  <a:pt x="4564380" y="867994"/>
                </a:lnTo>
                <a:cubicBezTo>
                  <a:pt x="4564380" y="882625"/>
                  <a:pt x="4567200" y="895350"/>
                  <a:pt x="4572838" y="906171"/>
                </a:cubicBezTo>
                <a:cubicBezTo>
                  <a:pt x="4578477" y="916991"/>
                  <a:pt x="4586554" y="925297"/>
                  <a:pt x="4597070" y="931088"/>
                </a:cubicBezTo>
                <a:cubicBezTo>
                  <a:pt x="4607586" y="936879"/>
                  <a:pt x="4620463" y="939775"/>
                  <a:pt x="4635703" y="939775"/>
                </a:cubicBezTo>
                <a:cubicBezTo>
                  <a:pt x="4651248" y="939775"/>
                  <a:pt x="4664278" y="936879"/>
                  <a:pt x="4674794" y="931088"/>
                </a:cubicBezTo>
                <a:cubicBezTo>
                  <a:pt x="4685309" y="925297"/>
                  <a:pt x="4693311" y="917067"/>
                  <a:pt x="4698797" y="906399"/>
                </a:cubicBezTo>
                <a:cubicBezTo>
                  <a:pt x="4704283" y="895731"/>
                  <a:pt x="4707027" y="882930"/>
                  <a:pt x="4707027" y="867994"/>
                </a:cubicBezTo>
                <a:lnTo>
                  <a:pt x="4707027" y="667284"/>
                </a:lnTo>
                <a:lnTo>
                  <a:pt x="4782008" y="667284"/>
                </a:lnTo>
                <a:lnTo>
                  <a:pt x="4782008" y="865251"/>
                </a:lnTo>
                <a:cubicBezTo>
                  <a:pt x="4782008" y="894817"/>
                  <a:pt x="4776368" y="920420"/>
                  <a:pt x="4765091" y="942061"/>
                </a:cubicBezTo>
                <a:cubicBezTo>
                  <a:pt x="4753813" y="963702"/>
                  <a:pt x="4737354" y="980389"/>
                  <a:pt x="4715713" y="992124"/>
                </a:cubicBezTo>
                <a:cubicBezTo>
                  <a:pt x="4694072" y="1003859"/>
                  <a:pt x="4667402" y="1009727"/>
                  <a:pt x="4635703" y="1009727"/>
                </a:cubicBezTo>
                <a:cubicBezTo>
                  <a:pt x="4604309" y="1009727"/>
                  <a:pt x="4577715" y="1003859"/>
                  <a:pt x="4555922" y="992124"/>
                </a:cubicBezTo>
                <a:cubicBezTo>
                  <a:pt x="4534129" y="980389"/>
                  <a:pt x="4517593" y="963702"/>
                  <a:pt x="4506316" y="942061"/>
                </a:cubicBezTo>
                <a:cubicBezTo>
                  <a:pt x="4495038" y="920420"/>
                  <a:pt x="4489399" y="894817"/>
                  <a:pt x="4489399" y="865251"/>
                </a:cubicBezTo>
                <a:close/>
                <a:moveTo>
                  <a:pt x="4087368" y="667284"/>
                </a:moveTo>
                <a:lnTo>
                  <a:pt x="4350258" y="667284"/>
                </a:lnTo>
                <a:lnTo>
                  <a:pt x="4350258" y="732663"/>
                </a:lnTo>
                <a:lnTo>
                  <a:pt x="4256075" y="732663"/>
                </a:lnTo>
                <a:lnTo>
                  <a:pt x="4256075" y="1001040"/>
                </a:lnTo>
                <a:lnTo>
                  <a:pt x="4181094" y="1001040"/>
                </a:lnTo>
                <a:lnTo>
                  <a:pt x="4181094" y="732663"/>
                </a:lnTo>
                <a:lnTo>
                  <a:pt x="4087368" y="732663"/>
                </a:lnTo>
                <a:close/>
                <a:moveTo>
                  <a:pt x="3469539" y="667284"/>
                </a:moveTo>
                <a:lnTo>
                  <a:pt x="3590697" y="667284"/>
                </a:lnTo>
                <a:lnTo>
                  <a:pt x="3704997" y="1001040"/>
                </a:lnTo>
                <a:lnTo>
                  <a:pt x="3627273" y="1001040"/>
                </a:lnTo>
                <a:lnTo>
                  <a:pt x="3600180" y="918287"/>
                </a:lnTo>
                <a:lnTo>
                  <a:pt x="3460756" y="918287"/>
                </a:lnTo>
                <a:lnTo>
                  <a:pt x="3434334" y="1001040"/>
                </a:lnTo>
                <a:lnTo>
                  <a:pt x="3359353" y="1001040"/>
                </a:lnTo>
                <a:close/>
                <a:moveTo>
                  <a:pt x="3077718" y="667284"/>
                </a:moveTo>
                <a:lnTo>
                  <a:pt x="3340608" y="667284"/>
                </a:lnTo>
                <a:lnTo>
                  <a:pt x="3340608" y="732663"/>
                </a:lnTo>
                <a:lnTo>
                  <a:pt x="3246425" y="732663"/>
                </a:lnTo>
                <a:lnTo>
                  <a:pt x="3246425" y="1001040"/>
                </a:lnTo>
                <a:lnTo>
                  <a:pt x="3171444" y="1001040"/>
                </a:lnTo>
                <a:lnTo>
                  <a:pt x="3171444" y="732663"/>
                </a:lnTo>
                <a:lnTo>
                  <a:pt x="3077718" y="732663"/>
                </a:lnTo>
                <a:close/>
                <a:moveTo>
                  <a:pt x="2705100" y="667284"/>
                </a:moveTo>
                <a:lnTo>
                  <a:pt x="2828087" y="667284"/>
                </a:lnTo>
                <a:lnTo>
                  <a:pt x="2953817" y="940232"/>
                </a:lnTo>
                <a:lnTo>
                  <a:pt x="2960218" y="940232"/>
                </a:lnTo>
                <a:lnTo>
                  <a:pt x="2960218" y="667284"/>
                </a:lnTo>
                <a:lnTo>
                  <a:pt x="3030627" y="667284"/>
                </a:lnTo>
                <a:lnTo>
                  <a:pt x="3030627" y="1001040"/>
                </a:lnTo>
                <a:lnTo>
                  <a:pt x="2906725" y="1001040"/>
                </a:lnTo>
                <a:lnTo>
                  <a:pt x="2780995" y="728091"/>
                </a:lnTo>
                <a:lnTo>
                  <a:pt x="2774595" y="728091"/>
                </a:lnTo>
                <a:lnTo>
                  <a:pt x="2774595" y="1001040"/>
                </a:lnTo>
                <a:lnTo>
                  <a:pt x="2705100" y="1001040"/>
                </a:lnTo>
                <a:close/>
                <a:moveTo>
                  <a:pt x="4958868" y="657225"/>
                </a:moveTo>
                <a:cubicBezTo>
                  <a:pt x="4985080" y="657225"/>
                  <a:pt x="5007559" y="661721"/>
                  <a:pt x="5026305" y="670713"/>
                </a:cubicBezTo>
                <a:cubicBezTo>
                  <a:pt x="5045050" y="679704"/>
                  <a:pt x="5059452" y="692353"/>
                  <a:pt x="5069510" y="708660"/>
                </a:cubicBezTo>
                <a:cubicBezTo>
                  <a:pt x="5079568" y="724967"/>
                  <a:pt x="5084598" y="744093"/>
                  <a:pt x="5084598" y="766039"/>
                </a:cubicBezTo>
                <a:lnTo>
                  <a:pt x="5011446" y="766039"/>
                </a:lnTo>
                <a:cubicBezTo>
                  <a:pt x="5011446" y="757809"/>
                  <a:pt x="5009465" y="750265"/>
                  <a:pt x="5005502" y="743407"/>
                </a:cubicBezTo>
                <a:cubicBezTo>
                  <a:pt x="5001539" y="736549"/>
                  <a:pt x="4995672" y="730987"/>
                  <a:pt x="4987900" y="726720"/>
                </a:cubicBezTo>
                <a:cubicBezTo>
                  <a:pt x="4980127" y="722452"/>
                  <a:pt x="4970450" y="720319"/>
                  <a:pt x="4958868" y="720319"/>
                </a:cubicBezTo>
                <a:cubicBezTo>
                  <a:pt x="4947894" y="720319"/>
                  <a:pt x="4938675" y="722148"/>
                  <a:pt x="4931207" y="725805"/>
                </a:cubicBezTo>
                <a:cubicBezTo>
                  <a:pt x="4923740" y="729463"/>
                  <a:pt x="4918177" y="734416"/>
                  <a:pt x="4914519" y="740664"/>
                </a:cubicBezTo>
                <a:cubicBezTo>
                  <a:pt x="4910861" y="746913"/>
                  <a:pt x="4909033" y="753694"/>
                  <a:pt x="4909033" y="761010"/>
                </a:cubicBezTo>
                <a:cubicBezTo>
                  <a:pt x="4909033" y="770458"/>
                  <a:pt x="4912386" y="778688"/>
                  <a:pt x="4919091" y="785698"/>
                </a:cubicBezTo>
                <a:cubicBezTo>
                  <a:pt x="4925796" y="792709"/>
                  <a:pt x="4936770" y="796824"/>
                  <a:pt x="4952009" y="798043"/>
                </a:cubicBezTo>
                <a:lnTo>
                  <a:pt x="4977613" y="800329"/>
                </a:lnTo>
                <a:cubicBezTo>
                  <a:pt x="5001996" y="802462"/>
                  <a:pt x="5023485" y="807720"/>
                  <a:pt x="5042078" y="816102"/>
                </a:cubicBezTo>
                <a:cubicBezTo>
                  <a:pt x="5060671" y="824484"/>
                  <a:pt x="5075225" y="835914"/>
                  <a:pt x="5085741" y="850392"/>
                </a:cubicBezTo>
                <a:cubicBezTo>
                  <a:pt x="5096256" y="864870"/>
                  <a:pt x="5101514" y="882472"/>
                  <a:pt x="5101514" y="903199"/>
                </a:cubicBezTo>
                <a:cubicBezTo>
                  <a:pt x="5101514" y="924535"/>
                  <a:pt x="5095951" y="943204"/>
                  <a:pt x="5084826" y="959206"/>
                </a:cubicBezTo>
                <a:cubicBezTo>
                  <a:pt x="5073701" y="975208"/>
                  <a:pt x="5057927" y="987629"/>
                  <a:pt x="5037506" y="996468"/>
                </a:cubicBezTo>
                <a:cubicBezTo>
                  <a:pt x="5017084" y="1005307"/>
                  <a:pt x="4992700" y="1009727"/>
                  <a:pt x="4964354" y="1009727"/>
                </a:cubicBezTo>
                <a:cubicBezTo>
                  <a:pt x="4934179" y="1009727"/>
                  <a:pt x="4908728" y="1004926"/>
                  <a:pt x="4888002" y="995325"/>
                </a:cubicBezTo>
                <a:cubicBezTo>
                  <a:pt x="4867275" y="985723"/>
                  <a:pt x="4851578" y="972617"/>
                  <a:pt x="4840910" y="956006"/>
                </a:cubicBezTo>
                <a:cubicBezTo>
                  <a:pt x="4830242" y="939394"/>
                  <a:pt x="4824908" y="920268"/>
                  <a:pt x="4824908" y="898627"/>
                </a:cubicBezTo>
                <a:lnTo>
                  <a:pt x="4897603" y="898627"/>
                </a:lnTo>
                <a:cubicBezTo>
                  <a:pt x="4897603" y="907161"/>
                  <a:pt x="4899965" y="915086"/>
                  <a:pt x="4904690" y="922401"/>
                </a:cubicBezTo>
                <a:cubicBezTo>
                  <a:pt x="4909414" y="929716"/>
                  <a:pt x="4916653" y="935584"/>
                  <a:pt x="4926406" y="940004"/>
                </a:cubicBezTo>
                <a:cubicBezTo>
                  <a:pt x="4936160" y="944423"/>
                  <a:pt x="4948809" y="946633"/>
                  <a:pt x="4964354" y="946633"/>
                </a:cubicBezTo>
                <a:cubicBezTo>
                  <a:pt x="4978375" y="946633"/>
                  <a:pt x="4990109" y="944804"/>
                  <a:pt x="4999558" y="941146"/>
                </a:cubicBezTo>
                <a:cubicBezTo>
                  <a:pt x="5009007" y="937489"/>
                  <a:pt x="5016170" y="932383"/>
                  <a:pt x="5021047" y="925830"/>
                </a:cubicBezTo>
                <a:cubicBezTo>
                  <a:pt x="5025923" y="919277"/>
                  <a:pt x="5028362" y="911733"/>
                  <a:pt x="5028362" y="903199"/>
                </a:cubicBezTo>
                <a:cubicBezTo>
                  <a:pt x="5028362" y="892531"/>
                  <a:pt x="5023790" y="884073"/>
                  <a:pt x="5014646" y="877824"/>
                </a:cubicBezTo>
                <a:cubicBezTo>
                  <a:pt x="5005502" y="871576"/>
                  <a:pt x="4990719" y="867537"/>
                  <a:pt x="4970298" y="865708"/>
                </a:cubicBezTo>
                <a:lnTo>
                  <a:pt x="4945152" y="863422"/>
                </a:lnTo>
                <a:cubicBezTo>
                  <a:pt x="4911928" y="860679"/>
                  <a:pt x="4885411" y="850316"/>
                  <a:pt x="4865599" y="832333"/>
                </a:cubicBezTo>
                <a:cubicBezTo>
                  <a:pt x="4845787" y="814350"/>
                  <a:pt x="4835881" y="790575"/>
                  <a:pt x="4835881" y="761010"/>
                </a:cubicBezTo>
                <a:cubicBezTo>
                  <a:pt x="4835881" y="739674"/>
                  <a:pt x="4840986" y="721233"/>
                  <a:pt x="4851197" y="705688"/>
                </a:cubicBezTo>
                <a:cubicBezTo>
                  <a:pt x="4861408" y="690144"/>
                  <a:pt x="4875657" y="678180"/>
                  <a:pt x="4893945" y="669798"/>
                </a:cubicBezTo>
                <a:cubicBezTo>
                  <a:pt x="4912233" y="661416"/>
                  <a:pt x="4933874" y="657225"/>
                  <a:pt x="4958868" y="657225"/>
                </a:cubicBezTo>
                <a:close/>
                <a:moveTo>
                  <a:pt x="3903726" y="657225"/>
                </a:moveTo>
                <a:cubicBezTo>
                  <a:pt x="3933901" y="657225"/>
                  <a:pt x="3960572" y="662864"/>
                  <a:pt x="3983736" y="674142"/>
                </a:cubicBezTo>
                <a:cubicBezTo>
                  <a:pt x="4006901" y="685419"/>
                  <a:pt x="4025418" y="701040"/>
                  <a:pt x="4039286" y="721005"/>
                </a:cubicBezTo>
                <a:cubicBezTo>
                  <a:pt x="4053154" y="740969"/>
                  <a:pt x="4061308" y="764362"/>
                  <a:pt x="4063746" y="791185"/>
                </a:cubicBezTo>
                <a:lnTo>
                  <a:pt x="3988308" y="791185"/>
                </a:lnTo>
                <a:cubicBezTo>
                  <a:pt x="3986175" y="777774"/>
                  <a:pt x="3981298" y="766344"/>
                  <a:pt x="3973678" y="756895"/>
                </a:cubicBezTo>
                <a:cubicBezTo>
                  <a:pt x="3966058" y="747446"/>
                  <a:pt x="3956228" y="740131"/>
                  <a:pt x="3944188" y="734949"/>
                </a:cubicBezTo>
                <a:cubicBezTo>
                  <a:pt x="3932149" y="729768"/>
                  <a:pt x="3918661" y="727177"/>
                  <a:pt x="3903726" y="727177"/>
                </a:cubicBezTo>
                <a:cubicBezTo>
                  <a:pt x="3888791" y="727177"/>
                  <a:pt x="3875532" y="729768"/>
                  <a:pt x="3863950" y="734949"/>
                </a:cubicBezTo>
                <a:cubicBezTo>
                  <a:pt x="3852367" y="740131"/>
                  <a:pt x="3842690" y="747446"/>
                  <a:pt x="3834918" y="756895"/>
                </a:cubicBezTo>
                <a:cubicBezTo>
                  <a:pt x="3827145" y="766344"/>
                  <a:pt x="3821202" y="777545"/>
                  <a:pt x="3817087" y="790499"/>
                </a:cubicBezTo>
                <a:cubicBezTo>
                  <a:pt x="3812972" y="803453"/>
                  <a:pt x="3810914" y="817855"/>
                  <a:pt x="3810914" y="833704"/>
                </a:cubicBezTo>
                <a:cubicBezTo>
                  <a:pt x="3810914" y="849249"/>
                  <a:pt x="3812972" y="863499"/>
                  <a:pt x="3817087" y="876453"/>
                </a:cubicBezTo>
                <a:cubicBezTo>
                  <a:pt x="3821202" y="889407"/>
                  <a:pt x="3827298" y="900684"/>
                  <a:pt x="3835375" y="910285"/>
                </a:cubicBezTo>
                <a:cubicBezTo>
                  <a:pt x="3843452" y="919887"/>
                  <a:pt x="3853434" y="927202"/>
                  <a:pt x="3865322" y="932231"/>
                </a:cubicBezTo>
                <a:cubicBezTo>
                  <a:pt x="3877209" y="937260"/>
                  <a:pt x="3890772" y="939775"/>
                  <a:pt x="3906012" y="939775"/>
                </a:cubicBezTo>
                <a:cubicBezTo>
                  <a:pt x="3929177" y="939775"/>
                  <a:pt x="3948760" y="934136"/>
                  <a:pt x="3964763" y="922858"/>
                </a:cubicBezTo>
                <a:cubicBezTo>
                  <a:pt x="3980765" y="911581"/>
                  <a:pt x="3990442" y="896036"/>
                  <a:pt x="3993795" y="876224"/>
                </a:cubicBezTo>
                <a:lnTo>
                  <a:pt x="4068775" y="876224"/>
                </a:lnTo>
                <a:cubicBezTo>
                  <a:pt x="4066032" y="900608"/>
                  <a:pt x="4057878" y="922935"/>
                  <a:pt x="4044315" y="943204"/>
                </a:cubicBezTo>
                <a:cubicBezTo>
                  <a:pt x="4030752" y="963473"/>
                  <a:pt x="4012311" y="979627"/>
                  <a:pt x="3988994" y="991667"/>
                </a:cubicBezTo>
                <a:cubicBezTo>
                  <a:pt x="3965677" y="1003707"/>
                  <a:pt x="3938016" y="1009727"/>
                  <a:pt x="3906012" y="1009727"/>
                </a:cubicBezTo>
                <a:cubicBezTo>
                  <a:pt x="3875837" y="1009727"/>
                  <a:pt x="3849929" y="1004469"/>
                  <a:pt x="3828288" y="993953"/>
                </a:cubicBezTo>
                <a:cubicBezTo>
                  <a:pt x="3806647" y="983437"/>
                  <a:pt x="3788969" y="969569"/>
                  <a:pt x="3775253" y="952348"/>
                </a:cubicBezTo>
                <a:cubicBezTo>
                  <a:pt x="3761537" y="935127"/>
                  <a:pt x="3751402" y="916534"/>
                  <a:pt x="3744849" y="896569"/>
                </a:cubicBezTo>
                <a:cubicBezTo>
                  <a:pt x="3738296" y="876605"/>
                  <a:pt x="3735019" y="857174"/>
                  <a:pt x="3735019" y="838276"/>
                </a:cubicBezTo>
                <a:lnTo>
                  <a:pt x="3735019" y="828218"/>
                </a:lnTo>
                <a:cubicBezTo>
                  <a:pt x="3735019" y="807492"/>
                  <a:pt x="3738372" y="786994"/>
                  <a:pt x="3745078" y="766725"/>
                </a:cubicBezTo>
                <a:cubicBezTo>
                  <a:pt x="3751783" y="746455"/>
                  <a:pt x="3762070" y="728091"/>
                  <a:pt x="3775939" y="711632"/>
                </a:cubicBezTo>
                <a:cubicBezTo>
                  <a:pt x="3789807" y="695173"/>
                  <a:pt x="3807333" y="681990"/>
                  <a:pt x="3828517" y="672084"/>
                </a:cubicBezTo>
                <a:cubicBezTo>
                  <a:pt x="3849700" y="662178"/>
                  <a:pt x="3874770" y="657225"/>
                  <a:pt x="3903726" y="657225"/>
                </a:cubicBezTo>
                <a:close/>
                <a:moveTo>
                  <a:pt x="2474595" y="657225"/>
                </a:moveTo>
                <a:cubicBezTo>
                  <a:pt x="2503856" y="657225"/>
                  <a:pt x="2529612" y="662178"/>
                  <a:pt x="2551862" y="672084"/>
                </a:cubicBezTo>
                <a:cubicBezTo>
                  <a:pt x="2574112" y="681990"/>
                  <a:pt x="2592705" y="695173"/>
                  <a:pt x="2607640" y="711632"/>
                </a:cubicBezTo>
                <a:cubicBezTo>
                  <a:pt x="2622576" y="728091"/>
                  <a:pt x="2633853" y="746455"/>
                  <a:pt x="2641473" y="766725"/>
                </a:cubicBezTo>
                <a:cubicBezTo>
                  <a:pt x="2649093" y="786994"/>
                  <a:pt x="2652903" y="807492"/>
                  <a:pt x="2652903" y="828218"/>
                </a:cubicBezTo>
                <a:lnTo>
                  <a:pt x="2652903" y="838276"/>
                </a:lnTo>
                <a:cubicBezTo>
                  <a:pt x="2652903" y="856869"/>
                  <a:pt x="2649246" y="876224"/>
                  <a:pt x="2641930" y="896341"/>
                </a:cubicBezTo>
                <a:cubicBezTo>
                  <a:pt x="2634615" y="916458"/>
                  <a:pt x="2623642" y="935127"/>
                  <a:pt x="2609012" y="952348"/>
                </a:cubicBezTo>
                <a:cubicBezTo>
                  <a:pt x="2594381" y="969569"/>
                  <a:pt x="2575865" y="983437"/>
                  <a:pt x="2553462" y="993953"/>
                </a:cubicBezTo>
                <a:cubicBezTo>
                  <a:pt x="2531059" y="1004469"/>
                  <a:pt x="2504770" y="1009727"/>
                  <a:pt x="2474595" y="1009727"/>
                </a:cubicBezTo>
                <a:cubicBezTo>
                  <a:pt x="2444420" y="1009727"/>
                  <a:pt x="2418131" y="1004469"/>
                  <a:pt x="2395728" y="993953"/>
                </a:cubicBezTo>
                <a:cubicBezTo>
                  <a:pt x="2373325" y="983437"/>
                  <a:pt x="2354809" y="969569"/>
                  <a:pt x="2340178" y="952348"/>
                </a:cubicBezTo>
                <a:cubicBezTo>
                  <a:pt x="2325548" y="935127"/>
                  <a:pt x="2314651" y="916458"/>
                  <a:pt x="2307489" y="896341"/>
                </a:cubicBezTo>
                <a:cubicBezTo>
                  <a:pt x="2300326" y="876224"/>
                  <a:pt x="2296744" y="856869"/>
                  <a:pt x="2296744" y="838276"/>
                </a:cubicBezTo>
                <a:lnTo>
                  <a:pt x="2296744" y="828218"/>
                </a:lnTo>
                <a:cubicBezTo>
                  <a:pt x="2296744" y="807492"/>
                  <a:pt x="2300478" y="786994"/>
                  <a:pt x="2307946" y="766725"/>
                </a:cubicBezTo>
                <a:cubicBezTo>
                  <a:pt x="2315413" y="746455"/>
                  <a:pt x="2326615" y="728091"/>
                  <a:pt x="2341550" y="711632"/>
                </a:cubicBezTo>
                <a:cubicBezTo>
                  <a:pt x="2356485" y="695173"/>
                  <a:pt x="2375078" y="681990"/>
                  <a:pt x="2397328" y="672084"/>
                </a:cubicBezTo>
                <a:cubicBezTo>
                  <a:pt x="2419579" y="662178"/>
                  <a:pt x="2445334" y="657225"/>
                  <a:pt x="2474595" y="657225"/>
                </a:cubicBezTo>
                <a:close/>
                <a:moveTo>
                  <a:pt x="2103501" y="657225"/>
                </a:moveTo>
                <a:cubicBezTo>
                  <a:pt x="2133676" y="657225"/>
                  <a:pt x="2160346" y="662864"/>
                  <a:pt x="2183511" y="674142"/>
                </a:cubicBezTo>
                <a:cubicBezTo>
                  <a:pt x="2206676" y="685419"/>
                  <a:pt x="2225193" y="701040"/>
                  <a:pt x="2239061" y="721005"/>
                </a:cubicBezTo>
                <a:cubicBezTo>
                  <a:pt x="2252929" y="740969"/>
                  <a:pt x="2261083" y="764362"/>
                  <a:pt x="2263521" y="791185"/>
                </a:cubicBezTo>
                <a:lnTo>
                  <a:pt x="2188083" y="791185"/>
                </a:lnTo>
                <a:cubicBezTo>
                  <a:pt x="2185950" y="777774"/>
                  <a:pt x="2181073" y="766344"/>
                  <a:pt x="2173453" y="756895"/>
                </a:cubicBezTo>
                <a:cubicBezTo>
                  <a:pt x="2165833" y="747446"/>
                  <a:pt x="2156003" y="740131"/>
                  <a:pt x="2143963" y="734949"/>
                </a:cubicBezTo>
                <a:cubicBezTo>
                  <a:pt x="2131924" y="729768"/>
                  <a:pt x="2118436" y="727177"/>
                  <a:pt x="2103501" y="727177"/>
                </a:cubicBezTo>
                <a:cubicBezTo>
                  <a:pt x="2088566" y="727177"/>
                  <a:pt x="2075307" y="729768"/>
                  <a:pt x="2063725" y="734949"/>
                </a:cubicBezTo>
                <a:cubicBezTo>
                  <a:pt x="2052142" y="740131"/>
                  <a:pt x="2042465" y="747446"/>
                  <a:pt x="2034693" y="756895"/>
                </a:cubicBezTo>
                <a:cubicBezTo>
                  <a:pt x="2026920" y="766344"/>
                  <a:pt x="2020977" y="777545"/>
                  <a:pt x="2016862" y="790499"/>
                </a:cubicBezTo>
                <a:cubicBezTo>
                  <a:pt x="2012747" y="803453"/>
                  <a:pt x="2010689" y="817855"/>
                  <a:pt x="2010689" y="833704"/>
                </a:cubicBezTo>
                <a:cubicBezTo>
                  <a:pt x="2010689" y="849249"/>
                  <a:pt x="2012747" y="863499"/>
                  <a:pt x="2016862" y="876453"/>
                </a:cubicBezTo>
                <a:cubicBezTo>
                  <a:pt x="2020977" y="889407"/>
                  <a:pt x="2027072" y="900684"/>
                  <a:pt x="2035150" y="910285"/>
                </a:cubicBezTo>
                <a:cubicBezTo>
                  <a:pt x="2043227" y="919887"/>
                  <a:pt x="2053209" y="927202"/>
                  <a:pt x="2065096" y="932231"/>
                </a:cubicBezTo>
                <a:cubicBezTo>
                  <a:pt x="2076984" y="937260"/>
                  <a:pt x="2090547" y="939775"/>
                  <a:pt x="2105787" y="939775"/>
                </a:cubicBezTo>
                <a:cubicBezTo>
                  <a:pt x="2128952" y="939775"/>
                  <a:pt x="2148535" y="934136"/>
                  <a:pt x="2164537" y="922858"/>
                </a:cubicBezTo>
                <a:cubicBezTo>
                  <a:pt x="2180539" y="911581"/>
                  <a:pt x="2190217" y="896036"/>
                  <a:pt x="2193569" y="876224"/>
                </a:cubicBezTo>
                <a:lnTo>
                  <a:pt x="2268550" y="876224"/>
                </a:lnTo>
                <a:cubicBezTo>
                  <a:pt x="2265807" y="900608"/>
                  <a:pt x="2257654" y="922935"/>
                  <a:pt x="2244090" y="943204"/>
                </a:cubicBezTo>
                <a:cubicBezTo>
                  <a:pt x="2230527" y="963473"/>
                  <a:pt x="2212086" y="979627"/>
                  <a:pt x="2188769" y="991667"/>
                </a:cubicBezTo>
                <a:cubicBezTo>
                  <a:pt x="2165452" y="1003707"/>
                  <a:pt x="2137791" y="1009727"/>
                  <a:pt x="2105787" y="1009727"/>
                </a:cubicBezTo>
                <a:cubicBezTo>
                  <a:pt x="2075612" y="1009727"/>
                  <a:pt x="2049704" y="1004469"/>
                  <a:pt x="2028063" y="993953"/>
                </a:cubicBezTo>
                <a:cubicBezTo>
                  <a:pt x="2006422" y="983437"/>
                  <a:pt x="1988744" y="969569"/>
                  <a:pt x="1975028" y="952348"/>
                </a:cubicBezTo>
                <a:cubicBezTo>
                  <a:pt x="1961312" y="935127"/>
                  <a:pt x="1951177" y="916534"/>
                  <a:pt x="1944624" y="896569"/>
                </a:cubicBezTo>
                <a:cubicBezTo>
                  <a:pt x="1938071" y="876605"/>
                  <a:pt x="1934794" y="857174"/>
                  <a:pt x="1934794" y="838276"/>
                </a:cubicBezTo>
                <a:lnTo>
                  <a:pt x="1934794" y="828218"/>
                </a:lnTo>
                <a:cubicBezTo>
                  <a:pt x="1934794" y="807492"/>
                  <a:pt x="1938147" y="786994"/>
                  <a:pt x="1944853" y="766725"/>
                </a:cubicBezTo>
                <a:cubicBezTo>
                  <a:pt x="1951558" y="746455"/>
                  <a:pt x="1961845" y="728091"/>
                  <a:pt x="1975714" y="711632"/>
                </a:cubicBezTo>
                <a:cubicBezTo>
                  <a:pt x="1989582" y="695173"/>
                  <a:pt x="2007108" y="681990"/>
                  <a:pt x="2028292" y="672084"/>
                </a:cubicBezTo>
                <a:cubicBezTo>
                  <a:pt x="2049475" y="662178"/>
                  <a:pt x="2074545" y="657225"/>
                  <a:pt x="2103501" y="657225"/>
                </a:cubicBezTo>
                <a:close/>
                <a:moveTo>
                  <a:pt x="7029755" y="270205"/>
                </a:moveTo>
                <a:lnTo>
                  <a:pt x="7112966" y="270205"/>
                </a:lnTo>
                <a:lnTo>
                  <a:pt x="7112966" y="343815"/>
                </a:lnTo>
                <a:lnTo>
                  <a:pt x="7029755" y="343815"/>
                </a:lnTo>
                <a:close/>
                <a:moveTo>
                  <a:pt x="5732831" y="77267"/>
                </a:moveTo>
                <a:lnTo>
                  <a:pt x="5732831" y="275692"/>
                </a:lnTo>
                <a:lnTo>
                  <a:pt x="5785866" y="275692"/>
                </a:lnTo>
                <a:cubicBezTo>
                  <a:pt x="5801411" y="275692"/>
                  <a:pt x="5815432" y="273330"/>
                  <a:pt x="5827929" y="268605"/>
                </a:cubicBezTo>
                <a:cubicBezTo>
                  <a:pt x="5840425" y="263881"/>
                  <a:pt x="5851093" y="257175"/>
                  <a:pt x="5859932" y="248488"/>
                </a:cubicBezTo>
                <a:cubicBezTo>
                  <a:pt x="5868771" y="239802"/>
                  <a:pt x="5875477" y="229286"/>
                  <a:pt x="5880049" y="216942"/>
                </a:cubicBezTo>
                <a:cubicBezTo>
                  <a:pt x="5884621" y="204597"/>
                  <a:pt x="5886907" y="190957"/>
                  <a:pt x="5886907" y="176022"/>
                </a:cubicBezTo>
                <a:cubicBezTo>
                  <a:pt x="5886907" y="160477"/>
                  <a:pt x="5884621" y="146609"/>
                  <a:pt x="5880049" y="134417"/>
                </a:cubicBezTo>
                <a:cubicBezTo>
                  <a:pt x="5875477" y="122225"/>
                  <a:pt x="5868771" y="111862"/>
                  <a:pt x="5859932" y="103327"/>
                </a:cubicBezTo>
                <a:cubicBezTo>
                  <a:pt x="5851093" y="94793"/>
                  <a:pt x="5840425" y="88316"/>
                  <a:pt x="5827929" y="83896"/>
                </a:cubicBezTo>
                <a:cubicBezTo>
                  <a:pt x="5815432" y="79477"/>
                  <a:pt x="5801411" y="77267"/>
                  <a:pt x="5785866" y="77267"/>
                </a:cubicBezTo>
                <a:close/>
                <a:moveTo>
                  <a:pt x="1027481" y="77267"/>
                </a:moveTo>
                <a:lnTo>
                  <a:pt x="1027481" y="275692"/>
                </a:lnTo>
                <a:lnTo>
                  <a:pt x="1080516" y="275692"/>
                </a:lnTo>
                <a:cubicBezTo>
                  <a:pt x="1096061" y="275692"/>
                  <a:pt x="1110082" y="273330"/>
                  <a:pt x="1122578" y="268605"/>
                </a:cubicBezTo>
                <a:cubicBezTo>
                  <a:pt x="1135075" y="263881"/>
                  <a:pt x="1145743" y="257175"/>
                  <a:pt x="1154582" y="248488"/>
                </a:cubicBezTo>
                <a:cubicBezTo>
                  <a:pt x="1163422" y="239802"/>
                  <a:pt x="1170127" y="229286"/>
                  <a:pt x="1174699" y="216942"/>
                </a:cubicBezTo>
                <a:cubicBezTo>
                  <a:pt x="1179271" y="204597"/>
                  <a:pt x="1181557" y="190957"/>
                  <a:pt x="1181557" y="176022"/>
                </a:cubicBezTo>
                <a:cubicBezTo>
                  <a:pt x="1181557" y="160477"/>
                  <a:pt x="1179271" y="146609"/>
                  <a:pt x="1174699" y="134417"/>
                </a:cubicBezTo>
                <a:cubicBezTo>
                  <a:pt x="1170127" y="122225"/>
                  <a:pt x="1163422" y="111862"/>
                  <a:pt x="1154582" y="103327"/>
                </a:cubicBezTo>
                <a:cubicBezTo>
                  <a:pt x="1145743" y="94793"/>
                  <a:pt x="1135075" y="88316"/>
                  <a:pt x="1122578" y="83896"/>
                </a:cubicBezTo>
                <a:cubicBezTo>
                  <a:pt x="1110082" y="79477"/>
                  <a:pt x="1096061" y="77267"/>
                  <a:pt x="1080516" y="77267"/>
                </a:cubicBezTo>
                <a:close/>
                <a:moveTo>
                  <a:pt x="4161206" y="72238"/>
                </a:moveTo>
                <a:lnTo>
                  <a:pt x="4161206" y="183337"/>
                </a:lnTo>
                <a:lnTo>
                  <a:pt x="4211955" y="183337"/>
                </a:lnTo>
                <a:cubicBezTo>
                  <a:pt x="4223538" y="183337"/>
                  <a:pt x="4233520" y="181051"/>
                  <a:pt x="4241902" y="176479"/>
                </a:cubicBezTo>
                <a:cubicBezTo>
                  <a:pt x="4250284" y="171907"/>
                  <a:pt x="4256761" y="165430"/>
                  <a:pt x="4261333" y="157048"/>
                </a:cubicBezTo>
                <a:cubicBezTo>
                  <a:pt x="4265905" y="148666"/>
                  <a:pt x="4268191" y="138989"/>
                  <a:pt x="4268191" y="128016"/>
                </a:cubicBezTo>
                <a:cubicBezTo>
                  <a:pt x="4268191" y="116434"/>
                  <a:pt x="4265905" y="106452"/>
                  <a:pt x="4261333" y="98070"/>
                </a:cubicBezTo>
                <a:cubicBezTo>
                  <a:pt x="4256761" y="89688"/>
                  <a:pt x="4250284" y="83287"/>
                  <a:pt x="4241902" y="78867"/>
                </a:cubicBezTo>
                <a:cubicBezTo>
                  <a:pt x="4233520" y="74448"/>
                  <a:pt x="4223538" y="72238"/>
                  <a:pt x="4211955" y="72238"/>
                </a:cubicBezTo>
                <a:close/>
                <a:moveTo>
                  <a:pt x="1521087" y="71323"/>
                </a:moveTo>
                <a:lnTo>
                  <a:pt x="1480359" y="198882"/>
                </a:lnTo>
                <a:lnTo>
                  <a:pt x="1579573" y="198882"/>
                </a:lnTo>
                <a:lnTo>
                  <a:pt x="1537812" y="71323"/>
                </a:lnTo>
                <a:close/>
                <a:moveTo>
                  <a:pt x="3312795" y="69952"/>
                </a:moveTo>
                <a:cubicBezTo>
                  <a:pt x="3296945" y="69952"/>
                  <a:pt x="3282772" y="72543"/>
                  <a:pt x="3270275" y="77724"/>
                </a:cubicBezTo>
                <a:cubicBezTo>
                  <a:pt x="3257778" y="82906"/>
                  <a:pt x="3247034" y="90297"/>
                  <a:pt x="3238043" y="99898"/>
                </a:cubicBezTo>
                <a:cubicBezTo>
                  <a:pt x="3229051" y="109500"/>
                  <a:pt x="3222270" y="120777"/>
                  <a:pt x="3217698" y="133731"/>
                </a:cubicBezTo>
                <a:cubicBezTo>
                  <a:pt x="3213125" y="146685"/>
                  <a:pt x="3210839" y="160935"/>
                  <a:pt x="3210839" y="176479"/>
                </a:cubicBezTo>
                <a:cubicBezTo>
                  <a:pt x="3210839" y="191110"/>
                  <a:pt x="3213125" y="204826"/>
                  <a:pt x="3217698" y="217627"/>
                </a:cubicBezTo>
                <a:cubicBezTo>
                  <a:pt x="3222270" y="230429"/>
                  <a:pt x="3229051" y="241707"/>
                  <a:pt x="3238043" y="251460"/>
                </a:cubicBezTo>
                <a:cubicBezTo>
                  <a:pt x="3247034" y="261214"/>
                  <a:pt x="3257778" y="268834"/>
                  <a:pt x="3270275" y="274320"/>
                </a:cubicBezTo>
                <a:cubicBezTo>
                  <a:pt x="3282772" y="279807"/>
                  <a:pt x="3296945" y="282550"/>
                  <a:pt x="3312795" y="282550"/>
                </a:cubicBezTo>
                <a:cubicBezTo>
                  <a:pt x="3328645" y="282550"/>
                  <a:pt x="3342894" y="279807"/>
                  <a:pt x="3355543" y="274320"/>
                </a:cubicBezTo>
                <a:cubicBezTo>
                  <a:pt x="3368193" y="268834"/>
                  <a:pt x="3379013" y="261214"/>
                  <a:pt x="3388005" y="251460"/>
                </a:cubicBezTo>
                <a:cubicBezTo>
                  <a:pt x="3396996" y="241707"/>
                  <a:pt x="3403778" y="230429"/>
                  <a:pt x="3408350" y="217627"/>
                </a:cubicBezTo>
                <a:cubicBezTo>
                  <a:pt x="3412922" y="204826"/>
                  <a:pt x="3415208" y="191110"/>
                  <a:pt x="3415208" y="176479"/>
                </a:cubicBezTo>
                <a:cubicBezTo>
                  <a:pt x="3415208" y="160935"/>
                  <a:pt x="3412846" y="146685"/>
                  <a:pt x="3408122" y="133731"/>
                </a:cubicBezTo>
                <a:cubicBezTo>
                  <a:pt x="3403397" y="120777"/>
                  <a:pt x="3396539" y="109500"/>
                  <a:pt x="3387547" y="99898"/>
                </a:cubicBezTo>
                <a:cubicBezTo>
                  <a:pt x="3378555" y="90297"/>
                  <a:pt x="3367812" y="82906"/>
                  <a:pt x="3355315" y="77724"/>
                </a:cubicBezTo>
                <a:cubicBezTo>
                  <a:pt x="3342818" y="72543"/>
                  <a:pt x="3328645" y="69952"/>
                  <a:pt x="3312795" y="69952"/>
                </a:cubicBezTo>
                <a:close/>
                <a:moveTo>
                  <a:pt x="6648450" y="10059"/>
                </a:moveTo>
                <a:lnTo>
                  <a:pt x="6723431" y="10059"/>
                </a:lnTo>
                <a:lnTo>
                  <a:pt x="6723431" y="166405"/>
                </a:lnTo>
                <a:lnTo>
                  <a:pt x="6846418" y="10059"/>
                </a:lnTo>
                <a:lnTo>
                  <a:pt x="6932371" y="10059"/>
                </a:lnTo>
                <a:lnTo>
                  <a:pt x="6818548" y="154511"/>
                </a:lnTo>
                <a:lnTo>
                  <a:pt x="6958432" y="343815"/>
                </a:lnTo>
                <a:lnTo>
                  <a:pt x="6867906" y="343815"/>
                </a:lnTo>
                <a:lnTo>
                  <a:pt x="6752692" y="187909"/>
                </a:lnTo>
                <a:lnTo>
                  <a:pt x="6723431" y="187909"/>
                </a:lnTo>
                <a:lnTo>
                  <a:pt x="6723431" y="343815"/>
                </a:lnTo>
                <a:lnTo>
                  <a:pt x="6648450" y="343815"/>
                </a:lnTo>
                <a:close/>
                <a:moveTo>
                  <a:pt x="6010275" y="10059"/>
                </a:moveTo>
                <a:lnTo>
                  <a:pt x="6074283" y="10059"/>
                </a:lnTo>
                <a:lnTo>
                  <a:pt x="6083427" y="10059"/>
                </a:lnTo>
                <a:lnTo>
                  <a:pt x="6216929" y="10059"/>
                </a:lnTo>
                <a:lnTo>
                  <a:pt x="6216929" y="72238"/>
                </a:lnTo>
                <a:lnTo>
                  <a:pt x="6083427" y="72238"/>
                </a:lnTo>
                <a:lnTo>
                  <a:pt x="6083427" y="143104"/>
                </a:lnTo>
                <a:lnTo>
                  <a:pt x="6209615" y="143104"/>
                </a:lnTo>
                <a:lnTo>
                  <a:pt x="6209615" y="205283"/>
                </a:lnTo>
                <a:lnTo>
                  <a:pt x="6083427" y="205283"/>
                </a:lnTo>
                <a:lnTo>
                  <a:pt x="6083427" y="281635"/>
                </a:lnTo>
                <a:lnTo>
                  <a:pt x="6220129" y="281635"/>
                </a:lnTo>
                <a:lnTo>
                  <a:pt x="6220129" y="343815"/>
                </a:lnTo>
                <a:lnTo>
                  <a:pt x="6083427" y="343815"/>
                </a:lnTo>
                <a:lnTo>
                  <a:pt x="6074283" y="343815"/>
                </a:lnTo>
                <a:lnTo>
                  <a:pt x="6010275" y="343815"/>
                </a:lnTo>
                <a:close/>
                <a:moveTo>
                  <a:pt x="5191126" y="10059"/>
                </a:moveTo>
                <a:lnTo>
                  <a:pt x="5266106" y="10059"/>
                </a:lnTo>
                <a:lnTo>
                  <a:pt x="5266106" y="143104"/>
                </a:lnTo>
                <a:lnTo>
                  <a:pt x="5406924" y="143104"/>
                </a:lnTo>
                <a:lnTo>
                  <a:pt x="5406924" y="10059"/>
                </a:lnTo>
                <a:lnTo>
                  <a:pt x="5481904" y="10059"/>
                </a:lnTo>
                <a:lnTo>
                  <a:pt x="5481904" y="343815"/>
                </a:lnTo>
                <a:lnTo>
                  <a:pt x="5406924" y="343815"/>
                </a:lnTo>
                <a:lnTo>
                  <a:pt x="5406924" y="208941"/>
                </a:lnTo>
                <a:lnTo>
                  <a:pt x="5266106" y="208941"/>
                </a:lnTo>
                <a:lnTo>
                  <a:pt x="5266106" y="343815"/>
                </a:lnTo>
                <a:lnTo>
                  <a:pt x="5191126" y="343815"/>
                </a:lnTo>
                <a:close/>
                <a:moveTo>
                  <a:pt x="4515993" y="10059"/>
                </a:moveTo>
                <a:lnTo>
                  <a:pt x="4778883" y="10059"/>
                </a:lnTo>
                <a:lnTo>
                  <a:pt x="4778883" y="75438"/>
                </a:lnTo>
                <a:lnTo>
                  <a:pt x="4684700" y="75438"/>
                </a:lnTo>
                <a:lnTo>
                  <a:pt x="4684700" y="343815"/>
                </a:lnTo>
                <a:lnTo>
                  <a:pt x="4609719" y="343815"/>
                </a:lnTo>
                <a:lnTo>
                  <a:pt x="4609719" y="75438"/>
                </a:lnTo>
                <a:lnTo>
                  <a:pt x="4515993" y="75438"/>
                </a:lnTo>
                <a:close/>
                <a:moveTo>
                  <a:pt x="4391939" y="10059"/>
                </a:moveTo>
                <a:lnTo>
                  <a:pt x="4466920" y="10059"/>
                </a:lnTo>
                <a:lnTo>
                  <a:pt x="4466920" y="343815"/>
                </a:lnTo>
                <a:lnTo>
                  <a:pt x="4391939" y="343815"/>
                </a:lnTo>
                <a:close/>
                <a:moveTo>
                  <a:pt x="3543300" y="10059"/>
                </a:moveTo>
                <a:lnTo>
                  <a:pt x="3646627" y="10059"/>
                </a:lnTo>
                <a:lnTo>
                  <a:pt x="3722980" y="197511"/>
                </a:lnTo>
                <a:lnTo>
                  <a:pt x="3731666" y="197511"/>
                </a:lnTo>
                <a:lnTo>
                  <a:pt x="3807104" y="10059"/>
                </a:lnTo>
                <a:lnTo>
                  <a:pt x="3912261" y="10059"/>
                </a:lnTo>
                <a:lnTo>
                  <a:pt x="3912261" y="343815"/>
                </a:lnTo>
                <a:lnTo>
                  <a:pt x="3838194" y="343815"/>
                </a:lnTo>
                <a:lnTo>
                  <a:pt x="3838194" y="85665"/>
                </a:lnTo>
                <a:lnTo>
                  <a:pt x="3760470" y="276149"/>
                </a:lnTo>
                <a:lnTo>
                  <a:pt x="3689147" y="276149"/>
                </a:lnTo>
                <a:lnTo>
                  <a:pt x="3611880" y="87761"/>
                </a:lnTo>
                <a:lnTo>
                  <a:pt x="3611880" y="343815"/>
                </a:lnTo>
                <a:lnTo>
                  <a:pt x="3543300" y="343815"/>
                </a:lnTo>
                <a:close/>
                <a:moveTo>
                  <a:pt x="2839593" y="10059"/>
                </a:moveTo>
                <a:lnTo>
                  <a:pt x="3102483" y="10059"/>
                </a:lnTo>
                <a:lnTo>
                  <a:pt x="3102483" y="75438"/>
                </a:lnTo>
                <a:lnTo>
                  <a:pt x="3008300" y="75438"/>
                </a:lnTo>
                <a:lnTo>
                  <a:pt x="3008300" y="343815"/>
                </a:lnTo>
                <a:lnTo>
                  <a:pt x="2933319" y="343815"/>
                </a:lnTo>
                <a:lnTo>
                  <a:pt x="2933319" y="75438"/>
                </a:lnTo>
                <a:lnTo>
                  <a:pt x="2839593" y="75438"/>
                </a:lnTo>
                <a:close/>
                <a:moveTo>
                  <a:pt x="2203399" y="10059"/>
                </a:moveTo>
                <a:lnTo>
                  <a:pt x="2278380" y="10059"/>
                </a:lnTo>
                <a:lnTo>
                  <a:pt x="2278380" y="210769"/>
                </a:lnTo>
                <a:cubicBezTo>
                  <a:pt x="2278380" y="225400"/>
                  <a:pt x="2281200" y="238125"/>
                  <a:pt x="2286838" y="248946"/>
                </a:cubicBezTo>
                <a:cubicBezTo>
                  <a:pt x="2292477" y="259766"/>
                  <a:pt x="2300555" y="268072"/>
                  <a:pt x="2311070" y="273863"/>
                </a:cubicBezTo>
                <a:cubicBezTo>
                  <a:pt x="2321586" y="279654"/>
                  <a:pt x="2334463" y="282550"/>
                  <a:pt x="2349704" y="282550"/>
                </a:cubicBezTo>
                <a:cubicBezTo>
                  <a:pt x="2365248" y="282550"/>
                  <a:pt x="2378278" y="279654"/>
                  <a:pt x="2388794" y="273863"/>
                </a:cubicBezTo>
                <a:cubicBezTo>
                  <a:pt x="2399310" y="268072"/>
                  <a:pt x="2407311" y="259842"/>
                  <a:pt x="2412797" y="249174"/>
                </a:cubicBezTo>
                <a:cubicBezTo>
                  <a:pt x="2418283" y="238506"/>
                  <a:pt x="2421027" y="225705"/>
                  <a:pt x="2421027" y="210769"/>
                </a:cubicBezTo>
                <a:lnTo>
                  <a:pt x="2421027" y="10059"/>
                </a:lnTo>
                <a:lnTo>
                  <a:pt x="2496008" y="10059"/>
                </a:lnTo>
                <a:lnTo>
                  <a:pt x="2496008" y="208026"/>
                </a:lnTo>
                <a:cubicBezTo>
                  <a:pt x="2496008" y="237592"/>
                  <a:pt x="2490369" y="263195"/>
                  <a:pt x="2479091" y="284836"/>
                </a:cubicBezTo>
                <a:cubicBezTo>
                  <a:pt x="2467813" y="306477"/>
                  <a:pt x="2451354" y="323164"/>
                  <a:pt x="2429714" y="334899"/>
                </a:cubicBezTo>
                <a:cubicBezTo>
                  <a:pt x="2408073" y="346634"/>
                  <a:pt x="2381403" y="352501"/>
                  <a:pt x="2349704" y="352501"/>
                </a:cubicBezTo>
                <a:cubicBezTo>
                  <a:pt x="2318309" y="352501"/>
                  <a:pt x="2291715" y="346634"/>
                  <a:pt x="2269922" y="334899"/>
                </a:cubicBezTo>
                <a:cubicBezTo>
                  <a:pt x="2248129" y="323164"/>
                  <a:pt x="2231593" y="306477"/>
                  <a:pt x="2220316" y="284836"/>
                </a:cubicBezTo>
                <a:cubicBezTo>
                  <a:pt x="2209038" y="263195"/>
                  <a:pt x="2203399" y="237592"/>
                  <a:pt x="2203399" y="208026"/>
                </a:cubicBezTo>
                <a:close/>
                <a:moveTo>
                  <a:pt x="1469289" y="10059"/>
                </a:moveTo>
                <a:lnTo>
                  <a:pt x="1590447" y="10059"/>
                </a:lnTo>
                <a:lnTo>
                  <a:pt x="1704747" y="343815"/>
                </a:lnTo>
                <a:lnTo>
                  <a:pt x="1627023" y="343815"/>
                </a:lnTo>
                <a:lnTo>
                  <a:pt x="1599930" y="261061"/>
                </a:lnTo>
                <a:lnTo>
                  <a:pt x="1460506" y="261061"/>
                </a:lnTo>
                <a:lnTo>
                  <a:pt x="1434084" y="343815"/>
                </a:lnTo>
                <a:lnTo>
                  <a:pt x="1359103" y="343815"/>
                </a:lnTo>
                <a:close/>
                <a:moveTo>
                  <a:pt x="676275" y="10059"/>
                </a:moveTo>
                <a:lnTo>
                  <a:pt x="740283" y="10059"/>
                </a:lnTo>
                <a:lnTo>
                  <a:pt x="749427" y="10059"/>
                </a:lnTo>
                <a:lnTo>
                  <a:pt x="882930" y="10059"/>
                </a:lnTo>
                <a:lnTo>
                  <a:pt x="882930" y="72238"/>
                </a:lnTo>
                <a:lnTo>
                  <a:pt x="749427" y="72238"/>
                </a:lnTo>
                <a:lnTo>
                  <a:pt x="749427" y="143104"/>
                </a:lnTo>
                <a:lnTo>
                  <a:pt x="875615" y="143104"/>
                </a:lnTo>
                <a:lnTo>
                  <a:pt x="875615" y="205283"/>
                </a:lnTo>
                <a:lnTo>
                  <a:pt x="749427" y="205283"/>
                </a:lnTo>
                <a:lnTo>
                  <a:pt x="749427" y="281635"/>
                </a:lnTo>
                <a:lnTo>
                  <a:pt x="886130" y="281635"/>
                </a:lnTo>
                <a:lnTo>
                  <a:pt x="886130" y="343815"/>
                </a:lnTo>
                <a:lnTo>
                  <a:pt x="749427" y="343815"/>
                </a:lnTo>
                <a:lnTo>
                  <a:pt x="740283" y="343815"/>
                </a:lnTo>
                <a:lnTo>
                  <a:pt x="676275" y="343815"/>
                </a:lnTo>
                <a:close/>
                <a:moveTo>
                  <a:pt x="400050" y="10059"/>
                </a:moveTo>
                <a:lnTo>
                  <a:pt x="464058" y="10059"/>
                </a:lnTo>
                <a:lnTo>
                  <a:pt x="473202" y="10059"/>
                </a:lnTo>
                <a:lnTo>
                  <a:pt x="606705" y="10059"/>
                </a:lnTo>
                <a:lnTo>
                  <a:pt x="606705" y="72238"/>
                </a:lnTo>
                <a:lnTo>
                  <a:pt x="473202" y="72238"/>
                </a:lnTo>
                <a:lnTo>
                  <a:pt x="473202" y="143104"/>
                </a:lnTo>
                <a:lnTo>
                  <a:pt x="599390" y="143104"/>
                </a:lnTo>
                <a:lnTo>
                  <a:pt x="599390" y="205283"/>
                </a:lnTo>
                <a:lnTo>
                  <a:pt x="473202" y="205283"/>
                </a:lnTo>
                <a:lnTo>
                  <a:pt x="473202" y="281635"/>
                </a:lnTo>
                <a:lnTo>
                  <a:pt x="609905" y="281635"/>
                </a:lnTo>
                <a:lnTo>
                  <a:pt x="609905" y="343815"/>
                </a:lnTo>
                <a:lnTo>
                  <a:pt x="473202" y="343815"/>
                </a:lnTo>
                <a:lnTo>
                  <a:pt x="464058" y="343815"/>
                </a:lnTo>
                <a:lnTo>
                  <a:pt x="400050" y="343815"/>
                </a:lnTo>
                <a:close/>
                <a:moveTo>
                  <a:pt x="0" y="10059"/>
                </a:moveTo>
                <a:lnTo>
                  <a:pt x="122987" y="10059"/>
                </a:lnTo>
                <a:lnTo>
                  <a:pt x="248717" y="283007"/>
                </a:lnTo>
                <a:lnTo>
                  <a:pt x="255118" y="283007"/>
                </a:lnTo>
                <a:lnTo>
                  <a:pt x="255118" y="10059"/>
                </a:lnTo>
                <a:lnTo>
                  <a:pt x="325527" y="10059"/>
                </a:lnTo>
                <a:lnTo>
                  <a:pt x="325527" y="343815"/>
                </a:lnTo>
                <a:lnTo>
                  <a:pt x="201626" y="343815"/>
                </a:lnTo>
                <a:lnTo>
                  <a:pt x="75896" y="70866"/>
                </a:lnTo>
                <a:lnTo>
                  <a:pt x="69495" y="70866"/>
                </a:lnTo>
                <a:lnTo>
                  <a:pt x="69495" y="343815"/>
                </a:lnTo>
                <a:lnTo>
                  <a:pt x="0" y="343815"/>
                </a:lnTo>
                <a:close/>
                <a:moveTo>
                  <a:pt x="5657850" y="7315"/>
                </a:moveTo>
                <a:lnTo>
                  <a:pt x="5723687" y="7315"/>
                </a:lnTo>
                <a:lnTo>
                  <a:pt x="5732831" y="7315"/>
                </a:lnTo>
                <a:lnTo>
                  <a:pt x="5781751" y="7315"/>
                </a:lnTo>
                <a:cubicBezTo>
                  <a:pt x="5811927" y="7315"/>
                  <a:pt x="5838292" y="11735"/>
                  <a:pt x="5860847" y="20574"/>
                </a:cubicBezTo>
                <a:cubicBezTo>
                  <a:pt x="5883401" y="29413"/>
                  <a:pt x="5902300" y="41453"/>
                  <a:pt x="5917539" y="56693"/>
                </a:cubicBezTo>
                <a:cubicBezTo>
                  <a:pt x="5932779" y="71933"/>
                  <a:pt x="5944133" y="89383"/>
                  <a:pt x="5951601" y="109042"/>
                </a:cubicBezTo>
                <a:cubicBezTo>
                  <a:pt x="5959069" y="128702"/>
                  <a:pt x="5962803" y="149352"/>
                  <a:pt x="5962803" y="170993"/>
                </a:cubicBezTo>
                <a:lnTo>
                  <a:pt x="5962803" y="181051"/>
                </a:lnTo>
                <a:cubicBezTo>
                  <a:pt x="5962803" y="201168"/>
                  <a:pt x="5959069" y="221056"/>
                  <a:pt x="5951601" y="240716"/>
                </a:cubicBezTo>
                <a:cubicBezTo>
                  <a:pt x="5944133" y="260376"/>
                  <a:pt x="5932779" y="278054"/>
                  <a:pt x="5917539" y="293751"/>
                </a:cubicBezTo>
                <a:cubicBezTo>
                  <a:pt x="5902300" y="309448"/>
                  <a:pt x="5883401" y="322021"/>
                  <a:pt x="5860847" y="331470"/>
                </a:cubicBezTo>
                <a:cubicBezTo>
                  <a:pt x="5838292" y="340919"/>
                  <a:pt x="5811927" y="345643"/>
                  <a:pt x="5781751" y="345643"/>
                </a:cubicBezTo>
                <a:lnTo>
                  <a:pt x="5732831" y="345643"/>
                </a:lnTo>
                <a:lnTo>
                  <a:pt x="5723687" y="345643"/>
                </a:lnTo>
                <a:lnTo>
                  <a:pt x="5657850" y="345643"/>
                </a:lnTo>
                <a:close/>
                <a:moveTo>
                  <a:pt x="4086225" y="7315"/>
                </a:moveTo>
                <a:lnTo>
                  <a:pt x="4152062" y="7315"/>
                </a:lnTo>
                <a:lnTo>
                  <a:pt x="4161206" y="7315"/>
                </a:lnTo>
                <a:lnTo>
                  <a:pt x="4208298" y="7315"/>
                </a:lnTo>
                <a:cubicBezTo>
                  <a:pt x="4236644" y="7315"/>
                  <a:pt x="4260952" y="12040"/>
                  <a:pt x="4281221" y="21489"/>
                </a:cubicBezTo>
                <a:cubicBezTo>
                  <a:pt x="4301490" y="30937"/>
                  <a:pt x="4317035" y="44349"/>
                  <a:pt x="4327855" y="61722"/>
                </a:cubicBezTo>
                <a:cubicBezTo>
                  <a:pt x="4338676" y="79096"/>
                  <a:pt x="4344086" y="99975"/>
                  <a:pt x="4344086" y="124359"/>
                </a:cubicBezTo>
                <a:lnTo>
                  <a:pt x="4344086" y="131674"/>
                </a:lnTo>
                <a:cubicBezTo>
                  <a:pt x="4344086" y="155448"/>
                  <a:pt x="4338676" y="176098"/>
                  <a:pt x="4327855" y="193624"/>
                </a:cubicBezTo>
                <a:cubicBezTo>
                  <a:pt x="4317035" y="211150"/>
                  <a:pt x="4301490" y="224638"/>
                  <a:pt x="4281221" y="234087"/>
                </a:cubicBezTo>
                <a:cubicBezTo>
                  <a:pt x="4260952" y="243535"/>
                  <a:pt x="4236644" y="248260"/>
                  <a:pt x="4208298" y="248260"/>
                </a:cubicBezTo>
                <a:lnTo>
                  <a:pt x="4161206" y="248260"/>
                </a:lnTo>
                <a:lnTo>
                  <a:pt x="4161206" y="343815"/>
                </a:lnTo>
                <a:lnTo>
                  <a:pt x="4086225" y="343815"/>
                </a:lnTo>
                <a:close/>
                <a:moveTo>
                  <a:pt x="952500" y="7315"/>
                </a:moveTo>
                <a:lnTo>
                  <a:pt x="1018337" y="7315"/>
                </a:lnTo>
                <a:lnTo>
                  <a:pt x="1027481" y="7315"/>
                </a:lnTo>
                <a:lnTo>
                  <a:pt x="1076402" y="7315"/>
                </a:lnTo>
                <a:cubicBezTo>
                  <a:pt x="1106577" y="7315"/>
                  <a:pt x="1132942" y="11735"/>
                  <a:pt x="1155497" y="20574"/>
                </a:cubicBezTo>
                <a:cubicBezTo>
                  <a:pt x="1178052" y="29413"/>
                  <a:pt x="1196950" y="41453"/>
                  <a:pt x="1212190" y="56693"/>
                </a:cubicBezTo>
                <a:cubicBezTo>
                  <a:pt x="1227430" y="71933"/>
                  <a:pt x="1238784" y="89383"/>
                  <a:pt x="1246251" y="109042"/>
                </a:cubicBezTo>
                <a:cubicBezTo>
                  <a:pt x="1253719" y="128702"/>
                  <a:pt x="1257452" y="149352"/>
                  <a:pt x="1257452" y="170993"/>
                </a:cubicBezTo>
                <a:lnTo>
                  <a:pt x="1257452" y="181051"/>
                </a:lnTo>
                <a:cubicBezTo>
                  <a:pt x="1257452" y="201168"/>
                  <a:pt x="1253719" y="221056"/>
                  <a:pt x="1246251" y="240716"/>
                </a:cubicBezTo>
                <a:cubicBezTo>
                  <a:pt x="1238784" y="260376"/>
                  <a:pt x="1227430" y="278054"/>
                  <a:pt x="1212190" y="293751"/>
                </a:cubicBezTo>
                <a:cubicBezTo>
                  <a:pt x="1196950" y="309448"/>
                  <a:pt x="1178052" y="322021"/>
                  <a:pt x="1155497" y="331470"/>
                </a:cubicBezTo>
                <a:cubicBezTo>
                  <a:pt x="1132942" y="340919"/>
                  <a:pt x="1106577" y="345643"/>
                  <a:pt x="1076402" y="345643"/>
                </a:cubicBezTo>
                <a:lnTo>
                  <a:pt x="1027481" y="345643"/>
                </a:lnTo>
                <a:lnTo>
                  <a:pt x="1018337" y="345643"/>
                </a:lnTo>
                <a:lnTo>
                  <a:pt x="952500" y="345643"/>
                </a:lnTo>
                <a:close/>
                <a:moveTo>
                  <a:pt x="7083705" y="0"/>
                </a:moveTo>
                <a:cubicBezTo>
                  <a:pt x="7106869" y="0"/>
                  <a:pt x="7126833" y="4344"/>
                  <a:pt x="7143598" y="13030"/>
                </a:cubicBezTo>
                <a:cubicBezTo>
                  <a:pt x="7160362" y="21717"/>
                  <a:pt x="7173316" y="33681"/>
                  <a:pt x="7182460" y="48921"/>
                </a:cubicBezTo>
                <a:cubicBezTo>
                  <a:pt x="7191604" y="64161"/>
                  <a:pt x="7196176" y="81687"/>
                  <a:pt x="7196176" y="101499"/>
                </a:cubicBezTo>
                <a:lnTo>
                  <a:pt x="7196176" y="106985"/>
                </a:lnTo>
                <a:cubicBezTo>
                  <a:pt x="7196176" y="126492"/>
                  <a:pt x="7191528" y="143637"/>
                  <a:pt x="7182231" y="158420"/>
                </a:cubicBezTo>
                <a:cubicBezTo>
                  <a:pt x="7172935" y="173203"/>
                  <a:pt x="7159447" y="184785"/>
                  <a:pt x="7141769" y="193167"/>
                </a:cubicBezTo>
                <a:cubicBezTo>
                  <a:pt x="7132929" y="197358"/>
                  <a:pt x="7123138" y="200578"/>
                  <a:pt x="7112394" y="202826"/>
                </a:cubicBezTo>
                <a:lnTo>
                  <a:pt x="7108455" y="203255"/>
                </a:lnTo>
                <a:lnTo>
                  <a:pt x="7107936" y="231801"/>
                </a:lnTo>
                <a:lnTo>
                  <a:pt x="7035241" y="231801"/>
                </a:lnTo>
                <a:lnTo>
                  <a:pt x="7035241" y="152248"/>
                </a:lnTo>
                <a:lnTo>
                  <a:pt x="7077761" y="152248"/>
                </a:lnTo>
                <a:cubicBezTo>
                  <a:pt x="7093915" y="152248"/>
                  <a:pt x="7105954" y="147904"/>
                  <a:pt x="7113879" y="139218"/>
                </a:cubicBezTo>
                <a:cubicBezTo>
                  <a:pt x="7121805" y="130531"/>
                  <a:pt x="7125767" y="119939"/>
                  <a:pt x="7125767" y="107442"/>
                </a:cubicBezTo>
                <a:cubicBezTo>
                  <a:pt x="7125767" y="98603"/>
                  <a:pt x="7124014" y="90907"/>
                  <a:pt x="7120509" y="84354"/>
                </a:cubicBezTo>
                <a:cubicBezTo>
                  <a:pt x="7117004" y="77800"/>
                  <a:pt x="7111974" y="72619"/>
                  <a:pt x="7105421" y="68809"/>
                </a:cubicBezTo>
                <a:cubicBezTo>
                  <a:pt x="7098868" y="64999"/>
                  <a:pt x="7091020" y="63094"/>
                  <a:pt x="7081876" y="63094"/>
                </a:cubicBezTo>
                <a:cubicBezTo>
                  <a:pt x="7072122" y="63094"/>
                  <a:pt x="7063892" y="65151"/>
                  <a:pt x="7057187" y="69266"/>
                </a:cubicBezTo>
                <a:cubicBezTo>
                  <a:pt x="7050481" y="73381"/>
                  <a:pt x="7045300" y="78791"/>
                  <a:pt x="7041642" y="85497"/>
                </a:cubicBezTo>
                <a:cubicBezTo>
                  <a:pt x="7037985" y="92202"/>
                  <a:pt x="7036156" y="99822"/>
                  <a:pt x="7036156" y="108357"/>
                </a:cubicBezTo>
                <a:lnTo>
                  <a:pt x="6966204" y="108357"/>
                </a:lnTo>
                <a:cubicBezTo>
                  <a:pt x="6966204" y="88240"/>
                  <a:pt x="6970700" y="70028"/>
                  <a:pt x="6979692" y="53721"/>
                </a:cubicBezTo>
                <a:cubicBezTo>
                  <a:pt x="6988683" y="37414"/>
                  <a:pt x="7002018" y="24384"/>
                  <a:pt x="7019696" y="14631"/>
                </a:cubicBezTo>
                <a:cubicBezTo>
                  <a:pt x="7037375" y="4877"/>
                  <a:pt x="7058711" y="0"/>
                  <a:pt x="7083705" y="0"/>
                </a:cubicBezTo>
                <a:close/>
                <a:moveTo>
                  <a:pt x="6437376" y="0"/>
                </a:moveTo>
                <a:cubicBezTo>
                  <a:pt x="6467551" y="0"/>
                  <a:pt x="6494221" y="5639"/>
                  <a:pt x="6517386" y="16917"/>
                </a:cubicBezTo>
                <a:cubicBezTo>
                  <a:pt x="6540551" y="28194"/>
                  <a:pt x="6559067" y="43815"/>
                  <a:pt x="6572936" y="63780"/>
                </a:cubicBezTo>
                <a:cubicBezTo>
                  <a:pt x="6586804" y="83744"/>
                  <a:pt x="6594958" y="107137"/>
                  <a:pt x="6597396" y="133960"/>
                </a:cubicBezTo>
                <a:lnTo>
                  <a:pt x="6521958" y="133960"/>
                </a:lnTo>
                <a:cubicBezTo>
                  <a:pt x="6519824" y="120549"/>
                  <a:pt x="6514948" y="109119"/>
                  <a:pt x="6507328" y="99670"/>
                </a:cubicBezTo>
                <a:cubicBezTo>
                  <a:pt x="6499708" y="90221"/>
                  <a:pt x="6489877" y="82906"/>
                  <a:pt x="6477838" y="77724"/>
                </a:cubicBezTo>
                <a:cubicBezTo>
                  <a:pt x="6465799" y="72543"/>
                  <a:pt x="6452311" y="69952"/>
                  <a:pt x="6437376" y="69952"/>
                </a:cubicBezTo>
                <a:cubicBezTo>
                  <a:pt x="6422441" y="69952"/>
                  <a:pt x="6409182" y="72543"/>
                  <a:pt x="6397599" y="77724"/>
                </a:cubicBezTo>
                <a:cubicBezTo>
                  <a:pt x="6386017" y="82906"/>
                  <a:pt x="6376339" y="90221"/>
                  <a:pt x="6368567" y="99670"/>
                </a:cubicBezTo>
                <a:cubicBezTo>
                  <a:pt x="6360795" y="109119"/>
                  <a:pt x="6354851" y="120320"/>
                  <a:pt x="6350737" y="133274"/>
                </a:cubicBezTo>
                <a:cubicBezTo>
                  <a:pt x="6346621" y="146228"/>
                  <a:pt x="6344564" y="160630"/>
                  <a:pt x="6344564" y="176479"/>
                </a:cubicBezTo>
                <a:cubicBezTo>
                  <a:pt x="6344564" y="192024"/>
                  <a:pt x="6346621" y="206274"/>
                  <a:pt x="6350737" y="219228"/>
                </a:cubicBezTo>
                <a:cubicBezTo>
                  <a:pt x="6354851" y="232182"/>
                  <a:pt x="6360947" y="243459"/>
                  <a:pt x="6369025" y="253060"/>
                </a:cubicBezTo>
                <a:cubicBezTo>
                  <a:pt x="6377102" y="262662"/>
                  <a:pt x="6387083" y="269977"/>
                  <a:pt x="6398971" y="275006"/>
                </a:cubicBezTo>
                <a:cubicBezTo>
                  <a:pt x="6410859" y="280035"/>
                  <a:pt x="6424422" y="282550"/>
                  <a:pt x="6439662" y="282550"/>
                </a:cubicBezTo>
                <a:cubicBezTo>
                  <a:pt x="6462827" y="282550"/>
                  <a:pt x="6482410" y="276911"/>
                  <a:pt x="6498412" y="265633"/>
                </a:cubicBezTo>
                <a:cubicBezTo>
                  <a:pt x="6514414" y="254356"/>
                  <a:pt x="6524092" y="238811"/>
                  <a:pt x="6527444" y="218999"/>
                </a:cubicBezTo>
                <a:lnTo>
                  <a:pt x="6602425" y="218999"/>
                </a:lnTo>
                <a:cubicBezTo>
                  <a:pt x="6599682" y="243383"/>
                  <a:pt x="6591529" y="265710"/>
                  <a:pt x="6577965" y="285979"/>
                </a:cubicBezTo>
                <a:cubicBezTo>
                  <a:pt x="6564401" y="306248"/>
                  <a:pt x="6545961" y="322402"/>
                  <a:pt x="6522644" y="334442"/>
                </a:cubicBezTo>
                <a:cubicBezTo>
                  <a:pt x="6499327" y="346482"/>
                  <a:pt x="6471666" y="352501"/>
                  <a:pt x="6439662" y="352501"/>
                </a:cubicBezTo>
                <a:cubicBezTo>
                  <a:pt x="6409487" y="352501"/>
                  <a:pt x="6383579" y="347244"/>
                  <a:pt x="6361938" y="336728"/>
                </a:cubicBezTo>
                <a:cubicBezTo>
                  <a:pt x="6340297" y="326212"/>
                  <a:pt x="6322619" y="312344"/>
                  <a:pt x="6308903" y="295123"/>
                </a:cubicBezTo>
                <a:cubicBezTo>
                  <a:pt x="6295187" y="277902"/>
                  <a:pt x="6285052" y="259309"/>
                  <a:pt x="6278499" y="239344"/>
                </a:cubicBezTo>
                <a:cubicBezTo>
                  <a:pt x="6271946" y="219380"/>
                  <a:pt x="6268669" y="199949"/>
                  <a:pt x="6268669" y="181051"/>
                </a:cubicBezTo>
                <a:lnTo>
                  <a:pt x="6268669" y="170993"/>
                </a:lnTo>
                <a:cubicBezTo>
                  <a:pt x="6268669" y="150267"/>
                  <a:pt x="6272021" y="129769"/>
                  <a:pt x="6278727" y="109500"/>
                </a:cubicBezTo>
                <a:cubicBezTo>
                  <a:pt x="6285433" y="89230"/>
                  <a:pt x="6295720" y="70866"/>
                  <a:pt x="6309589" y="54407"/>
                </a:cubicBezTo>
                <a:cubicBezTo>
                  <a:pt x="6323457" y="37948"/>
                  <a:pt x="6340983" y="24765"/>
                  <a:pt x="6362167" y="14859"/>
                </a:cubicBezTo>
                <a:cubicBezTo>
                  <a:pt x="6383350" y="4953"/>
                  <a:pt x="6408420" y="0"/>
                  <a:pt x="6437376" y="0"/>
                </a:cubicBezTo>
                <a:close/>
                <a:moveTo>
                  <a:pt x="4980051" y="0"/>
                </a:moveTo>
                <a:cubicBezTo>
                  <a:pt x="5010226" y="0"/>
                  <a:pt x="5036896" y="5639"/>
                  <a:pt x="5060061" y="16917"/>
                </a:cubicBezTo>
                <a:cubicBezTo>
                  <a:pt x="5083226" y="28194"/>
                  <a:pt x="5101743" y="43815"/>
                  <a:pt x="5115611" y="63780"/>
                </a:cubicBezTo>
                <a:cubicBezTo>
                  <a:pt x="5129479" y="83744"/>
                  <a:pt x="5137633" y="107137"/>
                  <a:pt x="5140071" y="133960"/>
                </a:cubicBezTo>
                <a:lnTo>
                  <a:pt x="5064633" y="133960"/>
                </a:lnTo>
                <a:cubicBezTo>
                  <a:pt x="5062500" y="120549"/>
                  <a:pt x="5057623" y="109119"/>
                  <a:pt x="5050003" y="99670"/>
                </a:cubicBezTo>
                <a:cubicBezTo>
                  <a:pt x="5042383" y="90221"/>
                  <a:pt x="5032553" y="82906"/>
                  <a:pt x="5020513" y="77724"/>
                </a:cubicBezTo>
                <a:cubicBezTo>
                  <a:pt x="5008474" y="72543"/>
                  <a:pt x="4994986" y="69952"/>
                  <a:pt x="4980051" y="69952"/>
                </a:cubicBezTo>
                <a:cubicBezTo>
                  <a:pt x="4965116" y="69952"/>
                  <a:pt x="4951857" y="72543"/>
                  <a:pt x="4940275" y="77724"/>
                </a:cubicBezTo>
                <a:cubicBezTo>
                  <a:pt x="4928693" y="82906"/>
                  <a:pt x="4919015" y="90221"/>
                  <a:pt x="4911243" y="99670"/>
                </a:cubicBezTo>
                <a:cubicBezTo>
                  <a:pt x="4903470" y="109119"/>
                  <a:pt x="4897527" y="120320"/>
                  <a:pt x="4893412" y="133274"/>
                </a:cubicBezTo>
                <a:cubicBezTo>
                  <a:pt x="4889297" y="146228"/>
                  <a:pt x="4887239" y="160630"/>
                  <a:pt x="4887239" y="176479"/>
                </a:cubicBezTo>
                <a:cubicBezTo>
                  <a:pt x="4887239" y="192024"/>
                  <a:pt x="4889297" y="206274"/>
                  <a:pt x="4893412" y="219228"/>
                </a:cubicBezTo>
                <a:cubicBezTo>
                  <a:pt x="4897527" y="232182"/>
                  <a:pt x="4903623" y="243459"/>
                  <a:pt x="4911700" y="253060"/>
                </a:cubicBezTo>
                <a:cubicBezTo>
                  <a:pt x="4919777" y="262662"/>
                  <a:pt x="4929759" y="269977"/>
                  <a:pt x="4941647" y="275006"/>
                </a:cubicBezTo>
                <a:cubicBezTo>
                  <a:pt x="4953534" y="280035"/>
                  <a:pt x="4967097" y="282550"/>
                  <a:pt x="4982337" y="282550"/>
                </a:cubicBezTo>
                <a:cubicBezTo>
                  <a:pt x="5005502" y="282550"/>
                  <a:pt x="5025086" y="276911"/>
                  <a:pt x="5041088" y="265633"/>
                </a:cubicBezTo>
                <a:cubicBezTo>
                  <a:pt x="5057090" y="254356"/>
                  <a:pt x="5066767" y="238811"/>
                  <a:pt x="5070120" y="218999"/>
                </a:cubicBezTo>
                <a:lnTo>
                  <a:pt x="5145100" y="218999"/>
                </a:lnTo>
                <a:cubicBezTo>
                  <a:pt x="5142357" y="243383"/>
                  <a:pt x="5134204" y="265710"/>
                  <a:pt x="5120640" y="285979"/>
                </a:cubicBezTo>
                <a:cubicBezTo>
                  <a:pt x="5107077" y="306248"/>
                  <a:pt x="5088636" y="322402"/>
                  <a:pt x="5065319" y="334442"/>
                </a:cubicBezTo>
                <a:cubicBezTo>
                  <a:pt x="5042002" y="346482"/>
                  <a:pt x="5014341" y="352501"/>
                  <a:pt x="4982337" y="352501"/>
                </a:cubicBezTo>
                <a:cubicBezTo>
                  <a:pt x="4952162" y="352501"/>
                  <a:pt x="4926254" y="347244"/>
                  <a:pt x="4904613" y="336728"/>
                </a:cubicBezTo>
                <a:cubicBezTo>
                  <a:pt x="4882973" y="326212"/>
                  <a:pt x="4865294" y="312344"/>
                  <a:pt x="4851578" y="295123"/>
                </a:cubicBezTo>
                <a:cubicBezTo>
                  <a:pt x="4837862" y="277902"/>
                  <a:pt x="4827727" y="259309"/>
                  <a:pt x="4821174" y="239344"/>
                </a:cubicBezTo>
                <a:cubicBezTo>
                  <a:pt x="4814621" y="219380"/>
                  <a:pt x="4811344" y="199949"/>
                  <a:pt x="4811344" y="181051"/>
                </a:cubicBezTo>
                <a:lnTo>
                  <a:pt x="4811344" y="170993"/>
                </a:lnTo>
                <a:cubicBezTo>
                  <a:pt x="4811344" y="150267"/>
                  <a:pt x="4814697" y="129769"/>
                  <a:pt x="4821403" y="109500"/>
                </a:cubicBezTo>
                <a:cubicBezTo>
                  <a:pt x="4828108" y="89230"/>
                  <a:pt x="4838395" y="70866"/>
                  <a:pt x="4852264" y="54407"/>
                </a:cubicBezTo>
                <a:cubicBezTo>
                  <a:pt x="4866132" y="37948"/>
                  <a:pt x="4883658" y="24765"/>
                  <a:pt x="4904842" y="14859"/>
                </a:cubicBezTo>
                <a:cubicBezTo>
                  <a:pt x="4926025" y="4953"/>
                  <a:pt x="4951095" y="0"/>
                  <a:pt x="4980051" y="0"/>
                </a:cubicBezTo>
                <a:close/>
                <a:moveTo>
                  <a:pt x="3312795" y="0"/>
                </a:moveTo>
                <a:cubicBezTo>
                  <a:pt x="3342056" y="0"/>
                  <a:pt x="3367812" y="4953"/>
                  <a:pt x="3390062" y="14859"/>
                </a:cubicBezTo>
                <a:cubicBezTo>
                  <a:pt x="3412312" y="24765"/>
                  <a:pt x="3430905" y="37948"/>
                  <a:pt x="3445840" y="54407"/>
                </a:cubicBezTo>
                <a:cubicBezTo>
                  <a:pt x="3460775" y="70866"/>
                  <a:pt x="3472053" y="89230"/>
                  <a:pt x="3479673" y="109500"/>
                </a:cubicBezTo>
                <a:cubicBezTo>
                  <a:pt x="3487293" y="129769"/>
                  <a:pt x="3491103" y="150267"/>
                  <a:pt x="3491103" y="170993"/>
                </a:cubicBezTo>
                <a:lnTo>
                  <a:pt x="3491103" y="181051"/>
                </a:lnTo>
                <a:cubicBezTo>
                  <a:pt x="3491103" y="199644"/>
                  <a:pt x="3487446" y="218999"/>
                  <a:pt x="3480131" y="239116"/>
                </a:cubicBezTo>
                <a:cubicBezTo>
                  <a:pt x="3472815" y="259233"/>
                  <a:pt x="3461842" y="277902"/>
                  <a:pt x="3447212" y="295123"/>
                </a:cubicBezTo>
                <a:cubicBezTo>
                  <a:pt x="3432582" y="312344"/>
                  <a:pt x="3414065" y="326212"/>
                  <a:pt x="3391662" y="336728"/>
                </a:cubicBezTo>
                <a:cubicBezTo>
                  <a:pt x="3369259" y="347244"/>
                  <a:pt x="3342970" y="352501"/>
                  <a:pt x="3312795" y="352501"/>
                </a:cubicBezTo>
                <a:cubicBezTo>
                  <a:pt x="3282620" y="352501"/>
                  <a:pt x="3256331" y="347244"/>
                  <a:pt x="3233928" y="336728"/>
                </a:cubicBezTo>
                <a:cubicBezTo>
                  <a:pt x="3211525" y="326212"/>
                  <a:pt x="3193009" y="312344"/>
                  <a:pt x="3178378" y="295123"/>
                </a:cubicBezTo>
                <a:cubicBezTo>
                  <a:pt x="3163748" y="277902"/>
                  <a:pt x="3152851" y="259233"/>
                  <a:pt x="3145689" y="239116"/>
                </a:cubicBezTo>
                <a:cubicBezTo>
                  <a:pt x="3138526" y="218999"/>
                  <a:pt x="3134944" y="199644"/>
                  <a:pt x="3134944" y="181051"/>
                </a:cubicBezTo>
                <a:lnTo>
                  <a:pt x="3134944" y="170993"/>
                </a:lnTo>
                <a:cubicBezTo>
                  <a:pt x="3134944" y="150267"/>
                  <a:pt x="3138678" y="129769"/>
                  <a:pt x="3146146" y="109500"/>
                </a:cubicBezTo>
                <a:cubicBezTo>
                  <a:pt x="3153613" y="89230"/>
                  <a:pt x="3164814" y="70866"/>
                  <a:pt x="3179750" y="54407"/>
                </a:cubicBezTo>
                <a:cubicBezTo>
                  <a:pt x="3194685" y="37948"/>
                  <a:pt x="3213278" y="24765"/>
                  <a:pt x="3235529" y="14859"/>
                </a:cubicBezTo>
                <a:cubicBezTo>
                  <a:pt x="3257778" y="4953"/>
                  <a:pt x="3283534" y="0"/>
                  <a:pt x="3312795" y="0"/>
                </a:cubicBezTo>
                <a:close/>
                <a:moveTo>
                  <a:pt x="2672868" y="0"/>
                </a:moveTo>
                <a:cubicBezTo>
                  <a:pt x="2699080" y="0"/>
                  <a:pt x="2721559" y="4496"/>
                  <a:pt x="2740305" y="13488"/>
                </a:cubicBezTo>
                <a:cubicBezTo>
                  <a:pt x="2759050" y="22479"/>
                  <a:pt x="2773452" y="35128"/>
                  <a:pt x="2783510" y="51435"/>
                </a:cubicBezTo>
                <a:cubicBezTo>
                  <a:pt x="2793568" y="67742"/>
                  <a:pt x="2798597" y="86868"/>
                  <a:pt x="2798597" y="108814"/>
                </a:cubicBezTo>
                <a:lnTo>
                  <a:pt x="2725446" y="108814"/>
                </a:lnTo>
                <a:cubicBezTo>
                  <a:pt x="2725446" y="100584"/>
                  <a:pt x="2723465" y="93040"/>
                  <a:pt x="2719502" y="86182"/>
                </a:cubicBezTo>
                <a:cubicBezTo>
                  <a:pt x="2715540" y="79324"/>
                  <a:pt x="2709672" y="73762"/>
                  <a:pt x="2701900" y="69495"/>
                </a:cubicBezTo>
                <a:cubicBezTo>
                  <a:pt x="2694127" y="65227"/>
                  <a:pt x="2684450" y="63094"/>
                  <a:pt x="2672868" y="63094"/>
                </a:cubicBezTo>
                <a:cubicBezTo>
                  <a:pt x="2661895" y="63094"/>
                  <a:pt x="2652675" y="64923"/>
                  <a:pt x="2645207" y="68580"/>
                </a:cubicBezTo>
                <a:cubicBezTo>
                  <a:pt x="2637740" y="72238"/>
                  <a:pt x="2632177" y="77191"/>
                  <a:pt x="2628519" y="83439"/>
                </a:cubicBezTo>
                <a:cubicBezTo>
                  <a:pt x="2624862" y="89688"/>
                  <a:pt x="2623033" y="96469"/>
                  <a:pt x="2623033" y="103785"/>
                </a:cubicBezTo>
                <a:cubicBezTo>
                  <a:pt x="2623033" y="113233"/>
                  <a:pt x="2626386" y="121463"/>
                  <a:pt x="2633091" y="128473"/>
                </a:cubicBezTo>
                <a:cubicBezTo>
                  <a:pt x="2639797" y="135484"/>
                  <a:pt x="2650770" y="139599"/>
                  <a:pt x="2666010" y="140818"/>
                </a:cubicBezTo>
                <a:lnTo>
                  <a:pt x="2691613" y="143104"/>
                </a:lnTo>
                <a:cubicBezTo>
                  <a:pt x="2715997" y="145237"/>
                  <a:pt x="2737485" y="150495"/>
                  <a:pt x="2756078" y="158877"/>
                </a:cubicBezTo>
                <a:cubicBezTo>
                  <a:pt x="2774671" y="167259"/>
                  <a:pt x="2789225" y="178689"/>
                  <a:pt x="2799740" y="193167"/>
                </a:cubicBezTo>
                <a:cubicBezTo>
                  <a:pt x="2810256" y="207645"/>
                  <a:pt x="2815514" y="225247"/>
                  <a:pt x="2815514" y="245974"/>
                </a:cubicBezTo>
                <a:cubicBezTo>
                  <a:pt x="2815514" y="267310"/>
                  <a:pt x="2809951" y="285979"/>
                  <a:pt x="2798827" y="301981"/>
                </a:cubicBezTo>
                <a:cubicBezTo>
                  <a:pt x="2787701" y="317983"/>
                  <a:pt x="2771928" y="330403"/>
                  <a:pt x="2751506" y="339243"/>
                </a:cubicBezTo>
                <a:cubicBezTo>
                  <a:pt x="2731084" y="348082"/>
                  <a:pt x="2706700" y="352501"/>
                  <a:pt x="2678354" y="352501"/>
                </a:cubicBezTo>
                <a:cubicBezTo>
                  <a:pt x="2648179" y="352501"/>
                  <a:pt x="2622728" y="347701"/>
                  <a:pt x="2602002" y="338100"/>
                </a:cubicBezTo>
                <a:cubicBezTo>
                  <a:pt x="2581275" y="328498"/>
                  <a:pt x="2565578" y="315392"/>
                  <a:pt x="2554910" y="298780"/>
                </a:cubicBezTo>
                <a:cubicBezTo>
                  <a:pt x="2544242" y="282169"/>
                  <a:pt x="2538908" y="263043"/>
                  <a:pt x="2538908" y="241402"/>
                </a:cubicBezTo>
                <a:lnTo>
                  <a:pt x="2611603" y="241402"/>
                </a:lnTo>
                <a:cubicBezTo>
                  <a:pt x="2611603" y="249936"/>
                  <a:pt x="2613965" y="257861"/>
                  <a:pt x="2618689" y="265176"/>
                </a:cubicBezTo>
                <a:cubicBezTo>
                  <a:pt x="2623414" y="272491"/>
                  <a:pt x="2630653" y="278359"/>
                  <a:pt x="2640407" y="282778"/>
                </a:cubicBezTo>
                <a:cubicBezTo>
                  <a:pt x="2650160" y="287198"/>
                  <a:pt x="2662810" y="289408"/>
                  <a:pt x="2678354" y="289408"/>
                </a:cubicBezTo>
                <a:cubicBezTo>
                  <a:pt x="2692375" y="289408"/>
                  <a:pt x="2704110" y="287579"/>
                  <a:pt x="2713558" y="283921"/>
                </a:cubicBezTo>
                <a:cubicBezTo>
                  <a:pt x="2723007" y="280264"/>
                  <a:pt x="2730170" y="275158"/>
                  <a:pt x="2735047" y="268605"/>
                </a:cubicBezTo>
                <a:cubicBezTo>
                  <a:pt x="2739924" y="262052"/>
                  <a:pt x="2742362" y="254508"/>
                  <a:pt x="2742362" y="245974"/>
                </a:cubicBezTo>
                <a:cubicBezTo>
                  <a:pt x="2742362" y="235306"/>
                  <a:pt x="2737790" y="226848"/>
                  <a:pt x="2728646" y="220599"/>
                </a:cubicBezTo>
                <a:cubicBezTo>
                  <a:pt x="2719502" y="214351"/>
                  <a:pt x="2704719" y="210312"/>
                  <a:pt x="2684297" y="208483"/>
                </a:cubicBezTo>
                <a:lnTo>
                  <a:pt x="2659152" y="206197"/>
                </a:lnTo>
                <a:cubicBezTo>
                  <a:pt x="2625928" y="203454"/>
                  <a:pt x="2599411" y="193091"/>
                  <a:pt x="2579599" y="175108"/>
                </a:cubicBezTo>
                <a:cubicBezTo>
                  <a:pt x="2559787" y="157125"/>
                  <a:pt x="2549881" y="133350"/>
                  <a:pt x="2549881" y="103785"/>
                </a:cubicBezTo>
                <a:cubicBezTo>
                  <a:pt x="2549881" y="82449"/>
                  <a:pt x="2554986" y="64008"/>
                  <a:pt x="2565197" y="48463"/>
                </a:cubicBezTo>
                <a:cubicBezTo>
                  <a:pt x="2575408" y="32919"/>
                  <a:pt x="2589657" y="20955"/>
                  <a:pt x="2607945" y="12573"/>
                </a:cubicBezTo>
                <a:cubicBezTo>
                  <a:pt x="2626233" y="4191"/>
                  <a:pt x="2647874" y="0"/>
                  <a:pt x="2672868" y="0"/>
                </a:cubicBezTo>
                <a:close/>
                <a:moveTo>
                  <a:pt x="1998726" y="0"/>
                </a:moveTo>
                <a:cubicBezTo>
                  <a:pt x="2028901" y="0"/>
                  <a:pt x="2055571" y="5639"/>
                  <a:pt x="2078736" y="16917"/>
                </a:cubicBezTo>
                <a:cubicBezTo>
                  <a:pt x="2101901" y="28194"/>
                  <a:pt x="2120418" y="43815"/>
                  <a:pt x="2134286" y="63780"/>
                </a:cubicBezTo>
                <a:cubicBezTo>
                  <a:pt x="2148155" y="83744"/>
                  <a:pt x="2156308" y="107137"/>
                  <a:pt x="2158746" y="133960"/>
                </a:cubicBezTo>
                <a:lnTo>
                  <a:pt x="2083308" y="133960"/>
                </a:lnTo>
                <a:cubicBezTo>
                  <a:pt x="2081175" y="120549"/>
                  <a:pt x="2076298" y="109119"/>
                  <a:pt x="2068678" y="99670"/>
                </a:cubicBezTo>
                <a:cubicBezTo>
                  <a:pt x="2061058" y="90221"/>
                  <a:pt x="2051228" y="82906"/>
                  <a:pt x="2039188" y="77724"/>
                </a:cubicBezTo>
                <a:cubicBezTo>
                  <a:pt x="2027149" y="72543"/>
                  <a:pt x="2013662" y="69952"/>
                  <a:pt x="1998726" y="69952"/>
                </a:cubicBezTo>
                <a:cubicBezTo>
                  <a:pt x="1983791" y="69952"/>
                  <a:pt x="1970532" y="72543"/>
                  <a:pt x="1958950" y="77724"/>
                </a:cubicBezTo>
                <a:cubicBezTo>
                  <a:pt x="1947367" y="82906"/>
                  <a:pt x="1937690" y="90221"/>
                  <a:pt x="1929918" y="99670"/>
                </a:cubicBezTo>
                <a:cubicBezTo>
                  <a:pt x="1922145" y="109119"/>
                  <a:pt x="1916202" y="120320"/>
                  <a:pt x="1912087" y="133274"/>
                </a:cubicBezTo>
                <a:cubicBezTo>
                  <a:pt x="1907972" y="146228"/>
                  <a:pt x="1905915" y="160630"/>
                  <a:pt x="1905915" y="176479"/>
                </a:cubicBezTo>
                <a:cubicBezTo>
                  <a:pt x="1905915" y="192024"/>
                  <a:pt x="1907972" y="206274"/>
                  <a:pt x="1912087" y="219228"/>
                </a:cubicBezTo>
                <a:cubicBezTo>
                  <a:pt x="1916202" y="232182"/>
                  <a:pt x="1922298" y="243459"/>
                  <a:pt x="1930375" y="253060"/>
                </a:cubicBezTo>
                <a:cubicBezTo>
                  <a:pt x="1938452" y="262662"/>
                  <a:pt x="1948434" y="269977"/>
                  <a:pt x="1960321" y="275006"/>
                </a:cubicBezTo>
                <a:cubicBezTo>
                  <a:pt x="1972208" y="280035"/>
                  <a:pt x="1985772" y="282550"/>
                  <a:pt x="2001012" y="282550"/>
                </a:cubicBezTo>
                <a:cubicBezTo>
                  <a:pt x="2024177" y="282550"/>
                  <a:pt x="2043760" y="276911"/>
                  <a:pt x="2059762" y="265633"/>
                </a:cubicBezTo>
                <a:cubicBezTo>
                  <a:pt x="2075764" y="254356"/>
                  <a:pt x="2085442" y="238811"/>
                  <a:pt x="2088794" y="218999"/>
                </a:cubicBezTo>
                <a:lnTo>
                  <a:pt x="2163775" y="218999"/>
                </a:lnTo>
                <a:cubicBezTo>
                  <a:pt x="2161032" y="243383"/>
                  <a:pt x="2152879" y="265710"/>
                  <a:pt x="2139315" y="285979"/>
                </a:cubicBezTo>
                <a:cubicBezTo>
                  <a:pt x="2125752" y="306248"/>
                  <a:pt x="2107311" y="322402"/>
                  <a:pt x="2083994" y="334442"/>
                </a:cubicBezTo>
                <a:cubicBezTo>
                  <a:pt x="2060677" y="346482"/>
                  <a:pt x="2033016" y="352501"/>
                  <a:pt x="2001012" y="352501"/>
                </a:cubicBezTo>
                <a:cubicBezTo>
                  <a:pt x="1970837" y="352501"/>
                  <a:pt x="1944929" y="347244"/>
                  <a:pt x="1923288" y="336728"/>
                </a:cubicBezTo>
                <a:cubicBezTo>
                  <a:pt x="1901647" y="326212"/>
                  <a:pt x="1883969" y="312344"/>
                  <a:pt x="1870253" y="295123"/>
                </a:cubicBezTo>
                <a:cubicBezTo>
                  <a:pt x="1856537" y="277902"/>
                  <a:pt x="1846402" y="259309"/>
                  <a:pt x="1839849" y="239344"/>
                </a:cubicBezTo>
                <a:cubicBezTo>
                  <a:pt x="1833296" y="219380"/>
                  <a:pt x="1830020" y="199949"/>
                  <a:pt x="1830020" y="181051"/>
                </a:cubicBezTo>
                <a:lnTo>
                  <a:pt x="1830020" y="170993"/>
                </a:lnTo>
                <a:cubicBezTo>
                  <a:pt x="1830020" y="150267"/>
                  <a:pt x="1833372" y="129769"/>
                  <a:pt x="1840078" y="109500"/>
                </a:cubicBezTo>
                <a:cubicBezTo>
                  <a:pt x="1846783" y="89230"/>
                  <a:pt x="1857071" y="70866"/>
                  <a:pt x="1870939" y="54407"/>
                </a:cubicBezTo>
                <a:cubicBezTo>
                  <a:pt x="1884807" y="37948"/>
                  <a:pt x="1902333" y="24765"/>
                  <a:pt x="1923517" y="14859"/>
                </a:cubicBezTo>
                <a:cubicBezTo>
                  <a:pt x="1944700" y="4953"/>
                  <a:pt x="1969770" y="0"/>
                  <a:pt x="19987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en-US" sz="3200" b="1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85B857-DE26-3AF9-A824-D7A8B8703830}"/>
              </a:ext>
            </a:extLst>
          </p:cNvPr>
          <p:cNvSpPr txBox="1"/>
          <p:nvPr/>
        </p:nvSpPr>
        <p:spPr>
          <a:xfrm>
            <a:off x="4306816" y="4594533"/>
            <a:ext cx="99867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WEBSITE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6F9C54-954C-1474-2150-341D2AE4CE36}"/>
              </a:ext>
            </a:extLst>
          </p:cNvPr>
          <p:cNvSpPr txBox="1"/>
          <p:nvPr/>
        </p:nvSpPr>
        <p:spPr>
          <a:xfrm>
            <a:off x="5687234" y="4594533"/>
            <a:ext cx="81753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E-MAIL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FB9847-42D7-77FB-57A8-04E723422386}"/>
              </a:ext>
            </a:extLst>
          </p:cNvPr>
          <p:cNvSpPr txBox="1"/>
          <p:nvPr/>
        </p:nvSpPr>
        <p:spPr>
          <a:xfrm>
            <a:off x="6892924" y="4594533"/>
            <a:ext cx="134972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FACEBOOK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1F6DFCC-98E2-7115-6C98-F63BEBF719B2}"/>
              </a:ext>
            </a:extLst>
          </p:cNvPr>
          <p:cNvSpPr/>
          <p:nvPr/>
        </p:nvSpPr>
        <p:spPr bwMode="auto">
          <a:xfrm>
            <a:off x="5469154" y="4677997"/>
            <a:ext cx="45719" cy="45719"/>
          </a:xfrm>
          <a:prstGeom prst="ellipse">
            <a:avLst/>
          </a:prstGeom>
          <a:solidFill>
            <a:srgbClr val="00DC9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4558685-4A60-F09F-F90B-96A44FA8C0E2}"/>
              </a:ext>
            </a:extLst>
          </p:cNvPr>
          <p:cNvSpPr/>
          <p:nvPr/>
        </p:nvSpPr>
        <p:spPr bwMode="auto">
          <a:xfrm>
            <a:off x="6675985" y="4677997"/>
            <a:ext cx="45719" cy="45719"/>
          </a:xfrm>
          <a:prstGeom prst="ellipse">
            <a:avLst/>
          </a:prstGeom>
          <a:solidFill>
            <a:srgbClr val="00DC9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664766"/>
      </p:ext>
    </p:extLst>
  </p:cSld>
  <p:clrMapOvr>
    <a:masterClrMapping/>
  </p:clrMapOvr>
</p:sld>
</file>

<file path=ppt/theme/theme1.xml><?xml version="1.0" encoding="utf-8"?>
<a:theme xmlns:a="http://schemas.openxmlformats.org/drawingml/2006/main" name="16:9 Template Light">
  <a:themeElements>
    <a:clrScheme name="2 pitch deck elearningg">
      <a:dk1>
        <a:srgbClr val="000000"/>
      </a:dk1>
      <a:lt1>
        <a:srgbClr val="FFFFFF"/>
      </a:lt1>
      <a:dk2>
        <a:srgbClr val="00020A"/>
      </a:dk2>
      <a:lt2>
        <a:srgbClr val="3B3B3B"/>
      </a:lt2>
      <a:accent1>
        <a:srgbClr val="E1CAFF"/>
      </a:accent1>
      <a:accent2>
        <a:srgbClr val="FDEEA5"/>
      </a:accent2>
      <a:accent3>
        <a:srgbClr val="C2F1F3"/>
      </a:accent3>
      <a:accent4>
        <a:srgbClr val="BFFADF"/>
      </a:accent4>
      <a:accent5>
        <a:srgbClr val="7AE7F7"/>
      </a:accent5>
      <a:accent6>
        <a:srgbClr val="F191D6"/>
      </a:accent6>
      <a:hlink>
        <a:srgbClr val="0065E5"/>
      </a:hlink>
      <a:folHlink>
        <a:srgbClr val="C03BC4"/>
      </a:folHlink>
    </a:clrScheme>
    <a:fontScheme name="2 Pitch Deck Elearning">
      <a:majorFont>
        <a:latin typeface="Anton"/>
        <a:ea typeface=""/>
        <a:cs typeface=""/>
      </a:majorFont>
      <a:minorFont>
        <a:latin typeface="Poppins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</a:ln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algn="l" defTabSz="932472" fontAlgn="base">
          <a:spcBef>
            <a:spcPct val="0"/>
          </a:spcBef>
          <a:spcAft>
            <a:spcPct val="0"/>
          </a:spcAft>
          <a:defRPr sz="2000" dirty="0" err="1">
            <a:solidFill>
              <a:srgbClr val="FFFFFF"/>
            </a:solidFill>
            <a:ea typeface="Segoe UI" pitchFamily="34" charset="0"/>
            <a:cs typeface="Segoe UI" pitchFamily="34" charset="0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algn="l">
          <a:defRPr sz="1800" dirty="0" err="1" smtClean="0">
            <a:solidFill>
              <a:schemeClr val="tx2"/>
            </a:solidFill>
          </a:defRPr>
        </a:defPPr>
      </a:lstStyle>
    </a:txDef>
  </a:objectDefaults>
  <a:extraClrSchemeLst/>
  <a:custClrLst>
    <a:custClr name="Light Brown">
      <a:srgbClr val="E1D3C7"/>
    </a:custClr>
    <a:custClr name="Light Yellow">
      <a:srgbClr val="FFE399"/>
    </a:custClr>
    <a:custClr name="Light Orange">
      <a:srgbClr val="FFA38B"/>
    </a:custClr>
    <a:custClr name="Light Red">
      <a:srgbClr val="FFB3BB"/>
    </a:custClr>
    <a:custClr name="Light Magenta">
      <a:srgbClr val="D59ED7"/>
    </a:custClr>
    <a:custClr name="Light Purple">
      <a:srgbClr val="C5B4E3"/>
    </a:custClr>
    <a:custClr name="Light Blue">
      <a:srgbClr val="8DC8E8"/>
    </a:custClr>
    <a:custClr name="Light Teal">
      <a:srgbClr val="B9DCD2"/>
    </a:custClr>
    <a:custClr name="Light Green">
      <a:srgbClr val="D4EC8E"/>
    </a:custClr>
    <a:custClr name="Blue Black">
      <a:srgbClr val="091F2C"/>
    </a:custClr>
    <a:custClr name="Brown">
      <a:srgbClr val="BF9474"/>
    </a:custClr>
    <a:custClr name="Yellow">
      <a:srgbClr val="FFB900"/>
    </a:custClr>
    <a:custClr name="Orange">
      <a:srgbClr val="FF5C39"/>
    </a:custClr>
    <a:custClr name="Red">
      <a:srgbClr val="F4364C"/>
    </a:custClr>
    <a:custClr name="Magenta">
      <a:srgbClr val="C03BC4"/>
    </a:custClr>
    <a:custClr name="Purple">
      <a:srgbClr val="8661C5"/>
    </a:custClr>
    <a:custClr name="Blue">
      <a:srgbClr val="0078D4"/>
    </a:custClr>
    <a:custClr name="Teal">
      <a:srgbClr val="49C5B1"/>
    </a:custClr>
    <a:custClr name="Green">
      <a:srgbClr val="8DE971"/>
    </a:custClr>
    <a:custClr name="Rich Black">
      <a:srgbClr val="000000"/>
    </a:custClr>
    <a:custClr name="Dark Brown">
      <a:srgbClr val="5C4738"/>
    </a:custClr>
    <a:custClr name="Dark Yellow">
      <a:srgbClr val="7F5A1A"/>
    </a:custClr>
    <a:custClr name="Dark Orange">
      <a:srgbClr val="73391D"/>
    </a:custClr>
    <a:custClr name="Dark Red">
      <a:srgbClr val="73262F"/>
    </a:custClr>
    <a:custClr name="Dark Magenta">
      <a:srgbClr val="702573"/>
    </a:custClr>
    <a:custClr name="Dark Purple">
      <a:srgbClr val="463668"/>
    </a:custClr>
    <a:custClr name="Dark Blue">
      <a:srgbClr val="2A446F"/>
    </a:custClr>
    <a:custClr name="Dark Teal">
      <a:srgbClr val="225B62"/>
    </a:custClr>
    <a:custClr name="Dark Green">
      <a:srgbClr val="07641D"/>
    </a:custClr>
    <a:custClr name="Brown Black">
      <a:srgbClr val="291817"/>
    </a:custClr>
    <a:custClr name="Pure White">
      <a:srgbClr val="FFFFFF"/>
    </a:custClr>
    <a:custClr name="Off White">
      <a:srgbClr val="F4F3F5"/>
    </a:custClr>
    <a:custClr name="Warm White">
      <a:srgbClr val="FFF8F3"/>
    </a:custClr>
    <a:custClr name="Warm Light Gray">
      <a:srgbClr val="E8E6DF"/>
    </a:custClr>
    <a:custClr name="Mid Gray">
      <a:srgbClr val="D7D2CB"/>
    </a:custClr>
    <a:custClr name="Warm Gray">
      <a:srgbClr val="8C8279"/>
    </a:custClr>
    <a:custClr name="Light Gray">
      <a:srgbClr val="D9D9D6"/>
    </a:custClr>
    <a:custClr name="Cool Gray">
      <a:srgbClr val="B1B3B3"/>
    </a:custClr>
    <a:custClr name="Dark Gray">
      <a:srgbClr val="454142"/>
    </a:custClr>
    <a:custClr name="Pure White">
      <a:srgbClr val="FFFFFF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</a:custClrLst>
  <a:extLst>
    <a:ext uri="{05A4C25C-085E-4340-85A3-A5531E510DB2}">
      <thm15:themeFamily xmlns:thm15="http://schemas.microsoft.com/office/thememl/2012/main" name="MS_Ignite2023_16-9 Event-template  -  Repaired" id="{7C1B257E-8A69-4FE1-A954-8710E0A8BDEF}" vid="{4C547056-086C-4BA7-A229-3B32236A8D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hicccccccc</Template>
  <TotalTime>13412</TotalTime>
  <Words>527</Words>
  <Application>Microsoft Office PowerPoint</Application>
  <PresentationFormat>Widescreen</PresentationFormat>
  <Paragraphs>88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</vt:lpstr>
      <vt:lpstr>Anton</vt:lpstr>
      <vt:lpstr>Segoe UI</vt:lpstr>
      <vt:lpstr>Calibri</vt:lpstr>
      <vt:lpstr>Montserrat</vt:lpstr>
      <vt:lpstr>Aptos</vt:lpstr>
      <vt:lpstr>Poppins</vt:lpstr>
      <vt:lpstr>Wingdings</vt:lpstr>
      <vt:lpstr>16:9 Template Light</vt:lpstr>
      <vt:lpstr>PowerPoint Presentation</vt:lpstr>
      <vt:lpstr>THE PROBLEM</vt:lpstr>
      <vt:lpstr>OUR SOLUTION</vt:lpstr>
      <vt:lpstr>MARKET OPPORTUNITY</vt:lpstr>
      <vt:lpstr>BUSINESS MODEL</vt:lpstr>
      <vt:lpstr>THE TRACTION</vt:lpstr>
      <vt:lpstr>MEET OUR TEAM</vt:lpstr>
      <vt:lpstr>JOIN OUR  LEARNING JOURNEY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Ocvembor</dc:title>
  <dc:subject/>
  <dc:creator>Chung Nguyen</dc:creator>
  <cp:keywords/>
  <dc:description/>
  <cp:lastModifiedBy>Chung Nguyen</cp:lastModifiedBy>
  <cp:revision>441</cp:revision>
  <dcterms:created xsi:type="dcterms:W3CDTF">2024-04-04T18:01:04Z</dcterms:created>
  <dcterms:modified xsi:type="dcterms:W3CDTF">2025-07-12T04:32:57Z</dcterms:modified>
  <cp:category/>
</cp:coreProperties>
</file>