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361" r:id="rId2"/>
    <p:sldId id="3360" r:id="rId3"/>
    <p:sldId id="3362" r:id="rId4"/>
    <p:sldId id="3363" r:id="rId5"/>
    <p:sldId id="3346" r:id="rId6"/>
    <p:sldId id="3364" r:id="rId7"/>
    <p:sldId id="3365" r:id="rId8"/>
    <p:sldId id="3366" r:id="rId9"/>
    <p:sldId id="3359" r:id="rId10"/>
  </p:sldIdLst>
  <p:sldSz cx="12192000" cy="6858000"/>
  <p:notesSz cx="6858000" cy="9144000"/>
  <p:embeddedFontLst>
    <p:embeddedFont>
      <p:font typeface="Montserrat" panose="00000500000000000000" pitchFamily="2" charset="0"/>
      <p:regular r:id="rId13"/>
      <p:bold r:id="rId14"/>
      <p:italic r:id="rId15"/>
      <p:boldItalic r:id="rId16"/>
    </p:embeddedFont>
    <p:embeddedFont>
      <p:font typeface="Outfit" pitchFamily="2" charset="0"/>
      <p:regular r:id="rId17"/>
      <p:bold r:id="rId18"/>
    </p:embeddedFont>
    <p:embeddedFont>
      <p:font typeface="Oxanium" pitchFamily="2" charset="0"/>
      <p:regular r:id="rId19"/>
      <p:bold r:id="rId20"/>
    </p:embeddedFont>
    <p:embeddedFont>
      <p:font typeface="Segoe UI" panose="020B0502040204020203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A4A3A4"/>
          </p15:clr>
        </p15:guide>
        <p15:guide id="3" orient="horz" pos="21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0818"/>
    <a:srgbClr val="DD7109"/>
    <a:srgbClr val="F4F3FC"/>
    <a:srgbClr val="3A4646"/>
    <a:srgbClr val="F6F2EE"/>
    <a:srgbClr val="AC845D"/>
    <a:srgbClr val="D1E3FA"/>
    <a:srgbClr val="E0D0C9"/>
    <a:srgbClr val="C9D2BD"/>
    <a:srgbClr val="DAD2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19" autoAdjust="0"/>
    <p:restoredTop sz="94361" autoAdjust="0"/>
  </p:normalViewPr>
  <p:slideViewPr>
    <p:cSldViewPr snapToGrid="0">
      <p:cViewPr>
        <p:scale>
          <a:sx n="36" d="100"/>
          <a:sy n="36" d="100"/>
        </p:scale>
        <p:origin x="4037" y="1795"/>
      </p:cViewPr>
      <p:guideLst>
        <p:guide pos="3840"/>
        <p:guide orient="horz" pos="218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3" d="100"/>
          <a:sy n="93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C68812-C94F-6254-E4D0-657A41BDCF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2A86D-4572-285E-2A80-D4682ED387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45CE-51B3-4BE0-AC27-4A7C5CF311DD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7C55D-115F-3989-8188-1457B48610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CB5E3-131E-4912-FFB1-2FF2288E47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BA0EA-F1FC-4B3C-8DA8-FDB4ADCF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7320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7/12/2025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48957-0913-428C-A9F7-3991BFB57E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6ABADE-617F-AEEA-90C5-5792E160DB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0C786F-09CF-BA7B-B25F-59C0B9B91F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B47398-08A0-E9A5-271F-6A800BBD06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B9D4A-384D-8D4A-9447-B0E05A0894B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556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B9D4A-384D-8D4A-9447-B0E05A0894B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308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472C66-83FF-1EDD-7A14-686D93D826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2CD71F-07B3-F289-9DE8-B75711810E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7AD35E-6050-FE87-40C9-A4601E5AD1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06A897-A7B9-BCAE-0C99-931D5BF9EE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B9D4A-384D-8D4A-9447-B0E05A0894B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400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59781F-70CC-D598-649E-CD5D76F62E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30F8D9-6D04-0C6A-F4F5-0F047C0E03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858925-60E5-FFBF-22EB-F8EDD61D70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3A6468-2960-05A0-3CF7-6AEBD274F9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B9D4A-384D-8D4A-9447-B0E05A0894B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357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D66921-CE0B-CA01-E447-852CB65F8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4A15BE6-C60A-E74D-21AC-552CF71F57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E2AA5C-2B20-54B3-959B-B2B5C327A2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180795-850F-B802-2EDE-498A089913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B9D4A-384D-8D4A-9447-B0E05A0894B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253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863679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863679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863679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671718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60F71C4B-1DD0-21B0-004C-C73E01ED2F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5803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863679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2D38472-3EDA-386A-C3CA-9F5319E174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499" y="1600448"/>
            <a:ext cx="3493008" cy="4540250"/>
          </a:xfrm>
          <a:custGeom>
            <a:avLst/>
            <a:gdLst>
              <a:gd name="connsiteX0" fmla="*/ 425513 w 3493008"/>
              <a:gd name="connsiteY0" fmla="*/ 0 h 4540250"/>
              <a:gd name="connsiteX1" fmla="*/ 3354638 w 3493008"/>
              <a:gd name="connsiteY1" fmla="*/ 0 h 4540250"/>
              <a:gd name="connsiteX2" fmla="*/ 3483129 w 3493008"/>
              <a:gd name="connsiteY2" fmla="*/ 85169 h 4540250"/>
              <a:gd name="connsiteX3" fmla="*/ 3493008 w 3493008"/>
              <a:gd name="connsiteY3" fmla="*/ 134105 h 4540250"/>
              <a:gd name="connsiteX4" fmla="*/ 3493008 w 3493008"/>
              <a:gd name="connsiteY4" fmla="*/ 4136993 h 4540250"/>
              <a:gd name="connsiteX5" fmla="*/ 3462524 w 3493008"/>
              <a:gd name="connsiteY5" fmla="*/ 4213204 h 4540250"/>
              <a:gd name="connsiteX6" fmla="*/ 3166571 w 3493008"/>
              <a:gd name="connsiteY6" fmla="*/ 4509156 h 4540250"/>
              <a:gd name="connsiteX7" fmla="*/ 3131324 w 3493008"/>
              <a:gd name="connsiteY7" fmla="*/ 4532655 h 4540250"/>
              <a:gd name="connsiteX8" fmla="*/ 3093642 w 3493008"/>
              <a:gd name="connsiteY8" fmla="*/ 4540250 h 4540250"/>
              <a:gd name="connsiteX9" fmla="*/ 139448 w 3493008"/>
              <a:gd name="connsiteY9" fmla="*/ 4540250 h 4540250"/>
              <a:gd name="connsiteX10" fmla="*/ 10958 w 3493008"/>
              <a:gd name="connsiteY10" fmla="*/ 4455081 h 4540250"/>
              <a:gd name="connsiteX11" fmla="*/ 0 w 3493008"/>
              <a:gd name="connsiteY11" fmla="*/ 4400806 h 4540250"/>
              <a:gd name="connsiteX12" fmla="*/ 0 w 3493008"/>
              <a:gd name="connsiteY12" fmla="*/ 426782 h 4540250"/>
              <a:gd name="connsiteX13" fmla="*/ 31755 w 3493008"/>
              <a:gd name="connsiteY13" fmla="*/ 350571 h 4540250"/>
              <a:gd name="connsiteX14" fmla="*/ 349302 w 3493008"/>
              <a:gd name="connsiteY14" fmla="*/ 31755 h 4540250"/>
              <a:gd name="connsiteX15" fmla="*/ 425513 w 3493008"/>
              <a:gd name="connsiteY15" fmla="*/ 0 h 454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93008" h="4540250">
                <a:moveTo>
                  <a:pt x="425513" y="0"/>
                </a:moveTo>
                <a:lnTo>
                  <a:pt x="3354638" y="0"/>
                </a:lnTo>
                <a:cubicBezTo>
                  <a:pt x="3412400" y="0"/>
                  <a:pt x="3461959" y="35119"/>
                  <a:pt x="3483129" y="85169"/>
                </a:cubicBezTo>
                <a:lnTo>
                  <a:pt x="3493008" y="134105"/>
                </a:lnTo>
                <a:lnTo>
                  <a:pt x="3493008" y="4136993"/>
                </a:lnTo>
                <a:cubicBezTo>
                  <a:pt x="3493008" y="4166206"/>
                  <a:pt x="3482847" y="4192881"/>
                  <a:pt x="3462524" y="4213204"/>
                </a:cubicBezTo>
                <a:lnTo>
                  <a:pt x="3166571" y="4509156"/>
                </a:lnTo>
                <a:cubicBezTo>
                  <a:pt x="3156410" y="4519318"/>
                  <a:pt x="3144343" y="4527257"/>
                  <a:pt x="3131324" y="4532655"/>
                </a:cubicBezTo>
                <a:lnTo>
                  <a:pt x="3093642" y="4540250"/>
                </a:lnTo>
                <a:lnTo>
                  <a:pt x="139448" y="4540250"/>
                </a:lnTo>
                <a:cubicBezTo>
                  <a:pt x="81686" y="4540250"/>
                  <a:pt x="32127" y="4505132"/>
                  <a:pt x="10958" y="4455081"/>
                </a:cubicBezTo>
                <a:lnTo>
                  <a:pt x="0" y="4400806"/>
                </a:lnTo>
                <a:lnTo>
                  <a:pt x="0" y="426782"/>
                </a:lnTo>
                <a:cubicBezTo>
                  <a:pt x="0" y="397569"/>
                  <a:pt x="11432" y="370894"/>
                  <a:pt x="31755" y="350571"/>
                </a:cubicBezTo>
                <a:lnTo>
                  <a:pt x="349302" y="31755"/>
                </a:lnTo>
                <a:cubicBezTo>
                  <a:pt x="369624" y="11432"/>
                  <a:pt x="397569" y="0"/>
                  <a:pt x="42551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BA028AB-6C30-042D-2F6E-2309D4457DF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350034" y="1600448"/>
            <a:ext cx="3493008" cy="4540250"/>
          </a:xfrm>
          <a:custGeom>
            <a:avLst/>
            <a:gdLst>
              <a:gd name="connsiteX0" fmla="*/ 425513 w 3493008"/>
              <a:gd name="connsiteY0" fmla="*/ 0 h 4540250"/>
              <a:gd name="connsiteX1" fmla="*/ 3354638 w 3493008"/>
              <a:gd name="connsiteY1" fmla="*/ 0 h 4540250"/>
              <a:gd name="connsiteX2" fmla="*/ 3483129 w 3493008"/>
              <a:gd name="connsiteY2" fmla="*/ 85169 h 4540250"/>
              <a:gd name="connsiteX3" fmla="*/ 3493008 w 3493008"/>
              <a:gd name="connsiteY3" fmla="*/ 134105 h 4540250"/>
              <a:gd name="connsiteX4" fmla="*/ 3493008 w 3493008"/>
              <a:gd name="connsiteY4" fmla="*/ 4136993 h 4540250"/>
              <a:gd name="connsiteX5" fmla="*/ 3462524 w 3493008"/>
              <a:gd name="connsiteY5" fmla="*/ 4213204 h 4540250"/>
              <a:gd name="connsiteX6" fmla="*/ 3166571 w 3493008"/>
              <a:gd name="connsiteY6" fmla="*/ 4509156 h 4540250"/>
              <a:gd name="connsiteX7" fmla="*/ 3131324 w 3493008"/>
              <a:gd name="connsiteY7" fmla="*/ 4532655 h 4540250"/>
              <a:gd name="connsiteX8" fmla="*/ 3093642 w 3493008"/>
              <a:gd name="connsiteY8" fmla="*/ 4540250 h 4540250"/>
              <a:gd name="connsiteX9" fmla="*/ 139448 w 3493008"/>
              <a:gd name="connsiteY9" fmla="*/ 4540250 h 4540250"/>
              <a:gd name="connsiteX10" fmla="*/ 10958 w 3493008"/>
              <a:gd name="connsiteY10" fmla="*/ 4455081 h 4540250"/>
              <a:gd name="connsiteX11" fmla="*/ 0 w 3493008"/>
              <a:gd name="connsiteY11" fmla="*/ 4400806 h 4540250"/>
              <a:gd name="connsiteX12" fmla="*/ 0 w 3493008"/>
              <a:gd name="connsiteY12" fmla="*/ 426782 h 4540250"/>
              <a:gd name="connsiteX13" fmla="*/ 31755 w 3493008"/>
              <a:gd name="connsiteY13" fmla="*/ 350571 h 4540250"/>
              <a:gd name="connsiteX14" fmla="*/ 349302 w 3493008"/>
              <a:gd name="connsiteY14" fmla="*/ 31755 h 4540250"/>
              <a:gd name="connsiteX15" fmla="*/ 425513 w 3493008"/>
              <a:gd name="connsiteY15" fmla="*/ 0 h 454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93008" h="4540250">
                <a:moveTo>
                  <a:pt x="425513" y="0"/>
                </a:moveTo>
                <a:lnTo>
                  <a:pt x="3354638" y="0"/>
                </a:lnTo>
                <a:cubicBezTo>
                  <a:pt x="3412400" y="0"/>
                  <a:pt x="3461959" y="35119"/>
                  <a:pt x="3483129" y="85169"/>
                </a:cubicBezTo>
                <a:lnTo>
                  <a:pt x="3493008" y="134105"/>
                </a:lnTo>
                <a:lnTo>
                  <a:pt x="3493008" y="4136993"/>
                </a:lnTo>
                <a:cubicBezTo>
                  <a:pt x="3493008" y="4166206"/>
                  <a:pt x="3482847" y="4192881"/>
                  <a:pt x="3462524" y="4213204"/>
                </a:cubicBezTo>
                <a:lnTo>
                  <a:pt x="3166571" y="4509156"/>
                </a:lnTo>
                <a:cubicBezTo>
                  <a:pt x="3156410" y="4519318"/>
                  <a:pt x="3144343" y="4527257"/>
                  <a:pt x="3131324" y="4532655"/>
                </a:cubicBezTo>
                <a:lnTo>
                  <a:pt x="3093642" y="4540250"/>
                </a:lnTo>
                <a:lnTo>
                  <a:pt x="139448" y="4540250"/>
                </a:lnTo>
                <a:cubicBezTo>
                  <a:pt x="81686" y="4540250"/>
                  <a:pt x="32127" y="4505132"/>
                  <a:pt x="10958" y="4455081"/>
                </a:cubicBezTo>
                <a:lnTo>
                  <a:pt x="0" y="4400806"/>
                </a:lnTo>
                <a:lnTo>
                  <a:pt x="0" y="426782"/>
                </a:lnTo>
                <a:cubicBezTo>
                  <a:pt x="0" y="397569"/>
                  <a:pt x="11432" y="370894"/>
                  <a:pt x="31755" y="350571"/>
                </a:cubicBezTo>
                <a:lnTo>
                  <a:pt x="349302" y="31755"/>
                </a:lnTo>
                <a:cubicBezTo>
                  <a:pt x="369624" y="11432"/>
                  <a:pt x="397569" y="0"/>
                  <a:pt x="42551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EFB4CD8-F002-219B-803C-4A9DD603B5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27490" y="1600448"/>
            <a:ext cx="3493008" cy="4540250"/>
          </a:xfrm>
          <a:custGeom>
            <a:avLst/>
            <a:gdLst>
              <a:gd name="connsiteX0" fmla="*/ 425513 w 3493008"/>
              <a:gd name="connsiteY0" fmla="*/ 0 h 4540250"/>
              <a:gd name="connsiteX1" fmla="*/ 3354638 w 3493008"/>
              <a:gd name="connsiteY1" fmla="*/ 0 h 4540250"/>
              <a:gd name="connsiteX2" fmla="*/ 3483129 w 3493008"/>
              <a:gd name="connsiteY2" fmla="*/ 85169 h 4540250"/>
              <a:gd name="connsiteX3" fmla="*/ 3493008 w 3493008"/>
              <a:gd name="connsiteY3" fmla="*/ 134105 h 4540250"/>
              <a:gd name="connsiteX4" fmla="*/ 3493008 w 3493008"/>
              <a:gd name="connsiteY4" fmla="*/ 4136993 h 4540250"/>
              <a:gd name="connsiteX5" fmla="*/ 3462524 w 3493008"/>
              <a:gd name="connsiteY5" fmla="*/ 4213204 h 4540250"/>
              <a:gd name="connsiteX6" fmla="*/ 3166571 w 3493008"/>
              <a:gd name="connsiteY6" fmla="*/ 4509156 h 4540250"/>
              <a:gd name="connsiteX7" fmla="*/ 3131324 w 3493008"/>
              <a:gd name="connsiteY7" fmla="*/ 4532655 h 4540250"/>
              <a:gd name="connsiteX8" fmla="*/ 3093642 w 3493008"/>
              <a:gd name="connsiteY8" fmla="*/ 4540250 h 4540250"/>
              <a:gd name="connsiteX9" fmla="*/ 139448 w 3493008"/>
              <a:gd name="connsiteY9" fmla="*/ 4540250 h 4540250"/>
              <a:gd name="connsiteX10" fmla="*/ 10958 w 3493008"/>
              <a:gd name="connsiteY10" fmla="*/ 4455081 h 4540250"/>
              <a:gd name="connsiteX11" fmla="*/ 0 w 3493008"/>
              <a:gd name="connsiteY11" fmla="*/ 4400806 h 4540250"/>
              <a:gd name="connsiteX12" fmla="*/ 0 w 3493008"/>
              <a:gd name="connsiteY12" fmla="*/ 426782 h 4540250"/>
              <a:gd name="connsiteX13" fmla="*/ 31755 w 3493008"/>
              <a:gd name="connsiteY13" fmla="*/ 350571 h 4540250"/>
              <a:gd name="connsiteX14" fmla="*/ 349302 w 3493008"/>
              <a:gd name="connsiteY14" fmla="*/ 31755 h 4540250"/>
              <a:gd name="connsiteX15" fmla="*/ 425513 w 3493008"/>
              <a:gd name="connsiteY15" fmla="*/ 0 h 454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93008" h="4540250">
                <a:moveTo>
                  <a:pt x="425513" y="0"/>
                </a:moveTo>
                <a:lnTo>
                  <a:pt x="3354638" y="0"/>
                </a:lnTo>
                <a:cubicBezTo>
                  <a:pt x="3412400" y="0"/>
                  <a:pt x="3461959" y="35119"/>
                  <a:pt x="3483129" y="85169"/>
                </a:cubicBezTo>
                <a:lnTo>
                  <a:pt x="3493008" y="134105"/>
                </a:lnTo>
                <a:lnTo>
                  <a:pt x="3493008" y="4136993"/>
                </a:lnTo>
                <a:cubicBezTo>
                  <a:pt x="3493008" y="4166206"/>
                  <a:pt x="3482847" y="4192881"/>
                  <a:pt x="3462524" y="4213204"/>
                </a:cubicBezTo>
                <a:lnTo>
                  <a:pt x="3166571" y="4509156"/>
                </a:lnTo>
                <a:cubicBezTo>
                  <a:pt x="3156410" y="4519318"/>
                  <a:pt x="3144343" y="4527257"/>
                  <a:pt x="3131324" y="4532655"/>
                </a:cubicBezTo>
                <a:lnTo>
                  <a:pt x="3093642" y="4540250"/>
                </a:lnTo>
                <a:lnTo>
                  <a:pt x="139448" y="4540250"/>
                </a:lnTo>
                <a:cubicBezTo>
                  <a:pt x="81686" y="4540250"/>
                  <a:pt x="32127" y="4505132"/>
                  <a:pt x="10958" y="4455081"/>
                </a:cubicBezTo>
                <a:lnTo>
                  <a:pt x="0" y="4400806"/>
                </a:lnTo>
                <a:lnTo>
                  <a:pt x="0" y="426782"/>
                </a:lnTo>
                <a:cubicBezTo>
                  <a:pt x="0" y="397569"/>
                  <a:pt x="11432" y="370894"/>
                  <a:pt x="31755" y="350571"/>
                </a:cubicBezTo>
                <a:lnTo>
                  <a:pt x="349302" y="31755"/>
                </a:lnTo>
                <a:cubicBezTo>
                  <a:pt x="369624" y="11432"/>
                  <a:pt x="397569" y="0"/>
                  <a:pt x="42551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3846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29D1EED-6495-DA07-123E-EA651D5228E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99076" y="1462665"/>
            <a:ext cx="6308363" cy="4801148"/>
          </a:xfrm>
          <a:custGeom>
            <a:avLst/>
            <a:gdLst>
              <a:gd name="connsiteX0" fmla="*/ 619082 w 6308363"/>
              <a:gd name="connsiteY0" fmla="*/ 0 h 4801148"/>
              <a:gd name="connsiteX1" fmla="*/ 6151634 w 6308363"/>
              <a:gd name="connsiteY1" fmla="*/ 0 h 4801148"/>
              <a:gd name="connsiteX2" fmla="*/ 6308363 w 6308363"/>
              <a:gd name="connsiteY2" fmla="*/ 156730 h 4801148"/>
              <a:gd name="connsiteX3" fmla="*/ 6308363 w 6308363"/>
              <a:gd name="connsiteY3" fmla="*/ 4213412 h 4801148"/>
              <a:gd name="connsiteX4" fmla="*/ 6263957 w 6308363"/>
              <a:gd name="connsiteY4" fmla="*/ 4325735 h 4801148"/>
              <a:gd name="connsiteX5" fmla="*/ 5832951 w 6308363"/>
              <a:gd name="connsiteY5" fmla="*/ 4756741 h 4801148"/>
              <a:gd name="connsiteX6" fmla="*/ 5723240 w 6308363"/>
              <a:gd name="connsiteY6" fmla="*/ 4801148 h 4801148"/>
              <a:gd name="connsiteX7" fmla="*/ 156730 w 6308363"/>
              <a:gd name="connsiteY7" fmla="*/ 4801148 h 4801148"/>
              <a:gd name="connsiteX8" fmla="*/ 0 w 6308363"/>
              <a:gd name="connsiteY8" fmla="*/ 4644418 h 4801148"/>
              <a:gd name="connsiteX9" fmla="*/ 0 w 6308363"/>
              <a:gd name="connsiteY9" fmla="*/ 619082 h 4801148"/>
              <a:gd name="connsiteX10" fmla="*/ 44407 w 6308363"/>
              <a:gd name="connsiteY10" fmla="*/ 509371 h 4801148"/>
              <a:gd name="connsiteX11" fmla="*/ 509371 w 6308363"/>
              <a:gd name="connsiteY11" fmla="*/ 44407 h 4801148"/>
              <a:gd name="connsiteX12" fmla="*/ 619082 w 6308363"/>
              <a:gd name="connsiteY12" fmla="*/ 0 h 4801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08363" h="4801148">
                <a:moveTo>
                  <a:pt x="619082" y="0"/>
                </a:moveTo>
                <a:lnTo>
                  <a:pt x="6151634" y="0"/>
                </a:lnTo>
                <a:cubicBezTo>
                  <a:pt x="6237835" y="0"/>
                  <a:pt x="6308363" y="70528"/>
                  <a:pt x="6308363" y="156730"/>
                </a:cubicBezTo>
                <a:lnTo>
                  <a:pt x="6308363" y="4213412"/>
                </a:lnTo>
                <a:cubicBezTo>
                  <a:pt x="6308363" y="4255207"/>
                  <a:pt x="6292690" y="4294389"/>
                  <a:pt x="6263957" y="4325735"/>
                </a:cubicBezTo>
                <a:lnTo>
                  <a:pt x="5832951" y="4756741"/>
                </a:lnTo>
                <a:cubicBezTo>
                  <a:pt x="5804217" y="4785475"/>
                  <a:pt x="5765034" y="4801148"/>
                  <a:pt x="5723240" y="4801148"/>
                </a:cubicBezTo>
                <a:lnTo>
                  <a:pt x="156730" y="4801148"/>
                </a:lnTo>
                <a:cubicBezTo>
                  <a:pt x="70528" y="4801148"/>
                  <a:pt x="0" y="4730620"/>
                  <a:pt x="0" y="4644418"/>
                </a:cubicBezTo>
                <a:lnTo>
                  <a:pt x="0" y="619082"/>
                </a:lnTo>
                <a:cubicBezTo>
                  <a:pt x="0" y="577287"/>
                  <a:pt x="15674" y="538105"/>
                  <a:pt x="44407" y="509371"/>
                </a:cubicBezTo>
                <a:lnTo>
                  <a:pt x="509371" y="44407"/>
                </a:lnTo>
                <a:cubicBezTo>
                  <a:pt x="538105" y="15673"/>
                  <a:pt x="577287" y="0"/>
                  <a:pt x="619082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863679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02971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2638CA9-1701-A951-3BEB-0B0E972B1C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0" y="1655065"/>
            <a:ext cx="11048999" cy="4613975"/>
          </a:xfrm>
          <a:custGeom>
            <a:avLst/>
            <a:gdLst>
              <a:gd name="connsiteX0" fmla="*/ 618491 w 11048999"/>
              <a:gd name="connsiteY0" fmla="*/ 0 h 4613975"/>
              <a:gd name="connsiteX1" fmla="*/ 10892790 w 11048999"/>
              <a:gd name="connsiteY1" fmla="*/ 0 h 4613975"/>
              <a:gd name="connsiteX2" fmla="*/ 11048999 w 11048999"/>
              <a:gd name="connsiteY2" fmla="*/ 156211 h 4613975"/>
              <a:gd name="connsiteX3" fmla="*/ 11048999 w 11048999"/>
              <a:gd name="connsiteY3" fmla="*/ 4027170 h 4613975"/>
              <a:gd name="connsiteX4" fmla="*/ 11004550 w 11048999"/>
              <a:gd name="connsiteY4" fmla="*/ 4138930 h 4613975"/>
              <a:gd name="connsiteX5" fmla="*/ 10574019 w 11048999"/>
              <a:gd name="connsiteY5" fmla="*/ 4569460 h 4613975"/>
              <a:gd name="connsiteX6" fmla="*/ 10464799 w 11048999"/>
              <a:gd name="connsiteY6" fmla="*/ 4613910 h 4613975"/>
              <a:gd name="connsiteX7" fmla="*/ 156211 w 11048999"/>
              <a:gd name="connsiteY7" fmla="*/ 4613910 h 4613975"/>
              <a:gd name="connsiteX8" fmla="*/ 0 w 11048999"/>
              <a:gd name="connsiteY8" fmla="*/ 4460240 h 4613975"/>
              <a:gd name="connsiteX9" fmla="*/ 0 w 11048999"/>
              <a:gd name="connsiteY9" fmla="*/ 618490 h 4613975"/>
              <a:gd name="connsiteX10" fmla="*/ 44451 w 11048999"/>
              <a:gd name="connsiteY10" fmla="*/ 509270 h 4613975"/>
              <a:gd name="connsiteX11" fmla="*/ 509271 w 11048999"/>
              <a:gd name="connsiteY11" fmla="*/ 44451 h 4613975"/>
              <a:gd name="connsiteX12" fmla="*/ 618491 w 11048999"/>
              <a:gd name="connsiteY12" fmla="*/ 0 h 4613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048999" h="4613975">
                <a:moveTo>
                  <a:pt x="618491" y="0"/>
                </a:moveTo>
                <a:lnTo>
                  <a:pt x="10892790" y="0"/>
                </a:lnTo>
                <a:cubicBezTo>
                  <a:pt x="10979150" y="0"/>
                  <a:pt x="11048999" y="71120"/>
                  <a:pt x="11048999" y="156211"/>
                </a:cubicBezTo>
                <a:lnTo>
                  <a:pt x="11048999" y="4027170"/>
                </a:lnTo>
                <a:cubicBezTo>
                  <a:pt x="11048999" y="4069080"/>
                  <a:pt x="11033759" y="4108450"/>
                  <a:pt x="11004550" y="4138930"/>
                </a:cubicBezTo>
                <a:lnTo>
                  <a:pt x="10574019" y="4569460"/>
                </a:lnTo>
                <a:cubicBezTo>
                  <a:pt x="10544810" y="4598670"/>
                  <a:pt x="10506710" y="4613910"/>
                  <a:pt x="10464799" y="4613910"/>
                </a:cubicBezTo>
                <a:lnTo>
                  <a:pt x="156211" y="4613910"/>
                </a:lnTo>
                <a:cubicBezTo>
                  <a:pt x="71120" y="4616450"/>
                  <a:pt x="0" y="4545330"/>
                  <a:pt x="0" y="4460240"/>
                </a:cubicBezTo>
                <a:lnTo>
                  <a:pt x="0" y="618490"/>
                </a:lnTo>
                <a:cubicBezTo>
                  <a:pt x="0" y="576580"/>
                  <a:pt x="15240" y="537210"/>
                  <a:pt x="44451" y="509270"/>
                </a:cubicBezTo>
                <a:lnTo>
                  <a:pt x="509271" y="44451"/>
                </a:lnTo>
                <a:cubicBezTo>
                  <a:pt x="538480" y="15240"/>
                  <a:pt x="577851" y="0"/>
                  <a:pt x="618491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863679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2757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AA94B43-D7B7-5B31-B4DE-E9EDF138E0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1" y="1785258"/>
            <a:ext cx="2552711" cy="2959113"/>
          </a:xfrm>
          <a:custGeom>
            <a:avLst/>
            <a:gdLst>
              <a:gd name="connsiteX0" fmla="*/ 311151 w 2552711"/>
              <a:gd name="connsiteY0" fmla="*/ 0 h 2959113"/>
              <a:gd name="connsiteX1" fmla="*/ 2451111 w 2552711"/>
              <a:gd name="connsiteY1" fmla="*/ 0 h 2959113"/>
              <a:gd name="connsiteX2" fmla="*/ 2545091 w 2552711"/>
              <a:gd name="connsiteY2" fmla="*/ 62230 h 2959113"/>
              <a:gd name="connsiteX3" fmla="*/ 2552711 w 2552711"/>
              <a:gd name="connsiteY3" fmla="*/ 97790 h 2959113"/>
              <a:gd name="connsiteX4" fmla="*/ 2552711 w 2552711"/>
              <a:gd name="connsiteY4" fmla="*/ 2664472 h 2959113"/>
              <a:gd name="connsiteX5" fmla="*/ 2529851 w 2552711"/>
              <a:gd name="connsiteY5" fmla="*/ 2720352 h 2959113"/>
              <a:gd name="connsiteX6" fmla="*/ 2313950 w 2552711"/>
              <a:gd name="connsiteY6" fmla="*/ 2936253 h 2959113"/>
              <a:gd name="connsiteX7" fmla="*/ 2288550 w 2552711"/>
              <a:gd name="connsiteY7" fmla="*/ 2954033 h 2959113"/>
              <a:gd name="connsiteX8" fmla="*/ 2260610 w 2552711"/>
              <a:gd name="connsiteY8" fmla="*/ 2959113 h 2959113"/>
              <a:gd name="connsiteX9" fmla="*/ 101600 w 2552711"/>
              <a:gd name="connsiteY9" fmla="*/ 2959113 h 2959113"/>
              <a:gd name="connsiteX10" fmla="*/ 7620 w 2552711"/>
              <a:gd name="connsiteY10" fmla="*/ 2896883 h 2959113"/>
              <a:gd name="connsiteX11" fmla="*/ 0 w 2552711"/>
              <a:gd name="connsiteY11" fmla="*/ 2857513 h 2959113"/>
              <a:gd name="connsiteX12" fmla="*/ 0 w 2552711"/>
              <a:gd name="connsiteY12" fmla="*/ 311151 h 2959113"/>
              <a:gd name="connsiteX13" fmla="*/ 22860 w 2552711"/>
              <a:gd name="connsiteY13" fmla="*/ 255271 h 2959113"/>
              <a:gd name="connsiteX14" fmla="*/ 255271 w 2552711"/>
              <a:gd name="connsiteY14" fmla="*/ 22860 h 2959113"/>
              <a:gd name="connsiteX15" fmla="*/ 311151 w 2552711"/>
              <a:gd name="connsiteY15" fmla="*/ 0 h 2959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552711" h="2959113">
                <a:moveTo>
                  <a:pt x="311151" y="0"/>
                </a:moveTo>
                <a:lnTo>
                  <a:pt x="2451111" y="0"/>
                </a:lnTo>
                <a:cubicBezTo>
                  <a:pt x="2493021" y="0"/>
                  <a:pt x="2529851" y="25400"/>
                  <a:pt x="2545091" y="62230"/>
                </a:cubicBezTo>
                <a:lnTo>
                  <a:pt x="2552711" y="97790"/>
                </a:lnTo>
                <a:lnTo>
                  <a:pt x="2552711" y="2664472"/>
                </a:lnTo>
                <a:cubicBezTo>
                  <a:pt x="2552711" y="2686062"/>
                  <a:pt x="2545091" y="2705112"/>
                  <a:pt x="2529851" y="2720352"/>
                </a:cubicBezTo>
                <a:lnTo>
                  <a:pt x="2313950" y="2936253"/>
                </a:lnTo>
                <a:cubicBezTo>
                  <a:pt x="2306330" y="2943873"/>
                  <a:pt x="2297440" y="2948953"/>
                  <a:pt x="2288550" y="2954033"/>
                </a:cubicBezTo>
                <a:lnTo>
                  <a:pt x="2260610" y="2959113"/>
                </a:lnTo>
                <a:lnTo>
                  <a:pt x="101600" y="2959113"/>
                </a:lnTo>
                <a:cubicBezTo>
                  <a:pt x="59690" y="2959113"/>
                  <a:pt x="22860" y="2933713"/>
                  <a:pt x="7620" y="2896883"/>
                </a:cubicBezTo>
                <a:lnTo>
                  <a:pt x="0" y="2857513"/>
                </a:lnTo>
                <a:lnTo>
                  <a:pt x="0" y="311151"/>
                </a:lnTo>
                <a:cubicBezTo>
                  <a:pt x="0" y="289561"/>
                  <a:pt x="8890" y="270511"/>
                  <a:pt x="22860" y="255271"/>
                </a:cubicBezTo>
                <a:lnTo>
                  <a:pt x="255271" y="22860"/>
                </a:lnTo>
                <a:cubicBezTo>
                  <a:pt x="270511" y="8890"/>
                  <a:pt x="290831" y="0"/>
                  <a:pt x="311151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863679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840A369-7388-7C6F-8BF3-4CCDCF82F2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04129" y="1785258"/>
            <a:ext cx="2552711" cy="2959113"/>
          </a:xfrm>
          <a:custGeom>
            <a:avLst/>
            <a:gdLst>
              <a:gd name="connsiteX0" fmla="*/ 311151 w 2552711"/>
              <a:gd name="connsiteY0" fmla="*/ 0 h 2959113"/>
              <a:gd name="connsiteX1" fmla="*/ 2451111 w 2552711"/>
              <a:gd name="connsiteY1" fmla="*/ 0 h 2959113"/>
              <a:gd name="connsiteX2" fmla="*/ 2545091 w 2552711"/>
              <a:gd name="connsiteY2" fmla="*/ 62230 h 2959113"/>
              <a:gd name="connsiteX3" fmla="*/ 2552711 w 2552711"/>
              <a:gd name="connsiteY3" fmla="*/ 97790 h 2959113"/>
              <a:gd name="connsiteX4" fmla="*/ 2552711 w 2552711"/>
              <a:gd name="connsiteY4" fmla="*/ 2664472 h 2959113"/>
              <a:gd name="connsiteX5" fmla="*/ 2529851 w 2552711"/>
              <a:gd name="connsiteY5" fmla="*/ 2720352 h 2959113"/>
              <a:gd name="connsiteX6" fmla="*/ 2313950 w 2552711"/>
              <a:gd name="connsiteY6" fmla="*/ 2936253 h 2959113"/>
              <a:gd name="connsiteX7" fmla="*/ 2288550 w 2552711"/>
              <a:gd name="connsiteY7" fmla="*/ 2954033 h 2959113"/>
              <a:gd name="connsiteX8" fmla="*/ 2260610 w 2552711"/>
              <a:gd name="connsiteY8" fmla="*/ 2959113 h 2959113"/>
              <a:gd name="connsiteX9" fmla="*/ 101600 w 2552711"/>
              <a:gd name="connsiteY9" fmla="*/ 2959113 h 2959113"/>
              <a:gd name="connsiteX10" fmla="*/ 7620 w 2552711"/>
              <a:gd name="connsiteY10" fmla="*/ 2896883 h 2959113"/>
              <a:gd name="connsiteX11" fmla="*/ 0 w 2552711"/>
              <a:gd name="connsiteY11" fmla="*/ 2857513 h 2959113"/>
              <a:gd name="connsiteX12" fmla="*/ 0 w 2552711"/>
              <a:gd name="connsiteY12" fmla="*/ 311151 h 2959113"/>
              <a:gd name="connsiteX13" fmla="*/ 22860 w 2552711"/>
              <a:gd name="connsiteY13" fmla="*/ 255271 h 2959113"/>
              <a:gd name="connsiteX14" fmla="*/ 255271 w 2552711"/>
              <a:gd name="connsiteY14" fmla="*/ 22860 h 2959113"/>
              <a:gd name="connsiteX15" fmla="*/ 311151 w 2552711"/>
              <a:gd name="connsiteY15" fmla="*/ 0 h 2959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552711" h="2959113">
                <a:moveTo>
                  <a:pt x="311151" y="0"/>
                </a:moveTo>
                <a:lnTo>
                  <a:pt x="2451111" y="0"/>
                </a:lnTo>
                <a:cubicBezTo>
                  <a:pt x="2493021" y="0"/>
                  <a:pt x="2529851" y="25400"/>
                  <a:pt x="2545091" y="62230"/>
                </a:cubicBezTo>
                <a:lnTo>
                  <a:pt x="2552711" y="97790"/>
                </a:lnTo>
                <a:lnTo>
                  <a:pt x="2552711" y="2664472"/>
                </a:lnTo>
                <a:cubicBezTo>
                  <a:pt x="2552711" y="2686062"/>
                  <a:pt x="2545091" y="2705112"/>
                  <a:pt x="2529851" y="2720352"/>
                </a:cubicBezTo>
                <a:lnTo>
                  <a:pt x="2313950" y="2936253"/>
                </a:lnTo>
                <a:cubicBezTo>
                  <a:pt x="2306330" y="2943873"/>
                  <a:pt x="2297440" y="2948953"/>
                  <a:pt x="2288550" y="2954033"/>
                </a:cubicBezTo>
                <a:lnTo>
                  <a:pt x="2260610" y="2959113"/>
                </a:lnTo>
                <a:lnTo>
                  <a:pt x="101600" y="2959113"/>
                </a:lnTo>
                <a:cubicBezTo>
                  <a:pt x="59690" y="2959113"/>
                  <a:pt x="22860" y="2933713"/>
                  <a:pt x="7620" y="2896883"/>
                </a:cubicBezTo>
                <a:lnTo>
                  <a:pt x="0" y="2857513"/>
                </a:lnTo>
                <a:lnTo>
                  <a:pt x="0" y="311151"/>
                </a:lnTo>
                <a:cubicBezTo>
                  <a:pt x="0" y="289561"/>
                  <a:pt x="8890" y="270511"/>
                  <a:pt x="22860" y="255271"/>
                </a:cubicBezTo>
                <a:lnTo>
                  <a:pt x="255271" y="22860"/>
                </a:lnTo>
                <a:cubicBezTo>
                  <a:pt x="270511" y="8890"/>
                  <a:pt x="290831" y="0"/>
                  <a:pt x="311151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B8846E4-5A62-37C5-5F9B-87702D5064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6758" y="1785258"/>
            <a:ext cx="2552711" cy="2959113"/>
          </a:xfrm>
          <a:custGeom>
            <a:avLst/>
            <a:gdLst>
              <a:gd name="connsiteX0" fmla="*/ 311151 w 2552711"/>
              <a:gd name="connsiteY0" fmla="*/ 0 h 2959113"/>
              <a:gd name="connsiteX1" fmla="*/ 2451111 w 2552711"/>
              <a:gd name="connsiteY1" fmla="*/ 0 h 2959113"/>
              <a:gd name="connsiteX2" fmla="*/ 2545091 w 2552711"/>
              <a:gd name="connsiteY2" fmla="*/ 62230 h 2959113"/>
              <a:gd name="connsiteX3" fmla="*/ 2552711 w 2552711"/>
              <a:gd name="connsiteY3" fmla="*/ 97790 h 2959113"/>
              <a:gd name="connsiteX4" fmla="*/ 2552711 w 2552711"/>
              <a:gd name="connsiteY4" fmla="*/ 2664472 h 2959113"/>
              <a:gd name="connsiteX5" fmla="*/ 2529851 w 2552711"/>
              <a:gd name="connsiteY5" fmla="*/ 2720352 h 2959113"/>
              <a:gd name="connsiteX6" fmla="*/ 2313950 w 2552711"/>
              <a:gd name="connsiteY6" fmla="*/ 2936253 h 2959113"/>
              <a:gd name="connsiteX7" fmla="*/ 2288550 w 2552711"/>
              <a:gd name="connsiteY7" fmla="*/ 2954033 h 2959113"/>
              <a:gd name="connsiteX8" fmla="*/ 2260610 w 2552711"/>
              <a:gd name="connsiteY8" fmla="*/ 2959113 h 2959113"/>
              <a:gd name="connsiteX9" fmla="*/ 101600 w 2552711"/>
              <a:gd name="connsiteY9" fmla="*/ 2959113 h 2959113"/>
              <a:gd name="connsiteX10" fmla="*/ 7620 w 2552711"/>
              <a:gd name="connsiteY10" fmla="*/ 2896883 h 2959113"/>
              <a:gd name="connsiteX11" fmla="*/ 0 w 2552711"/>
              <a:gd name="connsiteY11" fmla="*/ 2857513 h 2959113"/>
              <a:gd name="connsiteX12" fmla="*/ 0 w 2552711"/>
              <a:gd name="connsiteY12" fmla="*/ 311151 h 2959113"/>
              <a:gd name="connsiteX13" fmla="*/ 22860 w 2552711"/>
              <a:gd name="connsiteY13" fmla="*/ 255271 h 2959113"/>
              <a:gd name="connsiteX14" fmla="*/ 255271 w 2552711"/>
              <a:gd name="connsiteY14" fmla="*/ 22860 h 2959113"/>
              <a:gd name="connsiteX15" fmla="*/ 311151 w 2552711"/>
              <a:gd name="connsiteY15" fmla="*/ 0 h 2959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552711" h="2959113">
                <a:moveTo>
                  <a:pt x="311151" y="0"/>
                </a:moveTo>
                <a:lnTo>
                  <a:pt x="2451111" y="0"/>
                </a:lnTo>
                <a:cubicBezTo>
                  <a:pt x="2493021" y="0"/>
                  <a:pt x="2529851" y="25400"/>
                  <a:pt x="2545091" y="62230"/>
                </a:cubicBezTo>
                <a:lnTo>
                  <a:pt x="2552711" y="97790"/>
                </a:lnTo>
                <a:lnTo>
                  <a:pt x="2552711" y="2664472"/>
                </a:lnTo>
                <a:cubicBezTo>
                  <a:pt x="2552711" y="2686062"/>
                  <a:pt x="2545091" y="2705112"/>
                  <a:pt x="2529851" y="2720352"/>
                </a:cubicBezTo>
                <a:lnTo>
                  <a:pt x="2313950" y="2936253"/>
                </a:lnTo>
                <a:cubicBezTo>
                  <a:pt x="2306330" y="2943873"/>
                  <a:pt x="2297440" y="2948953"/>
                  <a:pt x="2288550" y="2954033"/>
                </a:cubicBezTo>
                <a:lnTo>
                  <a:pt x="2260610" y="2959113"/>
                </a:lnTo>
                <a:lnTo>
                  <a:pt x="101600" y="2959113"/>
                </a:lnTo>
                <a:cubicBezTo>
                  <a:pt x="59690" y="2959113"/>
                  <a:pt x="22860" y="2933713"/>
                  <a:pt x="7620" y="2896883"/>
                </a:cubicBezTo>
                <a:lnTo>
                  <a:pt x="0" y="2857513"/>
                </a:lnTo>
                <a:lnTo>
                  <a:pt x="0" y="311151"/>
                </a:lnTo>
                <a:cubicBezTo>
                  <a:pt x="0" y="289561"/>
                  <a:pt x="8890" y="270511"/>
                  <a:pt x="22860" y="255271"/>
                </a:cubicBezTo>
                <a:lnTo>
                  <a:pt x="255271" y="22860"/>
                </a:lnTo>
                <a:cubicBezTo>
                  <a:pt x="270511" y="8890"/>
                  <a:pt x="290831" y="0"/>
                  <a:pt x="311151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AC01048-607F-092F-C447-80255F9DB6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69387" y="1785258"/>
            <a:ext cx="2552711" cy="2959113"/>
          </a:xfrm>
          <a:custGeom>
            <a:avLst/>
            <a:gdLst>
              <a:gd name="connsiteX0" fmla="*/ 311151 w 2552711"/>
              <a:gd name="connsiteY0" fmla="*/ 0 h 2959113"/>
              <a:gd name="connsiteX1" fmla="*/ 2451111 w 2552711"/>
              <a:gd name="connsiteY1" fmla="*/ 0 h 2959113"/>
              <a:gd name="connsiteX2" fmla="*/ 2545091 w 2552711"/>
              <a:gd name="connsiteY2" fmla="*/ 62230 h 2959113"/>
              <a:gd name="connsiteX3" fmla="*/ 2552711 w 2552711"/>
              <a:gd name="connsiteY3" fmla="*/ 97790 h 2959113"/>
              <a:gd name="connsiteX4" fmla="*/ 2552711 w 2552711"/>
              <a:gd name="connsiteY4" fmla="*/ 2664472 h 2959113"/>
              <a:gd name="connsiteX5" fmla="*/ 2529851 w 2552711"/>
              <a:gd name="connsiteY5" fmla="*/ 2720352 h 2959113"/>
              <a:gd name="connsiteX6" fmla="*/ 2313950 w 2552711"/>
              <a:gd name="connsiteY6" fmla="*/ 2936253 h 2959113"/>
              <a:gd name="connsiteX7" fmla="*/ 2288550 w 2552711"/>
              <a:gd name="connsiteY7" fmla="*/ 2954033 h 2959113"/>
              <a:gd name="connsiteX8" fmla="*/ 2260610 w 2552711"/>
              <a:gd name="connsiteY8" fmla="*/ 2959113 h 2959113"/>
              <a:gd name="connsiteX9" fmla="*/ 101600 w 2552711"/>
              <a:gd name="connsiteY9" fmla="*/ 2959113 h 2959113"/>
              <a:gd name="connsiteX10" fmla="*/ 7620 w 2552711"/>
              <a:gd name="connsiteY10" fmla="*/ 2896883 h 2959113"/>
              <a:gd name="connsiteX11" fmla="*/ 0 w 2552711"/>
              <a:gd name="connsiteY11" fmla="*/ 2857513 h 2959113"/>
              <a:gd name="connsiteX12" fmla="*/ 0 w 2552711"/>
              <a:gd name="connsiteY12" fmla="*/ 311151 h 2959113"/>
              <a:gd name="connsiteX13" fmla="*/ 22860 w 2552711"/>
              <a:gd name="connsiteY13" fmla="*/ 255271 h 2959113"/>
              <a:gd name="connsiteX14" fmla="*/ 255271 w 2552711"/>
              <a:gd name="connsiteY14" fmla="*/ 22860 h 2959113"/>
              <a:gd name="connsiteX15" fmla="*/ 311151 w 2552711"/>
              <a:gd name="connsiteY15" fmla="*/ 0 h 2959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552711" h="2959113">
                <a:moveTo>
                  <a:pt x="311151" y="0"/>
                </a:moveTo>
                <a:lnTo>
                  <a:pt x="2451111" y="0"/>
                </a:lnTo>
                <a:cubicBezTo>
                  <a:pt x="2493021" y="0"/>
                  <a:pt x="2529851" y="25400"/>
                  <a:pt x="2545091" y="62230"/>
                </a:cubicBezTo>
                <a:lnTo>
                  <a:pt x="2552711" y="97790"/>
                </a:lnTo>
                <a:lnTo>
                  <a:pt x="2552711" y="2664472"/>
                </a:lnTo>
                <a:cubicBezTo>
                  <a:pt x="2552711" y="2686062"/>
                  <a:pt x="2545091" y="2705112"/>
                  <a:pt x="2529851" y="2720352"/>
                </a:cubicBezTo>
                <a:lnTo>
                  <a:pt x="2313950" y="2936253"/>
                </a:lnTo>
                <a:cubicBezTo>
                  <a:pt x="2306330" y="2943873"/>
                  <a:pt x="2297440" y="2948953"/>
                  <a:pt x="2288550" y="2954033"/>
                </a:cubicBezTo>
                <a:lnTo>
                  <a:pt x="2260610" y="2959113"/>
                </a:lnTo>
                <a:lnTo>
                  <a:pt x="101600" y="2959113"/>
                </a:lnTo>
                <a:cubicBezTo>
                  <a:pt x="59690" y="2959113"/>
                  <a:pt x="22860" y="2933713"/>
                  <a:pt x="7620" y="2896883"/>
                </a:cubicBezTo>
                <a:lnTo>
                  <a:pt x="0" y="2857513"/>
                </a:lnTo>
                <a:lnTo>
                  <a:pt x="0" y="311151"/>
                </a:lnTo>
                <a:cubicBezTo>
                  <a:pt x="0" y="289561"/>
                  <a:pt x="8890" y="270511"/>
                  <a:pt x="22860" y="255271"/>
                </a:cubicBezTo>
                <a:lnTo>
                  <a:pt x="255271" y="22860"/>
                </a:lnTo>
                <a:cubicBezTo>
                  <a:pt x="270511" y="8890"/>
                  <a:pt x="290831" y="0"/>
                  <a:pt x="311151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518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FBA4764-8A8A-9B3F-ED51-6D468E6537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6151" y="1785256"/>
            <a:ext cx="6307591" cy="4304573"/>
          </a:xfrm>
          <a:custGeom>
            <a:avLst/>
            <a:gdLst>
              <a:gd name="connsiteX0" fmla="*/ 618566 w 6307591"/>
              <a:gd name="connsiteY0" fmla="*/ 0 h 4304573"/>
              <a:gd name="connsiteX1" fmla="*/ 6151363 w 6307591"/>
              <a:gd name="connsiteY1" fmla="*/ 0 h 4304573"/>
              <a:gd name="connsiteX2" fmla="*/ 6307591 w 6307591"/>
              <a:gd name="connsiteY2" fmla="*/ 156230 h 4304573"/>
              <a:gd name="connsiteX3" fmla="*/ 6307591 w 6307591"/>
              <a:gd name="connsiteY3" fmla="*/ 3717745 h 4304573"/>
              <a:gd name="connsiteX4" fmla="*/ 6263136 w 6307591"/>
              <a:gd name="connsiteY4" fmla="*/ 3829519 h 4304573"/>
              <a:gd name="connsiteX5" fmla="*/ 5832553 w 6307591"/>
              <a:gd name="connsiteY5" fmla="*/ 4260101 h 4304573"/>
              <a:gd name="connsiteX6" fmla="*/ 5723320 w 6307591"/>
              <a:gd name="connsiteY6" fmla="*/ 4304557 h 4304573"/>
              <a:gd name="connsiteX7" fmla="*/ 156230 w 6307591"/>
              <a:gd name="connsiteY7" fmla="*/ 4304557 h 4304573"/>
              <a:gd name="connsiteX8" fmla="*/ 0 w 6307591"/>
              <a:gd name="connsiteY8" fmla="*/ 4149598 h 4304573"/>
              <a:gd name="connsiteX9" fmla="*/ 0 w 6307591"/>
              <a:gd name="connsiteY9" fmla="*/ 618566 h 4304573"/>
              <a:gd name="connsiteX10" fmla="*/ 44456 w 6307591"/>
              <a:gd name="connsiteY10" fmla="*/ 509333 h 4304573"/>
              <a:gd name="connsiteX11" fmla="*/ 509333 w 6307591"/>
              <a:gd name="connsiteY11" fmla="*/ 44456 h 4304573"/>
              <a:gd name="connsiteX12" fmla="*/ 618566 w 6307591"/>
              <a:gd name="connsiteY12" fmla="*/ 0 h 430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07591" h="4304573">
                <a:moveTo>
                  <a:pt x="618566" y="0"/>
                </a:moveTo>
                <a:lnTo>
                  <a:pt x="6151363" y="0"/>
                </a:lnTo>
                <a:cubicBezTo>
                  <a:pt x="6237733" y="0"/>
                  <a:pt x="6307591" y="71129"/>
                  <a:pt x="6307591" y="156230"/>
                </a:cubicBezTo>
                <a:lnTo>
                  <a:pt x="6307591" y="3717745"/>
                </a:lnTo>
                <a:cubicBezTo>
                  <a:pt x="6307591" y="3759660"/>
                  <a:pt x="6292349" y="3799035"/>
                  <a:pt x="6263136" y="3829519"/>
                </a:cubicBezTo>
                <a:lnTo>
                  <a:pt x="5832553" y="4260101"/>
                </a:lnTo>
                <a:cubicBezTo>
                  <a:pt x="5803340" y="4289315"/>
                  <a:pt x="5765236" y="4304557"/>
                  <a:pt x="5723320" y="4304557"/>
                </a:cubicBezTo>
                <a:lnTo>
                  <a:pt x="156230" y="4304557"/>
                </a:lnTo>
                <a:cubicBezTo>
                  <a:pt x="71129" y="4305827"/>
                  <a:pt x="0" y="4234698"/>
                  <a:pt x="0" y="4149598"/>
                </a:cubicBezTo>
                <a:lnTo>
                  <a:pt x="0" y="618566"/>
                </a:lnTo>
                <a:cubicBezTo>
                  <a:pt x="0" y="576650"/>
                  <a:pt x="15242" y="537276"/>
                  <a:pt x="44456" y="509333"/>
                </a:cubicBezTo>
                <a:lnTo>
                  <a:pt x="509333" y="44456"/>
                </a:lnTo>
                <a:cubicBezTo>
                  <a:pt x="538546" y="15242"/>
                  <a:pt x="577921" y="0"/>
                  <a:pt x="618566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863679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93213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863679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rgbClr val="F4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863679"/>
            <a:ext cx="11035283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71500" y="1435503"/>
            <a:ext cx="110439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>
                  <a:lumMod val="90000"/>
                  <a:lumOff val="10000"/>
                </a:schemeClr>
              </a:solidFill>
              <a:latin typeface="+mj-lt"/>
              <a:ea typeface="FT Aktual" pitchFamily="2" charset="77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924C4B03-AC94-E546-B357-A28810CFE699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Designed by</a:t>
            </a:r>
            <a:r>
              <a:rPr lang="en-US" sz="110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 </a:t>
            </a:r>
            <a:r>
              <a:rPr lang="en-US" sz="1100" b="1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Ocvembor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BAA3916-85CE-74DC-F5FE-73268C912006}"/>
              </a:ext>
            </a:extLst>
          </p:cNvPr>
          <p:cNvGrpSpPr/>
          <p:nvPr userDrawn="1"/>
        </p:nvGrpSpPr>
        <p:grpSpPr>
          <a:xfrm>
            <a:off x="571500" y="6453384"/>
            <a:ext cx="1258520" cy="198244"/>
            <a:chOff x="571500" y="2377210"/>
            <a:chExt cx="3126197" cy="49244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DCB36BF-5BC5-F069-5DDF-C113B128C93A}"/>
                </a:ext>
              </a:extLst>
            </p:cNvPr>
            <p:cNvSpPr txBox="1"/>
            <p:nvPr/>
          </p:nvSpPr>
          <p:spPr>
            <a:xfrm>
              <a:off x="1374816" y="2512379"/>
              <a:ext cx="2322881" cy="313658"/>
            </a:xfrm>
            <a:custGeom>
              <a:avLst/>
              <a:gdLst/>
              <a:ahLst/>
              <a:cxnLst/>
              <a:rect l="l" t="t" r="r" b="b"/>
              <a:pathLst>
                <a:path w="2322881" h="313658">
                  <a:moveTo>
                    <a:pt x="1002544" y="168459"/>
                  </a:moveTo>
                  <a:cubicBezTo>
                    <a:pt x="995026" y="168459"/>
                    <a:pt x="991267" y="172218"/>
                    <a:pt x="991267" y="179737"/>
                  </a:cubicBezTo>
                  <a:lnTo>
                    <a:pt x="991267" y="189605"/>
                  </a:lnTo>
                  <a:cubicBezTo>
                    <a:pt x="991267" y="197123"/>
                    <a:pt x="995026" y="200882"/>
                    <a:pt x="1002544" y="200882"/>
                  </a:cubicBezTo>
                  <a:lnTo>
                    <a:pt x="1048359" y="200882"/>
                  </a:lnTo>
                  <a:lnTo>
                    <a:pt x="1048359" y="168459"/>
                  </a:lnTo>
                  <a:close/>
                  <a:moveTo>
                    <a:pt x="2219268" y="99384"/>
                  </a:moveTo>
                  <a:cubicBezTo>
                    <a:pt x="2211749" y="99384"/>
                    <a:pt x="2207990" y="103143"/>
                    <a:pt x="2207990" y="110661"/>
                  </a:cubicBezTo>
                  <a:lnTo>
                    <a:pt x="2207990" y="189605"/>
                  </a:lnTo>
                  <a:cubicBezTo>
                    <a:pt x="2207990" y="197123"/>
                    <a:pt x="2211749" y="200882"/>
                    <a:pt x="2219268" y="200882"/>
                  </a:cubicBezTo>
                  <a:lnTo>
                    <a:pt x="2262968" y="200882"/>
                  </a:lnTo>
                  <a:cubicBezTo>
                    <a:pt x="2270487" y="200882"/>
                    <a:pt x="2274246" y="197123"/>
                    <a:pt x="2274246" y="189605"/>
                  </a:cubicBezTo>
                  <a:lnTo>
                    <a:pt x="2274246" y="110661"/>
                  </a:lnTo>
                  <a:cubicBezTo>
                    <a:pt x="2274246" y="103143"/>
                    <a:pt x="2270487" y="99384"/>
                    <a:pt x="2262968" y="99384"/>
                  </a:cubicBezTo>
                  <a:close/>
                  <a:moveTo>
                    <a:pt x="2008308" y="99384"/>
                  </a:moveTo>
                  <a:cubicBezTo>
                    <a:pt x="2000789" y="99384"/>
                    <a:pt x="1997030" y="103143"/>
                    <a:pt x="1997030" y="110661"/>
                  </a:cubicBezTo>
                  <a:lnTo>
                    <a:pt x="1997030" y="189605"/>
                  </a:lnTo>
                  <a:cubicBezTo>
                    <a:pt x="1997030" y="197123"/>
                    <a:pt x="2000789" y="200882"/>
                    <a:pt x="2008308" y="200882"/>
                  </a:cubicBezTo>
                  <a:lnTo>
                    <a:pt x="2059762" y="200882"/>
                  </a:lnTo>
                  <a:lnTo>
                    <a:pt x="2059762" y="99384"/>
                  </a:lnTo>
                  <a:close/>
                  <a:moveTo>
                    <a:pt x="1800168" y="99384"/>
                  </a:moveTo>
                  <a:cubicBezTo>
                    <a:pt x="1792649" y="99384"/>
                    <a:pt x="1788890" y="103143"/>
                    <a:pt x="1788890" y="110661"/>
                  </a:cubicBezTo>
                  <a:lnTo>
                    <a:pt x="1788890" y="189605"/>
                  </a:lnTo>
                  <a:cubicBezTo>
                    <a:pt x="1788890" y="197123"/>
                    <a:pt x="1792649" y="200882"/>
                    <a:pt x="1800168" y="200882"/>
                  </a:cubicBezTo>
                  <a:lnTo>
                    <a:pt x="1843868" y="200882"/>
                  </a:lnTo>
                  <a:cubicBezTo>
                    <a:pt x="1851387" y="200882"/>
                    <a:pt x="1855146" y="197123"/>
                    <a:pt x="1855146" y="189605"/>
                  </a:cubicBezTo>
                  <a:lnTo>
                    <a:pt x="1855146" y="110661"/>
                  </a:lnTo>
                  <a:cubicBezTo>
                    <a:pt x="1855146" y="103143"/>
                    <a:pt x="1851387" y="99384"/>
                    <a:pt x="1843868" y="99384"/>
                  </a:cubicBezTo>
                  <a:close/>
                  <a:moveTo>
                    <a:pt x="791585" y="99384"/>
                  </a:moveTo>
                  <a:lnTo>
                    <a:pt x="791585" y="200882"/>
                  </a:lnTo>
                  <a:lnTo>
                    <a:pt x="843039" y="200882"/>
                  </a:lnTo>
                  <a:cubicBezTo>
                    <a:pt x="850557" y="200882"/>
                    <a:pt x="854316" y="197123"/>
                    <a:pt x="854316" y="189605"/>
                  </a:cubicBezTo>
                  <a:lnTo>
                    <a:pt x="854316" y="110661"/>
                  </a:lnTo>
                  <a:cubicBezTo>
                    <a:pt x="854316" y="103143"/>
                    <a:pt x="850557" y="99384"/>
                    <a:pt x="843039" y="99384"/>
                  </a:cubicBezTo>
                  <a:close/>
                  <a:moveTo>
                    <a:pt x="276168" y="99384"/>
                  </a:moveTo>
                  <a:cubicBezTo>
                    <a:pt x="268649" y="99384"/>
                    <a:pt x="264890" y="103143"/>
                    <a:pt x="264890" y="110661"/>
                  </a:cubicBezTo>
                  <a:lnTo>
                    <a:pt x="264890" y="189605"/>
                  </a:lnTo>
                  <a:cubicBezTo>
                    <a:pt x="264890" y="197123"/>
                    <a:pt x="268649" y="200882"/>
                    <a:pt x="276168" y="200882"/>
                  </a:cubicBezTo>
                  <a:lnTo>
                    <a:pt x="319868" y="200882"/>
                  </a:lnTo>
                  <a:cubicBezTo>
                    <a:pt x="327387" y="200882"/>
                    <a:pt x="331146" y="197123"/>
                    <a:pt x="331146" y="189605"/>
                  </a:cubicBezTo>
                  <a:lnTo>
                    <a:pt x="331146" y="110661"/>
                  </a:lnTo>
                  <a:cubicBezTo>
                    <a:pt x="331146" y="103143"/>
                    <a:pt x="327387" y="99384"/>
                    <a:pt x="319868" y="99384"/>
                  </a:cubicBezTo>
                  <a:close/>
                  <a:moveTo>
                    <a:pt x="2216448" y="57093"/>
                  </a:moveTo>
                  <a:lnTo>
                    <a:pt x="2265788" y="57093"/>
                  </a:lnTo>
                  <a:cubicBezTo>
                    <a:pt x="2303850" y="57093"/>
                    <a:pt x="2322881" y="76124"/>
                    <a:pt x="2322881" y="114186"/>
                  </a:cubicBezTo>
                  <a:lnTo>
                    <a:pt x="2322881" y="186080"/>
                  </a:lnTo>
                  <a:cubicBezTo>
                    <a:pt x="2322881" y="224142"/>
                    <a:pt x="2303850" y="243173"/>
                    <a:pt x="2265788" y="243173"/>
                  </a:cubicBezTo>
                  <a:lnTo>
                    <a:pt x="2216448" y="243173"/>
                  </a:lnTo>
                  <a:cubicBezTo>
                    <a:pt x="2178386" y="243173"/>
                    <a:pt x="2159355" y="224142"/>
                    <a:pt x="2159355" y="186080"/>
                  </a:cubicBezTo>
                  <a:lnTo>
                    <a:pt x="2159355" y="114186"/>
                  </a:lnTo>
                  <a:cubicBezTo>
                    <a:pt x="2159355" y="76124"/>
                    <a:pt x="2178386" y="57093"/>
                    <a:pt x="2216448" y="57093"/>
                  </a:cubicBezTo>
                  <a:close/>
                  <a:moveTo>
                    <a:pt x="2005489" y="57093"/>
                  </a:moveTo>
                  <a:lnTo>
                    <a:pt x="2108397" y="57093"/>
                  </a:lnTo>
                  <a:lnTo>
                    <a:pt x="2108397" y="256565"/>
                  </a:lnTo>
                  <a:cubicBezTo>
                    <a:pt x="2108397" y="294627"/>
                    <a:pt x="2089366" y="313658"/>
                    <a:pt x="2051304" y="313658"/>
                  </a:cubicBezTo>
                  <a:lnTo>
                    <a:pt x="1985400" y="313658"/>
                  </a:lnTo>
                  <a:lnTo>
                    <a:pt x="1964255" y="297799"/>
                  </a:lnTo>
                  <a:lnTo>
                    <a:pt x="1964255" y="271367"/>
                  </a:lnTo>
                  <a:lnTo>
                    <a:pt x="2048484" y="271367"/>
                  </a:lnTo>
                  <a:cubicBezTo>
                    <a:pt x="2056003" y="271367"/>
                    <a:pt x="2059762" y="267608"/>
                    <a:pt x="2059762" y="260090"/>
                  </a:cubicBezTo>
                  <a:lnTo>
                    <a:pt x="2059762" y="243173"/>
                  </a:lnTo>
                  <a:lnTo>
                    <a:pt x="2005489" y="243173"/>
                  </a:lnTo>
                  <a:cubicBezTo>
                    <a:pt x="1967427" y="243173"/>
                    <a:pt x="1948396" y="224142"/>
                    <a:pt x="1948396" y="186080"/>
                  </a:cubicBezTo>
                  <a:lnTo>
                    <a:pt x="1948396" y="114186"/>
                  </a:lnTo>
                  <a:cubicBezTo>
                    <a:pt x="1948396" y="76124"/>
                    <a:pt x="1967427" y="57093"/>
                    <a:pt x="2005489" y="57093"/>
                  </a:cubicBezTo>
                  <a:close/>
                  <a:moveTo>
                    <a:pt x="1797348" y="57093"/>
                  </a:moveTo>
                  <a:lnTo>
                    <a:pt x="1846688" y="57093"/>
                  </a:lnTo>
                  <a:cubicBezTo>
                    <a:pt x="1884750" y="57093"/>
                    <a:pt x="1903781" y="76124"/>
                    <a:pt x="1903781" y="114186"/>
                  </a:cubicBezTo>
                  <a:lnTo>
                    <a:pt x="1903781" y="186080"/>
                  </a:lnTo>
                  <a:cubicBezTo>
                    <a:pt x="1903781" y="224142"/>
                    <a:pt x="1884750" y="243173"/>
                    <a:pt x="1846688" y="243173"/>
                  </a:cubicBezTo>
                  <a:lnTo>
                    <a:pt x="1797348" y="243173"/>
                  </a:lnTo>
                  <a:cubicBezTo>
                    <a:pt x="1759286" y="243173"/>
                    <a:pt x="1740255" y="224142"/>
                    <a:pt x="1740255" y="186080"/>
                  </a:cubicBezTo>
                  <a:lnTo>
                    <a:pt x="1740255" y="114186"/>
                  </a:lnTo>
                  <a:cubicBezTo>
                    <a:pt x="1740255" y="76124"/>
                    <a:pt x="1759286" y="57093"/>
                    <a:pt x="1797348" y="57093"/>
                  </a:cubicBezTo>
                  <a:close/>
                  <a:moveTo>
                    <a:pt x="1338453" y="57093"/>
                  </a:moveTo>
                  <a:lnTo>
                    <a:pt x="1380391" y="57093"/>
                  </a:lnTo>
                  <a:lnTo>
                    <a:pt x="1423387" y="200882"/>
                  </a:lnTo>
                  <a:lnTo>
                    <a:pt x="1426912" y="200882"/>
                  </a:lnTo>
                  <a:lnTo>
                    <a:pt x="1469907" y="57093"/>
                  </a:lnTo>
                  <a:lnTo>
                    <a:pt x="1511846" y="57093"/>
                  </a:lnTo>
                  <a:lnTo>
                    <a:pt x="1516780" y="64494"/>
                  </a:lnTo>
                  <a:lnTo>
                    <a:pt x="1438894" y="313658"/>
                  </a:lnTo>
                  <a:lnTo>
                    <a:pt x="1396955" y="313658"/>
                  </a:lnTo>
                  <a:lnTo>
                    <a:pt x="1392021" y="306257"/>
                  </a:lnTo>
                  <a:lnTo>
                    <a:pt x="1413167" y="243173"/>
                  </a:lnTo>
                  <a:lnTo>
                    <a:pt x="1389554" y="243173"/>
                  </a:lnTo>
                  <a:lnTo>
                    <a:pt x="1333519" y="64494"/>
                  </a:lnTo>
                  <a:close/>
                  <a:moveTo>
                    <a:pt x="1143000" y="57093"/>
                  </a:moveTo>
                  <a:lnTo>
                    <a:pt x="1245908" y="57093"/>
                  </a:lnTo>
                  <a:cubicBezTo>
                    <a:pt x="1283970" y="57093"/>
                    <a:pt x="1303001" y="76124"/>
                    <a:pt x="1303001" y="114186"/>
                  </a:cubicBezTo>
                  <a:lnTo>
                    <a:pt x="1303001" y="243173"/>
                  </a:lnTo>
                  <a:lnTo>
                    <a:pt x="1254366" y="243173"/>
                  </a:lnTo>
                  <a:lnTo>
                    <a:pt x="1254366" y="110661"/>
                  </a:lnTo>
                  <a:cubicBezTo>
                    <a:pt x="1254366" y="103143"/>
                    <a:pt x="1250607" y="99384"/>
                    <a:pt x="1243088" y="99384"/>
                  </a:cubicBezTo>
                  <a:lnTo>
                    <a:pt x="1191634" y="99384"/>
                  </a:lnTo>
                  <a:lnTo>
                    <a:pt x="1191634" y="243173"/>
                  </a:lnTo>
                  <a:lnTo>
                    <a:pt x="1143000" y="243173"/>
                  </a:lnTo>
                  <a:close/>
                  <a:moveTo>
                    <a:pt x="983513" y="57093"/>
                  </a:moveTo>
                  <a:lnTo>
                    <a:pt x="1039901" y="57093"/>
                  </a:lnTo>
                  <a:cubicBezTo>
                    <a:pt x="1077963" y="57093"/>
                    <a:pt x="1096994" y="76124"/>
                    <a:pt x="1096994" y="114186"/>
                  </a:cubicBezTo>
                  <a:lnTo>
                    <a:pt x="1096994" y="243173"/>
                  </a:lnTo>
                  <a:lnTo>
                    <a:pt x="999725" y="243173"/>
                  </a:lnTo>
                  <a:cubicBezTo>
                    <a:pt x="961663" y="243173"/>
                    <a:pt x="942632" y="224495"/>
                    <a:pt x="942632" y="187138"/>
                  </a:cubicBezTo>
                  <a:cubicBezTo>
                    <a:pt x="942632" y="149781"/>
                    <a:pt x="961663" y="131102"/>
                    <a:pt x="999725" y="131102"/>
                  </a:cubicBezTo>
                  <a:lnTo>
                    <a:pt x="1048359" y="131102"/>
                  </a:lnTo>
                  <a:lnTo>
                    <a:pt x="1048359" y="110661"/>
                  </a:lnTo>
                  <a:cubicBezTo>
                    <a:pt x="1048359" y="103143"/>
                    <a:pt x="1044600" y="99384"/>
                    <a:pt x="1037082" y="99384"/>
                  </a:cubicBezTo>
                  <a:lnTo>
                    <a:pt x="962368" y="99384"/>
                  </a:lnTo>
                  <a:lnTo>
                    <a:pt x="962368" y="72952"/>
                  </a:lnTo>
                  <a:close/>
                  <a:moveTo>
                    <a:pt x="742950" y="57093"/>
                  </a:moveTo>
                  <a:lnTo>
                    <a:pt x="845858" y="57093"/>
                  </a:lnTo>
                  <a:cubicBezTo>
                    <a:pt x="883920" y="57093"/>
                    <a:pt x="902951" y="76124"/>
                    <a:pt x="902951" y="114186"/>
                  </a:cubicBezTo>
                  <a:lnTo>
                    <a:pt x="902951" y="186080"/>
                  </a:lnTo>
                  <a:cubicBezTo>
                    <a:pt x="902951" y="224142"/>
                    <a:pt x="883920" y="243173"/>
                    <a:pt x="845858" y="243173"/>
                  </a:cubicBezTo>
                  <a:lnTo>
                    <a:pt x="791585" y="243173"/>
                  </a:lnTo>
                  <a:lnTo>
                    <a:pt x="791585" y="313658"/>
                  </a:lnTo>
                  <a:lnTo>
                    <a:pt x="742950" y="313658"/>
                  </a:lnTo>
                  <a:close/>
                  <a:moveTo>
                    <a:pt x="428625" y="57093"/>
                  </a:moveTo>
                  <a:lnTo>
                    <a:pt x="640785" y="57093"/>
                  </a:lnTo>
                  <a:cubicBezTo>
                    <a:pt x="678847" y="57093"/>
                    <a:pt x="697878" y="76124"/>
                    <a:pt x="697878" y="114186"/>
                  </a:cubicBezTo>
                  <a:lnTo>
                    <a:pt x="697878" y="243173"/>
                  </a:lnTo>
                  <a:lnTo>
                    <a:pt x="649243" y="243173"/>
                  </a:lnTo>
                  <a:lnTo>
                    <a:pt x="649243" y="110661"/>
                  </a:lnTo>
                  <a:cubicBezTo>
                    <a:pt x="649243" y="103143"/>
                    <a:pt x="645484" y="99384"/>
                    <a:pt x="637965" y="99384"/>
                  </a:cubicBezTo>
                  <a:lnTo>
                    <a:pt x="587569" y="99384"/>
                  </a:lnTo>
                  <a:lnTo>
                    <a:pt x="587569" y="243173"/>
                  </a:lnTo>
                  <a:lnTo>
                    <a:pt x="538934" y="243173"/>
                  </a:lnTo>
                  <a:lnTo>
                    <a:pt x="538934" y="99384"/>
                  </a:lnTo>
                  <a:lnTo>
                    <a:pt x="477260" y="99384"/>
                  </a:lnTo>
                  <a:lnTo>
                    <a:pt x="477260" y="243173"/>
                  </a:lnTo>
                  <a:lnTo>
                    <a:pt x="428625" y="243173"/>
                  </a:lnTo>
                  <a:close/>
                  <a:moveTo>
                    <a:pt x="273348" y="57093"/>
                  </a:moveTo>
                  <a:lnTo>
                    <a:pt x="322688" y="57093"/>
                  </a:lnTo>
                  <a:cubicBezTo>
                    <a:pt x="360750" y="57093"/>
                    <a:pt x="379781" y="76124"/>
                    <a:pt x="379781" y="114186"/>
                  </a:cubicBezTo>
                  <a:lnTo>
                    <a:pt x="379781" y="186080"/>
                  </a:lnTo>
                  <a:cubicBezTo>
                    <a:pt x="379781" y="224142"/>
                    <a:pt x="360750" y="243173"/>
                    <a:pt x="322688" y="243173"/>
                  </a:cubicBezTo>
                  <a:lnTo>
                    <a:pt x="273348" y="243173"/>
                  </a:lnTo>
                  <a:cubicBezTo>
                    <a:pt x="235286" y="243173"/>
                    <a:pt x="216255" y="224142"/>
                    <a:pt x="216255" y="186080"/>
                  </a:cubicBezTo>
                  <a:lnTo>
                    <a:pt x="216255" y="114186"/>
                  </a:lnTo>
                  <a:cubicBezTo>
                    <a:pt x="216255" y="76124"/>
                    <a:pt x="235286" y="57093"/>
                    <a:pt x="273348" y="57093"/>
                  </a:cubicBezTo>
                  <a:close/>
                  <a:moveTo>
                    <a:pt x="1556099" y="0"/>
                  </a:moveTo>
                  <a:lnTo>
                    <a:pt x="1606848" y="0"/>
                  </a:lnTo>
                  <a:lnTo>
                    <a:pt x="1606848" y="197358"/>
                  </a:lnTo>
                  <a:lnTo>
                    <a:pt x="1711871" y="197358"/>
                  </a:lnTo>
                  <a:lnTo>
                    <a:pt x="1711871" y="243173"/>
                  </a:lnTo>
                  <a:lnTo>
                    <a:pt x="1556099" y="243173"/>
                  </a:lnTo>
                  <a:close/>
                  <a:moveTo>
                    <a:pt x="59207" y="0"/>
                  </a:moveTo>
                  <a:lnTo>
                    <a:pt x="153305" y="0"/>
                  </a:lnTo>
                  <a:lnTo>
                    <a:pt x="176917" y="18326"/>
                  </a:lnTo>
                  <a:lnTo>
                    <a:pt x="176917" y="45815"/>
                  </a:lnTo>
                  <a:lnTo>
                    <a:pt x="61322" y="45815"/>
                  </a:lnTo>
                  <a:cubicBezTo>
                    <a:pt x="54273" y="45815"/>
                    <a:pt x="50749" y="49339"/>
                    <a:pt x="50749" y="56388"/>
                  </a:cubicBezTo>
                  <a:lnTo>
                    <a:pt x="50749" y="186785"/>
                  </a:lnTo>
                  <a:cubicBezTo>
                    <a:pt x="50749" y="193834"/>
                    <a:pt x="54273" y="197358"/>
                    <a:pt x="61322" y="197358"/>
                  </a:cubicBezTo>
                  <a:lnTo>
                    <a:pt x="176917" y="197358"/>
                  </a:lnTo>
                  <a:lnTo>
                    <a:pt x="176917" y="224847"/>
                  </a:lnTo>
                  <a:lnTo>
                    <a:pt x="153305" y="243173"/>
                  </a:lnTo>
                  <a:lnTo>
                    <a:pt x="59207" y="243173"/>
                  </a:lnTo>
                  <a:cubicBezTo>
                    <a:pt x="19736" y="243173"/>
                    <a:pt x="0" y="223437"/>
                    <a:pt x="0" y="183966"/>
                  </a:cubicBezTo>
                  <a:lnTo>
                    <a:pt x="0" y="59207"/>
                  </a:lnTo>
                  <a:cubicBezTo>
                    <a:pt x="0" y="19736"/>
                    <a:pt x="19736" y="0"/>
                    <a:pt x="5920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2800" b="1" dirty="0" err="1">
                <a:solidFill>
                  <a:schemeClr val="tx2"/>
                </a:solidFill>
                <a:latin typeface="+mj-lt"/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BA8CB84-F585-B9DE-5197-AD75749893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71500" y="2377210"/>
              <a:ext cx="617483" cy="4924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8" r:id="rId3"/>
    <p:sldLayoutId id="2147483667" r:id="rId4"/>
    <p:sldLayoutId id="2147483669" r:id="rId5"/>
    <p:sldLayoutId id="2147483670" r:id="rId6"/>
    <p:sldLayoutId id="2147483671" r:id="rId7"/>
    <p:sldLayoutId id="2147483672" r:id="rId8"/>
    <p:sldLayoutId id="2147483663" r:id="rId9"/>
    <p:sldLayoutId id="2147483665" r:id="rId10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200" b="1" kern="1200" cap="none" spc="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6444488-A553-FE42-28F9-8F3CEFA5C0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0D058E-2CF8-708C-75D3-A3E4DA8E14B6}"/>
              </a:ext>
            </a:extLst>
          </p:cNvPr>
          <p:cNvSpPr/>
          <p:nvPr/>
        </p:nvSpPr>
        <p:spPr bwMode="auto">
          <a:xfrm>
            <a:off x="-1" y="0"/>
            <a:ext cx="12190418" cy="6857999"/>
          </a:xfrm>
          <a:prstGeom prst="rect">
            <a:avLst/>
          </a:prstGeom>
          <a:gradFill flip="none" rotWithShape="1">
            <a:gsLst>
              <a:gs pos="12000">
                <a:schemeClr val="tx2"/>
              </a:gs>
              <a:gs pos="87000">
                <a:schemeClr val="tx2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C8F8FD9-B5C3-A6F9-1C5B-4A72F2DD0603}"/>
              </a:ext>
            </a:extLst>
          </p:cNvPr>
          <p:cNvGrpSpPr/>
          <p:nvPr/>
        </p:nvGrpSpPr>
        <p:grpSpPr>
          <a:xfrm>
            <a:off x="862012" y="1407424"/>
            <a:ext cx="2066597" cy="325533"/>
            <a:chOff x="571500" y="2377210"/>
            <a:chExt cx="3126197" cy="49244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44F2338-6D91-E93A-D6D1-53F249EAB9B8}"/>
                </a:ext>
              </a:extLst>
            </p:cNvPr>
            <p:cNvSpPr txBox="1"/>
            <p:nvPr/>
          </p:nvSpPr>
          <p:spPr>
            <a:xfrm>
              <a:off x="1374816" y="2512379"/>
              <a:ext cx="2322881" cy="313658"/>
            </a:xfrm>
            <a:custGeom>
              <a:avLst/>
              <a:gdLst/>
              <a:ahLst/>
              <a:cxnLst/>
              <a:rect l="l" t="t" r="r" b="b"/>
              <a:pathLst>
                <a:path w="2322881" h="313658">
                  <a:moveTo>
                    <a:pt x="1002544" y="168459"/>
                  </a:moveTo>
                  <a:cubicBezTo>
                    <a:pt x="995026" y="168459"/>
                    <a:pt x="991267" y="172218"/>
                    <a:pt x="991267" y="179737"/>
                  </a:cubicBezTo>
                  <a:lnTo>
                    <a:pt x="991267" y="189605"/>
                  </a:lnTo>
                  <a:cubicBezTo>
                    <a:pt x="991267" y="197123"/>
                    <a:pt x="995026" y="200882"/>
                    <a:pt x="1002544" y="200882"/>
                  </a:cubicBezTo>
                  <a:lnTo>
                    <a:pt x="1048359" y="200882"/>
                  </a:lnTo>
                  <a:lnTo>
                    <a:pt x="1048359" y="168459"/>
                  </a:lnTo>
                  <a:close/>
                  <a:moveTo>
                    <a:pt x="2219268" y="99384"/>
                  </a:moveTo>
                  <a:cubicBezTo>
                    <a:pt x="2211749" y="99384"/>
                    <a:pt x="2207990" y="103143"/>
                    <a:pt x="2207990" y="110661"/>
                  </a:cubicBezTo>
                  <a:lnTo>
                    <a:pt x="2207990" y="189605"/>
                  </a:lnTo>
                  <a:cubicBezTo>
                    <a:pt x="2207990" y="197123"/>
                    <a:pt x="2211749" y="200882"/>
                    <a:pt x="2219268" y="200882"/>
                  </a:cubicBezTo>
                  <a:lnTo>
                    <a:pt x="2262968" y="200882"/>
                  </a:lnTo>
                  <a:cubicBezTo>
                    <a:pt x="2270487" y="200882"/>
                    <a:pt x="2274246" y="197123"/>
                    <a:pt x="2274246" y="189605"/>
                  </a:cubicBezTo>
                  <a:lnTo>
                    <a:pt x="2274246" y="110661"/>
                  </a:lnTo>
                  <a:cubicBezTo>
                    <a:pt x="2274246" y="103143"/>
                    <a:pt x="2270487" y="99384"/>
                    <a:pt x="2262968" y="99384"/>
                  </a:cubicBezTo>
                  <a:close/>
                  <a:moveTo>
                    <a:pt x="2008308" y="99384"/>
                  </a:moveTo>
                  <a:cubicBezTo>
                    <a:pt x="2000789" y="99384"/>
                    <a:pt x="1997030" y="103143"/>
                    <a:pt x="1997030" y="110661"/>
                  </a:cubicBezTo>
                  <a:lnTo>
                    <a:pt x="1997030" y="189605"/>
                  </a:lnTo>
                  <a:cubicBezTo>
                    <a:pt x="1997030" y="197123"/>
                    <a:pt x="2000789" y="200882"/>
                    <a:pt x="2008308" y="200882"/>
                  </a:cubicBezTo>
                  <a:lnTo>
                    <a:pt x="2059762" y="200882"/>
                  </a:lnTo>
                  <a:lnTo>
                    <a:pt x="2059762" y="99384"/>
                  </a:lnTo>
                  <a:close/>
                  <a:moveTo>
                    <a:pt x="1800168" y="99384"/>
                  </a:moveTo>
                  <a:cubicBezTo>
                    <a:pt x="1792649" y="99384"/>
                    <a:pt x="1788890" y="103143"/>
                    <a:pt x="1788890" y="110661"/>
                  </a:cubicBezTo>
                  <a:lnTo>
                    <a:pt x="1788890" y="189605"/>
                  </a:lnTo>
                  <a:cubicBezTo>
                    <a:pt x="1788890" y="197123"/>
                    <a:pt x="1792649" y="200882"/>
                    <a:pt x="1800168" y="200882"/>
                  </a:cubicBezTo>
                  <a:lnTo>
                    <a:pt x="1843868" y="200882"/>
                  </a:lnTo>
                  <a:cubicBezTo>
                    <a:pt x="1851387" y="200882"/>
                    <a:pt x="1855146" y="197123"/>
                    <a:pt x="1855146" y="189605"/>
                  </a:cubicBezTo>
                  <a:lnTo>
                    <a:pt x="1855146" y="110661"/>
                  </a:lnTo>
                  <a:cubicBezTo>
                    <a:pt x="1855146" y="103143"/>
                    <a:pt x="1851387" y="99384"/>
                    <a:pt x="1843868" y="99384"/>
                  </a:cubicBezTo>
                  <a:close/>
                  <a:moveTo>
                    <a:pt x="791585" y="99384"/>
                  </a:moveTo>
                  <a:lnTo>
                    <a:pt x="791585" y="200882"/>
                  </a:lnTo>
                  <a:lnTo>
                    <a:pt x="843039" y="200882"/>
                  </a:lnTo>
                  <a:cubicBezTo>
                    <a:pt x="850557" y="200882"/>
                    <a:pt x="854316" y="197123"/>
                    <a:pt x="854316" y="189605"/>
                  </a:cubicBezTo>
                  <a:lnTo>
                    <a:pt x="854316" y="110661"/>
                  </a:lnTo>
                  <a:cubicBezTo>
                    <a:pt x="854316" y="103143"/>
                    <a:pt x="850557" y="99384"/>
                    <a:pt x="843039" y="99384"/>
                  </a:cubicBezTo>
                  <a:close/>
                  <a:moveTo>
                    <a:pt x="276168" y="99384"/>
                  </a:moveTo>
                  <a:cubicBezTo>
                    <a:pt x="268649" y="99384"/>
                    <a:pt x="264890" y="103143"/>
                    <a:pt x="264890" y="110661"/>
                  </a:cubicBezTo>
                  <a:lnTo>
                    <a:pt x="264890" y="189605"/>
                  </a:lnTo>
                  <a:cubicBezTo>
                    <a:pt x="264890" y="197123"/>
                    <a:pt x="268649" y="200882"/>
                    <a:pt x="276168" y="200882"/>
                  </a:cubicBezTo>
                  <a:lnTo>
                    <a:pt x="319868" y="200882"/>
                  </a:lnTo>
                  <a:cubicBezTo>
                    <a:pt x="327387" y="200882"/>
                    <a:pt x="331146" y="197123"/>
                    <a:pt x="331146" y="189605"/>
                  </a:cubicBezTo>
                  <a:lnTo>
                    <a:pt x="331146" y="110661"/>
                  </a:lnTo>
                  <a:cubicBezTo>
                    <a:pt x="331146" y="103143"/>
                    <a:pt x="327387" y="99384"/>
                    <a:pt x="319868" y="99384"/>
                  </a:cubicBezTo>
                  <a:close/>
                  <a:moveTo>
                    <a:pt x="2216448" y="57093"/>
                  </a:moveTo>
                  <a:lnTo>
                    <a:pt x="2265788" y="57093"/>
                  </a:lnTo>
                  <a:cubicBezTo>
                    <a:pt x="2303850" y="57093"/>
                    <a:pt x="2322881" y="76124"/>
                    <a:pt x="2322881" y="114186"/>
                  </a:cubicBezTo>
                  <a:lnTo>
                    <a:pt x="2322881" y="186080"/>
                  </a:lnTo>
                  <a:cubicBezTo>
                    <a:pt x="2322881" y="224142"/>
                    <a:pt x="2303850" y="243173"/>
                    <a:pt x="2265788" y="243173"/>
                  </a:cubicBezTo>
                  <a:lnTo>
                    <a:pt x="2216448" y="243173"/>
                  </a:lnTo>
                  <a:cubicBezTo>
                    <a:pt x="2178386" y="243173"/>
                    <a:pt x="2159355" y="224142"/>
                    <a:pt x="2159355" y="186080"/>
                  </a:cubicBezTo>
                  <a:lnTo>
                    <a:pt x="2159355" y="114186"/>
                  </a:lnTo>
                  <a:cubicBezTo>
                    <a:pt x="2159355" y="76124"/>
                    <a:pt x="2178386" y="57093"/>
                    <a:pt x="2216448" y="57093"/>
                  </a:cubicBezTo>
                  <a:close/>
                  <a:moveTo>
                    <a:pt x="2005489" y="57093"/>
                  </a:moveTo>
                  <a:lnTo>
                    <a:pt x="2108397" y="57093"/>
                  </a:lnTo>
                  <a:lnTo>
                    <a:pt x="2108397" y="256565"/>
                  </a:lnTo>
                  <a:cubicBezTo>
                    <a:pt x="2108397" y="294627"/>
                    <a:pt x="2089366" y="313658"/>
                    <a:pt x="2051304" y="313658"/>
                  </a:cubicBezTo>
                  <a:lnTo>
                    <a:pt x="1985400" y="313658"/>
                  </a:lnTo>
                  <a:lnTo>
                    <a:pt x="1964255" y="297799"/>
                  </a:lnTo>
                  <a:lnTo>
                    <a:pt x="1964255" y="271367"/>
                  </a:lnTo>
                  <a:lnTo>
                    <a:pt x="2048484" y="271367"/>
                  </a:lnTo>
                  <a:cubicBezTo>
                    <a:pt x="2056003" y="271367"/>
                    <a:pt x="2059762" y="267608"/>
                    <a:pt x="2059762" y="260090"/>
                  </a:cubicBezTo>
                  <a:lnTo>
                    <a:pt x="2059762" y="243173"/>
                  </a:lnTo>
                  <a:lnTo>
                    <a:pt x="2005489" y="243173"/>
                  </a:lnTo>
                  <a:cubicBezTo>
                    <a:pt x="1967427" y="243173"/>
                    <a:pt x="1948396" y="224142"/>
                    <a:pt x="1948396" y="186080"/>
                  </a:cubicBezTo>
                  <a:lnTo>
                    <a:pt x="1948396" y="114186"/>
                  </a:lnTo>
                  <a:cubicBezTo>
                    <a:pt x="1948396" y="76124"/>
                    <a:pt x="1967427" y="57093"/>
                    <a:pt x="2005489" y="57093"/>
                  </a:cubicBezTo>
                  <a:close/>
                  <a:moveTo>
                    <a:pt x="1797348" y="57093"/>
                  </a:moveTo>
                  <a:lnTo>
                    <a:pt x="1846688" y="57093"/>
                  </a:lnTo>
                  <a:cubicBezTo>
                    <a:pt x="1884750" y="57093"/>
                    <a:pt x="1903781" y="76124"/>
                    <a:pt x="1903781" y="114186"/>
                  </a:cubicBezTo>
                  <a:lnTo>
                    <a:pt x="1903781" y="186080"/>
                  </a:lnTo>
                  <a:cubicBezTo>
                    <a:pt x="1903781" y="224142"/>
                    <a:pt x="1884750" y="243173"/>
                    <a:pt x="1846688" y="243173"/>
                  </a:cubicBezTo>
                  <a:lnTo>
                    <a:pt x="1797348" y="243173"/>
                  </a:lnTo>
                  <a:cubicBezTo>
                    <a:pt x="1759286" y="243173"/>
                    <a:pt x="1740255" y="224142"/>
                    <a:pt x="1740255" y="186080"/>
                  </a:cubicBezTo>
                  <a:lnTo>
                    <a:pt x="1740255" y="114186"/>
                  </a:lnTo>
                  <a:cubicBezTo>
                    <a:pt x="1740255" y="76124"/>
                    <a:pt x="1759286" y="57093"/>
                    <a:pt x="1797348" y="57093"/>
                  </a:cubicBezTo>
                  <a:close/>
                  <a:moveTo>
                    <a:pt x="1338453" y="57093"/>
                  </a:moveTo>
                  <a:lnTo>
                    <a:pt x="1380391" y="57093"/>
                  </a:lnTo>
                  <a:lnTo>
                    <a:pt x="1423387" y="200882"/>
                  </a:lnTo>
                  <a:lnTo>
                    <a:pt x="1426912" y="200882"/>
                  </a:lnTo>
                  <a:lnTo>
                    <a:pt x="1469907" y="57093"/>
                  </a:lnTo>
                  <a:lnTo>
                    <a:pt x="1511846" y="57093"/>
                  </a:lnTo>
                  <a:lnTo>
                    <a:pt x="1516780" y="64494"/>
                  </a:lnTo>
                  <a:lnTo>
                    <a:pt x="1438894" y="313658"/>
                  </a:lnTo>
                  <a:lnTo>
                    <a:pt x="1396955" y="313658"/>
                  </a:lnTo>
                  <a:lnTo>
                    <a:pt x="1392021" y="306257"/>
                  </a:lnTo>
                  <a:lnTo>
                    <a:pt x="1413167" y="243173"/>
                  </a:lnTo>
                  <a:lnTo>
                    <a:pt x="1389554" y="243173"/>
                  </a:lnTo>
                  <a:lnTo>
                    <a:pt x="1333519" y="64494"/>
                  </a:lnTo>
                  <a:close/>
                  <a:moveTo>
                    <a:pt x="1143000" y="57093"/>
                  </a:moveTo>
                  <a:lnTo>
                    <a:pt x="1245908" y="57093"/>
                  </a:lnTo>
                  <a:cubicBezTo>
                    <a:pt x="1283970" y="57093"/>
                    <a:pt x="1303001" y="76124"/>
                    <a:pt x="1303001" y="114186"/>
                  </a:cubicBezTo>
                  <a:lnTo>
                    <a:pt x="1303001" y="243173"/>
                  </a:lnTo>
                  <a:lnTo>
                    <a:pt x="1254366" y="243173"/>
                  </a:lnTo>
                  <a:lnTo>
                    <a:pt x="1254366" y="110661"/>
                  </a:lnTo>
                  <a:cubicBezTo>
                    <a:pt x="1254366" y="103143"/>
                    <a:pt x="1250607" y="99384"/>
                    <a:pt x="1243088" y="99384"/>
                  </a:cubicBezTo>
                  <a:lnTo>
                    <a:pt x="1191634" y="99384"/>
                  </a:lnTo>
                  <a:lnTo>
                    <a:pt x="1191634" y="243173"/>
                  </a:lnTo>
                  <a:lnTo>
                    <a:pt x="1143000" y="243173"/>
                  </a:lnTo>
                  <a:close/>
                  <a:moveTo>
                    <a:pt x="983513" y="57093"/>
                  </a:moveTo>
                  <a:lnTo>
                    <a:pt x="1039901" y="57093"/>
                  </a:lnTo>
                  <a:cubicBezTo>
                    <a:pt x="1077963" y="57093"/>
                    <a:pt x="1096994" y="76124"/>
                    <a:pt x="1096994" y="114186"/>
                  </a:cubicBezTo>
                  <a:lnTo>
                    <a:pt x="1096994" y="243173"/>
                  </a:lnTo>
                  <a:lnTo>
                    <a:pt x="999725" y="243173"/>
                  </a:lnTo>
                  <a:cubicBezTo>
                    <a:pt x="961663" y="243173"/>
                    <a:pt x="942632" y="224495"/>
                    <a:pt x="942632" y="187138"/>
                  </a:cubicBezTo>
                  <a:cubicBezTo>
                    <a:pt x="942632" y="149781"/>
                    <a:pt x="961663" y="131102"/>
                    <a:pt x="999725" y="131102"/>
                  </a:cubicBezTo>
                  <a:lnTo>
                    <a:pt x="1048359" y="131102"/>
                  </a:lnTo>
                  <a:lnTo>
                    <a:pt x="1048359" y="110661"/>
                  </a:lnTo>
                  <a:cubicBezTo>
                    <a:pt x="1048359" y="103143"/>
                    <a:pt x="1044600" y="99384"/>
                    <a:pt x="1037082" y="99384"/>
                  </a:cubicBezTo>
                  <a:lnTo>
                    <a:pt x="962368" y="99384"/>
                  </a:lnTo>
                  <a:lnTo>
                    <a:pt x="962368" y="72952"/>
                  </a:lnTo>
                  <a:close/>
                  <a:moveTo>
                    <a:pt x="742950" y="57093"/>
                  </a:moveTo>
                  <a:lnTo>
                    <a:pt x="845858" y="57093"/>
                  </a:lnTo>
                  <a:cubicBezTo>
                    <a:pt x="883920" y="57093"/>
                    <a:pt x="902951" y="76124"/>
                    <a:pt x="902951" y="114186"/>
                  </a:cubicBezTo>
                  <a:lnTo>
                    <a:pt x="902951" y="186080"/>
                  </a:lnTo>
                  <a:cubicBezTo>
                    <a:pt x="902951" y="224142"/>
                    <a:pt x="883920" y="243173"/>
                    <a:pt x="845858" y="243173"/>
                  </a:cubicBezTo>
                  <a:lnTo>
                    <a:pt x="791585" y="243173"/>
                  </a:lnTo>
                  <a:lnTo>
                    <a:pt x="791585" y="313658"/>
                  </a:lnTo>
                  <a:lnTo>
                    <a:pt x="742950" y="313658"/>
                  </a:lnTo>
                  <a:close/>
                  <a:moveTo>
                    <a:pt x="428625" y="57093"/>
                  </a:moveTo>
                  <a:lnTo>
                    <a:pt x="640785" y="57093"/>
                  </a:lnTo>
                  <a:cubicBezTo>
                    <a:pt x="678847" y="57093"/>
                    <a:pt x="697878" y="76124"/>
                    <a:pt x="697878" y="114186"/>
                  </a:cubicBezTo>
                  <a:lnTo>
                    <a:pt x="697878" y="243173"/>
                  </a:lnTo>
                  <a:lnTo>
                    <a:pt x="649243" y="243173"/>
                  </a:lnTo>
                  <a:lnTo>
                    <a:pt x="649243" y="110661"/>
                  </a:lnTo>
                  <a:cubicBezTo>
                    <a:pt x="649243" y="103143"/>
                    <a:pt x="645484" y="99384"/>
                    <a:pt x="637965" y="99384"/>
                  </a:cubicBezTo>
                  <a:lnTo>
                    <a:pt x="587569" y="99384"/>
                  </a:lnTo>
                  <a:lnTo>
                    <a:pt x="587569" y="243173"/>
                  </a:lnTo>
                  <a:lnTo>
                    <a:pt x="538934" y="243173"/>
                  </a:lnTo>
                  <a:lnTo>
                    <a:pt x="538934" y="99384"/>
                  </a:lnTo>
                  <a:lnTo>
                    <a:pt x="477260" y="99384"/>
                  </a:lnTo>
                  <a:lnTo>
                    <a:pt x="477260" y="243173"/>
                  </a:lnTo>
                  <a:lnTo>
                    <a:pt x="428625" y="243173"/>
                  </a:lnTo>
                  <a:close/>
                  <a:moveTo>
                    <a:pt x="273348" y="57093"/>
                  </a:moveTo>
                  <a:lnTo>
                    <a:pt x="322688" y="57093"/>
                  </a:lnTo>
                  <a:cubicBezTo>
                    <a:pt x="360750" y="57093"/>
                    <a:pt x="379781" y="76124"/>
                    <a:pt x="379781" y="114186"/>
                  </a:cubicBezTo>
                  <a:lnTo>
                    <a:pt x="379781" y="186080"/>
                  </a:lnTo>
                  <a:cubicBezTo>
                    <a:pt x="379781" y="224142"/>
                    <a:pt x="360750" y="243173"/>
                    <a:pt x="322688" y="243173"/>
                  </a:cubicBezTo>
                  <a:lnTo>
                    <a:pt x="273348" y="243173"/>
                  </a:lnTo>
                  <a:cubicBezTo>
                    <a:pt x="235286" y="243173"/>
                    <a:pt x="216255" y="224142"/>
                    <a:pt x="216255" y="186080"/>
                  </a:cubicBezTo>
                  <a:lnTo>
                    <a:pt x="216255" y="114186"/>
                  </a:lnTo>
                  <a:cubicBezTo>
                    <a:pt x="216255" y="76124"/>
                    <a:pt x="235286" y="57093"/>
                    <a:pt x="273348" y="57093"/>
                  </a:cubicBezTo>
                  <a:close/>
                  <a:moveTo>
                    <a:pt x="1556099" y="0"/>
                  </a:moveTo>
                  <a:lnTo>
                    <a:pt x="1606848" y="0"/>
                  </a:lnTo>
                  <a:lnTo>
                    <a:pt x="1606848" y="197358"/>
                  </a:lnTo>
                  <a:lnTo>
                    <a:pt x="1711871" y="197358"/>
                  </a:lnTo>
                  <a:lnTo>
                    <a:pt x="1711871" y="243173"/>
                  </a:lnTo>
                  <a:lnTo>
                    <a:pt x="1556099" y="243173"/>
                  </a:lnTo>
                  <a:close/>
                  <a:moveTo>
                    <a:pt x="59207" y="0"/>
                  </a:moveTo>
                  <a:lnTo>
                    <a:pt x="153305" y="0"/>
                  </a:lnTo>
                  <a:lnTo>
                    <a:pt x="176917" y="18326"/>
                  </a:lnTo>
                  <a:lnTo>
                    <a:pt x="176917" y="45815"/>
                  </a:lnTo>
                  <a:lnTo>
                    <a:pt x="61322" y="45815"/>
                  </a:lnTo>
                  <a:cubicBezTo>
                    <a:pt x="54273" y="45815"/>
                    <a:pt x="50749" y="49339"/>
                    <a:pt x="50749" y="56388"/>
                  </a:cubicBezTo>
                  <a:lnTo>
                    <a:pt x="50749" y="186785"/>
                  </a:lnTo>
                  <a:cubicBezTo>
                    <a:pt x="50749" y="193834"/>
                    <a:pt x="54273" y="197358"/>
                    <a:pt x="61322" y="197358"/>
                  </a:cubicBezTo>
                  <a:lnTo>
                    <a:pt x="176917" y="197358"/>
                  </a:lnTo>
                  <a:lnTo>
                    <a:pt x="176917" y="224847"/>
                  </a:lnTo>
                  <a:lnTo>
                    <a:pt x="153305" y="243173"/>
                  </a:lnTo>
                  <a:lnTo>
                    <a:pt x="59207" y="243173"/>
                  </a:lnTo>
                  <a:cubicBezTo>
                    <a:pt x="19736" y="243173"/>
                    <a:pt x="0" y="223437"/>
                    <a:pt x="0" y="183966"/>
                  </a:cubicBezTo>
                  <a:lnTo>
                    <a:pt x="0" y="59207"/>
                  </a:lnTo>
                  <a:cubicBezTo>
                    <a:pt x="0" y="19736"/>
                    <a:pt x="19736" y="0"/>
                    <a:pt x="5920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2800" b="1" dirty="0" err="1">
                <a:solidFill>
                  <a:schemeClr val="tx2"/>
                </a:solidFill>
                <a:latin typeface="+mj-lt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D7CE16C-968E-33FD-58B3-C3213F9BB2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1500" y="2377210"/>
              <a:ext cx="617483" cy="492443"/>
            </a:xfrm>
            <a:prstGeom prst="rect">
              <a:avLst/>
            </a:prstGeom>
          </p:spPr>
        </p:pic>
      </p:grpSp>
      <p:sp>
        <p:nvSpPr>
          <p:cNvPr id="4" name="Google Shape;437;p14">
            <a:extLst>
              <a:ext uri="{FF2B5EF4-FFF2-40B4-BE49-F238E27FC236}">
                <a16:creationId xmlns:a16="http://schemas.microsoft.com/office/drawing/2014/main" id="{59BCD5C8-DAE4-A5D4-8F93-743B54E4E8CD}"/>
              </a:ext>
            </a:extLst>
          </p:cNvPr>
          <p:cNvSpPr txBox="1"/>
          <p:nvPr/>
        </p:nvSpPr>
        <p:spPr>
          <a:xfrm>
            <a:off x="862011" y="1940686"/>
            <a:ext cx="4146551" cy="203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 indent="7701">
              <a:buClr>
                <a:srgbClr val="001325"/>
              </a:buClr>
              <a:buSzPts val="1400"/>
            </a:pPr>
            <a:r>
              <a:rPr lang="en-GB" sz="4400" b="1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GAMING INDUSTRY</a:t>
            </a:r>
          </a:p>
          <a:p>
            <a:pPr lvl="0" indent="7701">
              <a:buClr>
                <a:srgbClr val="001325"/>
              </a:buClr>
              <a:buSzPts val="1400"/>
            </a:pPr>
            <a:r>
              <a:rPr lang="en-GB" sz="4400" b="1" i="0" u="none" strike="noStrike" cap="none">
                <a:solidFill>
                  <a:schemeClr val="bg1"/>
                </a:solidFill>
                <a:latin typeface="+mj-lt"/>
                <a:sym typeface="Montserrat"/>
              </a:rPr>
              <a:t>PITCH DECK</a:t>
            </a:r>
            <a:endParaRPr lang="en-GB" sz="4400" b="1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3" name="Google Shape;436;p14">
            <a:extLst>
              <a:ext uri="{FF2B5EF4-FFF2-40B4-BE49-F238E27FC236}">
                <a16:creationId xmlns:a16="http://schemas.microsoft.com/office/drawing/2014/main" id="{85307435-16A2-4BE5-F491-92B59AD266E0}"/>
              </a:ext>
            </a:extLst>
          </p:cNvPr>
          <p:cNvSpPr txBox="1"/>
          <p:nvPr/>
        </p:nvSpPr>
        <p:spPr>
          <a:xfrm>
            <a:off x="862013" y="4147707"/>
            <a:ext cx="4146550" cy="2723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buNone/>
            </a:pPr>
            <a:r>
              <a:rPr lang="en-US" sz="1600">
                <a:solidFill>
                  <a:schemeClr val="bg1"/>
                </a:solidFill>
              </a:rPr>
              <a:t>Play [world] with [unique feature]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90A8EE4-0661-AE2A-573B-61B61612F033}"/>
              </a:ext>
            </a:extLst>
          </p:cNvPr>
          <p:cNvGrpSpPr/>
          <p:nvPr/>
        </p:nvGrpSpPr>
        <p:grpSpPr>
          <a:xfrm>
            <a:off x="862012" y="4822170"/>
            <a:ext cx="1898650" cy="596270"/>
            <a:chOff x="571500" y="5018113"/>
            <a:chExt cx="1898650" cy="596270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683AF83D-0AE8-EB85-BC1A-E8C6983748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71500" y="5018113"/>
              <a:ext cx="1898650" cy="59627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B583CB-40C2-0BF1-DE3F-3CD58CC504E6}"/>
                </a:ext>
              </a:extLst>
            </p:cNvPr>
            <p:cNvSpPr txBox="1"/>
            <p:nvPr/>
          </p:nvSpPr>
          <p:spPr>
            <a:xfrm>
              <a:off x="991834" y="5208526"/>
              <a:ext cx="1057982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  <a:latin typeface="+mj-lt"/>
                </a:rPr>
                <a:t>VIEW MORE!</a:t>
              </a:r>
              <a:endParaRPr lang="en-US" sz="1400" b="1" dirty="0" err="1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1027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7F7F5D1-88D2-475E-F3BF-DC2D579F41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993F89B-DFF9-8D81-F005-4A9CF434268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AB48EF6-531F-322E-7A32-8D95D7F165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72" name="Freeform: Shape 3071">
            <a:extLst>
              <a:ext uri="{FF2B5EF4-FFF2-40B4-BE49-F238E27FC236}">
                <a16:creationId xmlns:a16="http://schemas.microsoft.com/office/drawing/2014/main" id="{CF84A599-5CFE-81CD-8E5C-E9361917B8B7}"/>
              </a:ext>
            </a:extLst>
          </p:cNvPr>
          <p:cNvSpPr/>
          <p:nvPr/>
        </p:nvSpPr>
        <p:spPr bwMode="auto">
          <a:xfrm>
            <a:off x="8127490" y="3300664"/>
            <a:ext cx="3493008" cy="2840036"/>
          </a:xfrm>
          <a:custGeom>
            <a:avLst/>
            <a:gdLst>
              <a:gd name="connsiteX0" fmla="*/ 0 w 3493008"/>
              <a:gd name="connsiteY0" fmla="*/ 0 h 2840036"/>
              <a:gd name="connsiteX1" fmla="*/ 3493008 w 3493008"/>
              <a:gd name="connsiteY1" fmla="*/ 0 h 2840036"/>
              <a:gd name="connsiteX2" fmla="*/ 3493008 w 3493008"/>
              <a:gd name="connsiteY2" fmla="*/ 2436777 h 2840036"/>
              <a:gd name="connsiteX3" fmla="*/ 3462524 w 3493008"/>
              <a:gd name="connsiteY3" fmla="*/ 2512988 h 2840036"/>
              <a:gd name="connsiteX4" fmla="*/ 3166571 w 3493008"/>
              <a:gd name="connsiteY4" fmla="*/ 2808940 h 2840036"/>
              <a:gd name="connsiteX5" fmla="*/ 3131323 w 3493008"/>
              <a:gd name="connsiteY5" fmla="*/ 2832439 h 2840036"/>
              <a:gd name="connsiteX6" fmla="*/ 3093632 w 3493008"/>
              <a:gd name="connsiteY6" fmla="*/ 2840036 h 2840036"/>
              <a:gd name="connsiteX7" fmla="*/ 138371 w 3493008"/>
              <a:gd name="connsiteY7" fmla="*/ 2840036 h 2840036"/>
              <a:gd name="connsiteX8" fmla="*/ 9881 w 3493008"/>
              <a:gd name="connsiteY8" fmla="*/ 2754867 h 2840036"/>
              <a:gd name="connsiteX9" fmla="*/ 0 w 3493008"/>
              <a:gd name="connsiteY9" fmla="*/ 2705927 h 2840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93008" h="2840036">
                <a:moveTo>
                  <a:pt x="0" y="0"/>
                </a:moveTo>
                <a:lnTo>
                  <a:pt x="3493008" y="0"/>
                </a:lnTo>
                <a:lnTo>
                  <a:pt x="3493008" y="2436777"/>
                </a:lnTo>
                <a:cubicBezTo>
                  <a:pt x="3493008" y="2465990"/>
                  <a:pt x="3482846" y="2492665"/>
                  <a:pt x="3462524" y="2512988"/>
                </a:cubicBezTo>
                <a:lnTo>
                  <a:pt x="3166571" y="2808940"/>
                </a:lnTo>
                <a:cubicBezTo>
                  <a:pt x="3156410" y="2819102"/>
                  <a:pt x="3144343" y="2827041"/>
                  <a:pt x="3131323" y="2832439"/>
                </a:cubicBezTo>
                <a:lnTo>
                  <a:pt x="3093632" y="2840036"/>
                </a:lnTo>
                <a:lnTo>
                  <a:pt x="138371" y="2840036"/>
                </a:lnTo>
                <a:cubicBezTo>
                  <a:pt x="80609" y="2840036"/>
                  <a:pt x="31050" y="2804918"/>
                  <a:pt x="9881" y="2754867"/>
                </a:cubicBezTo>
                <a:lnTo>
                  <a:pt x="0" y="2705927"/>
                </a:lnTo>
                <a:close/>
              </a:path>
            </a:pathLst>
          </a:custGeom>
          <a:gradFill>
            <a:gsLst>
              <a:gs pos="26000">
                <a:schemeClr val="tx2"/>
              </a:gs>
              <a:gs pos="83000">
                <a:schemeClr val="tx2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FDF9E8-6ACC-63C7-1030-873C65509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Gamer’s Gap</a:t>
            </a:r>
            <a:endParaRPr lang="en-US" b="1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6354B5B-FEE5-3B2A-D94A-13CCE95AF753}"/>
              </a:ext>
            </a:extLst>
          </p:cNvPr>
          <p:cNvGrpSpPr/>
          <p:nvPr/>
        </p:nvGrpSpPr>
        <p:grpSpPr>
          <a:xfrm>
            <a:off x="571500" y="457200"/>
            <a:ext cx="1107772" cy="349992"/>
            <a:chOff x="2303059" y="2447027"/>
            <a:chExt cx="1107772" cy="349992"/>
          </a:xfrm>
        </p:grpSpPr>
        <p:sp>
          <p:nvSpPr>
            <p:cNvPr id="10" name="Graphic 7">
              <a:extLst>
                <a:ext uri="{FF2B5EF4-FFF2-40B4-BE49-F238E27FC236}">
                  <a16:creationId xmlns:a16="http://schemas.microsoft.com/office/drawing/2014/main" id="{3F9E0315-B247-3401-085F-930814F87D82}"/>
                </a:ext>
              </a:extLst>
            </p:cNvPr>
            <p:cNvSpPr/>
            <p:nvPr/>
          </p:nvSpPr>
          <p:spPr>
            <a:xfrm>
              <a:off x="2303059" y="2447027"/>
              <a:ext cx="1107772" cy="349992"/>
            </a:xfrm>
            <a:custGeom>
              <a:avLst/>
              <a:gdLst>
                <a:gd name="connsiteX0" fmla="*/ 1107773 w 1107772"/>
                <a:gd name="connsiteY0" fmla="*/ 246783 h 349992"/>
                <a:gd name="connsiteX1" fmla="*/ 1107773 w 1107772"/>
                <a:gd name="connsiteY1" fmla="*/ 27522 h 349992"/>
                <a:gd name="connsiteX2" fmla="*/ 1080250 w 1107772"/>
                <a:gd name="connsiteY2" fmla="*/ 0 h 349992"/>
                <a:gd name="connsiteX3" fmla="*/ 108713 w 1107772"/>
                <a:gd name="connsiteY3" fmla="*/ 0 h 349992"/>
                <a:gd name="connsiteX4" fmla="*/ 89447 w 1107772"/>
                <a:gd name="connsiteY4" fmla="*/ 7798 h 349992"/>
                <a:gd name="connsiteX5" fmla="*/ 7798 w 1107772"/>
                <a:gd name="connsiteY5" fmla="*/ 89448 h 349992"/>
                <a:gd name="connsiteX6" fmla="*/ 0 w 1107772"/>
                <a:gd name="connsiteY6" fmla="*/ 108713 h 349992"/>
                <a:gd name="connsiteX7" fmla="*/ 0 w 1107772"/>
                <a:gd name="connsiteY7" fmla="*/ 322470 h 349992"/>
                <a:gd name="connsiteX8" fmla="*/ 27522 w 1107772"/>
                <a:gd name="connsiteY8" fmla="*/ 349992 h 349992"/>
                <a:gd name="connsiteX9" fmla="*/ 1005023 w 1107772"/>
                <a:gd name="connsiteY9" fmla="*/ 349992 h 349992"/>
                <a:gd name="connsiteX10" fmla="*/ 1024288 w 1107772"/>
                <a:gd name="connsiteY10" fmla="*/ 342194 h 349992"/>
                <a:gd name="connsiteX11" fmla="*/ 1099975 w 1107772"/>
                <a:gd name="connsiteY11" fmla="*/ 266508 h 349992"/>
                <a:gd name="connsiteX12" fmla="*/ 1107773 w 1107772"/>
                <a:gd name="connsiteY12" fmla="*/ 246783 h 34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7772" h="349992">
                  <a:moveTo>
                    <a:pt x="1107773" y="246783"/>
                  </a:moveTo>
                  <a:lnTo>
                    <a:pt x="1107773" y="27522"/>
                  </a:lnTo>
                  <a:cubicBezTo>
                    <a:pt x="1107773" y="12385"/>
                    <a:pt x="1095388" y="0"/>
                    <a:pt x="1080250" y="0"/>
                  </a:cubicBezTo>
                  <a:lnTo>
                    <a:pt x="108713" y="0"/>
                  </a:lnTo>
                  <a:cubicBezTo>
                    <a:pt x="101374" y="0"/>
                    <a:pt x="94493" y="2752"/>
                    <a:pt x="89447" y="7798"/>
                  </a:cubicBezTo>
                  <a:lnTo>
                    <a:pt x="7798" y="89448"/>
                  </a:lnTo>
                  <a:cubicBezTo>
                    <a:pt x="2752" y="94493"/>
                    <a:pt x="0" y="101374"/>
                    <a:pt x="0" y="108713"/>
                  </a:cubicBezTo>
                  <a:lnTo>
                    <a:pt x="0" y="322470"/>
                  </a:lnTo>
                  <a:cubicBezTo>
                    <a:pt x="0" y="337607"/>
                    <a:pt x="12385" y="349992"/>
                    <a:pt x="27522" y="349992"/>
                  </a:cubicBezTo>
                  <a:lnTo>
                    <a:pt x="1005023" y="349992"/>
                  </a:lnTo>
                  <a:cubicBezTo>
                    <a:pt x="1012362" y="349992"/>
                    <a:pt x="1019242" y="347240"/>
                    <a:pt x="1024288" y="342194"/>
                  </a:cubicBezTo>
                  <a:lnTo>
                    <a:pt x="1099975" y="266508"/>
                  </a:lnTo>
                  <a:cubicBezTo>
                    <a:pt x="1105020" y="261003"/>
                    <a:pt x="1107773" y="254123"/>
                    <a:pt x="1107773" y="246783"/>
                  </a:cubicBezTo>
                  <a:close/>
                </a:path>
              </a:pathLst>
            </a:custGeom>
            <a:solidFill>
              <a:schemeClr val="accent1"/>
            </a:solidFill>
            <a:ln w="45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21C56FB-9ED5-F13C-FD66-950F29936B3F}"/>
                </a:ext>
              </a:extLst>
            </p:cNvPr>
            <p:cNvSpPr txBox="1"/>
            <p:nvPr/>
          </p:nvSpPr>
          <p:spPr>
            <a:xfrm>
              <a:off x="2416921" y="2545079"/>
              <a:ext cx="880049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000" b="1">
                  <a:solidFill>
                    <a:schemeClr val="bg1"/>
                  </a:solidFill>
                  <a:latin typeface="+mj-lt"/>
                </a:rPr>
                <a:t>THE PROBLEM</a:t>
              </a:r>
              <a:endParaRPr lang="en-US" sz="1000" b="1" dirty="0" err="1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0DAF69DD-BF08-5315-62C1-B299CE5EA5B7}"/>
              </a:ext>
            </a:extLst>
          </p:cNvPr>
          <p:cNvSpPr/>
          <p:nvPr/>
        </p:nvSpPr>
        <p:spPr bwMode="auto">
          <a:xfrm>
            <a:off x="571501" y="3300664"/>
            <a:ext cx="3493007" cy="2840036"/>
          </a:xfrm>
          <a:custGeom>
            <a:avLst/>
            <a:gdLst>
              <a:gd name="connsiteX0" fmla="*/ 0 w 3493007"/>
              <a:gd name="connsiteY0" fmla="*/ 0 h 2840036"/>
              <a:gd name="connsiteX1" fmla="*/ 3493007 w 3493007"/>
              <a:gd name="connsiteY1" fmla="*/ 0 h 2840036"/>
              <a:gd name="connsiteX2" fmla="*/ 3493007 w 3493007"/>
              <a:gd name="connsiteY2" fmla="*/ 2436777 h 2840036"/>
              <a:gd name="connsiteX3" fmla="*/ 3462523 w 3493007"/>
              <a:gd name="connsiteY3" fmla="*/ 2512988 h 2840036"/>
              <a:gd name="connsiteX4" fmla="*/ 3166570 w 3493007"/>
              <a:gd name="connsiteY4" fmla="*/ 2808940 h 2840036"/>
              <a:gd name="connsiteX5" fmla="*/ 3131323 w 3493007"/>
              <a:gd name="connsiteY5" fmla="*/ 2832439 h 2840036"/>
              <a:gd name="connsiteX6" fmla="*/ 3093631 w 3493007"/>
              <a:gd name="connsiteY6" fmla="*/ 2840036 h 2840036"/>
              <a:gd name="connsiteX7" fmla="*/ 139449 w 3493007"/>
              <a:gd name="connsiteY7" fmla="*/ 2840036 h 2840036"/>
              <a:gd name="connsiteX8" fmla="*/ 0 w 3493007"/>
              <a:gd name="connsiteY8" fmla="*/ 2700587 h 2840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3007" h="2840036">
                <a:moveTo>
                  <a:pt x="0" y="0"/>
                </a:moveTo>
                <a:lnTo>
                  <a:pt x="3493007" y="0"/>
                </a:lnTo>
                <a:lnTo>
                  <a:pt x="3493007" y="2436777"/>
                </a:lnTo>
                <a:cubicBezTo>
                  <a:pt x="3493007" y="2465990"/>
                  <a:pt x="3482846" y="2492665"/>
                  <a:pt x="3462523" y="2512988"/>
                </a:cubicBezTo>
                <a:lnTo>
                  <a:pt x="3166570" y="2808940"/>
                </a:lnTo>
                <a:cubicBezTo>
                  <a:pt x="3156409" y="2819102"/>
                  <a:pt x="3144342" y="2827041"/>
                  <a:pt x="3131323" y="2832439"/>
                </a:cubicBezTo>
                <a:lnTo>
                  <a:pt x="3093631" y="2840036"/>
                </a:lnTo>
                <a:lnTo>
                  <a:pt x="139449" y="2840036"/>
                </a:lnTo>
                <a:cubicBezTo>
                  <a:pt x="62433" y="2840036"/>
                  <a:pt x="0" y="2777603"/>
                  <a:pt x="0" y="2700587"/>
                </a:cubicBezTo>
                <a:close/>
              </a:path>
            </a:pathLst>
          </a:custGeom>
          <a:gradFill flip="none" rotWithShape="1">
            <a:gsLst>
              <a:gs pos="26000">
                <a:schemeClr val="tx2"/>
              </a:gs>
              <a:gs pos="83000">
                <a:schemeClr val="tx2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F4D91712-CAD6-E410-861B-02C5EA31D01D}"/>
              </a:ext>
            </a:extLst>
          </p:cNvPr>
          <p:cNvSpPr/>
          <p:nvPr/>
        </p:nvSpPr>
        <p:spPr bwMode="auto">
          <a:xfrm>
            <a:off x="4350034" y="3300664"/>
            <a:ext cx="3493008" cy="2840036"/>
          </a:xfrm>
          <a:custGeom>
            <a:avLst/>
            <a:gdLst>
              <a:gd name="connsiteX0" fmla="*/ 0 w 3493008"/>
              <a:gd name="connsiteY0" fmla="*/ 0 h 2840036"/>
              <a:gd name="connsiteX1" fmla="*/ 3493008 w 3493008"/>
              <a:gd name="connsiteY1" fmla="*/ 0 h 2840036"/>
              <a:gd name="connsiteX2" fmla="*/ 3493008 w 3493008"/>
              <a:gd name="connsiteY2" fmla="*/ 2436777 h 2840036"/>
              <a:gd name="connsiteX3" fmla="*/ 3462524 w 3493008"/>
              <a:gd name="connsiteY3" fmla="*/ 2512988 h 2840036"/>
              <a:gd name="connsiteX4" fmla="*/ 3166571 w 3493008"/>
              <a:gd name="connsiteY4" fmla="*/ 2808940 h 2840036"/>
              <a:gd name="connsiteX5" fmla="*/ 3131324 w 3493008"/>
              <a:gd name="connsiteY5" fmla="*/ 2832439 h 2840036"/>
              <a:gd name="connsiteX6" fmla="*/ 3093632 w 3493008"/>
              <a:gd name="connsiteY6" fmla="*/ 2840036 h 2840036"/>
              <a:gd name="connsiteX7" fmla="*/ 138370 w 3493008"/>
              <a:gd name="connsiteY7" fmla="*/ 2840036 h 2840036"/>
              <a:gd name="connsiteX8" fmla="*/ 9881 w 3493008"/>
              <a:gd name="connsiteY8" fmla="*/ 2754867 h 2840036"/>
              <a:gd name="connsiteX9" fmla="*/ 0 w 3493008"/>
              <a:gd name="connsiteY9" fmla="*/ 2705927 h 2840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93008" h="2840036">
                <a:moveTo>
                  <a:pt x="0" y="0"/>
                </a:moveTo>
                <a:lnTo>
                  <a:pt x="3493008" y="0"/>
                </a:lnTo>
                <a:lnTo>
                  <a:pt x="3493008" y="2436777"/>
                </a:lnTo>
                <a:cubicBezTo>
                  <a:pt x="3493008" y="2465990"/>
                  <a:pt x="3482847" y="2492665"/>
                  <a:pt x="3462524" y="2512988"/>
                </a:cubicBezTo>
                <a:lnTo>
                  <a:pt x="3166571" y="2808940"/>
                </a:lnTo>
                <a:cubicBezTo>
                  <a:pt x="3156410" y="2819102"/>
                  <a:pt x="3144343" y="2827041"/>
                  <a:pt x="3131324" y="2832439"/>
                </a:cubicBezTo>
                <a:lnTo>
                  <a:pt x="3093632" y="2840036"/>
                </a:lnTo>
                <a:lnTo>
                  <a:pt x="138370" y="2840036"/>
                </a:lnTo>
                <a:cubicBezTo>
                  <a:pt x="80608" y="2840036"/>
                  <a:pt x="31050" y="2804918"/>
                  <a:pt x="9881" y="2754867"/>
                </a:cubicBezTo>
                <a:lnTo>
                  <a:pt x="0" y="2705927"/>
                </a:lnTo>
                <a:close/>
              </a:path>
            </a:pathLst>
          </a:custGeom>
          <a:gradFill>
            <a:gsLst>
              <a:gs pos="26000">
                <a:schemeClr val="tx2"/>
              </a:gs>
              <a:gs pos="83000">
                <a:schemeClr val="tx2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49EDAFA-3E68-E449-D308-5C6A67309E0D}"/>
              </a:ext>
            </a:extLst>
          </p:cNvPr>
          <p:cNvGrpSpPr/>
          <p:nvPr/>
        </p:nvGrpSpPr>
        <p:grpSpPr>
          <a:xfrm>
            <a:off x="806614" y="4893709"/>
            <a:ext cx="3023860" cy="831343"/>
            <a:chOff x="806612" y="5022046"/>
            <a:chExt cx="3023860" cy="831343"/>
          </a:xfrm>
        </p:grpSpPr>
        <p:sp>
          <p:nvSpPr>
            <p:cNvPr id="25" name="Google Shape;436;p14">
              <a:extLst>
                <a:ext uri="{FF2B5EF4-FFF2-40B4-BE49-F238E27FC236}">
                  <a16:creationId xmlns:a16="http://schemas.microsoft.com/office/drawing/2014/main" id="{FF6F4331-0D64-868E-5A91-8DD409919CFA}"/>
                </a:ext>
              </a:extLst>
            </p:cNvPr>
            <p:cNvSpPr txBox="1"/>
            <p:nvPr/>
          </p:nvSpPr>
          <p:spPr>
            <a:xfrm>
              <a:off x="806612" y="5427503"/>
              <a:ext cx="3023860" cy="4258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Write how gameplay gaps frustrate players and why it’s a costly miss in engagement. </a:t>
              </a:r>
            </a:p>
          </p:txBody>
        </p:sp>
        <p:sp>
          <p:nvSpPr>
            <p:cNvPr id="26" name="Google Shape;437;p14">
              <a:extLst>
                <a:ext uri="{FF2B5EF4-FFF2-40B4-BE49-F238E27FC236}">
                  <a16:creationId xmlns:a16="http://schemas.microsoft.com/office/drawing/2014/main" id="{283FA1CE-3EE8-5D97-10ED-690EB5A5771A}"/>
                </a:ext>
              </a:extLst>
            </p:cNvPr>
            <p:cNvSpPr txBox="1"/>
            <p:nvPr/>
          </p:nvSpPr>
          <p:spPr>
            <a:xfrm>
              <a:off x="806612" y="5022046"/>
              <a:ext cx="3023860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800" b="1" i="0" u="none" strike="noStrike" cap="none">
                  <a:solidFill>
                    <a:schemeClr val="bg1"/>
                  </a:solidFill>
                  <a:latin typeface="+mj-lt"/>
                  <a:ea typeface="Montserrat"/>
                  <a:cs typeface="Montserrat"/>
                  <a:sym typeface="Montserrat"/>
                </a:rPr>
                <a:t>Problem Name</a:t>
              </a:r>
              <a:endParaRPr lang="en-GB" sz="1800" b="1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C47C8B2-80DE-7477-5F2E-B9C775E1B6FF}"/>
              </a:ext>
            </a:extLst>
          </p:cNvPr>
          <p:cNvGrpSpPr/>
          <p:nvPr/>
        </p:nvGrpSpPr>
        <p:grpSpPr>
          <a:xfrm>
            <a:off x="4584068" y="4893709"/>
            <a:ext cx="3023860" cy="831343"/>
            <a:chOff x="806612" y="5022046"/>
            <a:chExt cx="3023860" cy="831343"/>
          </a:xfrm>
        </p:grpSpPr>
        <p:sp>
          <p:nvSpPr>
            <p:cNvPr id="29" name="Google Shape;436;p14">
              <a:extLst>
                <a:ext uri="{FF2B5EF4-FFF2-40B4-BE49-F238E27FC236}">
                  <a16:creationId xmlns:a16="http://schemas.microsoft.com/office/drawing/2014/main" id="{5D61E07B-AC4E-C38F-057C-639E1A6C6085}"/>
                </a:ext>
              </a:extLst>
            </p:cNvPr>
            <p:cNvSpPr txBox="1"/>
            <p:nvPr/>
          </p:nvSpPr>
          <p:spPr>
            <a:xfrm>
              <a:off x="806612" y="5427503"/>
              <a:ext cx="3023860" cy="4258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Write how gameplay gaps frustrate players and why it’s a costly miss in engagement. </a:t>
              </a:r>
            </a:p>
          </p:txBody>
        </p:sp>
        <p:sp>
          <p:nvSpPr>
            <p:cNvPr id="30" name="Google Shape;437;p14">
              <a:extLst>
                <a:ext uri="{FF2B5EF4-FFF2-40B4-BE49-F238E27FC236}">
                  <a16:creationId xmlns:a16="http://schemas.microsoft.com/office/drawing/2014/main" id="{2D6159A3-7C7C-0F55-AD7C-69EC1E4443A1}"/>
                </a:ext>
              </a:extLst>
            </p:cNvPr>
            <p:cNvSpPr txBox="1"/>
            <p:nvPr/>
          </p:nvSpPr>
          <p:spPr>
            <a:xfrm>
              <a:off x="806612" y="5022046"/>
              <a:ext cx="3023860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800" b="1" i="0" u="none" strike="noStrike" cap="none">
                  <a:solidFill>
                    <a:schemeClr val="bg1"/>
                  </a:solidFill>
                  <a:latin typeface="+mj-lt"/>
                  <a:ea typeface="Montserrat"/>
                  <a:cs typeface="Montserrat"/>
                  <a:sym typeface="Montserrat"/>
                </a:rPr>
                <a:t>Problem Name</a:t>
              </a:r>
              <a:endParaRPr lang="en-GB" sz="1800" b="1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6039450-9F13-EB61-2CCA-B041ECC5107F}"/>
              </a:ext>
            </a:extLst>
          </p:cNvPr>
          <p:cNvGrpSpPr/>
          <p:nvPr/>
        </p:nvGrpSpPr>
        <p:grpSpPr>
          <a:xfrm>
            <a:off x="8361526" y="4893709"/>
            <a:ext cx="3023860" cy="831343"/>
            <a:chOff x="806612" y="5022046"/>
            <a:chExt cx="3023860" cy="831343"/>
          </a:xfrm>
        </p:grpSpPr>
        <p:sp>
          <p:nvSpPr>
            <p:cNvPr id="32" name="Google Shape;436;p14">
              <a:extLst>
                <a:ext uri="{FF2B5EF4-FFF2-40B4-BE49-F238E27FC236}">
                  <a16:creationId xmlns:a16="http://schemas.microsoft.com/office/drawing/2014/main" id="{0BA33D27-CA1B-EF0F-8493-DD1043EB2CBD}"/>
                </a:ext>
              </a:extLst>
            </p:cNvPr>
            <p:cNvSpPr txBox="1"/>
            <p:nvPr/>
          </p:nvSpPr>
          <p:spPr>
            <a:xfrm>
              <a:off x="806612" y="5427503"/>
              <a:ext cx="3023860" cy="4258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Write how gameplay gaps frustrate players and why it’s a costly miss in engagement. </a:t>
              </a:r>
            </a:p>
          </p:txBody>
        </p:sp>
        <p:sp>
          <p:nvSpPr>
            <p:cNvPr id="33" name="Google Shape;437;p14">
              <a:extLst>
                <a:ext uri="{FF2B5EF4-FFF2-40B4-BE49-F238E27FC236}">
                  <a16:creationId xmlns:a16="http://schemas.microsoft.com/office/drawing/2014/main" id="{EC63998B-6F83-EF80-67E6-61A32AB952A7}"/>
                </a:ext>
              </a:extLst>
            </p:cNvPr>
            <p:cNvSpPr txBox="1"/>
            <p:nvPr/>
          </p:nvSpPr>
          <p:spPr>
            <a:xfrm>
              <a:off x="806612" y="5022046"/>
              <a:ext cx="3023860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800" b="1" i="0" u="none" strike="noStrike" cap="none">
                  <a:solidFill>
                    <a:schemeClr val="bg1"/>
                  </a:solidFill>
                  <a:latin typeface="+mj-lt"/>
                  <a:ea typeface="Montserrat"/>
                  <a:cs typeface="Montserrat"/>
                  <a:sym typeface="Montserrat"/>
                </a:rPr>
                <a:t>Problem Name</a:t>
              </a:r>
              <a:endParaRPr lang="en-GB" sz="1800" b="1" i="0" u="none" strike="noStrike" cap="none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4166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22944-A7A8-DA44-E2B2-3B9B1E6C2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C1120E-B171-6BA8-036C-F927428DEB3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1A8194-1538-EEE0-D716-CC0967855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Game Fix</a:t>
            </a:r>
            <a:endParaRPr lang="en-US" b="1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7130209-0315-A97F-AF7E-631B00A26832}"/>
              </a:ext>
            </a:extLst>
          </p:cNvPr>
          <p:cNvGrpSpPr/>
          <p:nvPr/>
        </p:nvGrpSpPr>
        <p:grpSpPr>
          <a:xfrm>
            <a:off x="571500" y="457200"/>
            <a:ext cx="1107772" cy="349992"/>
            <a:chOff x="2303059" y="2447027"/>
            <a:chExt cx="1107772" cy="349992"/>
          </a:xfrm>
        </p:grpSpPr>
        <p:sp>
          <p:nvSpPr>
            <p:cNvPr id="10" name="Graphic 7">
              <a:extLst>
                <a:ext uri="{FF2B5EF4-FFF2-40B4-BE49-F238E27FC236}">
                  <a16:creationId xmlns:a16="http://schemas.microsoft.com/office/drawing/2014/main" id="{389707C0-AA5C-232A-1394-8C999100E7B4}"/>
                </a:ext>
              </a:extLst>
            </p:cNvPr>
            <p:cNvSpPr/>
            <p:nvPr/>
          </p:nvSpPr>
          <p:spPr>
            <a:xfrm>
              <a:off x="2303059" y="2447027"/>
              <a:ext cx="1107772" cy="349992"/>
            </a:xfrm>
            <a:custGeom>
              <a:avLst/>
              <a:gdLst>
                <a:gd name="connsiteX0" fmla="*/ 1107773 w 1107772"/>
                <a:gd name="connsiteY0" fmla="*/ 246783 h 349992"/>
                <a:gd name="connsiteX1" fmla="*/ 1107773 w 1107772"/>
                <a:gd name="connsiteY1" fmla="*/ 27522 h 349992"/>
                <a:gd name="connsiteX2" fmla="*/ 1080250 w 1107772"/>
                <a:gd name="connsiteY2" fmla="*/ 0 h 349992"/>
                <a:gd name="connsiteX3" fmla="*/ 108713 w 1107772"/>
                <a:gd name="connsiteY3" fmla="*/ 0 h 349992"/>
                <a:gd name="connsiteX4" fmla="*/ 89447 w 1107772"/>
                <a:gd name="connsiteY4" fmla="*/ 7798 h 349992"/>
                <a:gd name="connsiteX5" fmla="*/ 7798 w 1107772"/>
                <a:gd name="connsiteY5" fmla="*/ 89448 h 349992"/>
                <a:gd name="connsiteX6" fmla="*/ 0 w 1107772"/>
                <a:gd name="connsiteY6" fmla="*/ 108713 h 349992"/>
                <a:gd name="connsiteX7" fmla="*/ 0 w 1107772"/>
                <a:gd name="connsiteY7" fmla="*/ 322470 h 349992"/>
                <a:gd name="connsiteX8" fmla="*/ 27522 w 1107772"/>
                <a:gd name="connsiteY8" fmla="*/ 349992 h 349992"/>
                <a:gd name="connsiteX9" fmla="*/ 1005023 w 1107772"/>
                <a:gd name="connsiteY9" fmla="*/ 349992 h 349992"/>
                <a:gd name="connsiteX10" fmla="*/ 1024288 w 1107772"/>
                <a:gd name="connsiteY10" fmla="*/ 342194 h 349992"/>
                <a:gd name="connsiteX11" fmla="*/ 1099975 w 1107772"/>
                <a:gd name="connsiteY11" fmla="*/ 266508 h 349992"/>
                <a:gd name="connsiteX12" fmla="*/ 1107773 w 1107772"/>
                <a:gd name="connsiteY12" fmla="*/ 246783 h 34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7772" h="349992">
                  <a:moveTo>
                    <a:pt x="1107773" y="246783"/>
                  </a:moveTo>
                  <a:lnTo>
                    <a:pt x="1107773" y="27522"/>
                  </a:lnTo>
                  <a:cubicBezTo>
                    <a:pt x="1107773" y="12385"/>
                    <a:pt x="1095388" y="0"/>
                    <a:pt x="1080250" y="0"/>
                  </a:cubicBezTo>
                  <a:lnTo>
                    <a:pt x="108713" y="0"/>
                  </a:lnTo>
                  <a:cubicBezTo>
                    <a:pt x="101374" y="0"/>
                    <a:pt x="94493" y="2752"/>
                    <a:pt x="89447" y="7798"/>
                  </a:cubicBezTo>
                  <a:lnTo>
                    <a:pt x="7798" y="89448"/>
                  </a:lnTo>
                  <a:cubicBezTo>
                    <a:pt x="2752" y="94493"/>
                    <a:pt x="0" y="101374"/>
                    <a:pt x="0" y="108713"/>
                  </a:cubicBezTo>
                  <a:lnTo>
                    <a:pt x="0" y="322470"/>
                  </a:lnTo>
                  <a:cubicBezTo>
                    <a:pt x="0" y="337607"/>
                    <a:pt x="12385" y="349992"/>
                    <a:pt x="27522" y="349992"/>
                  </a:cubicBezTo>
                  <a:lnTo>
                    <a:pt x="1005023" y="349992"/>
                  </a:lnTo>
                  <a:cubicBezTo>
                    <a:pt x="1012362" y="349992"/>
                    <a:pt x="1019242" y="347240"/>
                    <a:pt x="1024288" y="342194"/>
                  </a:cubicBezTo>
                  <a:lnTo>
                    <a:pt x="1099975" y="266508"/>
                  </a:lnTo>
                  <a:cubicBezTo>
                    <a:pt x="1105020" y="261003"/>
                    <a:pt x="1107773" y="254123"/>
                    <a:pt x="1107773" y="246783"/>
                  </a:cubicBezTo>
                  <a:close/>
                </a:path>
              </a:pathLst>
            </a:custGeom>
            <a:solidFill>
              <a:schemeClr val="accent1"/>
            </a:solidFill>
            <a:ln w="45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0B7C00A-1B71-D42F-A836-BD2D1BB0D7A9}"/>
                </a:ext>
              </a:extLst>
            </p:cNvPr>
            <p:cNvSpPr txBox="1"/>
            <p:nvPr/>
          </p:nvSpPr>
          <p:spPr>
            <a:xfrm>
              <a:off x="2402494" y="2545079"/>
              <a:ext cx="908903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000" b="1">
                  <a:solidFill>
                    <a:schemeClr val="bg1"/>
                  </a:solidFill>
                  <a:latin typeface="+mj-lt"/>
                </a:rPr>
                <a:t>THE SOLUTION</a:t>
              </a:r>
              <a:endParaRPr lang="en-US" sz="1000" b="1" dirty="0" err="1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3E85EBB-5A93-65F4-B81D-B1F8398DCA85}"/>
              </a:ext>
            </a:extLst>
          </p:cNvPr>
          <p:cNvGrpSpPr/>
          <p:nvPr/>
        </p:nvGrpSpPr>
        <p:grpSpPr>
          <a:xfrm>
            <a:off x="571500" y="5275503"/>
            <a:ext cx="1608138" cy="505035"/>
            <a:chOff x="571500" y="5018113"/>
            <a:chExt cx="1608138" cy="505035"/>
          </a:xfrm>
        </p:grpSpPr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8903955B-31D2-D8A3-2A9D-7B14E5477F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71500" y="5018113"/>
              <a:ext cx="1608138" cy="505035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3ED5685-B3EE-8C1D-61E3-3CE2A91F8AA5}"/>
                </a:ext>
              </a:extLst>
            </p:cNvPr>
            <p:cNvSpPr txBox="1"/>
            <p:nvPr/>
          </p:nvSpPr>
          <p:spPr>
            <a:xfrm>
              <a:off x="970010" y="5162908"/>
              <a:ext cx="811119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  <a:latin typeface="+mj-lt"/>
                </a:rPr>
                <a:t>VIEW ALL</a:t>
              </a:r>
              <a:endParaRPr lang="en-US" sz="1400" b="1" dirty="0" err="1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0" name="Google Shape;436;p14">
            <a:extLst>
              <a:ext uri="{FF2B5EF4-FFF2-40B4-BE49-F238E27FC236}">
                <a16:creationId xmlns:a16="http://schemas.microsoft.com/office/drawing/2014/main" id="{B44D22D0-8903-77AD-C61D-19031DB53BC0}"/>
              </a:ext>
            </a:extLst>
          </p:cNvPr>
          <p:cNvSpPr txBox="1"/>
          <p:nvPr/>
        </p:nvSpPr>
        <p:spPr>
          <a:xfrm>
            <a:off x="571501" y="1874317"/>
            <a:ext cx="3494087" cy="647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your game delivers immersive play with unique mechanics, boosting engagement, retention, and fun for players and partners daily. </a:t>
            </a:r>
          </a:p>
        </p:txBody>
      </p:sp>
      <p:sp>
        <p:nvSpPr>
          <p:cNvPr id="36" name="Google Shape;437;p14">
            <a:extLst>
              <a:ext uri="{FF2B5EF4-FFF2-40B4-BE49-F238E27FC236}">
                <a16:creationId xmlns:a16="http://schemas.microsoft.com/office/drawing/2014/main" id="{98D18FE8-818F-3E92-C371-0A72EA2055B9}"/>
              </a:ext>
            </a:extLst>
          </p:cNvPr>
          <p:cNvSpPr txBox="1"/>
          <p:nvPr/>
        </p:nvSpPr>
        <p:spPr>
          <a:xfrm>
            <a:off x="1015513" y="2831040"/>
            <a:ext cx="334058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Benefit 1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7" name="Google Shape;436;p14">
            <a:extLst>
              <a:ext uri="{FF2B5EF4-FFF2-40B4-BE49-F238E27FC236}">
                <a16:creationId xmlns:a16="http://schemas.microsoft.com/office/drawing/2014/main" id="{97F2562E-EEBA-1F26-D42D-436F14F06FF7}"/>
              </a:ext>
            </a:extLst>
          </p:cNvPr>
          <p:cNvSpPr txBox="1"/>
          <p:nvPr/>
        </p:nvSpPr>
        <p:spPr>
          <a:xfrm>
            <a:off x="1015513" y="3125009"/>
            <a:ext cx="3340587" cy="2042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this feature boosts player fun</a:t>
            </a:r>
          </a:p>
        </p:txBody>
      </p:sp>
      <p:pic>
        <p:nvPicPr>
          <p:cNvPr id="39" name="Graphic 38">
            <a:extLst>
              <a:ext uri="{FF2B5EF4-FFF2-40B4-BE49-F238E27FC236}">
                <a16:creationId xmlns:a16="http://schemas.microsoft.com/office/drawing/2014/main" id="{499EEB71-4F02-6540-016B-442275D1B3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1501" y="2799133"/>
            <a:ext cx="325876" cy="325876"/>
          </a:xfrm>
          <a:prstGeom prst="rect">
            <a:avLst/>
          </a:prstGeom>
        </p:spPr>
      </p:pic>
      <p:sp>
        <p:nvSpPr>
          <p:cNvPr id="40" name="Google Shape;437;p14">
            <a:extLst>
              <a:ext uri="{FF2B5EF4-FFF2-40B4-BE49-F238E27FC236}">
                <a16:creationId xmlns:a16="http://schemas.microsoft.com/office/drawing/2014/main" id="{5F9871A7-61E1-4707-9D6C-5B1029502A65}"/>
              </a:ext>
            </a:extLst>
          </p:cNvPr>
          <p:cNvSpPr txBox="1"/>
          <p:nvPr/>
        </p:nvSpPr>
        <p:spPr>
          <a:xfrm>
            <a:off x="1015513" y="3582501"/>
            <a:ext cx="334058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Benefit 2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36;p14">
            <a:extLst>
              <a:ext uri="{FF2B5EF4-FFF2-40B4-BE49-F238E27FC236}">
                <a16:creationId xmlns:a16="http://schemas.microsoft.com/office/drawing/2014/main" id="{84969019-90E8-6CDC-7025-89E5341C33CC}"/>
              </a:ext>
            </a:extLst>
          </p:cNvPr>
          <p:cNvSpPr txBox="1"/>
          <p:nvPr/>
        </p:nvSpPr>
        <p:spPr>
          <a:xfrm>
            <a:off x="1015513" y="3876470"/>
            <a:ext cx="3340587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this feature boosts player fun</a:t>
            </a:r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E3738848-B88C-BD54-BA02-38FCABAD93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1501" y="3550594"/>
            <a:ext cx="325876" cy="325876"/>
          </a:xfrm>
          <a:prstGeom prst="rect">
            <a:avLst/>
          </a:prstGeom>
        </p:spPr>
      </p:pic>
      <p:sp>
        <p:nvSpPr>
          <p:cNvPr id="43" name="Google Shape;437;p14">
            <a:extLst>
              <a:ext uri="{FF2B5EF4-FFF2-40B4-BE49-F238E27FC236}">
                <a16:creationId xmlns:a16="http://schemas.microsoft.com/office/drawing/2014/main" id="{CCAFEC07-3717-5267-5A35-32FD353F6760}"/>
              </a:ext>
            </a:extLst>
          </p:cNvPr>
          <p:cNvSpPr txBox="1"/>
          <p:nvPr/>
        </p:nvSpPr>
        <p:spPr>
          <a:xfrm>
            <a:off x="1015513" y="4333962"/>
            <a:ext cx="334058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Benefit 3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36;p14">
            <a:extLst>
              <a:ext uri="{FF2B5EF4-FFF2-40B4-BE49-F238E27FC236}">
                <a16:creationId xmlns:a16="http://schemas.microsoft.com/office/drawing/2014/main" id="{18D0B596-8FB3-E9F8-535C-889F6E61164E}"/>
              </a:ext>
            </a:extLst>
          </p:cNvPr>
          <p:cNvSpPr txBox="1"/>
          <p:nvPr/>
        </p:nvSpPr>
        <p:spPr>
          <a:xfrm>
            <a:off x="1015513" y="4627931"/>
            <a:ext cx="3340587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this feature boosts player fun</a:t>
            </a:r>
          </a:p>
        </p:txBody>
      </p:sp>
      <p:pic>
        <p:nvPicPr>
          <p:cNvPr id="45" name="Graphic 44">
            <a:extLst>
              <a:ext uri="{FF2B5EF4-FFF2-40B4-BE49-F238E27FC236}">
                <a16:creationId xmlns:a16="http://schemas.microsoft.com/office/drawing/2014/main" id="{4CE251FA-C3A7-B68B-B419-27937C1561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1501" y="4302055"/>
            <a:ext cx="325876" cy="32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236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FA8C86-26C2-ED7C-DB9E-440953360F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0FF595C-53F7-703B-2DCD-D32CC9F3CB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1386D5-713B-CF82-0F08-36292769020D}"/>
              </a:ext>
            </a:extLst>
          </p:cNvPr>
          <p:cNvSpPr/>
          <p:nvPr/>
        </p:nvSpPr>
        <p:spPr bwMode="auto">
          <a:xfrm>
            <a:off x="571499" y="1655064"/>
            <a:ext cx="11048999" cy="4613975"/>
          </a:xfrm>
          <a:custGeom>
            <a:avLst/>
            <a:gdLst>
              <a:gd name="connsiteX0" fmla="*/ 618491 w 11048999"/>
              <a:gd name="connsiteY0" fmla="*/ 0 h 4613975"/>
              <a:gd name="connsiteX1" fmla="*/ 10892790 w 11048999"/>
              <a:gd name="connsiteY1" fmla="*/ 0 h 4613975"/>
              <a:gd name="connsiteX2" fmla="*/ 11048999 w 11048999"/>
              <a:gd name="connsiteY2" fmla="*/ 156211 h 4613975"/>
              <a:gd name="connsiteX3" fmla="*/ 11048999 w 11048999"/>
              <a:gd name="connsiteY3" fmla="*/ 4027170 h 4613975"/>
              <a:gd name="connsiteX4" fmla="*/ 11004550 w 11048999"/>
              <a:gd name="connsiteY4" fmla="*/ 4138930 h 4613975"/>
              <a:gd name="connsiteX5" fmla="*/ 10574019 w 11048999"/>
              <a:gd name="connsiteY5" fmla="*/ 4569460 h 4613975"/>
              <a:gd name="connsiteX6" fmla="*/ 10464799 w 11048999"/>
              <a:gd name="connsiteY6" fmla="*/ 4613910 h 4613975"/>
              <a:gd name="connsiteX7" fmla="*/ 156211 w 11048999"/>
              <a:gd name="connsiteY7" fmla="*/ 4613910 h 4613975"/>
              <a:gd name="connsiteX8" fmla="*/ 0 w 11048999"/>
              <a:gd name="connsiteY8" fmla="*/ 4460240 h 4613975"/>
              <a:gd name="connsiteX9" fmla="*/ 0 w 11048999"/>
              <a:gd name="connsiteY9" fmla="*/ 618490 h 4613975"/>
              <a:gd name="connsiteX10" fmla="*/ 44451 w 11048999"/>
              <a:gd name="connsiteY10" fmla="*/ 509270 h 4613975"/>
              <a:gd name="connsiteX11" fmla="*/ 509271 w 11048999"/>
              <a:gd name="connsiteY11" fmla="*/ 44451 h 4613975"/>
              <a:gd name="connsiteX12" fmla="*/ 618491 w 11048999"/>
              <a:gd name="connsiteY12" fmla="*/ 0 h 4613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048999" h="4613975">
                <a:moveTo>
                  <a:pt x="618491" y="0"/>
                </a:moveTo>
                <a:lnTo>
                  <a:pt x="10892790" y="0"/>
                </a:lnTo>
                <a:cubicBezTo>
                  <a:pt x="10979150" y="0"/>
                  <a:pt x="11048999" y="71120"/>
                  <a:pt x="11048999" y="156211"/>
                </a:cubicBezTo>
                <a:lnTo>
                  <a:pt x="11048999" y="4027170"/>
                </a:lnTo>
                <a:cubicBezTo>
                  <a:pt x="11048999" y="4069080"/>
                  <a:pt x="11033759" y="4108450"/>
                  <a:pt x="11004550" y="4138930"/>
                </a:cubicBezTo>
                <a:lnTo>
                  <a:pt x="10574019" y="4569460"/>
                </a:lnTo>
                <a:cubicBezTo>
                  <a:pt x="10544810" y="4598670"/>
                  <a:pt x="10506710" y="4613910"/>
                  <a:pt x="10464799" y="4613910"/>
                </a:cubicBezTo>
                <a:lnTo>
                  <a:pt x="156211" y="4613910"/>
                </a:lnTo>
                <a:cubicBezTo>
                  <a:pt x="71120" y="4616450"/>
                  <a:pt x="0" y="4545330"/>
                  <a:pt x="0" y="4460240"/>
                </a:cubicBezTo>
                <a:lnTo>
                  <a:pt x="0" y="618490"/>
                </a:lnTo>
                <a:cubicBezTo>
                  <a:pt x="0" y="576580"/>
                  <a:pt x="15240" y="537210"/>
                  <a:pt x="44451" y="509270"/>
                </a:cubicBezTo>
                <a:lnTo>
                  <a:pt x="509271" y="44451"/>
                </a:lnTo>
                <a:cubicBezTo>
                  <a:pt x="538480" y="15240"/>
                  <a:pt x="577851" y="0"/>
                  <a:pt x="618491" y="0"/>
                </a:cubicBezTo>
                <a:close/>
              </a:path>
            </a:pathLst>
          </a:custGeom>
          <a:gradFill flip="none" rotWithShape="1">
            <a:gsLst>
              <a:gs pos="11000">
                <a:schemeClr val="tx2"/>
              </a:gs>
              <a:gs pos="51000">
                <a:schemeClr val="tx2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BB8E9FA9-FC68-6500-BCDC-F4727AE3D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Game Experience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AC18ED3-1D28-CD2F-77AA-E2BDA634C481}"/>
              </a:ext>
            </a:extLst>
          </p:cNvPr>
          <p:cNvGrpSpPr/>
          <p:nvPr/>
        </p:nvGrpSpPr>
        <p:grpSpPr>
          <a:xfrm>
            <a:off x="571500" y="457200"/>
            <a:ext cx="1107772" cy="349992"/>
            <a:chOff x="2303059" y="2447027"/>
            <a:chExt cx="1107772" cy="349992"/>
          </a:xfrm>
        </p:grpSpPr>
        <p:sp>
          <p:nvSpPr>
            <p:cNvPr id="24" name="Graphic 7">
              <a:extLst>
                <a:ext uri="{FF2B5EF4-FFF2-40B4-BE49-F238E27FC236}">
                  <a16:creationId xmlns:a16="http://schemas.microsoft.com/office/drawing/2014/main" id="{1EE3EA26-8091-792F-E73D-E25CA67CE94A}"/>
                </a:ext>
              </a:extLst>
            </p:cNvPr>
            <p:cNvSpPr/>
            <p:nvPr/>
          </p:nvSpPr>
          <p:spPr>
            <a:xfrm>
              <a:off x="2303059" y="2447027"/>
              <a:ext cx="1107772" cy="349992"/>
            </a:xfrm>
            <a:custGeom>
              <a:avLst/>
              <a:gdLst>
                <a:gd name="connsiteX0" fmla="*/ 1107773 w 1107772"/>
                <a:gd name="connsiteY0" fmla="*/ 246783 h 349992"/>
                <a:gd name="connsiteX1" fmla="*/ 1107773 w 1107772"/>
                <a:gd name="connsiteY1" fmla="*/ 27522 h 349992"/>
                <a:gd name="connsiteX2" fmla="*/ 1080250 w 1107772"/>
                <a:gd name="connsiteY2" fmla="*/ 0 h 349992"/>
                <a:gd name="connsiteX3" fmla="*/ 108713 w 1107772"/>
                <a:gd name="connsiteY3" fmla="*/ 0 h 349992"/>
                <a:gd name="connsiteX4" fmla="*/ 89447 w 1107772"/>
                <a:gd name="connsiteY4" fmla="*/ 7798 h 349992"/>
                <a:gd name="connsiteX5" fmla="*/ 7798 w 1107772"/>
                <a:gd name="connsiteY5" fmla="*/ 89448 h 349992"/>
                <a:gd name="connsiteX6" fmla="*/ 0 w 1107772"/>
                <a:gd name="connsiteY6" fmla="*/ 108713 h 349992"/>
                <a:gd name="connsiteX7" fmla="*/ 0 w 1107772"/>
                <a:gd name="connsiteY7" fmla="*/ 322470 h 349992"/>
                <a:gd name="connsiteX8" fmla="*/ 27522 w 1107772"/>
                <a:gd name="connsiteY8" fmla="*/ 349992 h 349992"/>
                <a:gd name="connsiteX9" fmla="*/ 1005023 w 1107772"/>
                <a:gd name="connsiteY9" fmla="*/ 349992 h 349992"/>
                <a:gd name="connsiteX10" fmla="*/ 1024288 w 1107772"/>
                <a:gd name="connsiteY10" fmla="*/ 342194 h 349992"/>
                <a:gd name="connsiteX11" fmla="*/ 1099975 w 1107772"/>
                <a:gd name="connsiteY11" fmla="*/ 266508 h 349992"/>
                <a:gd name="connsiteX12" fmla="*/ 1107773 w 1107772"/>
                <a:gd name="connsiteY12" fmla="*/ 246783 h 34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7772" h="349992">
                  <a:moveTo>
                    <a:pt x="1107773" y="246783"/>
                  </a:moveTo>
                  <a:lnTo>
                    <a:pt x="1107773" y="27522"/>
                  </a:lnTo>
                  <a:cubicBezTo>
                    <a:pt x="1107773" y="12385"/>
                    <a:pt x="1095388" y="0"/>
                    <a:pt x="1080250" y="0"/>
                  </a:cubicBezTo>
                  <a:lnTo>
                    <a:pt x="108713" y="0"/>
                  </a:lnTo>
                  <a:cubicBezTo>
                    <a:pt x="101374" y="0"/>
                    <a:pt x="94493" y="2752"/>
                    <a:pt x="89447" y="7798"/>
                  </a:cubicBezTo>
                  <a:lnTo>
                    <a:pt x="7798" y="89448"/>
                  </a:lnTo>
                  <a:cubicBezTo>
                    <a:pt x="2752" y="94493"/>
                    <a:pt x="0" y="101374"/>
                    <a:pt x="0" y="108713"/>
                  </a:cubicBezTo>
                  <a:lnTo>
                    <a:pt x="0" y="322470"/>
                  </a:lnTo>
                  <a:cubicBezTo>
                    <a:pt x="0" y="337607"/>
                    <a:pt x="12385" y="349992"/>
                    <a:pt x="27522" y="349992"/>
                  </a:cubicBezTo>
                  <a:lnTo>
                    <a:pt x="1005023" y="349992"/>
                  </a:lnTo>
                  <a:cubicBezTo>
                    <a:pt x="1012362" y="349992"/>
                    <a:pt x="1019242" y="347240"/>
                    <a:pt x="1024288" y="342194"/>
                  </a:cubicBezTo>
                  <a:lnTo>
                    <a:pt x="1099975" y="266508"/>
                  </a:lnTo>
                  <a:cubicBezTo>
                    <a:pt x="1105020" y="261003"/>
                    <a:pt x="1107773" y="254123"/>
                    <a:pt x="1107773" y="246783"/>
                  </a:cubicBezTo>
                  <a:close/>
                </a:path>
              </a:pathLst>
            </a:custGeom>
            <a:solidFill>
              <a:schemeClr val="accent1"/>
            </a:solidFill>
            <a:ln w="45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15B2DE8-942E-E318-BB44-DB6D34AFF90D}"/>
                </a:ext>
              </a:extLst>
            </p:cNvPr>
            <p:cNvSpPr txBox="1"/>
            <p:nvPr/>
          </p:nvSpPr>
          <p:spPr>
            <a:xfrm>
              <a:off x="2473830" y="2545079"/>
              <a:ext cx="766235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000" b="1">
                  <a:solidFill>
                    <a:schemeClr val="bg1"/>
                  </a:solidFill>
                  <a:latin typeface="+mj-lt"/>
                </a:rPr>
                <a:t>GAME DEMO</a:t>
              </a:r>
              <a:endParaRPr lang="en-US" sz="1000" b="1" dirty="0" err="1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BB563DE-115A-4A21-FEBC-156F66218238}"/>
              </a:ext>
            </a:extLst>
          </p:cNvPr>
          <p:cNvGrpSpPr/>
          <p:nvPr/>
        </p:nvGrpSpPr>
        <p:grpSpPr>
          <a:xfrm>
            <a:off x="1080641" y="5489286"/>
            <a:ext cx="1608138" cy="505035"/>
            <a:chOff x="571500" y="5018113"/>
            <a:chExt cx="1608138" cy="505035"/>
          </a:xfrm>
        </p:grpSpPr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8970CA0F-0A25-6398-7C48-CEED03283D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71500" y="5018113"/>
              <a:ext cx="1608138" cy="505035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07AE078-E0CC-5596-65F5-A7026F4C01BC}"/>
                </a:ext>
              </a:extLst>
            </p:cNvPr>
            <p:cNvSpPr txBox="1"/>
            <p:nvPr/>
          </p:nvSpPr>
          <p:spPr>
            <a:xfrm>
              <a:off x="871425" y="5162908"/>
              <a:ext cx="1008289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  <a:latin typeface="+mj-lt"/>
                </a:rPr>
                <a:t>VIEW MORE</a:t>
              </a:r>
              <a:endParaRPr lang="en-US" sz="1400" b="1" dirty="0" err="1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18" name="Google Shape;437;p14">
            <a:extLst>
              <a:ext uri="{FF2B5EF4-FFF2-40B4-BE49-F238E27FC236}">
                <a16:creationId xmlns:a16="http://schemas.microsoft.com/office/drawing/2014/main" id="{5E05ED3B-E684-CF11-DC70-690BBB2B96C7}"/>
              </a:ext>
            </a:extLst>
          </p:cNvPr>
          <p:cNvSpPr txBox="1"/>
          <p:nvPr/>
        </p:nvSpPr>
        <p:spPr>
          <a:xfrm>
            <a:off x="1080641" y="4516240"/>
            <a:ext cx="228092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bg1"/>
                </a:solidFill>
                <a:latin typeface="+mj-lt"/>
                <a:sym typeface="Montserrat"/>
              </a:rPr>
              <a:t>Your Title Here</a:t>
            </a:r>
            <a:endParaRPr lang="en-GB" sz="1600" b="1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9" name="Google Shape;436;p14">
            <a:extLst>
              <a:ext uri="{FF2B5EF4-FFF2-40B4-BE49-F238E27FC236}">
                <a16:creationId xmlns:a16="http://schemas.microsoft.com/office/drawing/2014/main" id="{2E01E47F-6483-9EF1-D95A-E243D42A9409}"/>
              </a:ext>
            </a:extLst>
          </p:cNvPr>
          <p:cNvSpPr txBox="1"/>
          <p:nvPr/>
        </p:nvSpPr>
        <p:spPr>
          <a:xfrm>
            <a:off x="1080642" y="4886807"/>
            <a:ext cx="3391660" cy="425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buNone/>
            </a:pPr>
            <a:r>
              <a:rPr lang="en-US" sz="1200">
                <a:solidFill>
                  <a:schemeClr val="bg1"/>
                </a:solidFill>
              </a:rPr>
              <a:t>Write what your game delivers and its unique edge and how it boosts player retention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4990CAF-0D84-51A6-F3E8-227018C99812}"/>
              </a:ext>
            </a:extLst>
          </p:cNvPr>
          <p:cNvSpPr txBox="1"/>
          <p:nvPr/>
        </p:nvSpPr>
        <p:spPr>
          <a:xfrm>
            <a:off x="5586412" y="5134971"/>
            <a:ext cx="85600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+mj-lt"/>
              </a:rPr>
              <a:t>1.5B</a:t>
            </a:r>
            <a:endParaRPr lang="en-US" sz="3200" b="1" dirty="0" err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51" name="Google Shape;437;p14">
            <a:extLst>
              <a:ext uri="{FF2B5EF4-FFF2-40B4-BE49-F238E27FC236}">
                <a16:creationId xmlns:a16="http://schemas.microsoft.com/office/drawing/2014/main" id="{503A5A4A-B17D-6280-A5DA-003C29A7808E}"/>
              </a:ext>
            </a:extLst>
          </p:cNvPr>
          <p:cNvSpPr txBox="1"/>
          <p:nvPr/>
        </p:nvSpPr>
        <p:spPr>
          <a:xfrm>
            <a:off x="5586412" y="5680135"/>
            <a:ext cx="159543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bg1"/>
                </a:solidFill>
                <a:latin typeface="+mj-lt"/>
                <a:sym typeface="Montserrat"/>
              </a:rPr>
              <a:t>Your Title Here</a:t>
            </a:r>
            <a:endParaRPr lang="en-GB" sz="1600" b="1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01C3FED-E597-8CF9-0C61-9B4033A42A60}"/>
              </a:ext>
            </a:extLst>
          </p:cNvPr>
          <p:cNvSpPr txBox="1"/>
          <p:nvPr/>
        </p:nvSpPr>
        <p:spPr>
          <a:xfrm>
            <a:off x="7472362" y="5134971"/>
            <a:ext cx="94897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+mj-lt"/>
              </a:rPr>
              <a:t>300k</a:t>
            </a:r>
            <a:endParaRPr lang="en-US" sz="3200" b="1" dirty="0" err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53" name="Google Shape;437;p14">
            <a:extLst>
              <a:ext uri="{FF2B5EF4-FFF2-40B4-BE49-F238E27FC236}">
                <a16:creationId xmlns:a16="http://schemas.microsoft.com/office/drawing/2014/main" id="{FE441D92-E578-03EA-F103-652C88EF7062}"/>
              </a:ext>
            </a:extLst>
          </p:cNvPr>
          <p:cNvSpPr txBox="1"/>
          <p:nvPr/>
        </p:nvSpPr>
        <p:spPr>
          <a:xfrm>
            <a:off x="7472362" y="5680135"/>
            <a:ext cx="159543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bg1"/>
                </a:solidFill>
                <a:latin typeface="+mj-lt"/>
                <a:sym typeface="Montserrat"/>
              </a:rPr>
              <a:t>Your Title Here</a:t>
            </a:r>
            <a:endParaRPr lang="en-GB" sz="1600" b="1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F985DDB-2776-4588-D875-26DA8942FE87}"/>
              </a:ext>
            </a:extLst>
          </p:cNvPr>
          <p:cNvSpPr txBox="1"/>
          <p:nvPr/>
        </p:nvSpPr>
        <p:spPr>
          <a:xfrm>
            <a:off x="9358312" y="5134971"/>
            <a:ext cx="94897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+mj-lt"/>
              </a:rPr>
              <a:t>120k</a:t>
            </a:r>
            <a:endParaRPr lang="en-US" sz="3200" b="1" dirty="0" err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55" name="Google Shape;437;p14">
            <a:extLst>
              <a:ext uri="{FF2B5EF4-FFF2-40B4-BE49-F238E27FC236}">
                <a16:creationId xmlns:a16="http://schemas.microsoft.com/office/drawing/2014/main" id="{04C9469E-18C5-85CF-1EEC-32F88E92E7FC}"/>
              </a:ext>
            </a:extLst>
          </p:cNvPr>
          <p:cNvSpPr txBox="1"/>
          <p:nvPr/>
        </p:nvSpPr>
        <p:spPr>
          <a:xfrm>
            <a:off x="9358312" y="5680135"/>
            <a:ext cx="159543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bg1"/>
                </a:solidFill>
                <a:latin typeface="+mj-lt"/>
                <a:sym typeface="Montserrat"/>
              </a:rPr>
              <a:t>Your Title Here</a:t>
            </a:r>
            <a:endParaRPr lang="en-GB" sz="1600" b="1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6640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D174A-391E-6BB6-1718-33A6B982E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raphic 37">
            <a:extLst>
              <a:ext uri="{FF2B5EF4-FFF2-40B4-BE49-F238E27FC236}">
                <a16:creationId xmlns:a16="http://schemas.microsoft.com/office/drawing/2014/main" id="{C8F584FA-3D35-3E18-2DDC-44A7ADD9D0BE}"/>
              </a:ext>
            </a:extLst>
          </p:cNvPr>
          <p:cNvSpPr/>
          <p:nvPr/>
        </p:nvSpPr>
        <p:spPr>
          <a:xfrm>
            <a:off x="6220958" y="2019688"/>
            <a:ext cx="2556330" cy="1878044"/>
          </a:xfrm>
          <a:custGeom>
            <a:avLst/>
            <a:gdLst>
              <a:gd name="connsiteX0" fmla="*/ 2624138 w 2624137"/>
              <a:gd name="connsiteY0" fmla="*/ 1684020 h 1927859"/>
              <a:gd name="connsiteX1" fmla="*/ 2624138 w 2624137"/>
              <a:gd name="connsiteY1" fmla="*/ 64770 h 1927859"/>
              <a:gd name="connsiteX2" fmla="*/ 2559368 w 2624137"/>
              <a:gd name="connsiteY2" fmla="*/ 0 h 1927859"/>
              <a:gd name="connsiteX3" fmla="*/ 258128 w 2624137"/>
              <a:gd name="connsiteY3" fmla="*/ 0 h 1927859"/>
              <a:gd name="connsiteX4" fmla="*/ 212408 w 2624137"/>
              <a:gd name="connsiteY4" fmla="*/ 19050 h 1927859"/>
              <a:gd name="connsiteX5" fmla="*/ 19050 w 2624137"/>
              <a:gd name="connsiteY5" fmla="*/ 212408 h 1927859"/>
              <a:gd name="connsiteX6" fmla="*/ 0 w 2624137"/>
              <a:gd name="connsiteY6" fmla="*/ 258128 h 1927859"/>
              <a:gd name="connsiteX7" fmla="*/ 0 w 2624137"/>
              <a:gd name="connsiteY7" fmla="*/ 1863090 h 1927859"/>
              <a:gd name="connsiteX8" fmla="*/ 64770 w 2624137"/>
              <a:gd name="connsiteY8" fmla="*/ 1927860 h 1927859"/>
              <a:gd name="connsiteX9" fmla="*/ 2380298 w 2624137"/>
              <a:gd name="connsiteY9" fmla="*/ 1927860 h 1927859"/>
              <a:gd name="connsiteX10" fmla="*/ 2426018 w 2624137"/>
              <a:gd name="connsiteY10" fmla="*/ 1908810 h 1927859"/>
              <a:gd name="connsiteX11" fmla="*/ 2605088 w 2624137"/>
              <a:gd name="connsiteY11" fmla="*/ 1729740 h 1927859"/>
              <a:gd name="connsiteX12" fmla="*/ 2624138 w 2624137"/>
              <a:gd name="connsiteY12" fmla="*/ 1684020 h 1927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24137" h="1927859">
                <a:moveTo>
                  <a:pt x="2624138" y="1684020"/>
                </a:moveTo>
                <a:lnTo>
                  <a:pt x="2624138" y="64770"/>
                </a:lnTo>
                <a:cubicBezTo>
                  <a:pt x="2624138" y="28575"/>
                  <a:pt x="2595563" y="0"/>
                  <a:pt x="2559368" y="0"/>
                </a:cubicBezTo>
                <a:lnTo>
                  <a:pt x="258128" y="0"/>
                </a:lnTo>
                <a:cubicBezTo>
                  <a:pt x="240983" y="0"/>
                  <a:pt x="224790" y="6668"/>
                  <a:pt x="212408" y="19050"/>
                </a:cubicBezTo>
                <a:lnTo>
                  <a:pt x="19050" y="212408"/>
                </a:lnTo>
                <a:cubicBezTo>
                  <a:pt x="6668" y="224790"/>
                  <a:pt x="0" y="240983"/>
                  <a:pt x="0" y="258128"/>
                </a:cubicBezTo>
                <a:lnTo>
                  <a:pt x="0" y="1863090"/>
                </a:lnTo>
                <a:cubicBezTo>
                  <a:pt x="0" y="1899285"/>
                  <a:pt x="28575" y="1927860"/>
                  <a:pt x="64770" y="1927860"/>
                </a:cubicBezTo>
                <a:lnTo>
                  <a:pt x="2380298" y="1927860"/>
                </a:lnTo>
                <a:cubicBezTo>
                  <a:pt x="2397443" y="1927860"/>
                  <a:pt x="2413635" y="1921193"/>
                  <a:pt x="2426018" y="1908810"/>
                </a:cubicBezTo>
                <a:lnTo>
                  <a:pt x="2605088" y="1729740"/>
                </a:lnTo>
                <a:cubicBezTo>
                  <a:pt x="2617470" y="1717358"/>
                  <a:pt x="2624138" y="1701165"/>
                  <a:pt x="2624138" y="1684020"/>
                </a:cubicBez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317A4D74-A04B-A8CF-86F5-1916AFE2AC36}"/>
              </a:ext>
            </a:extLst>
          </p:cNvPr>
          <p:cNvSpPr/>
          <p:nvPr/>
        </p:nvSpPr>
        <p:spPr>
          <a:xfrm>
            <a:off x="3403146" y="2019688"/>
            <a:ext cx="2556330" cy="1878044"/>
          </a:xfrm>
          <a:custGeom>
            <a:avLst/>
            <a:gdLst>
              <a:gd name="connsiteX0" fmla="*/ 2624138 w 2624137"/>
              <a:gd name="connsiteY0" fmla="*/ 1684020 h 1927859"/>
              <a:gd name="connsiteX1" fmla="*/ 2624138 w 2624137"/>
              <a:gd name="connsiteY1" fmla="*/ 64770 h 1927859"/>
              <a:gd name="connsiteX2" fmla="*/ 2559368 w 2624137"/>
              <a:gd name="connsiteY2" fmla="*/ 0 h 1927859"/>
              <a:gd name="connsiteX3" fmla="*/ 258128 w 2624137"/>
              <a:gd name="connsiteY3" fmla="*/ 0 h 1927859"/>
              <a:gd name="connsiteX4" fmla="*/ 212408 w 2624137"/>
              <a:gd name="connsiteY4" fmla="*/ 19050 h 1927859"/>
              <a:gd name="connsiteX5" fmla="*/ 19050 w 2624137"/>
              <a:gd name="connsiteY5" fmla="*/ 212408 h 1927859"/>
              <a:gd name="connsiteX6" fmla="*/ 0 w 2624137"/>
              <a:gd name="connsiteY6" fmla="*/ 258128 h 1927859"/>
              <a:gd name="connsiteX7" fmla="*/ 0 w 2624137"/>
              <a:gd name="connsiteY7" fmla="*/ 1863090 h 1927859"/>
              <a:gd name="connsiteX8" fmla="*/ 64770 w 2624137"/>
              <a:gd name="connsiteY8" fmla="*/ 1927860 h 1927859"/>
              <a:gd name="connsiteX9" fmla="*/ 2380298 w 2624137"/>
              <a:gd name="connsiteY9" fmla="*/ 1927860 h 1927859"/>
              <a:gd name="connsiteX10" fmla="*/ 2426018 w 2624137"/>
              <a:gd name="connsiteY10" fmla="*/ 1908810 h 1927859"/>
              <a:gd name="connsiteX11" fmla="*/ 2605088 w 2624137"/>
              <a:gd name="connsiteY11" fmla="*/ 1729740 h 1927859"/>
              <a:gd name="connsiteX12" fmla="*/ 2624138 w 2624137"/>
              <a:gd name="connsiteY12" fmla="*/ 1684020 h 1927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24137" h="1927859">
                <a:moveTo>
                  <a:pt x="2624138" y="1684020"/>
                </a:moveTo>
                <a:lnTo>
                  <a:pt x="2624138" y="64770"/>
                </a:lnTo>
                <a:cubicBezTo>
                  <a:pt x="2624138" y="28575"/>
                  <a:pt x="2595563" y="0"/>
                  <a:pt x="2559368" y="0"/>
                </a:cubicBezTo>
                <a:lnTo>
                  <a:pt x="258128" y="0"/>
                </a:lnTo>
                <a:cubicBezTo>
                  <a:pt x="240983" y="0"/>
                  <a:pt x="224790" y="6668"/>
                  <a:pt x="212408" y="19050"/>
                </a:cubicBezTo>
                <a:lnTo>
                  <a:pt x="19050" y="212408"/>
                </a:lnTo>
                <a:cubicBezTo>
                  <a:pt x="6668" y="224790"/>
                  <a:pt x="0" y="240983"/>
                  <a:pt x="0" y="258128"/>
                </a:cubicBezTo>
                <a:lnTo>
                  <a:pt x="0" y="1863090"/>
                </a:lnTo>
                <a:cubicBezTo>
                  <a:pt x="0" y="1899285"/>
                  <a:pt x="28575" y="1927860"/>
                  <a:pt x="64770" y="1927860"/>
                </a:cubicBezTo>
                <a:lnTo>
                  <a:pt x="2380298" y="1927860"/>
                </a:lnTo>
                <a:cubicBezTo>
                  <a:pt x="2397443" y="1927860"/>
                  <a:pt x="2413635" y="1921193"/>
                  <a:pt x="2426018" y="1908810"/>
                </a:cubicBezTo>
                <a:lnTo>
                  <a:pt x="2605088" y="1729740"/>
                </a:lnTo>
                <a:cubicBezTo>
                  <a:pt x="2617470" y="1717358"/>
                  <a:pt x="2624138" y="1701165"/>
                  <a:pt x="2624138" y="1684020"/>
                </a:cubicBezTo>
                <a:close/>
              </a:path>
            </a:pathLst>
          </a:cu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9E8F4256-1B80-E126-54EA-D00A1BF64929}"/>
              </a:ext>
            </a:extLst>
          </p:cNvPr>
          <p:cNvSpPr/>
          <p:nvPr/>
        </p:nvSpPr>
        <p:spPr>
          <a:xfrm>
            <a:off x="571500" y="2019688"/>
            <a:ext cx="2556330" cy="1878044"/>
          </a:xfrm>
          <a:custGeom>
            <a:avLst/>
            <a:gdLst>
              <a:gd name="connsiteX0" fmla="*/ 2624138 w 2624137"/>
              <a:gd name="connsiteY0" fmla="*/ 1684020 h 1927859"/>
              <a:gd name="connsiteX1" fmla="*/ 2624138 w 2624137"/>
              <a:gd name="connsiteY1" fmla="*/ 64770 h 1927859"/>
              <a:gd name="connsiteX2" fmla="*/ 2559368 w 2624137"/>
              <a:gd name="connsiteY2" fmla="*/ 0 h 1927859"/>
              <a:gd name="connsiteX3" fmla="*/ 258128 w 2624137"/>
              <a:gd name="connsiteY3" fmla="*/ 0 h 1927859"/>
              <a:gd name="connsiteX4" fmla="*/ 212408 w 2624137"/>
              <a:gd name="connsiteY4" fmla="*/ 19050 h 1927859"/>
              <a:gd name="connsiteX5" fmla="*/ 19050 w 2624137"/>
              <a:gd name="connsiteY5" fmla="*/ 212408 h 1927859"/>
              <a:gd name="connsiteX6" fmla="*/ 0 w 2624137"/>
              <a:gd name="connsiteY6" fmla="*/ 258128 h 1927859"/>
              <a:gd name="connsiteX7" fmla="*/ 0 w 2624137"/>
              <a:gd name="connsiteY7" fmla="*/ 1863090 h 1927859"/>
              <a:gd name="connsiteX8" fmla="*/ 64770 w 2624137"/>
              <a:gd name="connsiteY8" fmla="*/ 1927860 h 1927859"/>
              <a:gd name="connsiteX9" fmla="*/ 2380298 w 2624137"/>
              <a:gd name="connsiteY9" fmla="*/ 1927860 h 1927859"/>
              <a:gd name="connsiteX10" fmla="*/ 2426018 w 2624137"/>
              <a:gd name="connsiteY10" fmla="*/ 1908810 h 1927859"/>
              <a:gd name="connsiteX11" fmla="*/ 2605088 w 2624137"/>
              <a:gd name="connsiteY11" fmla="*/ 1729740 h 1927859"/>
              <a:gd name="connsiteX12" fmla="*/ 2624138 w 2624137"/>
              <a:gd name="connsiteY12" fmla="*/ 1684020 h 1927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24137" h="1927859">
                <a:moveTo>
                  <a:pt x="2624138" y="1684020"/>
                </a:moveTo>
                <a:lnTo>
                  <a:pt x="2624138" y="64770"/>
                </a:lnTo>
                <a:cubicBezTo>
                  <a:pt x="2624138" y="28575"/>
                  <a:pt x="2595563" y="0"/>
                  <a:pt x="2559368" y="0"/>
                </a:cubicBezTo>
                <a:lnTo>
                  <a:pt x="258128" y="0"/>
                </a:lnTo>
                <a:cubicBezTo>
                  <a:pt x="240983" y="0"/>
                  <a:pt x="224790" y="6668"/>
                  <a:pt x="212408" y="19050"/>
                </a:cubicBezTo>
                <a:lnTo>
                  <a:pt x="19050" y="212408"/>
                </a:lnTo>
                <a:cubicBezTo>
                  <a:pt x="6668" y="224790"/>
                  <a:pt x="0" y="240983"/>
                  <a:pt x="0" y="258128"/>
                </a:cubicBezTo>
                <a:lnTo>
                  <a:pt x="0" y="1863090"/>
                </a:lnTo>
                <a:cubicBezTo>
                  <a:pt x="0" y="1899285"/>
                  <a:pt x="28575" y="1927860"/>
                  <a:pt x="64770" y="1927860"/>
                </a:cubicBezTo>
                <a:lnTo>
                  <a:pt x="2380298" y="1927860"/>
                </a:lnTo>
                <a:cubicBezTo>
                  <a:pt x="2397443" y="1927860"/>
                  <a:pt x="2413635" y="1921193"/>
                  <a:pt x="2426018" y="1908810"/>
                </a:cubicBezTo>
                <a:lnTo>
                  <a:pt x="2605088" y="1729740"/>
                </a:lnTo>
                <a:cubicBezTo>
                  <a:pt x="2617470" y="1717358"/>
                  <a:pt x="2624138" y="1701165"/>
                  <a:pt x="2624138" y="1684020"/>
                </a:cubicBez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C70531F7-8950-51D3-06A5-52857273B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863679"/>
            <a:ext cx="11049000" cy="492443"/>
          </a:xfrm>
        </p:spPr>
        <p:txBody>
          <a:bodyPr/>
          <a:lstStyle/>
          <a:p>
            <a:r>
              <a:rPr lang="en-US"/>
              <a:t>Market Opportunity</a:t>
            </a:r>
            <a:endParaRPr lang="en-US" b="1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D898C1B-98B3-230B-26E7-DE9751E00846}"/>
              </a:ext>
            </a:extLst>
          </p:cNvPr>
          <p:cNvGrpSpPr/>
          <p:nvPr/>
        </p:nvGrpSpPr>
        <p:grpSpPr>
          <a:xfrm>
            <a:off x="571500" y="457200"/>
            <a:ext cx="1107772" cy="349992"/>
            <a:chOff x="2303059" y="2447027"/>
            <a:chExt cx="1107772" cy="349992"/>
          </a:xfrm>
        </p:grpSpPr>
        <p:sp>
          <p:nvSpPr>
            <p:cNvPr id="24" name="Graphic 7">
              <a:extLst>
                <a:ext uri="{FF2B5EF4-FFF2-40B4-BE49-F238E27FC236}">
                  <a16:creationId xmlns:a16="http://schemas.microsoft.com/office/drawing/2014/main" id="{E18D7561-5DF7-A18C-667A-F4B0F90F7DA6}"/>
                </a:ext>
              </a:extLst>
            </p:cNvPr>
            <p:cNvSpPr/>
            <p:nvPr/>
          </p:nvSpPr>
          <p:spPr>
            <a:xfrm>
              <a:off x="2303059" y="2447027"/>
              <a:ext cx="1107772" cy="349992"/>
            </a:xfrm>
            <a:custGeom>
              <a:avLst/>
              <a:gdLst>
                <a:gd name="connsiteX0" fmla="*/ 1107773 w 1107772"/>
                <a:gd name="connsiteY0" fmla="*/ 246783 h 349992"/>
                <a:gd name="connsiteX1" fmla="*/ 1107773 w 1107772"/>
                <a:gd name="connsiteY1" fmla="*/ 27522 h 349992"/>
                <a:gd name="connsiteX2" fmla="*/ 1080250 w 1107772"/>
                <a:gd name="connsiteY2" fmla="*/ 0 h 349992"/>
                <a:gd name="connsiteX3" fmla="*/ 108713 w 1107772"/>
                <a:gd name="connsiteY3" fmla="*/ 0 h 349992"/>
                <a:gd name="connsiteX4" fmla="*/ 89447 w 1107772"/>
                <a:gd name="connsiteY4" fmla="*/ 7798 h 349992"/>
                <a:gd name="connsiteX5" fmla="*/ 7798 w 1107772"/>
                <a:gd name="connsiteY5" fmla="*/ 89448 h 349992"/>
                <a:gd name="connsiteX6" fmla="*/ 0 w 1107772"/>
                <a:gd name="connsiteY6" fmla="*/ 108713 h 349992"/>
                <a:gd name="connsiteX7" fmla="*/ 0 w 1107772"/>
                <a:gd name="connsiteY7" fmla="*/ 322470 h 349992"/>
                <a:gd name="connsiteX8" fmla="*/ 27522 w 1107772"/>
                <a:gd name="connsiteY8" fmla="*/ 349992 h 349992"/>
                <a:gd name="connsiteX9" fmla="*/ 1005023 w 1107772"/>
                <a:gd name="connsiteY9" fmla="*/ 349992 h 349992"/>
                <a:gd name="connsiteX10" fmla="*/ 1024288 w 1107772"/>
                <a:gd name="connsiteY10" fmla="*/ 342194 h 349992"/>
                <a:gd name="connsiteX11" fmla="*/ 1099975 w 1107772"/>
                <a:gd name="connsiteY11" fmla="*/ 266508 h 349992"/>
                <a:gd name="connsiteX12" fmla="*/ 1107773 w 1107772"/>
                <a:gd name="connsiteY12" fmla="*/ 246783 h 34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7772" h="349992">
                  <a:moveTo>
                    <a:pt x="1107773" y="246783"/>
                  </a:moveTo>
                  <a:lnTo>
                    <a:pt x="1107773" y="27522"/>
                  </a:lnTo>
                  <a:cubicBezTo>
                    <a:pt x="1107773" y="12385"/>
                    <a:pt x="1095388" y="0"/>
                    <a:pt x="1080250" y="0"/>
                  </a:cubicBezTo>
                  <a:lnTo>
                    <a:pt x="108713" y="0"/>
                  </a:lnTo>
                  <a:cubicBezTo>
                    <a:pt x="101374" y="0"/>
                    <a:pt x="94493" y="2752"/>
                    <a:pt x="89447" y="7798"/>
                  </a:cubicBezTo>
                  <a:lnTo>
                    <a:pt x="7798" y="89448"/>
                  </a:lnTo>
                  <a:cubicBezTo>
                    <a:pt x="2752" y="94493"/>
                    <a:pt x="0" y="101374"/>
                    <a:pt x="0" y="108713"/>
                  </a:cubicBezTo>
                  <a:lnTo>
                    <a:pt x="0" y="322470"/>
                  </a:lnTo>
                  <a:cubicBezTo>
                    <a:pt x="0" y="337607"/>
                    <a:pt x="12385" y="349992"/>
                    <a:pt x="27522" y="349992"/>
                  </a:cubicBezTo>
                  <a:lnTo>
                    <a:pt x="1005023" y="349992"/>
                  </a:lnTo>
                  <a:cubicBezTo>
                    <a:pt x="1012362" y="349992"/>
                    <a:pt x="1019242" y="347240"/>
                    <a:pt x="1024288" y="342194"/>
                  </a:cubicBezTo>
                  <a:lnTo>
                    <a:pt x="1099975" y="266508"/>
                  </a:lnTo>
                  <a:cubicBezTo>
                    <a:pt x="1105020" y="261003"/>
                    <a:pt x="1107773" y="254123"/>
                    <a:pt x="1107773" y="246783"/>
                  </a:cubicBezTo>
                  <a:close/>
                </a:path>
              </a:pathLst>
            </a:custGeom>
            <a:solidFill>
              <a:schemeClr val="accent1"/>
            </a:solidFill>
            <a:ln w="45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193FF4-7D14-E453-4BDD-582BDEFB5B5C}"/>
                </a:ext>
              </a:extLst>
            </p:cNvPr>
            <p:cNvSpPr txBox="1"/>
            <p:nvPr/>
          </p:nvSpPr>
          <p:spPr>
            <a:xfrm>
              <a:off x="2455394" y="2545079"/>
              <a:ext cx="803105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000" b="1">
                  <a:solidFill>
                    <a:schemeClr val="bg1"/>
                  </a:solidFill>
                  <a:latin typeface="+mj-lt"/>
                </a:rPr>
                <a:t>THE MARKET</a:t>
              </a:r>
              <a:endParaRPr lang="en-US" sz="1000" b="1" dirty="0" err="1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2F00D965-4BB9-A6B4-A7E2-5B7D90CD2094}"/>
              </a:ext>
            </a:extLst>
          </p:cNvPr>
          <p:cNvSpPr txBox="1"/>
          <p:nvPr/>
        </p:nvSpPr>
        <p:spPr>
          <a:xfrm>
            <a:off x="1109078" y="2423728"/>
            <a:ext cx="1481175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4800" b="1">
                <a:solidFill>
                  <a:schemeClr val="accent1"/>
                </a:solidFill>
                <a:latin typeface="+mj-lt"/>
              </a:rPr>
              <a:t>150K</a:t>
            </a:r>
            <a:endParaRPr lang="en-US" sz="4800" b="1" dirty="0" err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Google Shape;437;p14">
            <a:extLst>
              <a:ext uri="{FF2B5EF4-FFF2-40B4-BE49-F238E27FC236}">
                <a16:creationId xmlns:a16="http://schemas.microsoft.com/office/drawing/2014/main" id="{107B6977-C808-80B2-8C87-8BBA70AA44FB}"/>
              </a:ext>
            </a:extLst>
          </p:cNvPr>
          <p:cNvSpPr txBox="1"/>
          <p:nvPr/>
        </p:nvSpPr>
        <p:spPr>
          <a:xfrm>
            <a:off x="683805" y="3162392"/>
            <a:ext cx="233172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8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PLAYERS</a:t>
            </a:r>
            <a:endParaRPr lang="en-GB" sz="18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9" name="Google Shape;436;p14">
            <a:extLst>
              <a:ext uri="{FF2B5EF4-FFF2-40B4-BE49-F238E27FC236}">
                <a16:creationId xmlns:a16="http://schemas.microsoft.com/office/drawing/2014/main" id="{633CDEE5-19C3-327F-3CBB-03F0D7C109FF}"/>
              </a:ext>
            </a:extLst>
          </p:cNvPr>
          <p:cNvSpPr txBox="1"/>
          <p:nvPr/>
        </p:nvSpPr>
        <p:spPr>
          <a:xfrm>
            <a:off x="709205" y="4882352"/>
            <a:ext cx="2280920" cy="647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buNone/>
            </a:pPr>
            <a:r>
              <a:rPr lang="en-US" sz="1200"/>
              <a:t>Write how many players your game targets in this rising gaming market daily.</a:t>
            </a:r>
          </a:p>
        </p:txBody>
      </p:sp>
      <p:sp>
        <p:nvSpPr>
          <p:cNvPr id="27" name="Google Shape;437;p14">
            <a:extLst>
              <a:ext uri="{FF2B5EF4-FFF2-40B4-BE49-F238E27FC236}">
                <a16:creationId xmlns:a16="http://schemas.microsoft.com/office/drawing/2014/main" id="{A2C72D25-DB81-E264-4B07-A0805DFF4E6C}"/>
              </a:ext>
            </a:extLst>
          </p:cNvPr>
          <p:cNvSpPr txBox="1"/>
          <p:nvPr/>
        </p:nvSpPr>
        <p:spPr>
          <a:xfrm>
            <a:off x="709205" y="4482242"/>
            <a:ext cx="228092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sym typeface="Montserrat"/>
              </a:rPr>
              <a:t>Your Title Here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B3008A0-84E6-FC57-FA1D-EE87EAFFA95B}"/>
              </a:ext>
            </a:extLst>
          </p:cNvPr>
          <p:cNvSpPr txBox="1"/>
          <p:nvPr/>
        </p:nvSpPr>
        <p:spPr>
          <a:xfrm>
            <a:off x="4047036" y="2423728"/>
            <a:ext cx="1284006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4800" b="1">
                <a:solidFill>
                  <a:schemeClr val="bg1"/>
                </a:solidFill>
                <a:latin typeface="+mj-lt"/>
              </a:rPr>
              <a:t>1.5B</a:t>
            </a:r>
            <a:endParaRPr lang="en-US" sz="4800" b="1" dirty="0" err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Google Shape;437;p14">
            <a:extLst>
              <a:ext uri="{FF2B5EF4-FFF2-40B4-BE49-F238E27FC236}">
                <a16:creationId xmlns:a16="http://schemas.microsoft.com/office/drawing/2014/main" id="{D7BEF6A9-53DA-F125-0746-68C3C326C018}"/>
              </a:ext>
            </a:extLst>
          </p:cNvPr>
          <p:cNvSpPr txBox="1"/>
          <p:nvPr/>
        </p:nvSpPr>
        <p:spPr>
          <a:xfrm>
            <a:off x="3515451" y="3162392"/>
            <a:ext cx="233172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8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MARKET</a:t>
            </a:r>
            <a:endParaRPr lang="en-GB" sz="1800" b="1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0" name="Google Shape;436;p14">
            <a:extLst>
              <a:ext uri="{FF2B5EF4-FFF2-40B4-BE49-F238E27FC236}">
                <a16:creationId xmlns:a16="http://schemas.microsoft.com/office/drawing/2014/main" id="{86F01B08-95FA-C40D-7938-91F67D93F227}"/>
              </a:ext>
            </a:extLst>
          </p:cNvPr>
          <p:cNvSpPr txBox="1"/>
          <p:nvPr/>
        </p:nvSpPr>
        <p:spPr>
          <a:xfrm>
            <a:off x="3548579" y="4882352"/>
            <a:ext cx="2280920" cy="647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indent="0" algn="ctr">
              <a:lnSpc>
                <a:spcPct val="12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US"/>
              <a:t>Write the total market value your game aims to tap in gaming    over a decade.</a:t>
            </a:r>
          </a:p>
        </p:txBody>
      </p:sp>
      <p:sp>
        <p:nvSpPr>
          <p:cNvPr id="31" name="Google Shape;437;p14">
            <a:extLst>
              <a:ext uri="{FF2B5EF4-FFF2-40B4-BE49-F238E27FC236}">
                <a16:creationId xmlns:a16="http://schemas.microsoft.com/office/drawing/2014/main" id="{E184F6BF-612E-E181-A8C4-1836478A4813}"/>
              </a:ext>
            </a:extLst>
          </p:cNvPr>
          <p:cNvSpPr txBox="1"/>
          <p:nvPr/>
        </p:nvSpPr>
        <p:spPr>
          <a:xfrm>
            <a:off x="3548579" y="4482242"/>
            <a:ext cx="228092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1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lvl="0"/>
            <a:r>
              <a:rPr lang="en-GB">
                <a:sym typeface="Montserrat"/>
              </a:rPr>
              <a:t>Your Title Here</a:t>
            </a:r>
            <a:endParaRPr lang="en-GB">
              <a:sym typeface="Arial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3A20F12-9A7E-E572-053A-4B8DD1FBCE32}"/>
              </a:ext>
            </a:extLst>
          </p:cNvPr>
          <p:cNvSpPr txBox="1"/>
          <p:nvPr/>
        </p:nvSpPr>
        <p:spPr>
          <a:xfrm>
            <a:off x="6871547" y="2423728"/>
            <a:ext cx="1255152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4800" b="1">
                <a:solidFill>
                  <a:schemeClr val="accent1"/>
                </a:solidFill>
                <a:latin typeface="+mj-lt"/>
              </a:rPr>
              <a:t>68%</a:t>
            </a:r>
            <a:endParaRPr lang="en-US" sz="4800" b="1" dirty="0" err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Google Shape;437;p14">
            <a:extLst>
              <a:ext uri="{FF2B5EF4-FFF2-40B4-BE49-F238E27FC236}">
                <a16:creationId xmlns:a16="http://schemas.microsoft.com/office/drawing/2014/main" id="{1AB113A2-9FA0-BE28-C7BB-F0C25DE8E42C}"/>
              </a:ext>
            </a:extLst>
          </p:cNvPr>
          <p:cNvSpPr txBox="1"/>
          <p:nvPr/>
        </p:nvSpPr>
        <p:spPr>
          <a:xfrm>
            <a:off x="6333263" y="3162392"/>
            <a:ext cx="233172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8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GROWTH</a:t>
            </a:r>
            <a:endParaRPr lang="en-GB" sz="18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4" name="Google Shape;436;p14">
            <a:extLst>
              <a:ext uri="{FF2B5EF4-FFF2-40B4-BE49-F238E27FC236}">
                <a16:creationId xmlns:a16="http://schemas.microsoft.com/office/drawing/2014/main" id="{EBBAB133-11FC-F5D1-30E2-9B30E6BC905C}"/>
              </a:ext>
            </a:extLst>
          </p:cNvPr>
          <p:cNvSpPr txBox="1"/>
          <p:nvPr/>
        </p:nvSpPr>
        <p:spPr>
          <a:xfrm>
            <a:off x="6358663" y="4882352"/>
            <a:ext cx="2280920" cy="647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buNone/>
            </a:pPr>
            <a:r>
              <a:rPr lang="en-US" sz="1200"/>
              <a:t>Write the yearly growth rate showing your gaming market’s potential over a decade. </a:t>
            </a:r>
          </a:p>
        </p:txBody>
      </p:sp>
      <p:sp>
        <p:nvSpPr>
          <p:cNvPr id="35" name="Google Shape;437;p14">
            <a:extLst>
              <a:ext uri="{FF2B5EF4-FFF2-40B4-BE49-F238E27FC236}">
                <a16:creationId xmlns:a16="http://schemas.microsoft.com/office/drawing/2014/main" id="{DA0332B7-5646-06BC-C4CE-E24F42D9474C}"/>
              </a:ext>
            </a:extLst>
          </p:cNvPr>
          <p:cNvSpPr txBox="1"/>
          <p:nvPr/>
        </p:nvSpPr>
        <p:spPr>
          <a:xfrm>
            <a:off x="6358663" y="4482242"/>
            <a:ext cx="228092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 indent="7701" algn="ctr">
              <a:buClr>
                <a:srgbClr val="001325"/>
              </a:buClr>
              <a:buSzPts val="1400"/>
            </a:pPr>
            <a:r>
              <a:rPr lang="en-GB" sz="1600" b="1">
                <a:solidFill>
                  <a:schemeClr val="tx2"/>
                </a:solidFill>
                <a:latin typeface="+mj-lt"/>
                <a:sym typeface="Montserrat"/>
              </a:rPr>
              <a:t>Your Title Here</a:t>
            </a:r>
            <a:endParaRPr lang="en-GB" sz="1600" b="1">
              <a:solidFill>
                <a:schemeClr val="tx2"/>
              </a:solidFill>
              <a:latin typeface="+mj-lt"/>
            </a:endParaRPr>
          </a:p>
        </p:txBody>
      </p: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id="{D6C869F0-18A1-DA85-2D5E-AF23E83857AB}"/>
              </a:ext>
            </a:extLst>
          </p:cNvPr>
          <p:cNvSpPr/>
          <p:nvPr/>
        </p:nvSpPr>
        <p:spPr bwMode="auto">
          <a:xfrm rot="10800000">
            <a:off x="1684782" y="3863749"/>
            <a:ext cx="329767" cy="23831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D55864CD-8B21-6543-4A76-5BD21480324E}"/>
              </a:ext>
            </a:extLst>
          </p:cNvPr>
          <p:cNvSpPr/>
          <p:nvPr/>
        </p:nvSpPr>
        <p:spPr bwMode="auto">
          <a:xfrm rot="10800000">
            <a:off x="4524155" y="3863749"/>
            <a:ext cx="329767" cy="23831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20230F49-2464-F14E-35F6-0F5D67860391}"/>
              </a:ext>
            </a:extLst>
          </p:cNvPr>
          <p:cNvSpPr/>
          <p:nvPr/>
        </p:nvSpPr>
        <p:spPr bwMode="auto">
          <a:xfrm rot="10800000">
            <a:off x="7312222" y="3863749"/>
            <a:ext cx="329767" cy="23831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5" name="Graphic 37">
            <a:extLst>
              <a:ext uri="{FF2B5EF4-FFF2-40B4-BE49-F238E27FC236}">
                <a16:creationId xmlns:a16="http://schemas.microsoft.com/office/drawing/2014/main" id="{4A2CCC23-CAD0-18C6-3570-128EFF09350B}"/>
              </a:ext>
            </a:extLst>
          </p:cNvPr>
          <p:cNvSpPr/>
          <p:nvPr/>
        </p:nvSpPr>
        <p:spPr>
          <a:xfrm>
            <a:off x="9070975" y="2019688"/>
            <a:ext cx="2556330" cy="1878044"/>
          </a:xfrm>
          <a:custGeom>
            <a:avLst/>
            <a:gdLst>
              <a:gd name="connsiteX0" fmla="*/ 2624138 w 2624137"/>
              <a:gd name="connsiteY0" fmla="*/ 1684020 h 1927859"/>
              <a:gd name="connsiteX1" fmla="*/ 2624138 w 2624137"/>
              <a:gd name="connsiteY1" fmla="*/ 64770 h 1927859"/>
              <a:gd name="connsiteX2" fmla="*/ 2559368 w 2624137"/>
              <a:gd name="connsiteY2" fmla="*/ 0 h 1927859"/>
              <a:gd name="connsiteX3" fmla="*/ 258128 w 2624137"/>
              <a:gd name="connsiteY3" fmla="*/ 0 h 1927859"/>
              <a:gd name="connsiteX4" fmla="*/ 212408 w 2624137"/>
              <a:gd name="connsiteY4" fmla="*/ 19050 h 1927859"/>
              <a:gd name="connsiteX5" fmla="*/ 19050 w 2624137"/>
              <a:gd name="connsiteY5" fmla="*/ 212408 h 1927859"/>
              <a:gd name="connsiteX6" fmla="*/ 0 w 2624137"/>
              <a:gd name="connsiteY6" fmla="*/ 258128 h 1927859"/>
              <a:gd name="connsiteX7" fmla="*/ 0 w 2624137"/>
              <a:gd name="connsiteY7" fmla="*/ 1863090 h 1927859"/>
              <a:gd name="connsiteX8" fmla="*/ 64770 w 2624137"/>
              <a:gd name="connsiteY8" fmla="*/ 1927860 h 1927859"/>
              <a:gd name="connsiteX9" fmla="*/ 2380298 w 2624137"/>
              <a:gd name="connsiteY9" fmla="*/ 1927860 h 1927859"/>
              <a:gd name="connsiteX10" fmla="*/ 2426018 w 2624137"/>
              <a:gd name="connsiteY10" fmla="*/ 1908810 h 1927859"/>
              <a:gd name="connsiteX11" fmla="*/ 2605088 w 2624137"/>
              <a:gd name="connsiteY11" fmla="*/ 1729740 h 1927859"/>
              <a:gd name="connsiteX12" fmla="*/ 2624138 w 2624137"/>
              <a:gd name="connsiteY12" fmla="*/ 1684020 h 1927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24137" h="1927859">
                <a:moveTo>
                  <a:pt x="2624138" y="1684020"/>
                </a:moveTo>
                <a:lnTo>
                  <a:pt x="2624138" y="64770"/>
                </a:lnTo>
                <a:cubicBezTo>
                  <a:pt x="2624138" y="28575"/>
                  <a:pt x="2595563" y="0"/>
                  <a:pt x="2559368" y="0"/>
                </a:cubicBezTo>
                <a:lnTo>
                  <a:pt x="258128" y="0"/>
                </a:lnTo>
                <a:cubicBezTo>
                  <a:pt x="240983" y="0"/>
                  <a:pt x="224790" y="6668"/>
                  <a:pt x="212408" y="19050"/>
                </a:cubicBezTo>
                <a:lnTo>
                  <a:pt x="19050" y="212408"/>
                </a:lnTo>
                <a:cubicBezTo>
                  <a:pt x="6668" y="224790"/>
                  <a:pt x="0" y="240983"/>
                  <a:pt x="0" y="258128"/>
                </a:cubicBezTo>
                <a:lnTo>
                  <a:pt x="0" y="1863090"/>
                </a:lnTo>
                <a:cubicBezTo>
                  <a:pt x="0" y="1899285"/>
                  <a:pt x="28575" y="1927860"/>
                  <a:pt x="64770" y="1927860"/>
                </a:cubicBezTo>
                <a:lnTo>
                  <a:pt x="2380298" y="1927860"/>
                </a:lnTo>
                <a:cubicBezTo>
                  <a:pt x="2397443" y="1927860"/>
                  <a:pt x="2413635" y="1921193"/>
                  <a:pt x="2426018" y="1908810"/>
                </a:cubicBezTo>
                <a:lnTo>
                  <a:pt x="2605088" y="1729740"/>
                </a:lnTo>
                <a:cubicBezTo>
                  <a:pt x="2617470" y="1717358"/>
                  <a:pt x="2624138" y="1701165"/>
                  <a:pt x="2624138" y="1684020"/>
                </a:cubicBez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9EFA68-EFB9-644E-134C-1FF47B767422}"/>
              </a:ext>
            </a:extLst>
          </p:cNvPr>
          <p:cNvSpPr txBox="1"/>
          <p:nvPr/>
        </p:nvSpPr>
        <p:spPr>
          <a:xfrm>
            <a:off x="9637406" y="2423728"/>
            <a:ext cx="1423468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4800" b="1">
                <a:solidFill>
                  <a:schemeClr val="accent1"/>
                </a:solidFill>
                <a:latin typeface="+mj-lt"/>
              </a:rPr>
              <a:t>120+</a:t>
            </a:r>
            <a:endParaRPr lang="en-US" sz="4800" b="1" dirty="0" err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Google Shape;437;p14">
            <a:extLst>
              <a:ext uri="{FF2B5EF4-FFF2-40B4-BE49-F238E27FC236}">
                <a16:creationId xmlns:a16="http://schemas.microsoft.com/office/drawing/2014/main" id="{6D8D06C4-05B7-CD7A-1195-FF8695F92653}"/>
              </a:ext>
            </a:extLst>
          </p:cNvPr>
          <p:cNvSpPr txBox="1"/>
          <p:nvPr/>
        </p:nvSpPr>
        <p:spPr>
          <a:xfrm>
            <a:off x="9183280" y="3162392"/>
            <a:ext cx="233172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8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COUNTRIES</a:t>
            </a:r>
            <a:endParaRPr lang="en-GB" sz="18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36;p14">
            <a:extLst>
              <a:ext uri="{FF2B5EF4-FFF2-40B4-BE49-F238E27FC236}">
                <a16:creationId xmlns:a16="http://schemas.microsoft.com/office/drawing/2014/main" id="{0502093F-0B58-35C2-FD95-FBF7C21B9E56}"/>
              </a:ext>
            </a:extLst>
          </p:cNvPr>
          <p:cNvSpPr txBox="1"/>
          <p:nvPr/>
        </p:nvSpPr>
        <p:spPr>
          <a:xfrm>
            <a:off x="9208680" y="4882352"/>
            <a:ext cx="2280920" cy="647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buNone/>
            </a:pPr>
            <a:r>
              <a:rPr lang="en-US" sz="1200"/>
              <a:t>Write how many countries or regions your game will reach to show its global scalability.</a:t>
            </a:r>
          </a:p>
        </p:txBody>
      </p:sp>
      <p:sp>
        <p:nvSpPr>
          <p:cNvPr id="49" name="Google Shape;437;p14">
            <a:extLst>
              <a:ext uri="{FF2B5EF4-FFF2-40B4-BE49-F238E27FC236}">
                <a16:creationId xmlns:a16="http://schemas.microsoft.com/office/drawing/2014/main" id="{5CAAF524-5260-520F-F739-1274AEA68CCF}"/>
              </a:ext>
            </a:extLst>
          </p:cNvPr>
          <p:cNvSpPr txBox="1"/>
          <p:nvPr/>
        </p:nvSpPr>
        <p:spPr>
          <a:xfrm>
            <a:off x="9208680" y="4482242"/>
            <a:ext cx="228092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 indent="7701" algn="ctr">
              <a:buClr>
                <a:srgbClr val="001325"/>
              </a:buClr>
              <a:buSzPts val="1400"/>
            </a:pPr>
            <a:r>
              <a:rPr lang="en-GB" sz="1600" b="1">
                <a:solidFill>
                  <a:schemeClr val="tx2"/>
                </a:solidFill>
                <a:latin typeface="+mj-lt"/>
                <a:sym typeface="Montserrat"/>
              </a:rPr>
              <a:t>Your Title Here</a:t>
            </a:r>
            <a:endParaRPr lang="en-GB" sz="1600" b="1">
              <a:solidFill>
                <a:schemeClr val="tx2"/>
              </a:solidFill>
              <a:latin typeface="+mj-lt"/>
            </a:endParaRPr>
          </a:p>
        </p:txBody>
      </p:sp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2D55A0AD-A199-ED88-AE29-A1262E6B18D0}"/>
              </a:ext>
            </a:extLst>
          </p:cNvPr>
          <p:cNvSpPr/>
          <p:nvPr/>
        </p:nvSpPr>
        <p:spPr bwMode="auto">
          <a:xfrm rot="10800000">
            <a:off x="10162239" y="3863749"/>
            <a:ext cx="329767" cy="23831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803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7B5AD1-C66E-BFE4-C9B1-3934DB8213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33D36EC3-E1EC-FF38-D03A-14AE91ADE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863679"/>
            <a:ext cx="11049000" cy="492443"/>
          </a:xfrm>
        </p:spPr>
        <p:txBody>
          <a:bodyPr/>
          <a:lstStyle/>
          <a:p>
            <a:r>
              <a:rPr lang="en-US"/>
              <a:t>Our Game Wins</a:t>
            </a:r>
            <a:endParaRPr lang="en-US" b="1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28915F3-490C-C0EE-1D8F-96A76C0AC851}"/>
              </a:ext>
            </a:extLst>
          </p:cNvPr>
          <p:cNvGrpSpPr/>
          <p:nvPr/>
        </p:nvGrpSpPr>
        <p:grpSpPr>
          <a:xfrm>
            <a:off x="571500" y="457200"/>
            <a:ext cx="1107772" cy="349992"/>
            <a:chOff x="2303059" y="2447027"/>
            <a:chExt cx="1107772" cy="349992"/>
          </a:xfrm>
        </p:grpSpPr>
        <p:sp>
          <p:nvSpPr>
            <p:cNvPr id="24" name="Graphic 7">
              <a:extLst>
                <a:ext uri="{FF2B5EF4-FFF2-40B4-BE49-F238E27FC236}">
                  <a16:creationId xmlns:a16="http://schemas.microsoft.com/office/drawing/2014/main" id="{2B69FE1F-8EFB-4365-C798-1E1569F935E9}"/>
                </a:ext>
              </a:extLst>
            </p:cNvPr>
            <p:cNvSpPr/>
            <p:nvPr/>
          </p:nvSpPr>
          <p:spPr>
            <a:xfrm>
              <a:off x="2303059" y="2447027"/>
              <a:ext cx="1107772" cy="349992"/>
            </a:xfrm>
            <a:custGeom>
              <a:avLst/>
              <a:gdLst>
                <a:gd name="connsiteX0" fmla="*/ 1107773 w 1107772"/>
                <a:gd name="connsiteY0" fmla="*/ 246783 h 349992"/>
                <a:gd name="connsiteX1" fmla="*/ 1107773 w 1107772"/>
                <a:gd name="connsiteY1" fmla="*/ 27522 h 349992"/>
                <a:gd name="connsiteX2" fmla="*/ 1080250 w 1107772"/>
                <a:gd name="connsiteY2" fmla="*/ 0 h 349992"/>
                <a:gd name="connsiteX3" fmla="*/ 108713 w 1107772"/>
                <a:gd name="connsiteY3" fmla="*/ 0 h 349992"/>
                <a:gd name="connsiteX4" fmla="*/ 89447 w 1107772"/>
                <a:gd name="connsiteY4" fmla="*/ 7798 h 349992"/>
                <a:gd name="connsiteX5" fmla="*/ 7798 w 1107772"/>
                <a:gd name="connsiteY5" fmla="*/ 89448 h 349992"/>
                <a:gd name="connsiteX6" fmla="*/ 0 w 1107772"/>
                <a:gd name="connsiteY6" fmla="*/ 108713 h 349992"/>
                <a:gd name="connsiteX7" fmla="*/ 0 w 1107772"/>
                <a:gd name="connsiteY7" fmla="*/ 322470 h 349992"/>
                <a:gd name="connsiteX8" fmla="*/ 27522 w 1107772"/>
                <a:gd name="connsiteY8" fmla="*/ 349992 h 349992"/>
                <a:gd name="connsiteX9" fmla="*/ 1005023 w 1107772"/>
                <a:gd name="connsiteY9" fmla="*/ 349992 h 349992"/>
                <a:gd name="connsiteX10" fmla="*/ 1024288 w 1107772"/>
                <a:gd name="connsiteY10" fmla="*/ 342194 h 349992"/>
                <a:gd name="connsiteX11" fmla="*/ 1099975 w 1107772"/>
                <a:gd name="connsiteY11" fmla="*/ 266508 h 349992"/>
                <a:gd name="connsiteX12" fmla="*/ 1107773 w 1107772"/>
                <a:gd name="connsiteY12" fmla="*/ 246783 h 34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7772" h="349992">
                  <a:moveTo>
                    <a:pt x="1107773" y="246783"/>
                  </a:moveTo>
                  <a:lnTo>
                    <a:pt x="1107773" y="27522"/>
                  </a:lnTo>
                  <a:cubicBezTo>
                    <a:pt x="1107773" y="12385"/>
                    <a:pt x="1095388" y="0"/>
                    <a:pt x="1080250" y="0"/>
                  </a:cubicBezTo>
                  <a:lnTo>
                    <a:pt x="108713" y="0"/>
                  </a:lnTo>
                  <a:cubicBezTo>
                    <a:pt x="101374" y="0"/>
                    <a:pt x="94493" y="2752"/>
                    <a:pt x="89447" y="7798"/>
                  </a:cubicBezTo>
                  <a:lnTo>
                    <a:pt x="7798" y="89448"/>
                  </a:lnTo>
                  <a:cubicBezTo>
                    <a:pt x="2752" y="94493"/>
                    <a:pt x="0" y="101374"/>
                    <a:pt x="0" y="108713"/>
                  </a:cubicBezTo>
                  <a:lnTo>
                    <a:pt x="0" y="322470"/>
                  </a:lnTo>
                  <a:cubicBezTo>
                    <a:pt x="0" y="337607"/>
                    <a:pt x="12385" y="349992"/>
                    <a:pt x="27522" y="349992"/>
                  </a:cubicBezTo>
                  <a:lnTo>
                    <a:pt x="1005023" y="349992"/>
                  </a:lnTo>
                  <a:cubicBezTo>
                    <a:pt x="1012362" y="349992"/>
                    <a:pt x="1019242" y="347240"/>
                    <a:pt x="1024288" y="342194"/>
                  </a:cubicBezTo>
                  <a:lnTo>
                    <a:pt x="1099975" y="266508"/>
                  </a:lnTo>
                  <a:cubicBezTo>
                    <a:pt x="1105020" y="261003"/>
                    <a:pt x="1107773" y="254123"/>
                    <a:pt x="1107773" y="246783"/>
                  </a:cubicBezTo>
                  <a:close/>
                </a:path>
              </a:pathLst>
            </a:custGeom>
            <a:solidFill>
              <a:schemeClr val="accent1"/>
            </a:solidFill>
            <a:ln w="45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2035E9B-5130-7EEE-CCEC-967303AAB0BD}"/>
                </a:ext>
              </a:extLst>
            </p:cNvPr>
            <p:cNvSpPr txBox="1"/>
            <p:nvPr/>
          </p:nvSpPr>
          <p:spPr>
            <a:xfrm>
              <a:off x="2387267" y="2545079"/>
              <a:ext cx="939361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000" b="1">
                  <a:solidFill>
                    <a:schemeClr val="bg1"/>
                  </a:solidFill>
                  <a:latin typeface="+mj-lt"/>
                </a:rPr>
                <a:t>THE  TRACTION</a:t>
              </a:r>
              <a:endParaRPr lang="en-US" sz="1000" b="1" dirty="0" err="1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4" name="Graphic 2">
            <a:extLst>
              <a:ext uri="{FF2B5EF4-FFF2-40B4-BE49-F238E27FC236}">
                <a16:creationId xmlns:a16="http://schemas.microsoft.com/office/drawing/2014/main" id="{39208ABE-C0CC-EC78-6751-DC02C99793AD}"/>
              </a:ext>
            </a:extLst>
          </p:cNvPr>
          <p:cNvSpPr/>
          <p:nvPr/>
        </p:nvSpPr>
        <p:spPr>
          <a:xfrm>
            <a:off x="584044" y="1740329"/>
            <a:ext cx="6600981" cy="4253992"/>
          </a:xfrm>
          <a:custGeom>
            <a:avLst/>
            <a:gdLst>
              <a:gd name="connsiteX0" fmla="*/ 5215890 w 5215889"/>
              <a:gd name="connsiteY0" fmla="*/ 2876550 h 3361372"/>
              <a:gd name="connsiteX1" fmla="*/ 5215890 w 5215889"/>
              <a:gd name="connsiteY1" fmla="*/ 128588 h 3361372"/>
              <a:gd name="connsiteX2" fmla="*/ 5086350 w 5215889"/>
              <a:gd name="connsiteY2" fmla="*/ 0 h 3361372"/>
              <a:gd name="connsiteX3" fmla="*/ 513398 w 5215889"/>
              <a:gd name="connsiteY3" fmla="*/ 0 h 3361372"/>
              <a:gd name="connsiteX4" fmla="*/ 422910 w 5215889"/>
              <a:gd name="connsiteY4" fmla="*/ 38100 h 3361372"/>
              <a:gd name="connsiteX5" fmla="*/ 38100 w 5215889"/>
              <a:gd name="connsiteY5" fmla="*/ 422910 h 3361372"/>
              <a:gd name="connsiteX6" fmla="*/ 0 w 5215889"/>
              <a:gd name="connsiteY6" fmla="*/ 513398 h 3361372"/>
              <a:gd name="connsiteX7" fmla="*/ 0 w 5215889"/>
              <a:gd name="connsiteY7" fmla="*/ 3232785 h 3361372"/>
              <a:gd name="connsiteX8" fmla="*/ 128588 w 5215889"/>
              <a:gd name="connsiteY8" fmla="*/ 3361373 h 3361372"/>
              <a:gd name="connsiteX9" fmla="*/ 4731068 w 5215889"/>
              <a:gd name="connsiteY9" fmla="*/ 3361373 h 3361372"/>
              <a:gd name="connsiteX10" fmla="*/ 4821555 w 5215889"/>
              <a:gd name="connsiteY10" fmla="*/ 3323273 h 3361372"/>
              <a:gd name="connsiteX11" fmla="*/ 5177790 w 5215889"/>
              <a:gd name="connsiteY11" fmla="*/ 2967038 h 3361372"/>
              <a:gd name="connsiteX12" fmla="*/ 5215890 w 5215889"/>
              <a:gd name="connsiteY12" fmla="*/ 2876550 h 3361372"/>
              <a:gd name="connsiteX13" fmla="*/ 5215890 w 5215889"/>
              <a:gd name="connsiteY13" fmla="*/ 2876550 h 3361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15889" h="3361372">
                <a:moveTo>
                  <a:pt x="5215890" y="2876550"/>
                </a:moveTo>
                <a:lnTo>
                  <a:pt x="5215890" y="128588"/>
                </a:lnTo>
                <a:cubicBezTo>
                  <a:pt x="5215890" y="57150"/>
                  <a:pt x="5158740" y="0"/>
                  <a:pt x="5086350" y="0"/>
                </a:cubicBezTo>
                <a:lnTo>
                  <a:pt x="513398" y="0"/>
                </a:lnTo>
                <a:cubicBezTo>
                  <a:pt x="479108" y="0"/>
                  <a:pt x="446723" y="13335"/>
                  <a:pt x="422910" y="38100"/>
                </a:cubicBezTo>
                <a:lnTo>
                  <a:pt x="38100" y="422910"/>
                </a:lnTo>
                <a:cubicBezTo>
                  <a:pt x="13335" y="447675"/>
                  <a:pt x="0" y="480060"/>
                  <a:pt x="0" y="513398"/>
                </a:cubicBezTo>
                <a:lnTo>
                  <a:pt x="0" y="3232785"/>
                </a:lnTo>
                <a:cubicBezTo>
                  <a:pt x="0" y="3305175"/>
                  <a:pt x="57150" y="3361373"/>
                  <a:pt x="128588" y="3361373"/>
                </a:cubicBezTo>
                <a:lnTo>
                  <a:pt x="4731068" y="3361373"/>
                </a:lnTo>
                <a:cubicBezTo>
                  <a:pt x="4765358" y="3361373"/>
                  <a:pt x="4797743" y="3348038"/>
                  <a:pt x="4821555" y="3323273"/>
                </a:cubicBezTo>
                <a:lnTo>
                  <a:pt x="5177790" y="2967038"/>
                </a:lnTo>
                <a:cubicBezTo>
                  <a:pt x="5202555" y="2943225"/>
                  <a:pt x="5215890" y="2910840"/>
                  <a:pt x="5215890" y="2876550"/>
                </a:cubicBezTo>
                <a:lnTo>
                  <a:pt x="5215890" y="2876550"/>
                </a:ln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cs typeface="Segoe UI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268ABE7-1DE5-AB9C-12F0-65184B421113}"/>
              </a:ext>
            </a:extLst>
          </p:cNvPr>
          <p:cNvCxnSpPr/>
          <p:nvPr/>
        </p:nvCxnSpPr>
        <p:spPr>
          <a:xfrm>
            <a:off x="1527175" y="4529179"/>
            <a:ext cx="5073461" cy="0"/>
          </a:xfrm>
          <a:prstGeom prst="line">
            <a:avLst/>
          </a:prstGeom>
          <a:ln w="6350">
            <a:solidFill>
              <a:schemeClr val="bg2">
                <a:lumMod val="20000"/>
                <a:lumOff val="8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82CD1E-CB7C-B1BC-7C56-A7A455BA0C42}"/>
              </a:ext>
            </a:extLst>
          </p:cNvPr>
          <p:cNvCxnSpPr/>
          <p:nvPr/>
        </p:nvCxnSpPr>
        <p:spPr>
          <a:xfrm>
            <a:off x="1527175" y="3583806"/>
            <a:ext cx="5073461" cy="0"/>
          </a:xfrm>
          <a:prstGeom prst="line">
            <a:avLst/>
          </a:prstGeom>
          <a:ln w="6350">
            <a:solidFill>
              <a:schemeClr val="bg2">
                <a:lumMod val="20000"/>
                <a:lumOff val="8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721C812-D1F9-1F0A-61E6-34DB09A4EAD5}"/>
              </a:ext>
            </a:extLst>
          </p:cNvPr>
          <p:cNvCxnSpPr/>
          <p:nvPr/>
        </p:nvCxnSpPr>
        <p:spPr>
          <a:xfrm>
            <a:off x="1527175" y="2638433"/>
            <a:ext cx="5073461" cy="0"/>
          </a:xfrm>
          <a:prstGeom prst="line">
            <a:avLst/>
          </a:prstGeom>
          <a:ln w="6350">
            <a:solidFill>
              <a:schemeClr val="bg2">
                <a:lumMod val="20000"/>
                <a:lumOff val="8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B0E4C7E-14BE-D975-82CD-4CB1A001BD09}"/>
              </a:ext>
            </a:extLst>
          </p:cNvPr>
          <p:cNvCxnSpPr/>
          <p:nvPr/>
        </p:nvCxnSpPr>
        <p:spPr>
          <a:xfrm>
            <a:off x="1527175" y="2874776"/>
            <a:ext cx="5073461" cy="0"/>
          </a:xfrm>
          <a:prstGeom prst="line">
            <a:avLst/>
          </a:prstGeom>
          <a:ln w="6350">
            <a:solidFill>
              <a:schemeClr val="bg2">
                <a:lumMod val="20000"/>
                <a:lumOff val="8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5EDF793-34FA-AEFA-735B-563F92B5D15D}"/>
              </a:ext>
            </a:extLst>
          </p:cNvPr>
          <p:cNvCxnSpPr/>
          <p:nvPr/>
        </p:nvCxnSpPr>
        <p:spPr>
          <a:xfrm>
            <a:off x="1527175" y="3111120"/>
            <a:ext cx="5073461" cy="0"/>
          </a:xfrm>
          <a:prstGeom prst="line">
            <a:avLst/>
          </a:prstGeom>
          <a:ln w="6350">
            <a:solidFill>
              <a:schemeClr val="bg2">
                <a:lumMod val="20000"/>
                <a:lumOff val="8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1C9C43-894C-31BE-C77E-49712360351A}"/>
              </a:ext>
            </a:extLst>
          </p:cNvPr>
          <p:cNvCxnSpPr/>
          <p:nvPr/>
        </p:nvCxnSpPr>
        <p:spPr>
          <a:xfrm>
            <a:off x="1527175" y="3347463"/>
            <a:ext cx="5073461" cy="0"/>
          </a:xfrm>
          <a:prstGeom prst="line">
            <a:avLst/>
          </a:prstGeom>
          <a:ln w="6350">
            <a:solidFill>
              <a:schemeClr val="bg2">
                <a:lumMod val="20000"/>
                <a:lumOff val="8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D5F571F-FFA0-218F-80B2-053DC4628E3A}"/>
              </a:ext>
            </a:extLst>
          </p:cNvPr>
          <p:cNvCxnSpPr/>
          <p:nvPr/>
        </p:nvCxnSpPr>
        <p:spPr>
          <a:xfrm>
            <a:off x="1527175" y="3820150"/>
            <a:ext cx="5073461" cy="0"/>
          </a:xfrm>
          <a:prstGeom prst="line">
            <a:avLst/>
          </a:prstGeom>
          <a:ln w="6350">
            <a:solidFill>
              <a:schemeClr val="bg2">
                <a:lumMod val="20000"/>
                <a:lumOff val="8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1EE07AC-DB95-4E4B-989B-95AAF3690948}"/>
              </a:ext>
            </a:extLst>
          </p:cNvPr>
          <p:cNvCxnSpPr/>
          <p:nvPr/>
        </p:nvCxnSpPr>
        <p:spPr>
          <a:xfrm>
            <a:off x="1527175" y="4056493"/>
            <a:ext cx="5073461" cy="0"/>
          </a:xfrm>
          <a:prstGeom prst="line">
            <a:avLst/>
          </a:prstGeom>
          <a:ln w="6350">
            <a:solidFill>
              <a:schemeClr val="bg2">
                <a:lumMod val="20000"/>
                <a:lumOff val="8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1D8EFD6-8C24-70E7-9D3F-80BD819708EE}"/>
              </a:ext>
            </a:extLst>
          </p:cNvPr>
          <p:cNvCxnSpPr/>
          <p:nvPr/>
        </p:nvCxnSpPr>
        <p:spPr>
          <a:xfrm>
            <a:off x="1527175" y="4292836"/>
            <a:ext cx="5073461" cy="0"/>
          </a:xfrm>
          <a:prstGeom prst="line">
            <a:avLst/>
          </a:prstGeom>
          <a:ln w="6350">
            <a:solidFill>
              <a:schemeClr val="bg2">
                <a:lumMod val="20000"/>
                <a:lumOff val="8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33C6641-B121-A1ED-E138-F2E7F1F5F52B}"/>
              </a:ext>
            </a:extLst>
          </p:cNvPr>
          <p:cNvCxnSpPr/>
          <p:nvPr/>
        </p:nvCxnSpPr>
        <p:spPr>
          <a:xfrm>
            <a:off x="1527175" y="4765523"/>
            <a:ext cx="5073461" cy="0"/>
          </a:xfrm>
          <a:prstGeom prst="line">
            <a:avLst/>
          </a:prstGeom>
          <a:ln w="6350">
            <a:solidFill>
              <a:schemeClr val="bg2">
                <a:lumMod val="20000"/>
                <a:lumOff val="8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6ADE2CE-7CD2-25A9-7642-1C5F558CB7D1}"/>
              </a:ext>
            </a:extLst>
          </p:cNvPr>
          <p:cNvCxnSpPr/>
          <p:nvPr/>
        </p:nvCxnSpPr>
        <p:spPr>
          <a:xfrm>
            <a:off x="1527175" y="5001866"/>
            <a:ext cx="5073461" cy="0"/>
          </a:xfrm>
          <a:prstGeom prst="line">
            <a:avLst/>
          </a:prstGeom>
          <a:ln w="6350">
            <a:solidFill>
              <a:schemeClr val="bg2">
                <a:lumMod val="20000"/>
                <a:lumOff val="8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01A726A-1917-E649-7B74-B0FB352B47BB}"/>
              </a:ext>
            </a:extLst>
          </p:cNvPr>
          <p:cNvCxnSpPr/>
          <p:nvPr/>
        </p:nvCxnSpPr>
        <p:spPr>
          <a:xfrm>
            <a:off x="1527175" y="5238209"/>
            <a:ext cx="5073461" cy="0"/>
          </a:xfrm>
          <a:prstGeom prst="line">
            <a:avLst/>
          </a:prstGeom>
          <a:ln w="6350">
            <a:solidFill>
              <a:schemeClr val="bg2">
                <a:lumMod val="20000"/>
                <a:lumOff val="8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: Single Corner Snipped 25">
            <a:extLst>
              <a:ext uri="{FF2B5EF4-FFF2-40B4-BE49-F238E27FC236}">
                <a16:creationId xmlns:a16="http://schemas.microsoft.com/office/drawing/2014/main" id="{31485E77-3B91-4ED3-821B-21BB46BAB68B}"/>
              </a:ext>
            </a:extLst>
          </p:cNvPr>
          <p:cNvSpPr/>
          <p:nvPr/>
        </p:nvSpPr>
        <p:spPr bwMode="auto">
          <a:xfrm flipH="1">
            <a:off x="1679272" y="5001866"/>
            <a:ext cx="380160" cy="472691"/>
          </a:xfrm>
          <a:prstGeom prst="snip1Rect">
            <a:avLst>
              <a:gd name="adj" fmla="val 24632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7" name="Rectangle: Single Corner Snipped 26">
            <a:extLst>
              <a:ext uri="{FF2B5EF4-FFF2-40B4-BE49-F238E27FC236}">
                <a16:creationId xmlns:a16="http://schemas.microsoft.com/office/drawing/2014/main" id="{2B0096BA-DF81-6112-F13B-D1605F76E03B}"/>
              </a:ext>
            </a:extLst>
          </p:cNvPr>
          <p:cNvSpPr/>
          <p:nvPr/>
        </p:nvSpPr>
        <p:spPr bwMode="auto">
          <a:xfrm flipH="1">
            <a:off x="2300975" y="4765521"/>
            <a:ext cx="380160" cy="709037"/>
          </a:xfrm>
          <a:prstGeom prst="snip1Rect">
            <a:avLst>
              <a:gd name="adj" fmla="val 24632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8" name="Rectangle: Single Corner Snipped 27">
            <a:extLst>
              <a:ext uri="{FF2B5EF4-FFF2-40B4-BE49-F238E27FC236}">
                <a16:creationId xmlns:a16="http://schemas.microsoft.com/office/drawing/2014/main" id="{228CE28B-2B7F-9793-8A24-928A5C61EBE3}"/>
              </a:ext>
            </a:extLst>
          </p:cNvPr>
          <p:cNvSpPr/>
          <p:nvPr/>
        </p:nvSpPr>
        <p:spPr bwMode="auto">
          <a:xfrm flipH="1">
            <a:off x="2922678" y="4598237"/>
            <a:ext cx="380160" cy="876322"/>
          </a:xfrm>
          <a:prstGeom prst="snip1Rect">
            <a:avLst>
              <a:gd name="adj" fmla="val 24632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9" name="Rectangle: Single Corner Snipped 28">
            <a:extLst>
              <a:ext uri="{FF2B5EF4-FFF2-40B4-BE49-F238E27FC236}">
                <a16:creationId xmlns:a16="http://schemas.microsoft.com/office/drawing/2014/main" id="{526823C4-7643-FC97-F018-863960C1891D}"/>
              </a:ext>
            </a:extLst>
          </p:cNvPr>
          <p:cNvSpPr/>
          <p:nvPr/>
        </p:nvSpPr>
        <p:spPr bwMode="auto">
          <a:xfrm flipH="1">
            <a:off x="3544381" y="4460123"/>
            <a:ext cx="380160" cy="1014436"/>
          </a:xfrm>
          <a:prstGeom prst="snip1Rect">
            <a:avLst>
              <a:gd name="adj" fmla="val 24632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0" name="Rectangle: Single Corner Snipped 29">
            <a:extLst>
              <a:ext uri="{FF2B5EF4-FFF2-40B4-BE49-F238E27FC236}">
                <a16:creationId xmlns:a16="http://schemas.microsoft.com/office/drawing/2014/main" id="{8B425843-5FC3-57FD-311E-F193DBFF70D4}"/>
              </a:ext>
            </a:extLst>
          </p:cNvPr>
          <p:cNvSpPr/>
          <p:nvPr/>
        </p:nvSpPr>
        <p:spPr bwMode="auto">
          <a:xfrm flipH="1">
            <a:off x="4166084" y="4292836"/>
            <a:ext cx="380160" cy="1181723"/>
          </a:xfrm>
          <a:prstGeom prst="snip1Rect">
            <a:avLst>
              <a:gd name="adj" fmla="val 24632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1" name="Rectangle: Single Corner Snipped 30">
            <a:extLst>
              <a:ext uri="{FF2B5EF4-FFF2-40B4-BE49-F238E27FC236}">
                <a16:creationId xmlns:a16="http://schemas.microsoft.com/office/drawing/2014/main" id="{2DBC1959-6E1C-5122-4AF7-651AA5AA6063}"/>
              </a:ext>
            </a:extLst>
          </p:cNvPr>
          <p:cNvSpPr/>
          <p:nvPr/>
        </p:nvSpPr>
        <p:spPr bwMode="auto">
          <a:xfrm flipH="1">
            <a:off x="4787787" y="3751093"/>
            <a:ext cx="380160" cy="1723466"/>
          </a:xfrm>
          <a:prstGeom prst="snip1Rect">
            <a:avLst>
              <a:gd name="adj" fmla="val 24632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2" name="Rectangle: Single Corner Snipped 31">
            <a:extLst>
              <a:ext uri="{FF2B5EF4-FFF2-40B4-BE49-F238E27FC236}">
                <a16:creationId xmlns:a16="http://schemas.microsoft.com/office/drawing/2014/main" id="{DA6621FC-AFD1-46CF-E101-416ADFA9314B}"/>
              </a:ext>
            </a:extLst>
          </p:cNvPr>
          <p:cNvSpPr/>
          <p:nvPr/>
        </p:nvSpPr>
        <p:spPr bwMode="auto">
          <a:xfrm flipH="1">
            <a:off x="5409490" y="3111120"/>
            <a:ext cx="380160" cy="2363439"/>
          </a:xfrm>
          <a:prstGeom prst="snip1Rect">
            <a:avLst>
              <a:gd name="adj" fmla="val 24632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3" name="Rectangle: Single Corner Snipped 32">
            <a:extLst>
              <a:ext uri="{FF2B5EF4-FFF2-40B4-BE49-F238E27FC236}">
                <a16:creationId xmlns:a16="http://schemas.microsoft.com/office/drawing/2014/main" id="{D1E9FCA8-A535-1B10-4950-04F91C7C85DB}"/>
              </a:ext>
            </a:extLst>
          </p:cNvPr>
          <p:cNvSpPr/>
          <p:nvPr/>
        </p:nvSpPr>
        <p:spPr bwMode="auto">
          <a:xfrm flipH="1">
            <a:off x="6031192" y="2638433"/>
            <a:ext cx="380160" cy="2836126"/>
          </a:xfrm>
          <a:prstGeom prst="snip1Rect">
            <a:avLst>
              <a:gd name="adj" fmla="val 24632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5D2F3CF-F0B5-5BA8-163A-50BEE9E7B658}"/>
              </a:ext>
            </a:extLst>
          </p:cNvPr>
          <p:cNvSpPr txBox="1"/>
          <p:nvPr/>
        </p:nvSpPr>
        <p:spPr>
          <a:xfrm>
            <a:off x="1632107" y="5590099"/>
            <a:ext cx="47448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>
                <a:solidFill>
                  <a:schemeClr val="bg2"/>
                </a:solidFill>
              </a:rPr>
              <a:t>Q1 2024</a:t>
            </a:r>
            <a:endParaRPr lang="en-US" sz="1000" dirty="0" err="1">
              <a:solidFill>
                <a:schemeClr val="bg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E58E96C-1C0E-B7B8-91FC-5A5889C9060A}"/>
              </a:ext>
            </a:extLst>
          </p:cNvPr>
          <p:cNvSpPr txBox="1"/>
          <p:nvPr/>
        </p:nvSpPr>
        <p:spPr>
          <a:xfrm>
            <a:off x="2241788" y="5590099"/>
            <a:ext cx="49853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>
                <a:solidFill>
                  <a:schemeClr val="bg2"/>
                </a:solidFill>
              </a:rPr>
              <a:t>Q2 2024</a:t>
            </a:r>
            <a:endParaRPr lang="en-US" sz="1000" dirty="0" err="1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D612581-5197-F9C5-D627-9233B519C57F}"/>
              </a:ext>
            </a:extLst>
          </p:cNvPr>
          <p:cNvSpPr txBox="1"/>
          <p:nvPr/>
        </p:nvSpPr>
        <p:spPr>
          <a:xfrm>
            <a:off x="2863491" y="5590099"/>
            <a:ext cx="49853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>
                <a:solidFill>
                  <a:schemeClr val="bg2"/>
                </a:solidFill>
              </a:rPr>
              <a:t>Q3 2024</a:t>
            </a:r>
            <a:endParaRPr lang="en-US" sz="1000" dirty="0" err="1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1EE484-4A09-4BD0-DA6D-22C2D9F3E391}"/>
              </a:ext>
            </a:extLst>
          </p:cNvPr>
          <p:cNvSpPr txBox="1"/>
          <p:nvPr/>
        </p:nvSpPr>
        <p:spPr>
          <a:xfrm>
            <a:off x="3481186" y="5590099"/>
            <a:ext cx="50655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>
                <a:solidFill>
                  <a:schemeClr val="bg2"/>
                </a:solidFill>
              </a:rPr>
              <a:t>Q4 2024</a:t>
            </a:r>
            <a:endParaRPr lang="en-US" sz="1000" dirty="0" err="1">
              <a:solidFill>
                <a:schemeClr val="bg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27829CB-9D1D-575A-0253-7A253A1EA900}"/>
              </a:ext>
            </a:extLst>
          </p:cNvPr>
          <p:cNvSpPr txBox="1"/>
          <p:nvPr/>
        </p:nvSpPr>
        <p:spPr>
          <a:xfrm>
            <a:off x="4122927" y="5590099"/>
            <a:ext cx="46647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>
                <a:solidFill>
                  <a:schemeClr val="bg2"/>
                </a:solidFill>
              </a:rPr>
              <a:t>Q1 2025</a:t>
            </a:r>
            <a:endParaRPr lang="en-US" sz="1000" dirty="0" err="1">
              <a:solidFill>
                <a:schemeClr val="bg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192A06B-2CB5-AEC4-F61E-0DBD03B91D77}"/>
              </a:ext>
            </a:extLst>
          </p:cNvPr>
          <p:cNvSpPr txBox="1"/>
          <p:nvPr/>
        </p:nvSpPr>
        <p:spPr>
          <a:xfrm>
            <a:off x="4732607" y="5590099"/>
            <a:ext cx="49051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>
                <a:solidFill>
                  <a:schemeClr val="bg2"/>
                </a:solidFill>
              </a:rPr>
              <a:t>Q2 2025</a:t>
            </a:r>
            <a:endParaRPr lang="en-US" sz="1000" dirty="0" err="1">
              <a:solidFill>
                <a:schemeClr val="bg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65E5D33-E520-BADF-739C-418BDEC8C976}"/>
              </a:ext>
            </a:extLst>
          </p:cNvPr>
          <p:cNvSpPr txBox="1"/>
          <p:nvPr/>
        </p:nvSpPr>
        <p:spPr>
          <a:xfrm>
            <a:off x="5354310" y="5590099"/>
            <a:ext cx="49051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>
                <a:solidFill>
                  <a:schemeClr val="bg2"/>
                </a:solidFill>
              </a:rPr>
              <a:t>Q3 2025</a:t>
            </a:r>
            <a:endParaRPr lang="en-US" sz="1000" dirty="0" err="1">
              <a:solidFill>
                <a:schemeClr val="bg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2C7D479-D8F8-803A-A39C-0CCAFE1E5544}"/>
              </a:ext>
            </a:extLst>
          </p:cNvPr>
          <p:cNvSpPr txBox="1"/>
          <p:nvPr/>
        </p:nvSpPr>
        <p:spPr>
          <a:xfrm>
            <a:off x="5972006" y="5590099"/>
            <a:ext cx="49853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>
                <a:solidFill>
                  <a:schemeClr val="bg2"/>
                </a:solidFill>
              </a:rPr>
              <a:t>Q4 2025</a:t>
            </a:r>
            <a:endParaRPr lang="en-US" sz="1000" dirty="0" err="1">
              <a:solidFill>
                <a:schemeClr val="bg2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A29BE1-ABE5-AB14-8653-A1E57CD7A0B5}"/>
              </a:ext>
            </a:extLst>
          </p:cNvPr>
          <p:cNvCxnSpPr/>
          <p:nvPr/>
        </p:nvCxnSpPr>
        <p:spPr>
          <a:xfrm>
            <a:off x="1527175" y="5474558"/>
            <a:ext cx="5073461" cy="0"/>
          </a:xfrm>
          <a:prstGeom prst="line">
            <a:avLst/>
          </a:prstGeom>
          <a:ln>
            <a:solidFill>
              <a:schemeClr val="bg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70DDD41E-72D6-0352-DB88-A37A632083C4}"/>
              </a:ext>
            </a:extLst>
          </p:cNvPr>
          <p:cNvSpPr txBox="1"/>
          <p:nvPr/>
        </p:nvSpPr>
        <p:spPr>
          <a:xfrm>
            <a:off x="1279031" y="5397613"/>
            <a:ext cx="15869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>
                <a:solidFill>
                  <a:schemeClr val="bg2"/>
                </a:solidFill>
              </a:rPr>
              <a:t>$0</a:t>
            </a:r>
            <a:endParaRPr lang="en-US" sz="1000" dirty="0" err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4CE82D9-BAF0-7C86-562D-D52E4E9CCAF5}"/>
              </a:ext>
            </a:extLst>
          </p:cNvPr>
          <p:cNvSpPr txBox="1"/>
          <p:nvPr/>
        </p:nvSpPr>
        <p:spPr>
          <a:xfrm>
            <a:off x="1008123" y="4452235"/>
            <a:ext cx="42960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>
                <a:solidFill>
                  <a:schemeClr val="bg2"/>
                </a:solidFill>
              </a:rPr>
              <a:t>$5,000</a:t>
            </a:r>
            <a:endParaRPr lang="en-US" sz="1000" dirty="0" err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66AF86A-4CD6-5906-E387-2E9D2C8973C7}"/>
              </a:ext>
            </a:extLst>
          </p:cNvPr>
          <p:cNvSpPr txBox="1"/>
          <p:nvPr/>
        </p:nvSpPr>
        <p:spPr>
          <a:xfrm>
            <a:off x="948813" y="3506862"/>
            <a:ext cx="48891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>
                <a:solidFill>
                  <a:schemeClr val="bg2"/>
                </a:solidFill>
              </a:rPr>
              <a:t>$10,000</a:t>
            </a:r>
            <a:endParaRPr lang="en-US" sz="1000" dirty="0" err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5D18215-00DA-F0B7-69B6-6BEAC1A69C1A}"/>
              </a:ext>
            </a:extLst>
          </p:cNvPr>
          <p:cNvSpPr txBox="1"/>
          <p:nvPr/>
        </p:nvSpPr>
        <p:spPr>
          <a:xfrm>
            <a:off x="963239" y="2561489"/>
            <a:ext cx="47449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>
                <a:solidFill>
                  <a:schemeClr val="bg2"/>
                </a:solidFill>
              </a:rPr>
              <a:t>$15,000</a:t>
            </a:r>
            <a:endParaRPr lang="en-US" sz="1000" dirty="0" err="1">
              <a:solidFill>
                <a:schemeClr val="bg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E829A29-C4E9-65E5-DAAB-81ED454453C9}"/>
              </a:ext>
            </a:extLst>
          </p:cNvPr>
          <p:cNvSpPr txBox="1"/>
          <p:nvPr/>
        </p:nvSpPr>
        <p:spPr>
          <a:xfrm>
            <a:off x="6015287" y="2429171"/>
            <a:ext cx="41197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b="1">
                <a:solidFill>
                  <a:schemeClr val="accent1"/>
                </a:solidFill>
                <a:latin typeface="+mj-lt"/>
              </a:rPr>
              <a:t>15,000</a:t>
            </a:r>
            <a:endParaRPr lang="en-US" sz="1000" b="1" dirty="0" err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AB1091F-9467-CF6A-B892-58579E5D1D90}"/>
              </a:ext>
            </a:extLst>
          </p:cNvPr>
          <p:cNvSpPr txBox="1"/>
          <p:nvPr/>
        </p:nvSpPr>
        <p:spPr>
          <a:xfrm>
            <a:off x="5397591" y="2901858"/>
            <a:ext cx="40395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b="1">
                <a:solidFill>
                  <a:schemeClr val="accent1"/>
                </a:solidFill>
                <a:latin typeface="+mj-lt"/>
              </a:rPr>
              <a:t>12,500</a:t>
            </a:r>
            <a:endParaRPr lang="en-US" sz="1000" b="1" dirty="0" err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BB02D43-C7F8-E01E-4A4B-22D01FAAC50B}"/>
              </a:ext>
            </a:extLst>
          </p:cNvPr>
          <p:cNvSpPr txBox="1"/>
          <p:nvPr/>
        </p:nvSpPr>
        <p:spPr>
          <a:xfrm>
            <a:off x="4812757" y="3541835"/>
            <a:ext cx="33021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b="1">
                <a:solidFill>
                  <a:schemeClr val="accent1"/>
                </a:solidFill>
                <a:latin typeface="+mj-lt"/>
              </a:rPr>
              <a:t>8,500</a:t>
            </a:r>
            <a:endParaRPr lang="en-US" sz="1000" b="1" dirty="0" err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4D07D08-DFBD-9187-3B52-EEF679020424}"/>
              </a:ext>
            </a:extLst>
          </p:cNvPr>
          <p:cNvSpPr txBox="1"/>
          <p:nvPr/>
        </p:nvSpPr>
        <p:spPr>
          <a:xfrm>
            <a:off x="4191054" y="4083574"/>
            <a:ext cx="33021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b="1">
                <a:solidFill>
                  <a:schemeClr val="accent1"/>
                </a:solidFill>
                <a:latin typeface="+mj-lt"/>
              </a:rPr>
              <a:t>6,000</a:t>
            </a:r>
            <a:endParaRPr lang="en-US" sz="1000" b="1" dirty="0" err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8BEC538-1B93-C084-BC2D-C191D596145B}"/>
              </a:ext>
            </a:extLst>
          </p:cNvPr>
          <p:cNvSpPr txBox="1"/>
          <p:nvPr/>
        </p:nvSpPr>
        <p:spPr>
          <a:xfrm>
            <a:off x="3569351" y="4250861"/>
            <a:ext cx="33021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b="1">
                <a:solidFill>
                  <a:schemeClr val="accent1"/>
                </a:solidFill>
                <a:latin typeface="+mj-lt"/>
              </a:rPr>
              <a:t>5,800</a:t>
            </a:r>
            <a:endParaRPr lang="en-US" sz="1000" b="1" dirty="0" err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BA7F418-B420-28B7-77F0-BA309368CC21}"/>
              </a:ext>
            </a:extLst>
          </p:cNvPr>
          <p:cNvSpPr txBox="1"/>
          <p:nvPr/>
        </p:nvSpPr>
        <p:spPr>
          <a:xfrm>
            <a:off x="2947648" y="4388975"/>
            <a:ext cx="33021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b="1">
                <a:solidFill>
                  <a:schemeClr val="accent1"/>
                </a:solidFill>
                <a:latin typeface="+mj-lt"/>
              </a:rPr>
              <a:t>4,500</a:t>
            </a:r>
            <a:endParaRPr lang="en-US" sz="1000" b="1" dirty="0" err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5407C6-805D-A4AA-FBC3-F5115D950A35}"/>
              </a:ext>
            </a:extLst>
          </p:cNvPr>
          <p:cNvSpPr txBox="1"/>
          <p:nvPr/>
        </p:nvSpPr>
        <p:spPr>
          <a:xfrm>
            <a:off x="2325945" y="4556259"/>
            <a:ext cx="33021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b="1">
                <a:solidFill>
                  <a:schemeClr val="accent1"/>
                </a:solidFill>
                <a:latin typeface="+mj-lt"/>
              </a:rPr>
              <a:t>4,000</a:t>
            </a:r>
            <a:endParaRPr lang="en-US" sz="1000" b="1" dirty="0" err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24CEFC8-41AE-F2C1-ADCA-AAD4828BE6CD}"/>
              </a:ext>
            </a:extLst>
          </p:cNvPr>
          <p:cNvSpPr txBox="1"/>
          <p:nvPr/>
        </p:nvSpPr>
        <p:spPr>
          <a:xfrm>
            <a:off x="1704242" y="4792604"/>
            <a:ext cx="33021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b="1">
                <a:solidFill>
                  <a:schemeClr val="accent1"/>
                </a:solidFill>
                <a:latin typeface="+mj-lt"/>
              </a:rPr>
              <a:t>2,500</a:t>
            </a:r>
            <a:endParaRPr lang="en-US" sz="1000" b="1" dirty="0" err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Google Shape;436;p14">
            <a:extLst>
              <a:ext uri="{FF2B5EF4-FFF2-40B4-BE49-F238E27FC236}">
                <a16:creationId xmlns:a16="http://schemas.microsoft.com/office/drawing/2014/main" id="{49DE05EE-8673-9153-11FF-CF84F48584D0}"/>
              </a:ext>
            </a:extLst>
          </p:cNvPr>
          <p:cNvSpPr txBox="1"/>
          <p:nvPr/>
        </p:nvSpPr>
        <p:spPr>
          <a:xfrm>
            <a:off x="1055609" y="2017713"/>
            <a:ext cx="5657850" cy="2629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buNone/>
            </a:pPr>
            <a:r>
              <a:rPr lang="en-US" sz="1600" b="1">
                <a:latin typeface="+mj-lt"/>
              </a:rPr>
              <a:t>Write a brief note about this chart</a:t>
            </a:r>
          </a:p>
        </p:txBody>
      </p:sp>
      <p:sp>
        <p:nvSpPr>
          <p:cNvPr id="61" name="Google Shape;437;p14">
            <a:extLst>
              <a:ext uri="{FF2B5EF4-FFF2-40B4-BE49-F238E27FC236}">
                <a16:creationId xmlns:a16="http://schemas.microsoft.com/office/drawing/2014/main" id="{5FEC9667-AE31-140C-59EB-78491E6A2A93}"/>
              </a:ext>
            </a:extLst>
          </p:cNvPr>
          <p:cNvSpPr txBox="1"/>
          <p:nvPr/>
        </p:nvSpPr>
        <p:spPr>
          <a:xfrm>
            <a:off x="8353844" y="3589681"/>
            <a:ext cx="26852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GB" b="1">
                <a:latin typeface="+mj-lt"/>
                <a:sym typeface="Montserrat"/>
              </a:rPr>
              <a:t>Revenue Growth</a:t>
            </a:r>
            <a:endParaRPr lang="en-GB" b="1">
              <a:latin typeface="+mj-lt"/>
              <a:sym typeface="Arial"/>
            </a:endParaRPr>
          </a:p>
        </p:txBody>
      </p:sp>
      <p:sp>
        <p:nvSpPr>
          <p:cNvPr id="62" name="Google Shape;436;p14">
            <a:extLst>
              <a:ext uri="{FF2B5EF4-FFF2-40B4-BE49-F238E27FC236}">
                <a16:creationId xmlns:a16="http://schemas.microsoft.com/office/drawing/2014/main" id="{321C40D4-F9B0-41E3-06FA-4D9AD3F3FC9B}"/>
              </a:ext>
            </a:extLst>
          </p:cNvPr>
          <p:cNvSpPr txBox="1"/>
          <p:nvPr/>
        </p:nvSpPr>
        <p:spPr>
          <a:xfrm>
            <a:off x="8353844" y="3874173"/>
            <a:ext cx="2685200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Expected Xx% annual increase</a:t>
            </a:r>
          </a:p>
        </p:txBody>
      </p:sp>
      <p:sp>
        <p:nvSpPr>
          <p:cNvPr id="63" name="Google Shape;437;p14">
            <a:extLst>
              <a:ext uri="{FF2B5EF4-FFF2-40B4-BE49-F238E27FC236}">
                <a16:creationId xmlns:a16="http://schemas.microsoft.com/office/drawing/2014/main" id="{9062D588-0BB8-2014-102D-1DA327A96698}"/>
              </a:ext>
            </a:extLst>
          </p:cNvPr>
          <p:cNvSpPr txBox="1"/>
          <p:nvPr/>
        </p:nvSpPr>
        <p:spPr>
          <a:xfrm>
            <a:off x="8353844" y="4455790"/>
            <a:ext cx="26852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GB" b="1">
                <a:latin typeface="+mj-lt"/>
                <a:sym typeface="Montserrat"/>
              </a:rPr>
              <a:t>Profit Margins</a:t>
            </a:r>
            <a:endParaRPr lang="en-GB" b="1">
              <a:latin typeface="+mj-lt"/>
              <a:sym typeface="Arial"/>
            </a:endParaRPr>
          </a:p>
        </p:txBody>
      </p:sp>
      <p:sp>
        <p:nvSpPr>
          <p:cNvPr id="64" name="Google Shape;436;p14">
            <a:extLst>
              <a:ext uri="{FF2B5EF4-FFF2-40B4-BE49-F238E27FC236}">
                <a16:creationId xmlns:a16="http://schemas.microsoft.com/office/drawing/2014/main" id="{772277BF-607B-34D8-394A-093447C2CD71}"/>
              </a:ext>
            </a:extLst>
          </p:cNvPr>
          <p:cNvSpPr txBox="1"/>
          <p:nvPr/>
        </p:nvSpPr>
        <p:spPr>
          <a:xfrm>
            <a:off x="8353844" y="4740282"/>
            <a:ext cx="2685200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Sustainable Xx% net profit</a:t>
            </a:r>
          </a:p>
        </p:txBody>
      </p:sp>
      <p:sp>
        <p:nvSpPr>
          <p:cNvPr id="65" name="Google Shape;437;p14">
            <a:extLst>
              <a:ext uri="{FF2B5EF4-FFF2-40B4-BE49-F238E27FC236}">
                <a16:creationId xmlns:a16="http://schemas.microsoft.com/office/drawing/2014/main" id="{7A6BA8BA-9670-EBB2-D45F-141CD699EC7A}"/>
              </a:ext>
            </a:extLst>
          </p:cNvPr>
          <p:cNvSpPr txBox="1"/>
          <p:nvPr/>
        </p:nvSpPr>
        <p:spPr>
          <a:xfrm>
            <a:off x="8353844" y="5321899"/>
            <a:ext cx="26852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GB" b="1">
                <a:latin typeface="+mj-lt"/>
                <a:sym typeface="Montserrat"/>
              </a:rPr>
              <a:t>Roi Potential</a:t>
            </a:r>
            <a:endParaRPr lang="en-GB" b="1">
              <a:latin typeface="+mj-lt"/>
              <a:sym typeface="Arial"/>
            </a:endParaRPr>
          </a:p>
        </p:txBody>
      </p:sp>
      <p:sp>
        <p:nvSpPr>
          <p:cNvPr id="66" name="Google Shape;436;p14">
            <a:extLst>
              <a:ext uri="{FF2B5EF4-FFF2-40B4-BE49-F238E27FC236}">
                <a16:creationId xmlns:a16="http://schemas.microsoft.com/office/drawing/2014/main" id="{A777198A-2D26-9477-F9DE-68C30A710C56}"/>
              </a:ext>
            </a:extLst>
          </p:cNvPr>
          <p:cNvSpPr txBox="1"/>
          <p:nvPr/>
        </p:nvSpPr>
        <p:spPr>
          <a:xfrm>
            <a:off x="8353844" y="5606391"/>
            <a:ext cx="2685200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Estimated Xx% investor returns</a:t>
            </a:r>
          </a:p>
        </p:txBody>
      </p:sp>
      <p:sp>
        <p:nvSpPr>
          <p:cNvPr id="67" name="Google Shape;436;p14">
            <a:extLst>
              <a:ext uri="{FF2B5EF4-FFF2-40B4-BE49-F238E27FC236}">
                <a16:creationId xmlns:a16="http://schemas.microsoft.com/office/drawing/2014/main" id="{C57FF2DE-A62F-E7CA-1229-2EA87571AEC2}"/>
              </a:ext>
            </a:extLst>
          </p:cNvPr>
          <p:cNvSpPr txBox="1"/>
          <p:nvPr/>
        </p:nvSpPr>
        <p:spPr>
          <a:xfrm>
            <a:off x="7850360" y="2314690"/>
            <a:ext cx="3492500" cy="647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buNone/>
            </a:pPr>
            <a:r>
              <a:rPr lang="en-US" sz="1200">
                <a:solidFill>
                  <a:schemeClr val="bg2"/>
                </a:solidFill>
              </a:rPr>
              <a:t>Write how your game’s fast downloads or player spikes show hot demand and scale, proving market fit with strong growth daily.</a:t>
            </a:r>
          </a:p>
        </p:txBody>
      </p:sp>
      <p:sp>
        <p:nvSpPr>
          <p:cNvPr id="68" name="Google Shape;437;p14">
            <a:extLst>
              <a:ext uri="{FF2B5EF4-FFF2-40B4-BE49-F238E27FC236}">
                <a16:creationId xmlns:a16="http://schemas.microsoft.com/office/drawing/2014/main" id="{640A6F8B-52F6-F264-C9D7-1A9092780942}"/>
              </a:ext>
            </a:extLst>
          </p:cNvPr>
          <p:cNvSpPr txBox="1"/>
          <p:nvPr/>
        </p:nvSpPr>
        <p:spPr>
          <a:xfrm>
            <a:off x="7850360" y="1974421"/>
            <a:ext cx="349249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GB" sz="1800" b="1">
                <a:latin typeface="+mj-lt"/>
                <a:sym typeface="Montserrat"/>
              </a:rPr>
              <a:t>Player Surge</a:t>
            </a:r>
            <a:endParaRPr lang="en-GB" sz="1800" b="1">
              <a:latin typeface="+mj-lt"/>
              <a:sym typeface="Arial"/>
            </a:endParaRPr>
          </a:p>
        </p:txBody>
      </p:sp>
      <p:pic>
        <p:nvPicPr>
          <p:cNvPr id="78" name="Graphic 77">
            <a:extLst>
              <a:ext uri="{FF2B5EF4-FFF2-40B4-BE49-F238E27FC236}">
                <a16:creationId xmlns:a16="http://schemas.microsoft.com/office/drawing/2014/main" id="{F94FC2E8-A6C2-8B1D-7DD7-1D7A281D6A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50013" y="3589681"/>
            <a:ext cx="325876" cy="325876"/>
          </a:xfrm>
          <a:prstGeom prst="rect">
            <a:avLst/>
          </a:prstGeom>
        </p:spPr>
      </p:pic>
      <p:pic>
        <p:nvPicPr>
          <p:cNvPr id="79" name="Graphic 78">
            <a:extLst>
              <a:ext uri="{FF2B5EF4-FFF2-40B4-BE49-F238E27FC236}">
                <a16:creationId xmlns:a16="http://schemas.microsoft.com/office/drawing/2014/main" id="{89B2D4F2-EE3F-B567-63AD-C4476F5672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50013" y="4455790"/>
            <a:ext cx="325876" cy="325876"/>
          </a:xfrm>
          <a:prstGeom prst="rect">
            <a:avLst/>
          </a:prstGeom>
        </p:spPr>
      </p:pic>
      <p:pic>
        <p:nvPicPr>
          <p:cNvPr id="80" name="Graphic 79">
            <a:extLst>
              <a:ext uri="{FF2B5EF4-FFF2-40B4-BE49-F238E27FC236}">
                <a16:creationId xmlns:a16="http://schemas.microsoft.com/office/drawing/2014/main" id="{311019D1-CDB7-EB18-C3CE-F8B834E110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50013" y="5321899"/>
            <a:ext cx="325876" cy="32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831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D0B5FB-9A63-1E55-ACF9-7AA2B3B4A9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412CF6-80D6-1372-1705-1A4C10686F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63C1825-673A-7BA6-BE41-31224287E1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2C7479B-D688-5850-4DCF-5CB0EB2CEF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ED9842C-AF4F-84B8-2E6C-09559D6033F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93444AC7-8768-150C-46A2-CEA1CBEA0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Game Crew</a:t>
            </a:r>
            <a:endParaRPr lang="en-US" b="1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1859517-57E7-3F5D-61E0-95CB6FE27793}"/>
              </a:ext>
            </a:extLst>
          </p:cNvPr>
          <p:cNvGrpSpPr/>
          <p:nvPr/>
        </p:nvGrpSpPr>
        <p:grpSpPr>
          <a:xfrm>
            <a:off x="571500" y="457200"/>
            <a:ext cx="1107772" cy="349992"/>
            <a:chOff x="2303059" y="2447027"/>
            <a:chExt cx="1107772" cy="349992"/>
          </a:xfrm>
        </p:grpSpPr>
        <p:sp>
          <p:nvSpPr>
            <p:cNvPr id="24" name="Graphic 7">
              <a:extLst>
                <a:ext uri="{FF2B5EF4-FFF2-40B4-BE49-F238E27FC236}">
                  <a16:creationId xmlns:a16="http://schemas.microsoft.com/office/drawing/2014/main" id="{539A8A45-B897-F053-21E8-00D46B51DDA1}"/>
                </a:ext>
              </a:extLst>
            </p:cNvPr>
            <p:cNvSpPr/>
            <p:nvPr/>
          </p:nvSpPr>
          <p:spPr>
            <a:xfrm>
              <a:off x="2303059" y="2447027"/>
              <a:ext cx="1107772" cy="349992"/>
            </a:xfrm>
            <a:custGeom>
              <a:avLst/>
              <a:gdLst>
                <a:gd name="connsiteX0" fmla="*/ 1107773 w 1107772"/>
                <a:gd name="connsiteY0" fmla="*/ 246783 h 349992"/>
                <a:gd name="connsiteX1" fmla="*/ 1107773 w 1107772"/>
                <a:gd name="connsiteY1" fmla="*/ 27522 h 349992"/>
                <a:gd name="connsiteX2" fmla="*/ 1080250 w 1107772"/>
                <a:gd name="connsiteY2" fmla="*/ 0 h 349992"/>
                <a:gd name="connsiteX3" fmla="*/ 108713 w 1107772"/>
                <a:gd name="connsiteY3" fmla="*/ 0 h 349992"/>
                <a:gd name="connsiteX4" fmla="*/ 89447 w 1107772"/>
                <a:gd name="connsiteY4" fmla="*/ 7798 h 349992"/>
                <a:gd name="connsiteX5" fmla="*/ 7798 w 1107772"/>
                <a:gd name="connsiteY5" fmla="*/ 89448 h 349992"/>
                <a:gd name="connsiteX6" fmla="*/ 0 w 1107772"/>
                <a:gd name="connsiteY6" fmla="*/ 108713 h 349992"/>
                <a:gd name="connsiteX7" fmla="*/ 0 w 1107772"/>
                <a:gd name="connsiteY7" fmla="*/ 322470 h 349992"/>
                <a:gd name="connsiteX8" fmla="*/ 27522 w 1107772"/>
                <a:gd name="connsiteY8" fmla="*/ 349992 h 349992"/>
                <a:gd name="connsiteX9" fmla="*/ 1005023 w 1107772"/>
                <a:gd name="connsiteY9" fmla="*/ 349992 h 349992"/>
                <a:gd name="connsiteX10" fmla="*/ 1024288 w 1107772"/>
                <a:gd name="connsiteY10" fmla="*/ 342194 h 349992"/>
                <a:gd name="connsiteX11" fmla="*/ 1099975 w 1107772"/>
                <a:gd name="connsiteY11" fmla="*/ 266508 h 349992"/>
                <a:gd name="connsiteX12" fmla="*/ 1107773 w 1107772"/>
                <a:gd name="connsiteY12" fmla="*/ 246783 h 34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7772" h="349992">
                  <a:moveTo>
                    <a:pt x="1107773" y="246783"/>
                  </a:moveTo>
                  <a:lnTo>
                    <a:pt x="1107773" y="27522"/>
                  </a:lnTo>
                  <a:cubicBezTo>
                    <a:pt x="1107773" y="12385"/>
                    <a:pt x="1095388" y="0"/>
                    <a:pt x="1080250" y="0"/>
                  </a:cubicBezTo>
                  <a:lnTo>
                    <a:pt x="108713" y="0"/>
                  </a:lnTo>
                  <a:cubicBezTo>
                    <a:pt x="101374" y="0"/>
                    <a:pt x="94493" y="2752"/>
                    <a:pt x="89447" y="7798"/>
                  </a:cubicBezTo>
                  <a:lnTo>
                    <a:pt x="7798" y="89448"/>
                  </a:lnTo>
                  <a:cubicBezTo>
                    <a:pt x="2752" y="94493"/>
                    <a:pt x="0" y="101374"/>
                    <a:pt x="0" y="108713"/>
                  </a:cubicBezTo>
                  <a:lnTo>
                    <a:pt x="0" y="322470"/>
                  </a:lnTo>
                  <a:cubicBezTo>
                    <a:pt x="0" y="337607"/>
                    <a:pt x="12385" y="349992"/>
                    <a:pt x="27522" y="349992"/>
                  </a:cubicBezTo>
                  <a:lnTo>
                    <a:pt x="1005023" y="349992"/>
                  </a:lnTo>
                  <a:cubicBezTo>
                    <a:pt x="1012362" y="349992"/>
                    <a:pt x="1019242" y="347240"/>
                    <a:pt x="1024288" y="342194"/>
                  </a:cubicBezTo>
                  <a:lnTo>
                    <a:pt x="1099975" y="266508"/>
                  </a:lnTo>
                  <a:cubicBezTo>
                    <a:pt x="1105020" y="261003"/>
                    <a:pt x="1107773" y="254123"/>
                    <a:pt x="1107773" y="246783"/>
                  </a:cubicBezTo>
                  <a:close/>
                </a:path>
              </a:pathLst>
            </a:custGeom>
            <a:solidFill>
              <a:schemeClr val="accent1"/>
            </a:solidFill>
            <a:ln w="45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9BEC35F-D9AE-CCDA-F35B-6CA6832EDCCA}"/>
                </a:ext>
              </a:extLst>
            </p:cNvPr>
            <p:cNvSpPr txBox="1"/>
            <p:nvPr/>
          </p:nvSpPr>
          <p:spPr>
            <a:xfrm>
              <a:off x="2540354" y="2545079"/>
              <a:ext cx="633187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000" b="1">
                  <a:solidFill>
                    <a:schemeClr val="bg1"/>
                  </a:solidFill>
                  <a:latin typeface="+mj-lt"/>
                </a:rPr>
                <a:t>THE TEAM</a:t>
              </a:r>
              <a:endParaRPr lang="en-US" sz="1000" b="1" dirty="0" err="1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" name="Google Shape;436;p14">
            <a:extLst>
              <a:ext uri="{FF2B5EF4-FFF2-40B4-BE49-F238E27FC236}">
                <a16:creationId xmlns:a16="http://schemas.microsoft.com/office/drawing/2014/main" id="{6919D629-8A9A-A966-F3FA-9CB2178F9DE2}"/>
              </a:ext>
            </a:extLst>
          </p:cNvPr>
          <p:cNvSpPr txBox="1"/>
          <p:nvPr/>
        </p:nvSpPr>
        <p:spPr>
          <a:xfrm>
            <a:off x="571501" y="5400761"/>
            <a:ext cx="2406546" cy="5935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100">
                <a:solidFill>
                  <a:schemeClr val="bg2"/>
                </a:solidFill>
              </a:rPr>
              <a:t>Show top skills or wins to build expertise trust. Add a key success to confirm their track record.</a:t>
            </a:r>
          </a:p>
        </p:txBody>
      </p:sp>
      <p:sp>
        <p:nvSpPr>
          <p:cNvPr id="7" name="Google Shape;437;p14">
            <a:extLst>
              <a:ext uri="{FF2B5EF4-FFF2-40B4-BE49-F238E27FC236}">
                <a16:creationId xmlns:a16="http://schemas.microsoft.com/office/drawing/2014/main" id="{D0DA8B3E-5D2E-0A63-5574-78303CC739D2}"/>
              </a:ext>
            </a:extLst>
          </p:cNvPr>
          <p:cNvSpPr txBox="1"/>
          <p:nvPr/>
        </p:nvSpPr>
        <p:spPr>
          <a:xfrm>
            <a:off x="571500" y="4949455"/>
            <a:ext cx="228092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sym typeface="Montserrat"/>
              </a:rPr>
              <a:t>JOHN DOE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7F701FD-E1A1-AFF9-A58B-DDA890E68C47}"/>
              </a:ext>
            </a:extLst>
          </p:cNvPr>
          <p:cNvGrpSpPr/>
          <p:nvPr/>
        </p:nvGrpSpPr>
        <p:grpSpPr>
          <a:xfrm>
            <a:off x="571500" y="4505964"/>
            <a:ext cx="1107772" cy="349992"/>
            <a:chOff x="2303059" y="2447027"/>
            <a:chExt cx="1107772" cy="349992"/>
          </a:xfrm>
        </p:grpSpPr>
        <p:sp>
          <p:nvSpPr>
            <p:cNvPr id="26" name="Graphic 7">
              <a:extLst>
                <a:ext uri="{FF2B5EF4-FFF2-40B4-BE49-F238E27FC236}">
                  <a16:creationId xmlns:a16="http://schemas.microsoft.com/office/drawing/2014/main" id="{ED9577AE-F74E-1C5F-D92C-3C212837C108}"/>
                </a:ext>
              </a:extLst>
            </p:cNvPr>
            <p:cNvSpPr/>
            <p:nvPr/>
          </p:nvSpPr>
          <p:spPr>
            <a:xfrm>
              <a:off x="2303059" y="2447027"/>
              <a:ext cx="1107772" cy="349992"/>
            </a:xfrm>
            <a:custGeom>
              <a:avLst/>
              <a:gdLst>
                <a:gd name="connsiteX0" fmla="*/ 1107773 w 1107772"/>
                <a:gd name="connsiteY0" fmla="*/ 246783 h 349992"/>
                <a:gd name="connsiteX1" fmla="*/ 1107773 w 1107772"/>
                <a:gd name="connsiteY1" fmla="*/ 27522 h 349992"/>
                <a:gd name="connsiteX2" fmla="*/ 1080250 w 1107772"/>
                <a:gd name="connsiteY2" fmla="*/ 0 h 349992"/>
                <a:gd name="connsiteX3" fmla="*/ 108713 w 1107772"/>
                <a:gd name="connsiteY3" fmla="*/ 0 h 349992"/>
                <a:gd name="connsiteX4" fmla="*/ 89447 w 1107772"/>
                <a:gd name="connsiteY4" fmla="*/ 7798 h 349992"/>
                <a:gd name="connsiteX5" fmla="*/ 7798 w 1107772"/>
                <a:gd name="connsiteY5" fmla="*/ 89448 h 349992"/>
                <a:gd name="connsiteX6" fmla="*/ 0 w 1107772"/>
                <a:gd name="connsiteY6" fmla="*/ 108713 h 349992"/>
                <a:gd name="connsiteX7" fmla="*/ 0 w 1107772"/>
                <a:gd name="connsiteY7" fmla="*/ 322470 h 349992"/>
                <a:gd name="connsiteX8" fmla="*/ 27522 w 1107772"/>
                <a:gd name="connsiteY8" fmla="*/ 349992 h 349992"/>
                <a:gd name="connsiteX9" fmla="*/ 1005023 w 1107772"/>
                <a:gd name="connsiteY9" fmla="*/ 349992 h 349992"/>
                <a:gd name="connsiteX10" fmla="*/ 1024288 w 1107772"/>
                <a:gd name="connsiteY10" fmla="*/ 342194 h 349992"/>
                <a:gd name="connsiteX11" fmla="*/ 1099975 w 1107772"/>
                <a:gd name="connsiteY11" fmla="*/ 266508 h 349992"/>
                <a:gd name="connsiteX12" fmla="*/ 1107773 w 1107772"/>
                <a:gd name="connsiteY12" fmla="*/ 246783 h 34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7772" h="349992">
                  <a:moveTo>
                    <a:pt x="1107773" y="246783"/>
                  </a:moveTo>
                  <a:lnTo>
                    <a:pt x="1107773" y="27522"/>
                  </a:lnTo>
                  <a:cubicBezTo>
                    <a:pt x="1107773" y="12385"/>
                    <a:pt x="1095388" y="0"/>
                    <a:pt x="1080250" y="0"/>
                  </a:cubicBezTo>
                  <a:lnTo>
                    <a:pt x="108713" y="0"/>
                  </a:lnTo>
                  <a:cubicBezTo>
                    <a:pt x="101374" y="0"/>
                    <a:pt x="94493" y="2752"/>
                    <a:pt x="89447" y="7798"/>
                  </a:cubicBezTo>
                  <a:lnTo>
                    <a:pt x="7798" y="89448"/>
                  </a:lnTo>
                  <a:cubicBezTo>
                    <a:pt x="2752" y="94493"/>
                    <a:pt x="0" y="101374"/>
                    <a:pt x="0" y="108713"/>
                  </a:cubicBezTo>
                  <a:lnTo>
                    <a:pt x="0" y="322470"/>
                  </a:lnTo>
                  <a:cubicBezTo>
                    <a:pt x="0" y="337607"/>
                    <a:pt x="12385" y="349992"/>
                    <a:pt x="27522" y="349992"/>
                  </a:cubicBezTo>
                  <a:lnTo>
                    <a:pt x="1005023" y="349992"/>
                  </a:lnTo>
                  <a:cubicBezTo>
                    <a:pt x="1012362" y="349992"/>
                    <a:pt x="1019242" y="347240"/>
                    <a:pt x="1024288" y="342194"/>
                  </a:cubicBezTo>
                  <a:lnTo>
                    <a:pt x="1099975" y="266508"/>
                  </a:lnTo>
                  <a:cubicBezTo>
                    <a:pt x="1105020" y="261003"/>
                    <a:pt x="1107773" y="254123"/>
                    <a:pt x="1107773" y="246783"/>
                  </a:cubicBezTo>
                  <a:close/>
                </a:path>
              </a:pathLst>
            </a:custGeom>
            <a:solidFill>
              <a:schemeClr val="accent1"/>
            </a:solidFill>
            <a:ln w="45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AC84E1-0C74-424D-F216-F11923D8E3C7}"/>
                </a:ext>
              </a:extLst>
            </p:cNvPr>
            <p:cNvSpPr txBox="1"/>
            <p:nvPr/>
          </p:nvSpPr>
          <p:spPr>
            <a:xfrm>
              <a:off x="2557186" y="2545079"/>
              <a:ext cx="599523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000" b="1">
                  <a:solidFill>
                    <a:schemeClr val="bg1"/>
                  </a:solidFill>
                  <a:latin typeface="+mj-lt"/>
                </a:rPr>
                <a:t>FOUNDER</a:t>
              </a:r>
              <a:endParaRPr lang="en-US" sz="1000" b="1" dirty="0" err="1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8" name="Google Shape;436;p14">
            <a:extLst>
              <a:ext uri="{FF2B5EF4-FFF2-40B4-BE49-F238E27FC236}">
                <a16:creationId xmlns:a16="http://schemas.microsoft.com/office/drawing/2014/main" id="{BCB0E30B-C6FF-8EBD-07B6-A8DA63E47C77}"/>
              </a:ext>
            </a:extLst>
          </p:cNvPr>
          <p:cNvSpPr txBox="1"/>
          <p:nvPr/>
        </p:nvSpPr>
        <p:spPr>
          <a:xfrm>
            <a:off x="3404129" y="5400761"/>
            <a:ext cx="2404872" cy="5935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100">
                <a:solidFill>
                  <a:schemeClr val="bg2"/>
                </a:solidFill>
              </a:rPr>
              <a:t>Show top skills or wins to build expertise trust. Add a key success to confirm their track record.</a:t>
            </a:r>
          </a:p>
        </p:txBody>
      </p:sp>
      <p:sp>
        <p:nvSpPr>
          <p:cNvPr id="29" name="Google Shape;437;p14">
            <a:extLst>
              <a:ext uri="{FF2B5EF4-FFF2-40B4-BE49-F238E27FC236}">
                <a16:creationId xmlns:a16="http://schemas.microsoft.com/office/drawing/2014/main" id="{A0C89B4E-1D34-96A1-EE98-601CC39F734A}"/>
              </a:ext>
            </a:extLst>
          </p:cNvPr>
          <p:cNvSpPr txBox="1"/>
          <p:nvPr/>
        </p:nvSpPr>
        <p:spPr>
          <a:xfrm>
            <a:off x="3404129" y="4949455"/>
            <a:ext cx="228092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sym typeface="Montserrat"/>
              </a:rPr>
              <a:t>JOHN DOE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71C15CF-C900-CDA3-A693-DB1BB0B4836B}"/>
              </a:ext>
            </a:extLst>
          </p:cNvPr>
          <p:cNvGrpSpPr/>
          <p:nvPr/>
        </p:nvGrpSpPr>
        <p:grpSpPr>
          <a:xfrm>
            <a:off x="3404129" y="4505964"/>
            <a:ext cx="1107772" cy="349992"/>
            <a:chOff x="2303059" y="2447027"/>
            <a:chExt cx="1107772" cy="349992"/>
          </a:xfrm>
        </p:grpSpPr>
        <p:sp>
          <p:nvSpPr>
            <p:cNvPr id="32" name="Graphic 7">
              <a:extLst>
                <a:ext uri="{FF2B5EF4-FFF2-40B4-BE49-F238E27FC236}">
                  <a16:creationId xmlns:a16="http://schemas.microsoft.com/office/drawing/2014/main" id="{30AF044D-679E-BAEC-C239-8B1E852FD68E}"/>
                </a:ext>
              </a:extLst>
            </p:cNvPr>
            <p:cNvSpPr/>
            <p:nvPr/>
          </p:nvSpPr>
          <p:spPr>
            <a:xfrm>
              <a:off x="2303059" y="2447027"/>
              <a:ext cx="1107772" cy="349992"/>
            </a:xfrm>
            <a:custGeom>
              <a:avLst/>
              <a:gdLst>
                <a:gd name="connsiteX0" fmla="*/ 1107773 w 1107772"/>
                <a:gd name="connsiteY0" fmla="*/ 246783 h 349992"/>
                <a:gd name="connsiteX1" fmla="*/ 1107773 w 1107772"/>
                <a:gd name="connsiteY1" fmla="*/ 27522 h 349992"/>
                <a:gd name="connsiteX2" fmla="*/ 1080250 w 1107772"/>
                <a:gd name="connsiteY2" fmla="*/ 0 h 349992"/>
                <a:gd name="connsiteX3" fmla="*/ 108713 w 1107772"/>
                <a:gd name="connsiteY3" fmla="*/ 0 h 349992"/>
                <a:gd name="connsiteX4" fmla="*/ 89447 w 1107772"/>
                <a:gd name="connsiteY4" fmla="*/ 7798 h 349992"/>
                <a:gd name="connsiteX5" fmla="*/ 7798 w 1107772"/>
                <a:gd name="connsiteY5" fmla="*/ 89448 h 349992"/>
                <a:gd name="connsiteX6" fmla="*/ 0 w 1107772"/>
                <a:gd name="connsiteY6" fmla="*/ 108713 h 349992"/>
                <a:gd name="connsiteX7" fmla="*/ 0 w 1107772"/>
                <a:gd name="connsiteY7" fmla="*/ 322470 h 349992"/>
                <a:gd name="connsiteX8" fmla="*/ 27522 w 1107772"/>
                <a:gd name="connsiteY8" fmla="*/ 349992 h 349992"/>
                <a:gd name="connsiteX9" fmla="*/ 1005023 w 1107772"/>
                <a:gd name="connsiteY9" fmla="*/ 349992 h 349992"/>
                <a:gd name="connsiteX10" fmla="*/ 1024288 w 1107772"/>
                <a:gd name="connsiteY10" fmla="*/ 342194 h 349992"/>
                <a:gd name="connsiteX11" fmla="*/ 1099975 w 1107772"/>
                <a:gd name="connsiteY11" fmla="*/ 266508 h 349992"/>
                <a:gd name="connsiteX12" fmla="*/ 1107773 w 1107772"/>
                <a:gd name="connsiteY12" fmla="*/ 246783 h 34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7772" h="349992">
                  <a:moveTo>
                    <a:pt x="1107773" y="246783"/>
                  </a:moveTo>
                  <a:lnTo>
                    <a:pt x="1107773" y="27522"/>
                  </a:lnTo>
                  <a:cubicBezTo>
                    <a:pt x="1107773" y="12385"/>
                    <a:pt x="1095388" y="0"/>
                    <a:pt x="1080250" y="0"/>
                  </a:cubicBezTo>
                  <a:lnTo>
                    <a:pt x="108713" y="0"/>
                  </a:lnTo>
                  <a:cubicBezTo>
                    <a:pt x="101374" y="0"/>
                    <a:pt x="94493" y="2752"/>
                    <a:pt x="89447" y="7798"/>
                  </a:cubicBezTo>
                  <a:lnTo>
                    <a:pt x="7798" y="89448"/>
                  </a:lnTo>
                  <a:cubicBezTo>
                    <a:pt x="2752" y="94493"/>
                    <a:pt x="0" y="101374"/>
                    <a:pt x="0" y="108713"/>
                  </a:cubicBezTo>
                  <a:lnTo>
                    <a:pt x="0" y="322470"/>
                  </a:lnTo>
                  <a:cubicBezTo>
                    <a:pt x="0" y="337607"/>
                    <a:pt x="12385" y="349992"/>
                    <a:pt x="27522" y="349992"/>
                  </a:cubicBezTo>
                  <a:lnTo>
                    <a:pt x="1005023" y="349992"/>
                  </a:lnTo>
                  <a:cubicBezTo>
                    <a:pt x="1012362" y="349992"/>
                    <a:pt x="1019242" y="347240"/>
                    <a:pt x="1024288" y="342194"/>
                  </a:cubicBezTo>
                  <a:lnTo>
                    <a:pt x="1099975" y="266508"/>
                  </a:lnTo>
                  <a:cubicBezTo>
                    <a:pt x="1105020" y="261003"/>
                    <a:pt x="1107773" y="254123"/>
                    <a:pt x="1107773" y="246783"/>
                  </a:cubicBezTo>
                  <a:close/>
                </a:path>
              </a:pathLst>
            </a:custGeom>
            <a:solidFill>
              <a:schemeClr val="accent1"/>
            </a:solidFill>
            <a:ln w="45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13ACA11-7C05-3F81-57BC-4DE2A928B4CF}"/>
                </a:ext>
              </a:extLst>
            </p:cNvPr>
            <p:cNvSpPr txBox="1"/>
            <p:nvPr/>
          </p:nvSpPr>
          <p:spPr>
            <a:xfrm>
              <a:off x="2545967" y="2545079"/>
              <a:ext cx="621965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000" b="1">
                  <a:solidFill>
                    <a:schemeClr val="bg1"/>
                  </a:solidFill>
                  <a:latin typeface="+mj-lt"/>
                </a:rPr>
                <a:t>DESIGNER</a:t>
              </a:r>
              <a:endParaRPr lang="en-US" sz="1000" b="1" dirty="0" err="1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34" name="Google Shape;436;p14">
            <a:extLst>
              <a:ext uri="{FF2B5EF4-FFF2-40B4-BE49-F238E27FC236}">
                <a16:creationId xmlns:a16="http://schemas.microsoft.com/office/drawing/2014/main" id="{F346B21D-CC22-C879-5001-29212843A115}"/>
              </a:ext>
            </a:extLst>
          </p:cNvPr>
          <p:cNvSpPr txBox="1"/>
          <p:nvPr/>
        </p:nvSpPr>
        <p:spPr>
          <a:xfrm>
            <a:off x="6236758" y="5400761"/>
            <a:ext cx="2404872" cy="5935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100">
                <a:solidFill>
                  <a:schemeClr val="bg2"/>
                </a:solidFill>
              </a:rPr>
              <a:t>Show top skills or wins to build expertise trust. Add a key success to confirm their track record.</a:t>
            </a:r>
          </a:p>
        </p:txBody>
      </p:sp>
      <p:sp>
        <p:nvSpPr>
          <p:cNvPr id="35" name="Google Shape;437;p14">
            <a:extLst>
              <a:ext uri="{FF2B5EF4-FFF2-40B4-BE49-F238E27FC236}">
                <a16:creationId xmlns:a16="http://schemas.microsoft.com/office/drawing/2014/main" id="{B44323EB-4E61-97EC-2307-9D024CF1A649}"/>
              </a:ext>
            </a:extLst>
          </p:cNvPr>
          <p:cNvSpPr txBox="1"/>
          <p:nvPr/>
        </p:nvSpPr>
        <p:spPr>
          <a:xfrm>
            <a:off x="6236758" y="4949455"/>
            <a:ext cx="228092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sym typeface="Montserrat"/>
              </a:rPr>
              <a:t>JOHN DOE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0034934-F016-7540-5E8E-0ED0DAB95933}"/>
              </a:ext>
            </a:extLst>
          </p:cNvPr>
          <p:cNvGrpSpPr/>
          <p:nvPr/>
        </p:nvGrpSpPr>
        <p:grpSpPr>
          <a:xfrm>
            <a:off x="6236758" y="4505964"/>
            <a:ext cx="1107772" cy="349992"/>
            <a:chOff x="2303059" y="2447027"/>
            <a:chExt cx="1107772" cy="349992"/>
          </a:xfrm>
        </p:grpSpPr>
        <p:sp>
          <p:nvSpPr>
            <p:cNvPr id="38" name="Graphic 7">
              <a:extLst>
                <a:ext uri="{FF2B5EF4-FFF2-40B4-BE49-F238E27FC236}">
                  <a16:creationId xmlns:a16="http://schemas.microsoft.com/office/drawing/2014/main" id="{ADE847EB-C400-9BA1-D4DB-2B19D6E75BA5}"/>
                </a:ext>
              </a:extLst>
            </p:cNvPr>
            <p:cNvSpPr/>
            <p:nvPr/>
          </p:nvSpPr>
          <p:spPr>
            <a:xfrm>
              <a:off x="2303059" y="2447027"/>
              <a:ext cx="1107772" cy="349992"/>
            </a:xfrm>
            <a:custGeom>
              <a:avLst/>
              <a:gdLst>
                <a:gd name="connsiteX0" fmla="*/ 1107773 w 1107772"/>
                <a:gd name="connsiteY0" fmla="*/ 246783 h 349992"/>
                <a:gd name="connsiteX1" fmla="*/ 1107773 w 1107772"/>
                <a:gd name="connsiteY1" fmla="*/ 27522 h 349992"/>
                <a:gd name="connsiteX2" fmla="*/ 1080250 w 1107772"/>
                <a:gd name="connsiteY2" fmla="*/ 0 h 349992"/>
                <a:gd name="connsiteX3" fmla="*/ 108713 w 1107772"/>
                <a:gd name="connsiteY3" fmla="*/ 0 h 349992"/>
                <a:gd name="connsiteX4" fmla="*/ 89447 w 1107772"/>
                <a:gd name="connsiteY4" fmla="*/ 7798 h 349992"/>
                <a:gd name="connsiteX5" fmla="*/ 7798 w 1107772"/>
                <a:gd name="connsiteY5" fmla="*/ 89448 h 349992"/>
                <a:gd name="connsiteX6" fmla="*/ 0 w 1107772"/>
                <a:gd name="connsiteY6" fmla="*/ 108713 h 349992"/>
                <a:gd name="connsiteX7" fmla="*/ 0 w 1107772"/>
                <a:gd name="connsiteY7" fmla="*/ 322470 h 349992"/>
                <a:gd name="connsiteX8" fmla="*/ 27522 w 1107772"/>
                <a:gd name="connsiteY8" fmla="*/ 349992 h 349992"/>
                <a:gd name="connsiteX9" fmla="*/ 1005023 w 1107772"/>
                <a:gd name="connsiteY9" fmla="*/ 349992 h 349992"/>
                <a:gd name="connsiteX10" fmla="*/ 1024288 w 1107772"/>
                <a:gd name="connsiteY10" fmla="*/ 342194 h 349992"/>
                <a:gd name="connsiteX11" fmla="*/ 1099975 w 1107772"/>
                <a:gd name="connsiteY11" fmla="*/ 266508 h 349992"/>
                <a:gd name="connsiteX12" fmla="*/ 1107773 w 1107772"/>
                <a:gd name="connsiteY12" fmla="*/ 246783 h 34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7772" h="349992">
                  <a:moveTo>
                    <a:pt x="1107773" y="246783"/>
                  </a:moveTo>
                  <a:lnTo>
                    <a:pt x="1107773" y="27522"/>
                  </a:lnTo>
                  <a:cubicBezTo>
                    <a:pt x="1107773" y="12385"/>
                    <a:pt x="1095388" y="0"/>
                    <a:pt x="1080250" y="0"/>
                  </a:cubicBezTo>
                  <a:lnTo>
                    <a:pt x="108713" y="0"/>
                  </a:lnTo>
                  <a:cubicBezTo>
                    <a:pt x="101374" y="0"/>
                    <a:pt x="94493" y="2752"/>
                    <a:pt x="89447" y="7798"/>
                  </a:cubicBezTo>
                  <a:lnTo>
                    <a:pt x="7798" y="89448"/>
                  </a:lnTo>
                  <a:cubicBezTo>
                    <a:pt x="2752" y="94493"/>
                    <a:pt x="0" y="101374"/>
                    <a:pt x="0" y="108713"/>
                  </a:cubicBezTo>
                  <a:lnTo>
                    <a:pt x="0" y="322470"/>
                  </a:lnTo>
                  <a:cubicBezTo>
                    <a:pt x="0" y="337607"/>
                    <a:pt x="12385" y="349992"/>
                    <a:pt x="27522" y="349992"/>
                  </a:cubicBezTo>
                  <a:lnTo>
                    <a:pt x="1005023" y="349992"/>
                  </a:lnTo>
                  <a:cubicBezTo>
                    <a:pt x="1012362" y="349992"/>
                    <a:pt x="1019242" y="347240"/>
                    <a:pt x="1024288" y="342194"/>
                  </a:cubicBezTo>
                  <a:lnTo>
                    <a:pt x="1099975" y="266508"/>
                  </a:lnTo>
                  <a:cubicBezTo>
                    <a:pt x="1105020" y="261003"/>
                    <a:pt x="1107773" y="254123"/>
                    <a:pt x="1107773" y="246783"/>
                  </a:cubicBezTo>
                  <a:close/>
                </a:path>
              </a:pathLst>
            </a:custGeom>
            <a:solidFill>
              <a:schemeClr val="accent1"/>
            </a:solidFill>
            <a:ln w="45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7FC0544-3762-30A3-30E8-F8E2031706D9}"/>
                </a:ext>
              </a:extLst>
            </p:cNvPr>
            <p:cNvSpPr txBox="1"/>
            <p:nvPr/>
          </p:nvSpPr>
          <p:spPr>
            <a:xfrm>
              <a:off x="2646953" y="2545079"/>
              <a:ext cx="41998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000" b="1">
                  <a:solidFill>
                    <a:schemeClr val="bg1"/>
                  </a:solidFill>
                  <a:latin typeface="+mj-lt"/>
                </a:rPr>
                <a:t>CODER</a:t>
              </a:r>
              <a:endParaRPr lang="en-US" sz="1000" b="1" dirty="0" err="1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40" name="Google Shape;436;p14">
            <a:extLst>
              <a:ext uri="{FF2B5EF4-FFF2-40B4-BE49-F238E27FC236}">
                <a16:creationId xmlns:a16="http://schemas.microsoft.com/office/drawing/2014/main" id="{B2EE375F-4A1A-BD5B-9534-E2B8F2EBF668}"/>
              </a:ext>
            </a:extLst>
          </p:cNvPr>
          <p:cNvSpPr txBox="1"/>
          <p:nvPr/>
        </p:nvSpPr>
        <p:spPr>
          <a:xfrm>
            <a:off x="9069387" y="5400761"/>
            <a:ext cx="2404872" cy="5935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100">
                <a:solidFill>
                  <a:schemeClr val="bg2"/>
                </a:solidFill>
              </a:rPr>
              <a:t>Show top skills or wins to build expertise trust. Add a key success to confirm their track record.</a:t>
            </a:r>
          </a:p>
        </p:txBody>
      </p:sp>
      <p:sp>
        <p:nvSpPr>
          <p:cNvPr id="41" name="Google Shape;437;p14">
            <a:extLst>
              <a:ext uri="{FF2B5EF4-FFF2-40B4-BE49-F238E27FC236}">
                <a16:creationId xmlns:a16="http://schemas.microsoft.com/office/drawing/2014/main" id="{C8D1710E-AABE-1839-8CE5-1F9AE1943288}"/>
              </a:ext>
            </a:extLst>
          </p:cNvPr>
          <p:cNvSpPr txBox="1"/>
          <p:nvPr/>
        </p:nvSpPr>
        <p:spPr>
          <a:xfrm>
            <a:off x="9069387" y="4949455"/>
            <a:ext cx="215016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sym typeface="Montserrat"/>
              </a:rPr>
              <a:t>JOHN DOE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BE9B836-0385-EC18-7DF8-3EA25C96AE16}"/>
              </a:ext>
            </a:extLst>
          </p:cNvPr>
          <p:cNvGrpSpPr/>
          <p:nvPr/>
        </p:nvGrpSpPr>
        <p:grpSpPr>
          <a:xfrm>
            <a:off x="9069387" y="4505964"/>
            <a:ext cx="1044270" cy="349992"/>
            <a:chOff x="2303059" y="2447027"/>
            <a:chExt cx="1107772" cy="349992"/>
          </a:xfrm>
        </p:grpSpPr>
        <p:sp>
          <p:nvSpPr>
            <p:cNvPr id="44" name="Graphic 7">
              <a:extLst>
                <a:ext uri="{FF2B5EF4-FFF2-40B4-BE49-F238E27FC236}">
                  <a16:creationId xmlns:a16="http://schemas.microsoft.com/office/drawing/2014/main" id="{BA61435F-D604-3FF4-CF75-45BF4E2011F9}"/>
                </a:ext>
              </a:extLst>
            </p:cNvPr>
            <p:cNvSpPr/>
            <p:nvPr/>
          </p:nvSpPr>
          <p:spPr>
            <a:xfrm>
              <a:off x="2303059" y="2447027"/>
              <a:ext cx="1107772" cy="349992"/>
            </a:xfrm>
            <a:custGeom>
              <a:avLst/>
              <a:gdLst>
                <a:gd name="connsiteX0" fmla="*/ 1107773 w 1107772"/>
                <a:gd name="connsiteY0" fmla="*/ 246783 h 349992"/>
                <a:gd name="connsiteX1" fmla="*/ 1107773 w 1107772"/>
                <a:gd name="connsiteY1" fmla="*/ 27522 h 349992"/>
                <a:gd name="connsiteX2" fmla="*/ 1080250 w 1107772"/>
                <a:gd name="connsiteY2" fmla="*/ 0 h 349992"/>
                <a:gd name="connsiteX3" fmla="*/ 108713 w 1107772"/>
                <a:gd name="connsiteY3" fmla="*/ 0 h 349992"/>
                <a:gd name="connsiteX4" fmla="*/ 89447 w 1107772"/>
                <a:gd name="connsiteY4" fmla="*/ 7798 h 349992"/>
                <a:gd name="connsiteX5" fmla="*/ 7798 w 1107772"/>
                <a:gd name="connsiteY5" fmla="*/ 89448 h 349992"/>
                <a:gd name="connsiteX6" fmla="*/ 0 w 1107772"/>
                <a:gd name="connsiteY6" fmla="*/ 108713 h 349992"/>
                <a:gd name="connsiteX7" fmla="*/ 0 w 1107772"/>
                <a:gd name="connsiteY7" fmla="*/ 322470 h 349992"/>
                <a:gd name="connsiteX8" fmla="*/ 27522 w 1107772"/>
                <a:gd name="connsiteY8" fmla="*/ 349992 h 349992"/>
                <a:gd name="connsiteX9" fmla="*/ 1005023 w 1107772"/>
                <a:gd name="connsiteY9" fmla="*/ 349992 h 349992"/>
                <a:gd name="connsiteX10" fmla="*/ 1024288 w 1107772"/>
                <a:gd name="connsiteY10" fmla="*/ 342194 h 349992"/>
                <a:gd name="connsiteX11" fmla="*/ 1099975 w 1107772"/>
                <a:gd name="connsiteY11" fmla="*/ 266508 h 349992"/>
                <a:gd name="connsiteX12" fmla="*/ 1107773 w 1107772"/>
                <a:gd name="connsiteY12" fmla="*/ 246783 h 34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7772" h="349992">
                  <a:moveTo>
                    <a:pt x="1107773" y="246783"/>
                  </a:moveTo>
                  <a:lnTo>
                    <a:pt x="1107773" y="27522"/>
                  </a:lnTo>
                  <a:cubicBezTo>
                    <a:pt x="1107773" y="12385"/>
                    <a:pt x="1095388" y="0"/>
                    <a:pt x="1080250" y="0"/>
                  </a:cubicBezTo>
                  <a:lnTo>
                    <a:pt x="108713" y="0"/>
                  </a:lnTo>
                  <a:cubicBezTo>
                    <a:pt x="101374" y="0"/>
                    <a:pt x="94493" y="2752"/>
                    <a:pt x="89447" y="7798"/>
                  </a:cubicBezTo>
                  <a:lnTo>
                    <a:pt x="7798" y="89448"/>
                  </a:lnTo>
                  <a:cubicBezTo>
                    <a:pt x="2752" y="94493"/>
                    <a:pt x="0" y="101374"/>
                    <a:pt x="0" y="108713"/>
                  </a:cubicBezTo>
                  <a:lnTo>
                    <a:pt x="0" y="322470"/>
                  </a:lnTo>
                  <a:cubicBezTo>
                    <a:pt x="0" y="337607"/>
                    <a:pt x="12385" y="349992"/>
                    <a:pt x="27522" y="349992"/>
                  </a:cubicBezTo>
                  <a:lnTo>
                    <a:pt x="1005023" y="349992"/>
                  </a:lnTo>
                  <a:cubicBezTo>
                    <a:pt x="1012362" y="349992"/>
                    <a:pt x="1019242" y="347240"/>
                    <a:pt x="1024288" y="342194"/>
                  </a:cubicBezTo>
                  <a:lnTo>
                    <a:pt x="1099975" y="266508"/>
                  </a:lnTo>
                  <a:cubicBezTo>
                    <a:pt x="1105020" y="261003"/>
                    <a:pt x="1107773" y="254123"/>
                    <a:pt x="1107773" y="246783"/>
                  </a:cubicBezTo>
                  <a:close/>
                </a:path>
              </a:pathLst>
            </a:custGeom>
            <a:solidFill>
              <a:schemeClr val="accent1"/>
            </a:solidFill>
            <a:ln w="45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0E882C6-A4A4-4A1D-B22D-D32786A0E9BE}"/>
                </a:ext>
              </a:extLst>
            </p:cNvPr>
            <p:cNvSpPr txBox="1"/>
            <p:nvPr/>
          </p:nvSpPr>
          <p:spPr>
            <a:xfrm>
              <a:off x="2607828" y="2545079"/>
              <a:ext cx="498241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000" b="1">
                  <a:solidFill>
                    <a:schemeClr val="bg1"/>
                  </a:solidFill>
                  <a:latin typeface="+mj-lt"/>
                </a:rPr>
                <a:t>TESTER</a:t>
              </a:r>
              <a:endParaRPr lang="en-US" sz="1000" b="1" dirty="0" err="1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2154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176962-ADF2-7C2E-5E9D-A5AB7BBB6B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raphic 49">
            <a:extLst>
              <a:ext uri="{FF2B5EF4-FFF2-40B4-BE49-F238E27FC236}">
                <a16:creationId xmlns:a16="http://schemas.microsoft.com/office/drawing/2014/main" id="{29A3FFDC-EB1A-4AFB-C30C-D10054B1BC1C}"/>
              </a:ext>
            </a:extLst>
          </p:cNvPr>
          <p:cNvSpPr/>
          <p:nvPr/>
        </p:nvSpPr>
        <p:spPr>
          <a:xfrm>
            <a:off x="7193373" y="1789086"/>
            <a:ext cx="4430165" cy="4300742"/>
          </a:xfrm>
          <a:custGeom>
            <a:avLst/>
            <a:gdLst>
              <a:gd name="connsiteX0" fmla="*/ 463868 w 3325177"/>
              <a:gd name="connsiteY0" fmla="*/ 0 h 3228035"/>
              <a:gd name="connsiteX1" fmla="*/ 3208020 w 3325177"/>
              <a:gd name="connsiteY1" fmla="*/ 0 h 3228035"/>
              <a:gd name="connsiteX2" fmla="*/ 3325178 w 3325177"/>
              <a:gd name="connsiteY2" fmla="*/ 117158 h 3228035"/>
              <a:gd name="connsiteX3" fmla="*/ 3325178 w 3325177"/>
              <a:gd name="connsiteY3" fmla="*/ 2787968 h 3228035"/>
              <a:gd name="connsiteX4" fmla="*/ 3291840 w 3325177"/>
              <a:gd name="connsiteY4" fmla="*/ 2871788 h 3228035"/>
              <a:gd name="connsiteX5" fmla="*/ 2968943 w 3325177"/>
              <a:gd name="connsiteY5" fmla="*/ 3194685 h 3228035"/>
              <a:gd name="connsiteX6" fmla="*/ 2887028 w 3325177"/>
              <a:gd name="connsiteY6" fmla="*/ 3228023 h 3228035"/>
              <a:gd name="connsiteX7" fmla="*/ 117158 w 3325177"/>
              <a:gd name="connsiteY7" fmla="*/ 3228023 h 3228035"/>
              <a:gd name="connsiteX8" fmla="*/ 0 w 3325177"/>
              <a:gd name="connsiteY8" fmla="*/ 3111818 h 3228035"/>
              <a:gd name="connsiteX9" fmla="*/ 0 w 3325177"/>
              <a:gd name="connsiteY9" fmla="*/ 463868 h 3228035"/>
              <a:gd name="connsiteX10" fmla="*/ 33338 w 3325177"/>
              <a:gd name="connsiteY10" fmla="*/ 381953 h 3228035"/>
              <a:gd name="connsiteX11" fmla="*/ 381953 w 3325177"/>
              <a:gd name="connsiteY11" fmla="*/ 33338 h 3228035"/>
              <a:gd name="connsiteX12" fmla="*/ 463868 w 3325177"/>
              <a:gd name="connsiteY12" fmla="*/ 0 h 3228035"/>
              <a:gd name="connsiteX13" fmla="*/ 463868 w 3325177"/>
              <a:gd name="connsiteY13" fmla="*/ 0 h 3228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25177" h="3228035">
                <a:moveTo>
                  <a:pt x="463868" y="0"/>
                </a:moveTo>
                <a:lnTo>
                  <a:pt x="3208020" y="0"/>
                </a:lnTo>
                <a:cubicBezTo>
                  <a:pt x="3272790" y="0"/>
                  <a:pt x="3325178" y="53340"/>
                  <a:pt x="3325178" y="117158"/>
                </a:cubicBezTo>
                <a:lnTo>
                  <a:pt x="3325178" y="2787968"/>
                </a:lnTo>
                <a:cubicBezTo>
                  <a:pt x="3325178" y="2819400"/>
                  <a:pt x="3313748" y="2848928"/>
                  <a:pt x="3291840" y="2871788"/>
                </a:cubicBezTo>
                <a:lnTo>
                  <a:pt x="2968943" y="3194685"/>
                </a:lnTo>
                <a:cubicBezTo>
                  <a:pt x="2947035" y="3216593"/>
                  <a:pt x="2918460" y="3228023"/>
                  <a:pt x="2887028" y="3228023"/>
                </a:cubicBezTo>
                <a:lnTo>
                  <a:pt x="117158" y="3228023"/>
                </a:lnTo>
                <a:cubicBezTo>
                  <a:pt x="53340" y="3228975"/>
                  <a:pt x="0" y="3175635"/>
                  <a:pt x="0" y="3111818"/>
                </a:cubicBezTo>
                <a:lnTo>
                  <a:pt x="0" y="463868"/>
                </a:lnTo>
                <a:cubicBezTo>
                  <a:pt x="0" y="432435"/>
                  <a:pt x="11430" y="402908"/>
                  <a:pt x="33338" y="381953"/>
                </a:cubicBezTo>
                <a:lnTo>
                  <a:pt x="381953" y="33338"/>
                </a:lnTo>
                <a:cubicBezTo>
                  <a:pt x="403860" y="11430"/>
                  <a:pt x="433388" y="0"/>
                  <a:pt x="463868" y="0"/>
                </a:cubicBezTo>
                <a:lnTo>
                  <a:pt x="463868" y="0"/>
                </a:ln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B2C44A2-89E3-25DD-6B0A-314B868CE7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2903206A-C13D-D09A-9023-E7EE04799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Join Our Game Quest</a:t>
            </a:r>
            <a:endParaRPr lang="en-US" b="1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755FC43-21D5-7EFB-D463-8E8BDFA8996E}"/>
              </a:ext>
            </a:extLst>
          </p:cNvPr>
          <p:cNvGrpSpPr/>
          <p:nvPr/>
        </p:nvGrpSpPr>
        <p:grpSpPr>
          <a:xfrm>
            <a:off x="571500" y="457200"/>
            <a:ext cx="1107772" cy="349992"/>
            <a:chOff x="2303059" y="2447027"/>
            <a:chExt cx="1107772" cy="349992"/>
          </a:xfrm>
        </p:grpSpPr>
        <p:sp>
          <p:nvSpPr>
            <p:cNvPr id="24" name="Graphic 7">
              <a:extLst>
                <a:ext uri="{FF2B5EF4-FFF2-40B4-BE49-F238E27FC236}">
                  <a16:creationId xmlns:a16="http://schemas.microsoft.com/office/drawing/2014/main" id="{9883F815-D8C0-B22D-5C7D-6942398E3FB3}"/>
                </a:ext>
              </a:extLst>
            </p:cNvPr>
            <p:cNvSpPr/>
            <p:nvPr/>
          </p:nvSpPr>
          <p:spPr>
            <a:xfrm>
              <a:off x="2303059" y="2447027"/>
              <a:ext cx="1107772" cy="349992"/>
            </a:xfrm>
            <a:custGeom>
              <a:avLst/>
              <a:gdLst>
                <a:gd name="connsiteX0" fmla="*/ 1107773 w 1107772"/>
                <a:gd name="connsiteY0" fmla="*/ 246783 h 349992"/>
                <a:gd name="connsiteX1" fmla="*/ 1107773 w 1107772"/>
                <a:gd name="connsiteY1" fmla="*/ 27522 h 349992"/>
                <a:gd name="connsiteX2" fmla="*/ 1080250 w 1107772"/>
                <a:gd name="connsiteY2" fmla="*/ 0 h 349992"/>
                <a:gd name="connsiteX3" fmla="*/ 108713 w 1107772"/>
                <a:gd name="connsiteY3" fmla="*/ 0 h 349992"/>
                <a:gd name="connsiteX4" fmla="*/ 89447 w 1107772"/>
                <a:gd name="connsiteY4" fmla="*/ 7798 h 349992"/>
                <a:gd name="connsiteX5" fmla="*/ 7798 w 1107772"/>
                <a:gd name="connsiteY5" fmla="*/ 89448 h 349992"/>
                <a:gd name="connsiteX6" fmla="*/ 0 w 1107772"/>
                <a:gd name="connsiteY6" fmla="*/ 108713 h 349992"/>
                <a:gd name="connsiteX7" fmla="*/ 0 w 1107772"/>
                <a:gd name="connsiteY7" fmla="*/ 322470 h 349992"/>
                <a:gd name="connsiteX8" fmla="*/ 27522 w 1107772"/>
                <a:gd name="connsiteY8" fmla="*/ 349992 h 349992"/>
                <a:gd name="connsiteX9" fmla="*/ 1005023 w 1107772"/>
                <a:gd name="connsiteY9" fmla="*/ 349992 h 349992"/>
                <a:gd name="connsiteX10" fmla="*/ 1024288 w 1107772"/>
                <a:gd name="connsiteY10" fmla="*/ 342194 h 349992"/>
                <a:gd name="connsiteX11" fmla="*/ 1099975 w 1107772"/>
                <a:gd name="connsiteY11" fmla="*/ 266508 h 349992"/>
                <a:gd name="connsiteX12" fmla="*/ 1107773 w 1107772"/>
                <a:gd name="connsiteY12" fmla="*/ 246783 h 34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7772" h="349992">
                  <a:moveTo>
                    <a:pt x="1107773" y="246783"/>
                  </a:moveTo>
                  <a:lnTo>
                    <a:pt x="1107773" y="27522"/>
                  </a:lnTo>
                  <a:cubicBezTo>
                    <a:pt x="1107773" y="12385"/>
                    <a:pt x="1095388" y="0"/>
                    <a:pt x="1080250" y="0"/>
                  </a:cubicBezTo>
                  <a:lnTo>
                    <a:pt x="108713" y="0"/>
                  </a:lnTo>
                  <a:cubicBezTo>
                    <a:pt x="101374" y="0"/>
                    <a:pt x="94493" y="2752"/>
                    <a:pt x="89447" y="7798"/>
                  </a:cubicBezTo>
                  <a:lnTo>
                    <a:pt x="7798" y="89448"/>
                  </a:lnTo>
                  <a:cubicBezTo>
                    <a:pt x="2752" y="94493"/>
                    <a:pt x="0" y="101374"/>
                    <a:pt x="0" y="108713"/>
                  </a:cubicBezTo>
                  <a:lnTo>
                    <a:pt x="0" y="322470"/>
                  </a:lnTo>
                  <a:cubicBezTo>
                    <a:pt x="0" y="337607"/>
                    <a:pt x="12385" y="349992"/>
                    <a:pt x="27522" y="349992"/>
                  </a:cubicBezTo>
                  <a:lnTo>
                    <a:pt x="1005023" y="349992"/>
                  </a:lnTo>
                  <a:cubicBezTo>
                    <a:pt x="1012362" y="349992"/>
                    <a:pt x="1019242" y="347240"/>
                    <a:pt x="1024288" y="342194"/>
                  </a:cubicBezTo>
                  <a:lnTo>
                    <a:pt x="1099975" y="266508"/>
                  </a:lnTo>
                  <a:cubicBezTo>
                    <a:pt x="1105020" y="261003"/>
                    <a:pt x="1107773" y="254123"/>
                    <a:pt x="1107773" y="246783"/>
                  </a:cubicBezTo>
                  <a:close/>
                </a:path>
              </a:pathLst>
            </a:custGeom>
            <a:solidFill>
              <a:schemeClr val="accent1"/>
            </a:solidFill>
            <a:ln w="456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9593DFB-F811-F8D3-D5A9-A23A87E3C87F}"/>
                </a:ext>
              </a:extLst>
            </p:cNvPr>
            <p:cNvSpPr txBox="1"/>
            <p:nvPr/>
          </p:nvSpPr>
          <p:spPr>
            <a:xfrm>
              <a:off x="2396884" y="2545079"/>
              <a:ext cx="920125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000" b="1">
                  <a:solidFill>
                    <a:schemeClr val="bg1"/>
                  </a:solidFill>
                  <a:latin typeface="+mj-lt"/>
                </a:rPr>
                <a:t>CLOSING SLIDE</a:t>
              </a:r>
              <a:endParaRPr lang="en-US" sz="1000" b="1" dirty="0" err="1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C8B2190-387C-1B43-CE22-9D465209E923}"/>
              </a:ext>
            </a:extLst>
          </p:cNvPr>
          <p:cNvGrpSpPr/>
          <p:nvPr/>
        </p:nvGrpSpPr>
        <p:grpSpPr>
          <a:xfrm>
            <a:off x="7837488" y="2293217"/>
            <a:ext cx="3194050" cy="3288650"/>
            <a:chOff x="7837488" y="2313589"/>
            <a:chExt cx="3194050" cy="3288650"/>
          </a:xfrm>
        </p:grpSpPr>
        <p:sp>
          <p:nvSpPr>
            <p:cNvPr id="5" name="Graphic 3">
              <a:extLst>
                <a:ext uri="{FF2B5EF4-FFF2-40B4-BE49-F238E27FC236}">
                  <a16:creationId xmlns:a16="http://schemas.microsoft.com/office/drawing/2014/main" id="{BB32C324-0B73-C2A6-7D96-2EC8DEA7458A}"/>
                </a:ext>
              </a:extLst>
            </p:cNvPr>
            <p:cNvSpPr/>
            <p:nvPr/>
          </p:nvSpPr>
          <p:spPr>
            <a:xfrm>
              <a:off x="7837488" y="2313589"/>
              <a:ext cx="649288" cy="648965"/>
            </a:xfrm>
            <a:custGeom>
              <a:avLst/>
              <a:gdLst>
                <a:gd name="connsiteX0" fmla="*/ 233363 w 1914525"/>
                <a:gd name="connsiteY0" fmla="*/ 0 h 1913572"/>
                <a:gd name="connsiteX1" fmla="*/ 1838325 w 1914525"/>
                <a:gd name="connsiteY1" fmla="*/ 0 h 1913572"/>
                <a:gd name="connsiteX2" fmla="*/ 1908810 w 1914525"/>
                <a:gd name="connsiteY2" fmla="*/ 41910 h 1913572"/>
                <a:gd name="connsiteX3" fmla="*/ 1914525 w 1914525"/>
                <a:gd name="connsiteY3" fmla="*/ 65723 h 1913572"/>
                <a:gd name="connsiteX4" fmla="*/ 1914525 w 1914525"/>
                <a:gd name="connsiteY4" fmla="*/ 1716405 h 1913572"/>
                <a:gd name="connsiteX5" fmla="*/ 1897380 w 1914525"/>
                <a:gd name="connsiteY5" fmla="*/ 1753553 h 1913572"/>
                <a:gd name="connsiteX6" fmla="*/ 1735455 w 1914525"/>
                <a:gd name="connsiteY6" fmla="*/ 1898333 h 1913572"/>
                <a:gd name="connsiteX7" fmla="*/ 1716405 w 1914525"/>
                <a:gd name="connsiteY7" fmla="*/ 1909763 h 1913572"/>
                <a:gd name="connsiteX8" fmla="*/ 1695450 w 1914525"/>
                <a:gd name="connsiteY8" fmla="*/ 1913573 h 1913572"/>
                <a:gd name="connsiteX9" fmla="*/ 76200 w 1914525"/>
                <a:gd name="connsiteY9" fmla="*/ 1913573 h 1913572"/>
                <a:gd name="connsiteX10" fmla="*/ 5715 w 1914525"/>
                <a:gd name="connsiteY10" fmla="*/ 1871663 h 1913572"/>
                <a:gd name="connsiteX11" fmla="*/ 0 w 1914525"/>
                <a:gd name="connsiteY11" fmla="*/ 1844993 h 1913572"/>
                <a:gd name="connsiteX12" fmla="*/ 0 w 1914525"/>
                <a:gd name="connsiteY12" fmla="*/ 208598 h 1913572"/>
                <a:gd name="connsiteX13" fmla="*/ 17145 w 1914525"/>
                <a:gd name="connsiteY13" fmla="*/ 171450 h 1913572"/>
                <a:gd name="connsiteX14" fmla="*/ 191453 w 1914525"/>
                <a:gd name="connsiteY14" fmla="*/ 15240 h 1913572"/>
                <a:gd name="connsiteX15" fmla="*/ 233363 w 1914525"/>
                <a:gd name="connsiteY15" fmla="*/ 0 h 1913572"/>
                <a:gd name="connsiteX16" fmla="*/ 233363 w 1914525"/>
                <a:gd name="connsiteY16" fmla="*/ 0 h 1913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14525" h="1913572">
                  <a:moveTo>
                    <a:pt x="233363" y="0"/>
                  </a:moveTo>
                  <a:lnTo>
                    <a:pt x="1838325" y="0"/>
                  </a:lnTo>
                  <a:cubicBezTo>
                    <a:pt x="1869758" y="0"/>
                    <a:pt x="1897380" y="17145"/>
                    <a:pt x="1908810" y="41910"/>
                  </a:cubicBezTo>
                  <a:lnTo>
                    <a:pt x="1914525" y="65723"/>
                  </a:lnTo>
                  <a:lnTo>
                    <a:pt x="1914525" y="1716405"/>
                  </a:lnTo>
                  <a:cubicBezTo>
                    <a:pt x="1914525" y="1730693"/>
                    <a:pt x="1908810" y="1744028"/>
                    <a:pt x="1897380" y="1753553"/>
                  </a:cubicBezTo>
                  <a:lnTo>
                    <a:pt x="1735455" y="1898333"/>
                  </a:lnTo>
                  <a:cubicBezTo>
                    <a:pt x="1729740" y="1903095"/>
                    <a:pt x="1723073" y="1906905"/>
                    <a:pt x="1716405" y="1909763"/>
                  </a:cubicBezTo>
                  <a:lnTo>
                    <a:pt x="1695450" y="1913573"/>
                  </a:lnTo>
                  <a:lnTo>
                    <a:pt x="76200" y="1913573"/>
                  </a:lnTo>
                  <a:cubicBezTo>
                    <a:pt x="44768" y="1913573"/>
                    <a:pt x="17145" y="1896428"/>
                    <a:pt x="5715" y="1871663"/>
                  </a:cubicBezTo>
                  <a:lnTo>
                    <a:pt x="0" y="1844993"/>
                  </a:lnTo>
                  <a:lnTo>
                    <a:pt x="0" y="208598"/>
                  </a:lnTo>
                  <a:cubicBezTo>
                    <a:pt x="0" y="194310"/>
                    <a:pt x="6668" y="180975"/>
                    <a:pt x="17145" y="171450"/>
                  </a:cubicBezTo>
                  <a:lnTo>
                    <a:pt x="191453" y="15240"/>
                  </a:lnTo>
                  <a:cubicBezTo>
                    <a:pt x="202883" y="5715"/>
                    <a:pt x="218123" y="0"/>
                    <a:pt x="233363" y="0"/>
                  </a:cubicBezTo>
                  <a:lnTo>
                    <a:pt x="23336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2ADF78F-3BF6-5580-8770-145F9B07F82C}"/>
                </a:ext>
              </a:extLst>
            </p:cNvPr>
            <p:cNvGrpSpPr/>
            <p:nvPr/>
          </p:nvGrpSpPr>
          <p:grpSpPr>
            <a:xfrm>
              <a:off x="8777288" y="2393681"/>
              <a:ext cx="2254250" cy="488779"/>
              <a:chOff x="8699500" y="4578983"/>
              <a:chExt cx="3492500" cy="488779"/>
            </a:xfrm>
          </p:grpSpPr>
          <p:sp>
            <p:nvSpPr>
              <p:cNvPr id="7" name="Google Shape;437;p14">
                <a:extLst>
                  <a:ext uri="{FF2B5EF4-FFF2-40B4-BE49-F238E27FC236}">
                    <a16:creationId xmlns:a16="http://schemas.microsoft.com/office/drawing/2014/main" id="{E656465F-96E8-A8D6-A438-3DF01917F1A5}"/>
                  </a:ext>
                </a:extLst>
              </p:cNvPr>
              <p:cNvSpPr txBox="1"/>
              <p:nvPr/>
            </p:nvSpPr>
            <p:spPr>
              <a:xfrm>
                <a:off x="8699500" y="4578983"/>
                <a:ext cx="3492500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lang="en-US"/>
                </a:defPPr>
                <a:lvl1pPr marR="0" lvl="0" indent="770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  <a:defRPr sz="1600" b="0" i="0" u="none" strike="noStrike" cap="none" spc="50">
                    <a:solidFill>
                      <a:schemeClr val="tx2"/>
                    </a:solidFill>
                    <a:latin typeface="Oswald Medium" pitchFamily="2" charset="0"/>
                    <a:ea typeface="Montserrat"/>
                    <a:cs typeface="Montserrat"/>
                  </a:defRPr>
                </a:lvl1pPr>
                <a:lvl2pPr marR="0" lvl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2pPr>
                <a:lvl3pPr marR="0" lvl="2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3pPr>
                <a:lvl4pPr marR="0" lvl="3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4pPr>
                <a:lvl5pPr marR="0" lvl="4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5pPr>
                <a:lvl6pPr marR="0" lvl="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6pPr>
                <a:lvl7pPr marR="0" lvl="6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7pPr>
                <a:lvl8pPr marR="0" lvl="7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8pPr>
                <a:lvl9pPr marR="0" lvl="8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9pPr>
              </a:lstStyle>
              <a:p>
                <a:r>
                  <a:rPr lang="en-GB" b="1">
                    <a:latin typeface="+mj-lt"/>
                    <a:sym typeface="Montserrat"/>
                  </a:rPr>
                  <a:t>Address</a:t>
                </a:r>
              </a:p>
            </p:txBody>
          </p:sp>
          <p:sp>
            <p:nvSpPr>
              <p:cNvPr id="8" name="Google Shape;436;p14">
                <a:extLst>
                  <a:ext uri="{FF2B5EF4-FFF2-40B4-BE49-F238E27FC236}">
                    <a16:creationId xmlns:a16="http://schemas.microsoft.com/office/drawing/2014/main" id="{CB793551-8C73-5328-E72E-6FF0BE74FB66}"/>
                  </a:ext>
                </a:extLst>
              </p:cNvPr>
              <p:cNvSpPr txBox="1"/>
              <p:nvPr/>
            </p:nvSpPr>
            <p:spPr>
              <a:xfrm>
                <a:off x="8699500" y="4863475"/>
                <a:ext cx="3492500" cy="2042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bg2"/>
                    </a:solidFill>
                  </a:rPr>
                  <a:t>1 Nuzum Court Buffalo, NY</a:t>
                </a:r>
              </a:p>
            </p:txBody>
          </p:sp>
        </p:grpSp>
        <p:sp>
          <p:nvSpPr>
            <p:cNvPr id="15" name="Graphic 3">
              <a:extLst>
                <a:ext uri="{FF2B5EF4-FFF2-40B4-BE49-F238E27FC236}">
                  <a16:creationId xmlns:a16="http://schemas.microsoft.com/office/drawing/2014/main" id="{3658DD4E-2115-FD93-9A9A-A38EF1C1CA35}"/>
                </a:ext>
              </a:extLst>
            </p:cNvPr>
            <p:cNvSpPr/>
            <p:nvPr/>
          </p:nvSpPr>
          <p:spPr>
            <a:xfrm>
              <a:off x="7837488" y="3193484"/>
              <a:ext cx="649288" cy="648965"/>
            </a:xfrm>
            <a:custGeom>
              <a:avLst/>
              <a:gdLst>
                <a:gd name="connsiteX0" fmla="*/ 233363 w 1914525"/>
                <a:gd name="connsiteY0" fmla="*/ 0 h 1913572"/>
                <a:gd name="connsiteX1" fmla="*/ 1838325 w 1914525"/>
                <a:gd name="connsiteY1" fmla="*/ 0 h 1913572"/>
                <a:gd name="connsiteX2" fmla="*/ 1908810 w 1914525"/>
                <a:gd name="connsiteY2" fmla="*/ 41910 h 1913572"/>
                <a:gd name="connsiteX3" fmla="*/ 1914525 w 1914525"/>
                <a:gd name="connsiteY3" fmla="*/ 65723 h 1913572"/>
                <a:gd name="connsiteX4" fmla="*/ 1914525 w 1914525"/>
                <a:gd name="connsiteY4" fmla="*/ 1716405 h 1913572"/>
                <a:gd name="connsiteX5" fmla="*/ 1897380 w 1914525"/>
                <a:gd name="connsiteY5" fmla="*/ 1753553 h 1913572"/>
                <a:gd name="connsiteX6" fmla="*/ 1735455 w 1914525"/>
                <a:gd name="connsiteY6" fmla="*/ 1898333 h 1913572"/>
                <a:gd name="connsiteX7" fmla="*/ 1716405 w 1914525"/>
                <a:gd name="connsiteY7" fmla="*/ 1909763 h 1913572"/>
                <a:gd name="connsiteX8" fmla="*/ 1695450 w 1914525"/>
                <a:gd name="connsiteY8" fmla="*/ 1913573 h 1913572"/>
                <a:gd name="connsiteX9" fmla="*/ 76200 w 1914525"/>
                <a:gd name="connsiteY9" fmla="*/ 1913573 h 1913572"/>
                <a:gd name="connsiteX10" fmla="*/ 5715 w 1914525"/>
                <a:gd name="connsiteY10" fmla="*/ 1871663 h 1913572"/>
                <a:gd name="connsiteX11" fmla="*/ 0 w 1914525"/>
                <a:gd name="connsiteY11" fmla="*/ 1844993 h 1913572"/>
                <a:gd name="connsiteX12" fmla="*/ 0 w 1914525"/>
                <a:gd name="connsiteY12" fmla="*/ 208598 h 1913572"/>
                <a:gd name="connsiteX13" fmla="*/ 17145 w 1914525"/>
                <a:gd name="connsiteY13" fmla="*/ 171450 h 1913572"/>
                <a:gd name="connsiteX14" fmla="*/ 191453 w 1914525"/>
                <a:gd name="connsiteY14" fmla="*/ 15240 h 1913572"/>
                <a:gd name="connsiteX15" fmla="*/ 233363 w 1914525"/>
                <a:gd name="connsiteY15" fmla="*/ 0 h 1913572"/>
                <a:gd name="connsiteX16" fmla="*/ 233363 w 1914525"/>
                <a:gd name="connsiteY16" fmla="*/ 0 h 1913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14525" h="1913572">
                  <a:moveTo>
                    <a:pt x="233363" y="0"/>
                  </a:moveTo>
                  <a:lnTo>
                    <a:pt x="1838325" y="0"/>
                  </a:lnTo>
                  <a:cubicBezTo>
                    <a:pt x="1869758" y="0"/>
                    <a:pt x="1897380" y="17145"/>
                    <a:pt x="1908810" y="41910"/>
                  </a:cubicBezTo>
                  <a:lnTo>
                    <a:pt x="1914525" y="65723"/>
                  </a:lnTo>
                  <a:lnTo>
                    <a:pt x="1914525" y="1716405"/>
                  </a:lnTo>
                  <a:cubicBezTo>
                    <a:pt x="1914525" y="1730693"/>
                    <a:pt x="1908810" y="1744028"/>
                    <a:pt x="1897380" y="1753553"/>
                  </a:cubicBezTo>
                  <a:lnTo>
                    <a:pt x="1735455" y="1898333"/>
                  </a:lnTo>
                  <a:cubicBezTo>
                    <a:pt x="1729740" y="1903095"/>
                    <a:pt x="1723073" y="1906905"/>
                    <a:pt x="1716405" y="1909763"/>
                  </a:cubicBezTo>
                  <a:lnTo>
                    <a:pt x="1695450" y="1913573"/>
                  </a:lnTo>
                  <a:lnTo>
                    <a:pt x="76200" y="1913573"/>
                  </a:lnTo>
                  <a:cubicBezTo>
                    <a:pt x="44768" y="1913573"/>
                    <a:pt x="17145" y="1896428"/>
                    <a:pt x="5715" y="1871663"/>
                  </a:cubicBezTo>
                  <a:lnTo>
                    <a:pt x="0" y="1844993"/>
                  </a:lnTo>
                  <a:lnTo>
                    <a:pt x="0" y="208598"/>
                  </a:lnTo>
                  <a:cubicBezTo>
                    <a:pt x="0" y="194310"/>
                    <a:pt x="6668" y="180975"/>
                    <a:pt x="17145" y="171450"/>
                  </a:cubicBezTo>
                  <a:lnTo>
                    <a:pt x="191453" y="15240"/>
                  </a:lnTo>
                  <a:cubicBezTo>
                    <a:pt x="202883" y="5715"/>
                    <a:pt x="218123" y="0"/>
                    <a:pt x="233363" y="0"/>
                  </a:cubicBezTo>
                  <a:lnTo>
                    <a:pt x="23336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E768347-BE05-8CA7-683A-360B4B87918A}"/>
                </a:ext>
              </a:extLst>
            </p:cNvPr>
            <p:cNvGrpSpPr/>
            <p:nvPr/>
          </p:nvGrpSpPr>
          <p:grpSpPr>
            <a:xfrm>
              <a:off x="8777288" y="3273576"/>
              <a:ext cx="2254250" cy="488779"/>
              <a:chOff x="8699500" y="4578983"/>
              <a:chExt cx="3492500" cy="488779"/>
            </a:xfrm>
          </p:grpSpPr>
          <p:sp>
            <p:nvSpPr>
              <p:cNvPr id="17" name="Google Shape;437;p14">
                <a:extLst>
                  <a:ext uri="{FF2B5EF4-FFF2-40B4-BE49-F238E27FC236}">
                    <a16:creationId xmlns:a16="http://schemas.microsoft.com/office/drawing/2014/main" id="{C81F6D3B-1072-D9DF-E12C-BC1C3A138B4D}"/>
                  </a:ext>
                </a:extLst>
              </p:cNvPr>
              <p:cNvSpPr txBox="1"/>
              <p:nvPr/>
            </p:nvSpPr>
            <p:spPr>
              <a:xfrm>
                <a:off x="8699500" y="4578983"/>
                <a:ext cx="3492500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lang="en-US"/>
                </a:defPPr>
                <a:lvl1pPr marR="0" lvl="0" indent="770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  <a:defRPr sz="1600" b="0" i="0" u="none" strike="noStrike" cap="none" spc="50">
                    <a:solidFill>
                      <a:schemeClr val="tx2"/>
                    </a:solidFill>
                    <a:latin typeface="Oswald Medium" pitchFamily="2" charset="0"/>
                    <a:ea typeface="Montserrat"/>
                    <a:cs typeface="Montserrat"/>
                  </a:defRPr>
                </a:lvl1pPr>
                <a:lvl2pPr marR="0" lvl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2pPr>
                <a:lvl3pPr marR="0" lvl="2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3pPr>
                <a:lvl4pPr marR="0" lvl="3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4pPr>
                <a:lvl5pPr marR="0" lvl="4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5pPr>
                <a:lvl6pPr marR="0" lvl="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6pPr>
                <a:lvl7pPr marR="0" lvl="6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7pPr>
                <a:lvl8pPr marR="0" lvl="7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8pPr>
                <a:lvl9pPr marR="0" lvl="8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9pPr>
              </a:lstStyle>
              <a:p>
                <a:r>
                  <a:rPr lang="en-GB" b="1">
                    <a:latin typeface="+mj-lt"/>
                    <a:sym typeface="Montserrat"/>
                  </a:rPr>
                  <a:t>Email</a:t>
                </a:r>
                <a:endParaRPr lang="en-GB" b="1">
                  <a:latin typeface="+mj-lt"/>
                  <a:sym typeface="Arial"/>
                </a:endParaRPr>
              </a:p>
            </p:txBody>
          </p:sp>
          <p:sp>
            <p:nvSpPr>
              <p:cNvPr id="18" name="Google Shape;436;p14">
                <a:extLst>
                  <a:ext uri="{FF2B5EF4-FFF2-40B4-BE49-F238E27FC236}">
                    <a16:creationId xmlns:a16="http://schemas.microsoft.com/office/drawing/2014/main" id="{6A62B2B6-BDA8-BF2D-8DD3-DBE928D846AC}"/>
                  </a:ext>
                </a:extLst>
              </p:cNvPr>
              <p:cNvSpPr txBox="1"/>
              <p:nvPr/>
            </p:nvSpPr>
            <p:spPr>
              <a:xfrm>
                <a:off x="8699500" y="4863475"/>
                <a:ext cx="3492500" cy="2042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bg2"/>
                    </a:solidFill>
                  </a:rPr>
                  <a:t>contact@ocvembor.com</a:t>
                </a:r>
              </a:p>
            </p:txBody>
          </p:sp>
        </p:grpSp>
        <p:sp>
          <p:nvSpPr>
            <p:cNvPr id="19" name="Graphic 3">
              <a:extLst>
                <a:ext uri="{FF2B5EF4-FFF2-40B4-BE49-F238E27FC236}">
                  <a16:creationId xmlns:a16="http://schemas.microsoft.com/office/drawing/2014/main" id="{EB75450D-5987-704E-048E-9D7FED94EB48}"/>
                </a:ext>
              </a:extLst>
            </p:cNvPr>
            <p:cNvSpPr/>
            <p:nvPr/>
          </p:nvSpPr>
          <p:spPr>
            <a:xfrm>
              <a:off x="7837488" y="4073379"/>
              <a:ext cx="649288" cy="648965"/>
            </a:xfrm>
            <a:custGeom>
              <a:avLst/>
              <a:gdLst>
                <a:gd name="connsiteX0" fmla="*/ 233363 w 1914525"/>
                <a:gd name="connsiteY0" fmla="*/ 0 h 1913572"/>
                <a:gd name="connsiteX1" fmla="*/ 1838325 w 1914525"/>
                <a:gd name="connsiteY1" fmla="*/ 0 h 1913572"/>
                <a:gd name="connsiteX2" fmla="*/ 1908810 w 1914525"/>
                <a:gd name="connsiteY2" fmla="*/ 41910 h 1913572"/>
                <a:gd name="connsiteX3" fmla="*/ 1914525 w 1914525"/>
                <a:gd name="connsiteY3" fmla="*/ 65723 h 1913572"/>
                <a:gd name="connsiteX4" fmla="*/ 1914525 w 1914525"/>
                <a:gd name="connsiteY4" fmla="*/ 1716405 h 1913572"/>
                <a:gd name="connsiteX5" fmla="*/ 1897380 w 1914525"/>
                <a:gd name="connsiteY5" fmla="*/ 1753553 h 1913572"/>
                <a:gd name="connsiteX6" fmla="*/ 1735455 w 1914525"/>
                <a:gd name="connsiteY6" fmla="*/ 1898333 h 1913572"/>
                <a:gd name="connsiteX7" fmla="*/ 1716405 w 1914525"/>
                <a:gd name="connsiteY7" fmla="*/ 1909763 h 1913572"/>
                <a:gd name="connsiteX8" fmla="*/ 1695450 w 1914525"/>
                <a:gd name="connsiteY8" fmla="*/ 1913573 h 1913572"/>
                <a:gd name="connsiteX9" fmla="*/ 76200 w 1914525"/>
                <a:gd name="connsiteY9" fmla="*/ 1913573 h 1913572"/>
                <a:gd name="connsiteX10" fmla="*/ 5715 w 1914525"/>
                <a:gd name="connsiteY10" fmla="*/ 1871663 h 1913572"/>
                <a:gd name="connsiteX11" fmla="*/ 0 w 1914525"/>
                <a:gd name="connsiteY11" fmla="*/ 1844993 h 1913572"/>
                <a:gd name="connsiteX12" fmla="*/ 0 w 1914525"/>
                <a:gd name="connsiteY12" fmla="*/ 208598 h 1913572"/>
                <a:gd name="connsiteX13" fmla="*/ 17145 w 1914525"/>
                <a:gd name="connsiteY13" fmla="*/ 171450 h 1913572"/>
                <a:gd name="connsiteX14" fmla="*/ 191453 w 1914525"/>
                <a:gd name="connsiteY14" fmla="*/ 15240 h 1913572"/>
                <a:gd name="connsiteX15" fmla="*/ 233363 w 1914525"/>
                <a:gd name="connsiteY15" fmla="*/ 0 h 1913572"/>
                <a:gd name="connsiteX16" fmla="*/ 233363 w 1914525"/>
                <a:gd name="connsiteY16" fmla="*/ 0 h 1913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14525" h="1913572">
                  <a:moveTo>
                    <a:pt x="233363" y="0"/>
                  </a:moveTo>
                  <a:lnTo>
                    <a:pt x="1838325" y="0"/>
                  </a:lnTo>
                  <a:cubicBezTo>
                    <a:pt x="1869758" y="0"/>
                    <a:pt x="1897380" y="17145"/>
                    <a:pt x="1908810" y="41910"/>
                  </a:cubicBezTo>
                  <a:lnTo>
                    <a:pt x="1914525" y="65723"/>
                  </a:lnTo>
                  <a:lnTo>
                    <a:pt x="1914525" y="1716405"/>
                  </a:lnTo>
                  <a:cubicBezTo>
                    <a:pt x="1914525" y="1730693"/>
                    <a:pt x="1908810" y="1744028"/>
                    <a:pt x="1897380" y="1753553"/>
                  </a:cubicBezTo>
                  <a:lnTo>
                    <a:pt x="1735455" y="1898333"/>
                  </a:lnTo>
                  <a:cubicBezTo>
                    <a:pt x="1729740" y="1903095"/>
                    <a:pt x="1723073" y="1906905"/>
                    <a:pt x="1716405" y="1909763"/>
                  </a:cubicBezTo>
                  <a:lnTo>
                    <a:pt x="1695450" y="1913573"/>
                  </a:lnTo>
                  <a:lnTo>
                    <a:pt x="76200" y="1913573"/>
                  </a:lnTo>
                  <a:cubicBezTo>
                    <a:pt x="44768" y="1913573"/>
                    <a:pt x="17145" y="1896428"/>
                    <a:pt x="5715" y="1871663"/>
                  </a:cubicBezTo>
                  <a:lnTo>
                    <a:pt x="0" y="1844993"/>
                  </a:lnTo>
                  <a:lnTo>
                    <a:pt x="0" y="208598"/>
                  </a:lnTo>
                  <a:cubicBezTo>
                    <a:pt x="0" y="194310"/>
                    <a:pt x="6668" y="180975"/>
                    <a:pt x="17145" y="171450"/>
                  </a:cubicBezTo>
                  <a:lnTo>
                    <a:pt x="191453" y="15240"/>
                  </a:lnTo>
                  <a:cubicBezTo>
                    <a:pt x="202883" y="5715"/>
                    <a:pt x="218123" y="0"/>
                    <a:pt x="233363" y="0"/>
                  </a:cubicBezTo>
                  <a:lnTo>
                    <a:pt x="23336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89DA642-4204-A8BC-B92E-0A39D1DF32A3}"/>
                </a:ext>
              </a:extLst>
            </p:cNvPr>
            <p:cNvGrpSpPr/>
            <p:nvPr/>
          </p:nvGrpSpPr>
          <p:grpSpPr>
            <a:xfrm>
              <a:off x="8777288" y="4153471"/>
              <a:ext cx="2254250" cy="488779"/>
              <a:chOff x="8699500" y="4578983"/>
              <a:chExt cx="3492500" cy="488779"/>
            </a:xfrm>
          </p:grpSpPr>
          <p:sp>
            <p:nvSpPr>
              <p:cNvPr id="21" name="Google Shape;437;p14">
                <a:extLst>
                  <a:ext uri="{FF2B5EF4-FFF2-40B4-BE49-F238E27FC236}">
                    <a16:creationId xmlns:a16="http://schemas.microsoft.com/office/drawing/2014/main" id="{39F61F3C-3264-C1BA-DFB2-7F51AF1E9538}"/>
                  </a:ext>
                </a:extLst>
              </p:cNvPr>
              <p:cNvSpPr txBox="1"/>
              <p:nvPr/>
            </p:nvSpPr>
            <p:spPr>
              <a:xfrm>
                <a:off x="8699500" y="4578983"/>
                <a:ext cx="3492500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lang="en-US"/>
                </a:defPPr>
                <a:lvl1pPr marR="0" lvl="0" indent="770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  <a:defRPr sz="1600" b="0" i="0" u="none" strike="noStrike" cap="none" spc="50">
                    <a:solidFill>
                      <a:schemeClr val="tx2"/>
                    </a:solidFill>
                    <a:latin typeface="Oswald Medium" pitchFamily="2" charset="0"/>
                    <a:ea typeface="Montserrat"/>
                    <a:cs typeface="Montserrat"/>
                  </a:defRPr>
                </a:lvl1pPr>
                <a:lvl2pPr marR="0" lvl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2pPr>
                <a:lvl3pPr marR="0" lvl="2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3pPr>
                <a:lvl4pPr marR="0" lvl="3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4pPr>
                <a:lvl5pPr marR="0" lvl="4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5pPr>
                <a:lvl6pPr marR="0" lvl="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6pPr>
                <a:lvl7pPr marR="0" lvl="6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7pPr>
                <a:lvl8pPr marR="0" lvl="7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8pPr>
                <a:lvl9pPr marR="0" lvl="8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9pPr>
              </a:lstStyle>
              <a:p>
                <a:r>
                  <a:rPr lang="en-GB" b="1">
                    <a:latin typeface="+mj-lt"/>
                    <a:sym typeface="Montserrat"/>
                  </a:rPr>
                  <a:t>Number</a:t>
                </a:r>
                <a:endParaRPr lang="en-GB" b="1">
                  <a:latin typeface="+mj-lt"/>
                  <a:sym typeface="Arial"/>
                </a:endParaRPr>
              </a:p>
            </p:txBody>
          </p:sp>
          <p:sp>
            <p:nvSpPr>
              <p:cNvPr id="26" name="Google Shape;436;p14">
                <a:extLst>
                  <a:ext uri="{FF2B5EF4-FFF2-40B4-BE49-F238E27FC236}">
                    <a16:creationId xmlns:a16="http://schemas.microsoft.com/office/drawing/2014/main" id="{F7D2CC2E-9D21-335F-DA6D-A2792DEB039A}"/>
                  </a:ext>
                </a:extLst>
              </p:cNvPr>
              <p:cNvSpPr txBox="1"/>
              <p:nvPr/>
            </p:nvSpPr>
            <p:spPr>
              <a:xfrm>
                <a:off x="8699500" y="4863475"/>
                <a:ext cx="3492500" cy="2042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bg2"/>
                    </a:solidFill>
                  </a:rPr>
                  <a:t>+1 234-567-8910</a:t>
                </a:r>
              </a:p>
            </p:txBody>
          </p:sp>
        </p:grpSp>
        <p:sp>
          <p:nvSpPr>
            <p:cNvPr id="27" name="Graphic 3">
              <a:extLst>
                <a:ext uri="{FF2B5EF4-FFF2-40B4-BE49-F238E27FC236}">
                  <a16:creationId xmlns:a16="http://schemas.microsoft.com/office/drawing/2014/main" id="{10C08F27-47E8-2BA6-F308-D8C0ACEC0B4C}"/>
                </a:ext>
              </a:extLst>
            </p:cNvPr>
            <p:cNvSpPr/>
            <p:nvPr/>
          </p:nvSpPr>
          <p:spPr>
            <a:xfrm>
              <a:off x="7837488" y="4953274"/>
              <a:ext cx="649288" cy="648965"/>
            </a:xfrm>
            <a:custGeom>
              <a:avLst/>
              <a:gdLst>
                <a:gd name="connsiteX0" fmla="*/ 233363 w 1914525"/>
                <a:gd name="connsiteY0" fmla="*/ 0 h 1913572"/>
                <a:gd name="connsiteX1" fmla="*/ 1838325 w 1914525"/>
                <a:gd name="connsiteY1" fmla="*/ 0 h 1913572"/>
                <a:gd name="connsiteX2" fmla="*/ 1908810 w 1914525"/>
                <a:gd name="connsiteY2" fmla="*/ 41910 h 1913572"/>
                <a:gd name="connsiteX3" fmla="*/ 1914525 w 1914525"/>
                <a:gd name="connsiteY3" fmla="*/ 65723 h 1913572"/>
                <a:gd name="connsiteX4" fmla="*/ 1914525 w 1914525"/>
                <a:gd name="connsiteY4" fmla="*/ 1716405 h 1913572"/>
                <a:gd name="connsiteX5" fmla="*/ 1897380 w 1914525"/>
                <a:gd name="connsiteY5" fmla="*/ 1753553 h 1913572"/>
                <a:gd name="connsiteX6" fmla="*/ 1735455 w 1914525"/>
                <a:gd name="connsiteY6" fmla="*/ 1898333 h 1913572"/>
                <a:gd name="connsiteX7" fmla="*/ 1716405 w 1914525"/>
                <a:gd name="connsiteY7" fmla="*/ 1909763 h 1913572"/>
                <a:gd name="connsiteX8" fmla="*/ 1695450 w 1914525"/>
                <a:gd name="connsiteY8" fmla="*/ 1913573 h 1913572"/>
                <a:gd name="connsiteX9" fmla="*/ 76200 w 1914525"/>
                <a:gd name="connsiteY9" fmla="*/ 1913573 h 1913572"/>
                <a:gd name="connsiteX10" fmla="*/ 5715 w 1914525"/>
                <a:gd name="connsiteY10" fmla="*/ 1871663 h 1913572"/>
                <a:gd name="connsiteX11" fmla="*/ 0 w 1914525"/>
                <a:gd name="connsiteY11" fmla="*/ 1844993 h 1913572"/>
                <a:gd name="connsiteX12" fmla="*/ 0 w 1914525"/>
                <a:gd name="connsiteY12" fmla="*/ 208598 h 1913572"/>
                <a:gd name="connsiteX13" fmla="*/ 17145 w 1914525"/>
                <a:gd name="connsiteY13" fmla="*/ 171450 h 1913572"/>
                <a:gd name="connsiteX14" fmla="*/ 191453 w 1914525"/>
                <a:gd name="connsiteY14" fmla="*/ 15240 h 1913572"/>
                <a:gd name="connsiteX15" fmla="*/ 233363 w 1914525"/>
                <a:gd name="connsiteY15" fmla="*/ 0 h 1913572"/>
                <a:gd name="connsiteX16" fmla="*/ 233363 w 1914525"/>
                <a:gd name="connsiteY16" fmla="*/ 0 h 1913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14525" h="1913572">
                  <a:moveTo>
                    <a:pt x="233363" y="0"/>
                  </a:moveTo>
                  <a:lnTo>
                    <a:pt x="1838325" y="0"/>
                  </a:lnTo>
                  <a:cubicBezTo>
                    <a:pt x="1869758" y="0"/>
                    <a:pt x="1897380" y="17145"/>
                    <a:pt x="1908810" y="41910"/>
                  </a:cubicBezTo>
                  <a:lnTo>
                    <a:pt x="1914525" y="65723"/>
                  </a:lnTo>
                  <a:lnTo>
                    <a:pt x="1914525" y="1716405"/>
                  </a:lnTo>
                  <a:cubicBezTo>
                    <a:pt x="1914525" y="1730693"/>
                    <a:pt x="1908810" y="1744028"/>
                    <a:pt x="1897380" y="1753553"/>
                  </a:cubicBezTo>
                  <a:lnTo>
                    <a:pt x="1735455" y="1898333"/>
                  </a:lnTo>
                  <a:cubicBezTo>
                    <a:pt x="1729740" y="1903095"/>
                    <a:pt x="1723073" y="1906905"/>
                    <a:pt x="1716405" y="1909763"/>
                  </a:cubicBezTo>
                  <a:lnTo>
                    <a:pt x="1695450" y="1913573"/>
                  </a:lnTo>
                  <a:lnTo>
                    <a:pt x="76200" y="1913573"/>
                  </a:lnTo>
                  <a:cubicBezTo>
                    <a:pt x="44768" y="1913573"/>
                    <a:pt x="17145" y="1896428"/>
                    <a:pt x="5715" y="1871663"/>
                  </a:cubicBezTo>
                  <a:lnTo>
                    <a:pt x="0" y="1844993"/>
                  </a:lnTo>
                  <a:lnTo>
                    <a:pt x="0" y="208598"/>
                  </a:lnTo>
                  <a:cubicBezTo>
                    <a:pt x="0" y="194310"/>
                    <a:pt x="6668" y="180975"/>
                    <a:pt x="17145" y="171450"/>
                  </a:cubicBezTo>
                  <a:lnTo>
                    <a:pt x="191453" y="15240"/>
                  </a:lnTo>
                  <a:cubicBezTo>
                    <a:pt x="202883" y="5715"/>
                    <a:pt x="218123" y="0"/>
                    <a:pt x="233363" y="0"/>
                  </a:cubicBezTo>
                  <a:lnTo>
                    <a:pt x="23336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CCA98A3-A344-0ACE-0608-01C0350D02EB}"/>
                </a:ext>
              </a:extLst>
            </p:cNvPr>
            <p:cNvGrpSpPr/>
            <p:nvPr/>
          </p:nvGrpSpPr>
          <p:grpSpPr>
            <a:xfrm>
              <a:off x="8777288" y="5033366"/>
              <a:ext cx="2254250" cy="488779"/>
              <a:chOff x="8699500" y="4578983"/>
              <a:chExt cx="3492500" cy="488779"/>
            </a:xfrm>
          </p:grpSpPr>
          <p:sp>
            <p:nvSpPr>
              <p:cNvPr id="29" name="Google Shape;437;p14">
                <a:extLst>
                  <a:ext uri="{FF2B5EF4-FFF2-40B4-BE49-F238E27FC236}">
                    <a16:creationId xmlns:a16="http://schemas.microsoft.com/office/drawing/2014/main" id="{D3C0571E-CBC0-028A-82FD-BFF2608646BE}"/>
                  </a:ext>
                </a:extLst>
              </p:cNvPr>
              <p:cNvSpPr txBox="1"/>
              <p:nvPr/>
            </p:nvSpPr>
            <p:spPr>
              <a:xfrm>
                <a:off x="8699500" y="4578983"/>
                <a:ext cx="3492500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lang="en-US"/>
                </a:defPPr>
                <a:lvl1pPr marR="0" lvl="0" indent="770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  <a:defRPr sz="1600" b="0" i="0" u="none" strike="noStrike" cap="none" spc="50">
                    <a:solidFill>
                      <a:schemeClr val="tx2"/>
                    </a:solidFill>
                    <a:latin typeface="Oswald Medium" pitchFamily="2" charset="0"/>
                    <a:ea typeface="Montserrat"/>
                    <a:cs typeface="Montserrat"/>
                  </a:defRPr>
                </a:lvl1pPr>
                <a:lvl2pPr marR="0" lvl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2pPr>
                <a:lvl3pPr marR="0" lvl="2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3pPr>
                <a:lvl4pPr marR="0" lvl="3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4pPr>
                <a:lvl5pPr marR="0" lvl="4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5pPr>
                <a:lvl6pPr marR="0" lvl="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6pPr>
                <a:lvl7pPr marR="0" lvl="6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7pPr>
                <a:lvl8pPr marR="0" lvl="7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8pPr>
                <a:lvl9pPr marR="0" lvl="8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9pPr>
              </a:lstStyle>
              <a:p>
                <a:r>
                  <a:rPr lang="en-GB" b="1">
                    <a:latin typeface="+mj-lt"/>
                    <a:sym typeface="Montserrat"/>
                  </a:rPr>
                  <a:t>Website</a:t>
                </a:r>
                <a:endParaRPr lang="en-GB" b="1">
                  <a:latin typeface="+mj-lt"/>
                  <a:sym typeface="Arial"/>
                </a:endParaRPr>
              </a:p>
            </p:txBody>
          </p:sp>
          <p:sp>
            <p:nvSpPr>
              <p:cNvPr id="30" name="Google Shape;436;p14">
                <a:extLst>
                  <a:ext uri="{FF2B5EF4-FFF2-40B4-BE49-F238E27FC236}">
                    <a16:creationId xmlns:a16="http://schemas.microsoft.com/office/drawing/2014/main" id="{5B13352F-B02F-1A63-9A33-AEBA1200F185}"/>
                  </a:ext>
                </a:extLst>
              </p:cNvPr>
              <p:cNvSpPr txBox="1"/>
              <p:nvPr/>
            </p:nvSpPr>
            <p:spPr>
              <a:xfrm>
                <a:off x="8699500" y="4863475"/>
                <a:ext cx="3492500" cy="2042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bg2"/>
                    </a:solidFill>
                  </a:rPr>
                  <a:t>https://ocvembor.com</a:t>
                </a:r>
              </a:p>
            </p:txBody>
          </p:sp>
        </p:grpSp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05FEB89E-B111-B9E8-62DF-D8961AA068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98953" y="3354787"/>
              <a:ext cx="326358" cy="326358"/>
            </a:xfrm>
            <a:prstGeom prst="rect">
              <a:avLst/>
            </a:prstGeom>
          </p:spPr>
        </p:pic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815593AB-8580-1C20-6F13-DA8AA0BE28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998953" y="4234682"/>
              <a:ext cx="326358" cy="326358"/>
            </a:xfrm>
            <a:prstGeom prst="rect">
              <a:avLst/>
            </a:prstGeom>
          </p:spPr>
        </p:pic>
        <p:pic>
          <p:nvPicPr>
            <p:cNvPr id="33" name="Graphic 32">
              <a:extLst>
                <a:ext uri="{FF2B5EF4-FFF2-40B4-BE49-F238E27FC236}">
                  <a16:creationId xmlns:a16="http://schemas.microsoft.com/office/drawing/2014/main" id="{E914487E-33D0-ED33-269C-CA9B5F7871D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998953" y="5114577"/>
              <a:ext cx="326358" cy="326358"/>
            </a:xfrm>
            <a:prstGeom prst="rect">
              <a:avLst/>
            </a:prstGeom>
          </p:spPr>
        </p:pic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5006F172-9D2C-7D01-5545-99BBCEFA262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7998953" y="2474892"/>
              <a:ext cx="326358" cy="3263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6386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3497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64766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Gaming Industry">
      <a:dk1>
        <a:srgbClr val="000000"/>
      </a:dk1>
      <a:lt1>
        <a:srgbClr val="FFFFFF"/>
      </a:lt1>
      <a:dk2>
        <a:srgbClr val="1D164A"/>
      </a:dk2>
      <a:lt2>
        <a:srgbClr val="444154"/>
      </a:lt2>
      <a:accent1>
        <a:srgbClr val="5C47DE"/>
      </a:accent1>
      <a:accent2>
        <a:srgbClr val="5C47DE"/>
      </a:accent2>
      <a:accent3>
        <a:srgbClr val="5C47DE"/>
      </a:accent3>
      <a:accent4>
        <a:srgbClr val="5C47DE"/>
      </a:accent4>
      <a:accent5>
        <a:srgbClr val="5C47DE"/>
      </a:accent5>
      <a:accent6>
        <a:srgbClr val="5C47DE"/>
      </a:accent6>
      <a:hlink>
        <a:srgbClr val="1A73E8"/>
      </a:hlink>
      <a:folHlink>
        <a:srgbClr val="C03BC4"/>
      </a:folHlink>
    </a:clrScheme>
    <a:fontScheme name="2 Pitch Deck Gaming Industry">
      <a:majorFont>
        <a:latin typeface="Oxanium"/>
        <a:ea typeface=""/>
        <a:cs typeface=""/>
      </a:majorFont>
      <a:minorFont>
        <a:latin typeface="Outfi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13688</TotalTime>
  <Words>480</Words>
  <Application>Microsoft Office PowerPoint</Application>
  <PresentationFormat>Widescreen</PresentationFormat>
  <Paragraphs>114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Oxanium</vt:lpstr>
      <vt:lpstr>Aptos</vt:lpstr>
      <vt:lpstr>Outfit</vt:lpstr>
      <vt:lpstr>Wingdings</vt:lpstr>
      <vt:lpstr>Montserrat</vt:lpstr>
      <vt:lpstr>Arial</vt:lpstr>
      <vt:lpstr>Segoe UI</vt:lpstr>
      <vt:lpstr>Calibri</vt:lpstr>
      <vt:lpstr>16:9 Template Light</vt:lpstr>
      <vt:lpstr>PowerPoint Presentation</vt:lpstr>
      <vt:lpstr>The Gamer’s Gap</vt:lpstr>
      <vt:lpstr>Our Game Fix</vt:lpstr>
      <vt:lpstr>Our Game Experience</vt:lpstr>
      <vt:lpstr>Market Opportunity</vt:lpstr>
      <vt:lpstr>Our Game Wins</vt:lpstr>
      <vt:lpstr>Our Game Crew</vt:lpstr>
      <vt:lpstr>Join Our Game Quest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438</cp:revision>
  <dcterms:created xsi:type="dcterms:W3CDTF">2024-04-04T18:01:04Z</dcterms:created>
  <dcterms:modified xsi:type="dcterms:W3CDTF">2025-07-12T04:10:00Z</dcterms:modified>
  <cp:category/>
</cp:coreProperties>
</file>