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3355" r:id="rId2"/>
    <p:sldId id="3361" r:id="rId3"/>
    <p:sldId id="3345" r:id="rId4"/>
    <p:sldId id="3346" r:id="rId5"/>
    <p:sldId id="3347" r:id="rId6"/>
    <p:sldId id="3352" r:id="rId7"/>
    <p:sldId id="3350" r:id="rId8"/>
    <p:sldId id="3343" r:id="rId9"/>
    <p:sldId id="3359" r:id="rId10"/>
  </p:sldIdLst>
  <p:sldSz cx="12192000" cy="6858000"/>
  <p:notesSz cx="6858000" cy="9144000"/>
  <p:embeddedFontLst>
    <p:embeddedFont>
      <p:font typeface="Montserrat" panose="00000500000000000000" pitchFamily="2" charset="0"/>
      <p:regular r:id="rId13"/>
      <p:bold r:id="rId14"/>
      <p:italic r:id="rId15"/>
      <p:boldItalic r:id="rId16"/>
    </p:embeddedFont>
    <p:embeddedFont>
      <p:font typeface="Roboto" panose="02000000000000000000" pitchFamily="2" charset="0"/>
      <p:regular r:id="rId17"/>
      <p:bold r:id="rId18"/>
      <p:italic r:id="rId19"/>
      <p:boldItalic r:id="rId20"/>
    </p:embeddedFont>
    <p:embeddedFont>
      <p:font typeface="Segoe UI" panose="020B0502040204020203" pitchFamily="34" charset="0"/>
      <p:regular r:id="rId21"/>
      <p:bold r:id="rId22"/>
      <p:italic r:id="rId23"/>
      <p:boldItalic r:id="rId24"/>
    </p:embeddedFont>
    <p:embeddedFont>
      <p:font typeface="Sora SemiBold" pitchFamily="2" charset="0"/>
      <p:bold r:id="rId25"/>
    </p:embeddedFont>
    <p:embeddedFont>
      <p:font typeface="Urbanist" panose="020B0A04040200000203" pitchFamily="34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1pPr>
    <a:lvl2pPr marL="457183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2pPr>
    <a:lvl3pPr marL="914367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3pPr>
    <a:lvl4pPr marL="1371550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4pPr>
    <a:lvl5pPr marL="182873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5pPr>
    <a:lvl6pPr marL="2285918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6pPr>
    <a:lvl7pPr marL="2743101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7pPr>
    <a:lvl8pPr marL="3200284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8pPr>
    <a:lvl9pPr marL="3657469" algn="l" defTabSz="914367" rtl="0" eaLnBrk="1" latinLnBrk="0" hangingPunct="1">
      <a:defRPr sz="176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3840" userDrawn="1">
          <p15:clr>
            <a:srgbClr val="A4A3A4"/>
          </p15:clr>
        </p15:guide>
        <p15:guide id="3" orient="horz" pos="22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A15A15E-C8D3-4D1A-40C9-8BEEE2004363}" name="Cuong Bui" initials="CB" userId="bbfb85df2f869929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8E8"/>
    <a:srgbClr val="F6F6F6"/>
    <a:srgbClr val="0A1616"/>
    <a:srgbClr val="020D0D"/>
    <a:srgbClr val="26302F"/>
    <a:srgbClr val="2A383A"/>
    <a:srgbClr val="081311"/>
    <a:srgbClr val="07100D"/>
    <a:srgbClr val="FC6203"/>
    <a:srgbClr val="2123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9" autoAdjust="0"/>
    <p:restoredTop sz="96747"/>
  </p:normalViewPr>
  <p:slideViewPr>
    <p:cSldViewPr snapToGrid="0">
      <p:cViewPr>
        <p:scale>
          <a:sx n="60" d="100"/>
          <a:sy n="60" d="100"/>
        </p:scale>
        <p:origin x="2554" y="1430"/>
      </p:cViewPr>
      <p:guideLst>
        <p:guide pos="3840"/>
        <p:guide orient="horz" pos="2208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93" d="100"/>
          <a:sy n="93" d="100"/>
        </p:scale>
        <p:origin x="3240" y="67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26" Type="http://schemas.openxmlformats.org/officeDocument/2006/relationships/font" Target="fonts/font14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34" Type="http://schemas.microsoft.com/office/2018/10/relationships/authors" Target="authors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font" Target="fonts/font13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29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font" Target="fonts/font12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font" Target="fonts/font11.fntdata"/><Relationship Id="rId28" Type="http://schemas.openxmlformats.org/officeDocument/2006/relationships/font" Target="fonts/font16.fntdata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font" Target="fonts/font10.fntdata"/><Relationship Id="rId27" Type="http://schemas.openxmlformats.org/officeDocument/2006/relationships/font" Target="fonts/font15.fntdata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Sheet1!$B$2:$B$9</c:f>
              <c:numCache>
                <c:formatCode>General</c:formatCode>
                <c:ptCount val="8"/>
                <c:pt idx="0">
                  <c:v>4</c:v>
                </c:pt>
                <c:pt idx="1">
                  <c:v>8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14</c:v>
                </c:pt>
                <c:pt idx="6">
                  <c:v>18</c:v>
                </c:pt>
                <c:pt idx="7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53F-4366-BF55-F219A2E2B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1"/>
        <c:overlap val="-27"/>
        <c:axId val="158069728"/>
        <c:axId val="15807260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Column1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Sheet1!$D$2:$D$9</c:f>
              <c:numCache>
                <c:formatCode>General</c:formatCode>
                <c:ptCount val="8"/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53F-4366-BF55-F219A2E2B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069728"/>
        <c:axId val="158072608"/>
      </c:line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12700" cap="rnd">
              <a:solidFill>
                <a:schemeClr val="tx2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9525">
                <a:noFill/>
              </a:ln>
              <a:effectLst/>
            </c:spPr>
          </c:marker>
          <c:cat>
            <c:numRef>
              <c:f>Sheet1!$A$2:$A$9</c:f>
              <c:numCache>
                <c:formatCode>General</c:formatCode>
                <c:ptCount val="8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  <c:pt idx="4">
                  <c:v>2022</c:v>
                </c:pt>
                <c:pt idx="5">
                  <c:v>2023</c:v>
                </c:pt>
                <c:pt idx="6">
                  <c:v>2024</c:v>
                </c:pt>
                <c:pt idx="7">
                  <c:v>2025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4</c:v>
                </c:pt>
                <c:pt idx="1">
                  <c:v>8</c:v>
                </c:pt>
                <c:pt idx="2">
                  <c:v>12</c:v>
                </c:pt>
                <c:pt idx="3">
                  <c:v>13</c:v>
                </c:pt>
                <c:pt idx="4">
                  <c:v>14</c:v>
                </c:pt>
                <c:pt idx="5">
                  <c:v>14</c:v>
                </c:pt>
                <c:pt idx="6">
                  <c:v>18</c:v>
                </c:pt>
                <c:pt idx="7">
                  <c:v>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953F-4366-BF55-F219A2E2B5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8080768"/>
        <c:axId val="158080288"/>
      </c:lineChart>
      <c:catAx>
        <c:axId val="158069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072608"/>
        <c:crosses val="autoZero"/>
        <c:auto val="1"/>
        <c:lblAlgn val="ctr"/>
        <c:lblOffset val="100"/>
        <c:noMultiLvlLbl val="0"/>
      </c:catAx>
      <c:valAx>
        <c:axId val="158072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069728"/>
        <c:crosses val="autoZero"/>
        <c:crossBetween val="between"/>
      </c:valAx>
      <c:valAx>
        <c:axId val="158080288"/>
        <c:scaling>
          <c:orientation val="minMax"/>
        </c:scaling>
        <c:delete val="0"/>
        <c:axPos val="r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8080768"/>
        <c:crosses val="max"/>
        <c:crossBetween val="between"/>
      </c:valAx>
      <c:catAx>
        <c:axId val="15808076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58080288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6C68812-C94F-6254-E4D0-657A41BDCF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2B2A86D-4572-285E-2A80-D4682ED387F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B045CE-51B3-4BE0-AC27-4A7C5CF311DD}" type="datetimeFigureOut">
              <a:rPr lang="en-US" smtClean="0"/>
              <a:t>6/27/2025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47C55D-115F-3989-8188-1457B48610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70CB5E3-131E-4912-FFB1-2FF2288E476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6BA0EA-F1FC-4B3C-8DA8-FDB4ADCF73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8073205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D87305-FD37-B948-9A6F-BFB34E2FE3B5}" type="datetimeFigureOut">
              <a:t>6/27/2025</a:t>
            </a:fld>
            <a:endParaRPr lang="en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B9D4A-384D-8D4A-9447-B0E05A0894BD}" type="slidenum">
              <a:t>‹#›</a:t>
            </a:fld>
            <a:endParaRPr lang="en-VN"/>
          </a:p>
        </p:txBody>
      </p:sp>
    </p:spTree>
    <p:extLst>
      <p:ext uri="{BB962C8B-B14F-4D97-AF65-F5344CB8AC3E}">
        <p14:creationId xmlns:p14="http://schemas.microsoft.com/office/powerpoint/2010/main" val="3330952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5772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 userDrawn="1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 userDrawn="1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B894D6-BAB5-F865-87B1-C5AC624CDB8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99075" y="1640068"/>
            <a:ext cx="6142223" cy="4347744"/>
          </a:xfrm>
          <a:custGeom>
            <a:avLst/>
            <a:gdLst>
              <a:gd name="connsiteX0" fmla="*/ 373558 w 6142223"/>
              <a:gd name="connsiteY0" fmla="*/ 0 h 4347744"/>
              <a:gd name="connsiteX1" fmla="*/ 5768665 w 6142223"/>
              <a:gd name="connsiteY1" fmla="*/ 0 h 4347744"/>
              <a:gd name="connsiteX2" fmla="*/ 6142223 w 6142223"/>
              <a:gd name="connsiteY2" fmla="*/ 373558 h 4347744"/>
              <a:gd name="connsiteX3" fmla="*/ 6142223 w 6142223"/>
              <a:gd name="connsiteY3" fmla="*/ 3974186 h 4347744"/>
              <a:gd name="connsiteX4" fmla="*/ 5768665 w 6142223"/>
              <a:gd name="connsiteY4" fmla="*/ 4347744 h 4347744"/>
              <a:gd name="connsiteX5" fmla="*/ 373558 w 6142223"/>
              <a:gd name="connsiteY5" fmla="*/ 4347744 h 4347744"/>
              <a:gd name="connsiteX6" fmla="*/ 0 w 6142223"/>
              <a:gd name="connsiteY6" fmla="*/ 3974186 h 4347744"/>
              <a:gd name="connsiteX7" fmla="*/ 0 w 6142223"/>
              <a:gd name="connsiteY7" fmla="*/ 373558 h 4347744"/>
              <a:gd name="connsiteX8" fmla="*/ 373558 w 6142223"/>
              <a:gd name="connsiteY8" fmla="*/ 0 h 4347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142223" h="4347744">
                <a:moveTo>
                  <a:pt x="373558" y="0"/>
                </a:moveTo>
                <a:lnTo>
                  <a:pt x="5768665" y="0"/>
                </a:lnTo>
                <a:cubicBezTo>
                  <a:pt x="5974975" y="0"/>
                  <a:pt x="6142223" y="167248"/>
                  <a:pt x="6142223" y="373558"/>
                </a:cubicBezTo>
                <a:lnTo>
                  <a:pt x="6142223" y="3974186"/>
                </a:lnTo>
                <a:cubicBezTo>
                  <a:pt x="6142223" y="4180496"/>
                  <a:pt x="5974975" y="4347744"/>
                  <a:pt x="5768665" y="4347744"/>
                </a:cubicBezTo>
                <a:lnTo>
                  <a:pt x="373558" y="4347744"/>
                </a:lnTo>
                <a:cubicBezTo>
                  <a:pt x="167248" y="4347744"/>
                  <a:pt x="0" y="4180496"/>
                  <a:pt x="0" y="3974186"/>
                </a:cubicBezTo>
                <a:lnTo>
                  <a:pt x="0" y="373558"/>
                </a:lnTo>
                <a:cubicBezTo>
                  <a:pt x="0" y="167248"/>
                  <a:pt x="167248" y="0"/>
                  <a:pt x="373558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4030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301719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91C8C59-12C1-DF34-EB67-5BD002E068E0}"/>
              </a:ext>
            </a:extLst>
          </p:cNvPr>
          <p:cNvSpPr txBox="1"/>
          <p:nvPr userDrawn="1"/>
        </p:nvSpPr>
        <p:spPr>
          <a:xfrm>
            <a:off x="11142145" y="6471186"/>
            <a:ext cx="47835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fld id="{59E8C269-FA72-7E4E-9714-C27CD671F9B2}" type="slidenum">
              <a:rPr lang="en-VN" sz="1200" b="0" i="0" dirty="0" err="1" smtClean="0">
                <a:solidFill>
                  <a:schemeClr val="tx2"/>
                </a:solidFill>
                <a:latin typeface="+mn-lt"/>
                <a:ea typeface="FT Aktual" pitchFamily="2" charset="77"/>
              </a:rPr>
              <a:pPr algn="r"/>
              <a:t>‹#›</a:t>
            </a:fld>
            <a:endParaRPr lang="en-VN" sz="1200" b="0" i="0" dirty="0" err="1">
              <a:solidFill>
                <a:schemeClr val="tx2"/>
              </a:solidFill>
              <a:latin typeface="+mn-lt"/>
              <a:ea typeface="FT Aktual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1218838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592818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E694995-8680-F30F-6CA3-B84D83D7C09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71497" y="2542242"/>
            <a:ext cx="11049000" cy="3714609"/>
          </a:xfrm>
          <a:custGeom>
            <a:avLst/>
            <a:gdLst>
              <a:gd name="connsiteX0" fmla="*/ 354782 w 11049000"/>
              <a:gd name="connsiteY0" fmla="*/ 0 h 3714609"/>
              <a:gd name="connsiteX1" fmla="*/ 10694218 w 11049000"/>
              <a:gd name="connsiteY1" fmla="*/ 0 h 3714609"/>
              <a:gd name="connsiteX2" fmla="*/ 11049000 w 11049000"/>
              <a:gd name="connsiteY2" fmla="*/ 354782 h 3714609"/>
              <a:gd name="connsiteX3" fmla="*/ 11049000 w 11049000"/>
              <a:gd name="connsiteY3" fmla="*/ 3359827 h 3714609"/>
              <a:gd name="connsiteX4" fmla="*/ 10694218 w 11049000"/>
              <a:gd name="connsiteY4" fmla="*/ 3714609 h 3714609"/>
              <a:gd name="connsiteX5" fmla="*/ 354782 w 11049000"/>
              <a:gd name="connsiteY5" fmla="*/ 3714609 h 3714609"/>
              <a:gd name="connsiteX6" fmla="*/ 0 w 11049000"/>
              <a:gd name="connsiteY6" fmla="*/ 3359827 h 3714609"/>
              <a:gd name="connsiteX7" fmla="*/ 0 w 11049000"/>
              <a:gd name="connsiteY7" fmla="*/ 354782 h 3714609"/>
              <a:gd name="connsiteX8" fmla="*/ 354782 w 11049000"/>
              <a:gd name="connsiteY8" fmla="*/ 0 h 3714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049000" h="3714609">
                <a:moveTo>
                  <a:pt x="354782" y="0"/>
                </a:moveTo>
                <a:lnTo>
                  <a:pt x="10694218" y="0"/>
                </a:lnTo>
                <a:cubicBezTo>
                  <a:pt x="10890159" y="0"/>
                  <a:pt x="11049000" y="158841"/>
                  <a:pt x="11049000" y="354782"/>
                </a:cubicBezTo>
                <a:lnTo>
                  <a:pt x="11049000" y="3359827"/>
                </a:lnTo>
                <a:cubicBezTo>
                  <a:pt x="11049000" y="3555768"/>
                  <a:pt x="10890159" y="3714609"/>
                  <a:pt x="10694218" y="3714609"/>
                </a:cubicBezTo>
                <a:lnTo>
                  <a:pt x="354782" y="3714609"/>
                </a:lnTo>
                <a:cubicBezTo>
                  <a:pt x="158841" y="3714609"/>
                  <a:pt x="0" y="3555768"/>
                  <a:pt x="0" y="3359827"/>
                </a:cubicBezTo>
                <a:lnTo>
                  <a:pt x="0" y="354782"/>
                </a:lnTo>
                <a:cubicBezTo>
                  <a:pt x="0" y="158841"/>
                  <a:pt x="158841" y="0"/>
                  <a:pt x="354782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41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0124E97-B482-0C58-887A-2AEDFE44EE7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4856" y="1330352"/>
            <a:ext cx="3234672" cy="2280230"/>
          </a:xfrm>
          <a:custGeom>
            <a:avLst/>
            <a:gdLst>
              <a:gd name="connsiteX0" fmla="*/ 271142 w 3234672"/>
              <a:gd name="connsiteY0" fmla="*/ 0 h 2280230"/>
              <a:gd name="connsiteX1" fmla="*/ 2963530 w 3234672"/>
              <a:gd name="connsiteY1" fmla="*/ 0 h 2280230"/>
              <a:gd name="connsiteX2" fmla="*/ 3234672 w 3234672"/>
              <a:gd name="connsiteY2" fmla="*/ 271142 h 2280230"/>
              <a:gd name="connsiteX3" fmla="*/ 3234672 w 3234672"/>
              <a:gd name="connsiteY3" fmla="*/ 2009088 h 2280230"/>
              <a:gd name="connsiteX4" fmla="*/ 2963530 w 3234672"/>
              <a:gd name="connsiteY4" fmla="*/ 2280230 h 2280230"/>
              <a:gd name="connsiteX5" fmla="*/ 271142 w 3234672"/>
              <a:gd name="connsiteY5" fmla="*/ 2280230 h 2280230"/>
              <a:gd name="connsiteX6" fmla="*/ 0 w 3234672"/>
              <a:gd name="connsiteY6" fmla="*/ 2009088 h 2280230"/>
              <a:gd name="connsiteX7" fmla="*/ 0 w 3234672"/>
              <a:gd name="connsiteY7" fmla="*/ 271142 h 2280230"/>
              <a:gd name="connsiteX8" fmla="*/ 271142 w 3234672"/>
              <a:gd name="connsiteY8" fmla="*/ 0 h 22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4672" h="2280230">
                <a:moveTo>
                  <a:pt x="271142" y="0"/>
                </a:moveTo>
                <a:lnTo>
                  <a:pt x="2963530" y="0"/>
                </a:lnTo>
                <a:cubicBezTo>
                  <a:pt x="3113278" y="0"/>
                  <a:pt x="3234672" y="121394"/>
                  <a:pt x="3234672" y="271142"/>
                </a:cubicBezTo>
                <a:lnTo>
                  <a:pt x="3234672" y="2009088"/>
                </a:lnTo>
                <a:cubicBezTo>
                  <a:pt x="3234672" y="2158836"/>
                  <a:pt x="3113278" y="2280230"/>
                  <a:pt x="2963530" y="2280230"/>
                </a:cubicBezTo>
                <a:lnTo>
                  <a:pt x="271142" y="2280230"/>
                </a:lnTo>
                <a:cubicBezTo>
                  <a:pt x="121394" y="2280230"/>
                  <a:pt x="0" y="2158836"/>
                  <a:pt x="0" y="2009088"/>
                </a:cubicBezTo>
                <a:lnTo>
                  <a:pt x="0" y="271142"/>
                </a:lnTo>
                <a:cubicBezTo>
                  <a:pt x="0" y="121394"/>
                  <a:pt x="121394" y="0"/>
                  <a:pt x="271142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DEECA17-7538-72BF-AEA2-BDCFC1F2BB5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79457" y="1330352"/>
            <a:ext cx="3234672" cy="2280230"/>
          </a:xfrm>
          <a:custGeom>
            <a:avLst/>
            <a:gdLst>
              <a:gd name="connsiteX0" fmla="*/ 271142 w 3234672"/>
              <a:gd name="connsiteY0" fmla="*/ 0 h 2280230"/>
              <a:gd name="connsiteX1" fmla="*/ 2963530 w 3234672"/>
              <a:gd name="connsiteY1" fmla="*/ 0 h 2280230"/>
              <a:gd name="connsiteX2" fmla="*/ 3234672 w 3234672"/>
              <a:gd name="connsiteY2" fmla="*/ 271142 h 2280230"/>
              <a:gd name="connsiteX3" fmla="*/ 3234672 w 3234672"/>
              <a:gd name="connsiteY3" fmla="*/ 2009088 h 2280230"/>
              <a:gd name="connsiteX4" fmla="*/ 2963530 w 3234672"/>
              <a:gd name="connsiteY4" fmla="*/ 2280230 h 2280230"/>
              <a:gd name="connsiteX5" fmla="*/ 271142 w 3234672"/>
              <a:gd name="connsiteY5" fmla="*/ 2280230 h 2280230"/>
              <a:gd name="connsiteX6" fmla="*/ 0 w 3234672"/>
              <a:gd name="connsiteY6" fmla="*/ 2009088 h 2280230"/>
              <a:gd name="connsiteX7" fmla="*/ 0 w 3234672"/>
              <a:gd name="connsiteY7" fmla="*/ 271142 h 2280230"/>
              <a:gd name="connsiteX8" fmla="*/ 271142 w 3234672"/>
              <a:gd name="connsiteY8" fmla="*/ 0 h 22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4672" h="2280230">
                <a:moveTo>
                  <a:pt x="271142" y="0"/>
                </a:moveTo>
                <a:lnTo>
                  <a:pt x="2963530" y="0"/>
                </a:lnTo>
                <a:cubicBezTo>
                  <a:pt x="3113278" y="0"/>
                  <a:pt x="3234672" y="121394"/>
                  <a:pt x="3234672" y="271142"/>
                </a:cubicBezTo>
                <a:lnTo>
                  <a:pt x="3234672" y="2009088"/>
                </a:lnTo>
                <a:cubicBezTo>
                  <a:pt x="3234672" y="2158836"/>
                  <a:pt x="3113278" y="2280230"/>
                  <a:pt x="2963530" y="2280230"/>
                </a:cubicBezTo>
                <a:lnTo>
                  <a:pt x="271142" y="2280230"/>
                </a:lnTo>
                <a:cubicBezTo>
                  <a:pt x="121394" y="2280230"/>
                  <a:pt x="0" y="2158836"/>
                  <a:pt x="0" y="2009088"/>
                </a:cubicBezTo>
                <a:lnTo>
                  <a:pt x="0" y="271142"/>
                </a:lnTo>
                <a:cubicBezTo>
                  <a:pt x="0" y="121394"/>
                  <a:pt x="121394" y="0"/>
                  <a:pt x="271142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B12C666-D004-88F9-1EB7-6351A759D58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264058" y="1330352"/>
            <a:ext cx="3234672" cy="2280230"/>
          </a:xfrm>
          <a:custGeom>
            <a:avLst/>
            <a:gdLst>
              <a:gd name="connsiteX0" fmla="*/ 271142 w 3234672"/>
              <a:gd name="connsiteY0" fmla="*/ 0 h 2280230"/>
              <a:gd name="connsiteX1" fmla="*/ 2963530 w 3234672"/>
              <a:gd name="connsiteY1" fmla="*/ 0 h 2280230"/>
              <a:gd name="connsiteX2" fmla="*/ 3234672 w 3234672"/>
              <a:gd name="connsiteY2" fmla="*/ 271142 h 2280230"/>
              <a:gd name="connsiteX3" fmla="*/ 3234672 w 3234672"/>
              <a:gd name="connsiteY3" fmla="*/ 2009088 h 2280230"/>
              <a:gd name="connsiteX4" fmla="*/ 2963530 w 3234672"/>
              <a:gd name="connsiteY4" fmla="*/ 2280230 h 2280230"/>
              <a:gd name="connsiteX5" fmla="*/ 271142 w 3234672"/>
              <a:gd name="connsiteY5" fmla="*/ 2280230 h 2280230"/>
              <a:gd name="connsiteX6" fmla="*/ 0 w 3234672"/>
              <a:gd name="connsiteY6" fmla="*/ 2009088 h 2280230"/>
              <a:gd name="connsiteX7" fmla="*/ 0 w 3234672"/>
              <a:gd name="connsiteY7" fmla="*/ 271142 h 2280230"/>
              <a:gd name="connsiteX8" fmla="*/ 271142 w 3234672"/>
              <a:gd name="connsiteY8" fmla="*/ 0 h 2280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34672" h="2280230">
                <a:moveTo>
                  <a:pt x="271142" y="0"/>
                </a:moveTo>
                <a:lnTo>
                  <a:pt x="2963530" y="0"/>
                </a:lnTo>
                <a:cubicBezTo>
                  <a:pt x="3113278" y="0"/>
                  <a:pt x="3234672" y="121394"/>
                  <a:pt x="3234672" y="271142"/>
                </a:cubicBezTo>
                <a:lnTo>
                  <a:pt x="3234672" y="2009088"/>
                </a:lnTo>
                <a:cubicBezTo>
                  <a:pt x="3234672" y="2158836"/>
                  <a:pt x="3113278" y="2280230"/>
                  <a:pt x="2963530" y="2280230"/>
                </a:cubicBezTo>
                <a:lnTo>
                  <a:pt x="271142" y="2280230"/>
                </a:lnTo>
                <a:cubicBezTo>
                  <a:pt x="121394" y="2280230"/>
                  <a:pt x="0" y="2158836"/>
                  <a:pt x="0" y="2009088"/>
                </a:cubicBezTo>
                <a:lnTo>
                  <a:pt x="0" y="271142"/>
                </a:lnTo>
                <a:cubicBezTo>
                  <a:pt x="0" y="121394"/>
                  <a:pt x="121394" y="0"/>
                  <a:pt x="271142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6673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60302D7-0F7E-EB7F-84E3-11370A3A91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19706" y="585788"/>
            <a:ext cx="2937854" cy="3138306"/>
          </a:xfrm>
          <a:custGeom>
            <a:avLst/>
            <a:gdLst>
              <a:gd name="connsiteX0" fmla="*/ 357919 w 2937854"/>
              <a:gd name="connsiteY0" fmla="*/ 0 h 3138306"/>
              <a:gd name="connsiteX1" fmla="*/ 2579935 w 2937854"/>
              <a:gd name="connsiteY1" fmla="*/ 0 h 3138306"/>
              <a:gd name="connsiteX2" fmla="*/ 2937854 w 2937854"/>
              <a:gd name="connsiteY2" fmla="*/ 357919 h 3138306"/>
              <a:gd name="connsiteX3" fmla="*/ 2937854 w 2937854"/>
              <a:gd name="connsiteY3" fmla="*/ 2780387 h 3138306"/>
              <a:gd name="connsiteX4" fmla="*/ 2579935 w 2937854"/>
              <a:gd name="connsiteY4" fmla="*/ 3138306 h 3138306"/>
              <a:gd name="connsiteX5" fmla="*/ 357919 w 2937854"/>
              <a:gd name="connsiteY5" fmla="*/ 3138306 h 3138306"/>
              <a:gd name="connsiteX6" fmla="*/ 0 w 2937854"/>
              <a:gd name="connsiteY6" fmla="*/ 2780387 h 3138306"/>
              <a:gd name="connsiteX7" fmla="*/ 0 w 2937854"/>
              <a:gd name="connsiteY7" fmla="*/ 357919 h 3138306"/>
              <a:gd name="connsiteX8" fmla="*/ 357919 w 2937854"/>
              <a:gd name="connsiteY8" fmla="*/ 0 h 313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7854" h="3138306">
                <a:moveTo>
                  <a:pt x="357919" y="0"/>
                </a:moveTo>
                <a:lnTo>
                  <a:pt x="2579935" y="0"/>
                </a:lnTo>
                <a:cubicBezTo>
                  <a:pt x="2777608" y="0"/>
                  <a:pt x="2937854" y="160246"/>
                  <a:pt x="2937854" y="357919"/>
                </a:cubicBezTo>
                <a:lnTo>
                  <a:pt x="2937854" y="2780387"/>
                </a:lnTo>
                <a:cubicBezTo>
                  <a:pt x="2937854" y="2978060"/>
                  <a:pt x="2777608" y="3138306"/>
                  <a:pt x="2579935" y="3138306"/>
                </a:cubicBezTo>
                <a:lnTo>
                  <a:pt x="357919" y="3138306"/>
                </a:lnTo>
                <a:cubicBezTo>
                  <a:pt x="160246" y="3138306"/>
                  <a:pt x="0" y="2978060"/>
                  <a:pt x="0" y="2780387"/>
                </a:cubicBezTo>
                <a:lnTo>
                  <a:pt x="0" y="357919"/>
                </a:lnTo>
                <a:cubicBezTo>
                  <a:pt x="0" y="160246"/>
                  <a:pt x="160246" y="0"/>
                  <a:pt x="35791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E3D5823-5BDC-9A0B-86EA-904961D1134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82648" y="690893"/>
            <a:ext cx="1965183" cy="2308871"/>
          </a:xfrm>
          <a:custGeom>
            <a:avLst/>
            <a:gdLst>
              <a:gd name="connsiteX0" fmla="*/ 239418 w 1965183"/>
              <a:gd name="connsiteY0" fmla="*/ 0 h 2308871"/>
              <a:gd name="connsiteX1" fmla="*/ 1725765 w 1965183"/>
              <a:gd name="connsiteY1" fmla="*/ 0 h 2308871"/>
              <a:gd name="connsiteX2" fmla="*/ 1965183 w 1965183"/>
              <a:gd name="connsiteY2" fmla="*/ 239418 h 2308871"/>
              <a:gd name="connsiteX3" fmla="*/ 1965183 w 1965183"/>
              <a:gd name="connsiteY3" fmla="*/ 2069453 h 2308871"/>
              <a:gd name="connsiteX4" fmla="*/ 1725765 w 1965183"/>
              <a:gd name="connsiteY4" fmla="*/ 2308871 h 2308871"/>
              <a:gd name="connsiteX5" fmla="*/ 239418 w 1965183"/>
              <a:gd name="connsiteY5" fmla="*/ 2308871 h 2308871"/>
              <a:gd name="connsiteX6" fmla="*/ 0 w 1965183"/>
              <a:gd name="connsiteY6" fmla="*/ 2069453 h 2308871"/>
              <a:gd name="connsiteX7" fmla="*/ 0 w 1965183"/>
              <a:gd name="connsiteY7" fmla="*/ 239418 h 2308871"/>
              <a:gd name="connsiteX8" fmla="*/ 239418 w 1965183"/>
              <a:gd name="connsiteY8" fmla="*/ 0 h 230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5183" h="2308871">
                <a:moveTo>
                  <a:pt x="239418" y="0"/>
                </a:moveTo>
                <a:lnTo>
                  <a:pt x="1725765" y="0"/>
                </a:lnTo>
                <a:cubicBezTo>
                  <a:pt x="1857992" y="0"/>
                  <a:pt x="1965183" y="107191"/>
                  <a:pt x="1965183" y="239418"/>
                </a:cubicBezTo>
                <a:lnTo>
                  <a:pt x="1965183" y="2069453"/>
                </a:lnTo>
                <a:cubicBezTo>
                  <a:pt x="1965183" y="2201680"/>
                  <a:pt x="1857992" y="2308871"/>
                  <a:pt x="1725765" y="2308871"/>
                </a:cubicBezTo>
                <a:lnTo>
                  <a:pt x="239418" y="2308871"/>
                </a:lnTo>
                <a:cubicBezTo>
                  <a:pt x="107191" y="2308871"/>
                  <a:pt x="0" y="2201680"/>
                  <a:pt x="0" y="2069453"/>
                </a:cubicBezTo>
                <a:lnTo>
                  <a:pt x="0" y="239418"/>
                </a:lnTo>
                <a:cubicBezTo>
                  <a:pt x="0" y="107191"/>
                  <a:pt x="107191" y="0"/>
                  <a:pt x="239418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39796E4-B555-88BA-60ED-89C0CB344E7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09554" y="3844281"/>
            <a:ext cx="1965183" cy="2308871"/>
          </a:xfrm>
          <a:custGeom>
            <a:avLst/>
            <a:gdLst>
              <a:gd name="connsiteX0" fmla="*/ 239418 w 1965183"/>
              <a:gd name="connsiteY0" fmla="*/ 0 h 2308871"/>
              <a:gd name="connsiteX1" fmla="*/ 1725765 w 1965183"/>
              <a:gd name="connsiteY1" fmla="*/ 0 h 2308871"/>
              <a:gd name="connsiteX2" fmla="*/ 1965183 w 1965183"/>
              <a:gd name="connsiteY2" fmla="*/ 239418 h 2308871"/>
              <a:gd name="connsiteX3" fmla="*/ 1965183 w 1965183"/>
              <a:gd name="connsiteY3" fmla="*/ 2069453 h 2308871"/>
              <a:gd name="connsiteX4" fmla="*/ 1725765 w 1965183"/>
              <a:gd name="connsiteY4" fmla="*/ 2308871 h 2308871"/>
              <a:gd name="connsiteX5" fmla="*/ 239418 w 1965183"/>
              <a:gd name="connsiteY5" fmla="*/ 2308871 h 2308871"/>
              <a:gd name="connsiteX6" fmla="*/ 0 w 1965183"/>
              <a:gd name="connsiteY6" fmla="*/ 2069453 h 2308871"/>
              <a:gd name="connsiteX7" fmla="*/ 0 w 1965183"/>
              <a:gd name="connsiteY7" fmla="*/ 239418 h 2308871"/>
              <a:gd name="connsiteX8" fmla="*/ 239418 w 1965183"/>
              <a:gd name="connsiteY8" fmla="*/ 0 h 2308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5183" h="2308871">
                <a:moveTo>
                  <a:pt x="239418" y="0"/>
                </a:moveTo>
                <a:lnTo>
                  <a:pt x="1725765" y="0"/>
                </a:lnTo>
                <a:cubicBezTo>
                  <a:pt x="1857992" y="0"/>
                  <a:pt x="1965183" y="107191"/>
                  <a:pt x="1965183" y="239418"/>
                </a:cubicBezTo>
                <a:lnTo>
                  <a:pt x="1965183" y="2069453"/>
                </a:lnTo>
                <a:cubicBezTo>
                  <a:pt x="1965183" y="2201680"/>
                  <a:pt x="1857992" y="2308871"/>
                  <a:pt x="1725765" y="2308871"/>
                </a:cubicBezTo>
                <a:lnTo>
                  <a:pt x="239418" y="2308871"/>
                </a:lnTo>
                <a:cubicBezTo>
                  <a:pt x="107191" y="2308871"/>
                  <a:pt x="0" y="2201680"/>
                  <a:pt x="0" y="2069453"/>
                </a:cubicBezTo>
                <a:lnTo>
                  <a:pt x="0" y="239418"/>
                </a:lnTo>
                <a:cubicBezTo>
                  <a:pt x="0" y="107191"/>
                  <a:pt x="107191" y="0"/>
                  <a:pt x="239418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41AF763-AEC3-9BCF-C44F-10031F18C0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682646" y="3130731"/>
            <a:ext cx="2937854" cy="3138306"/>
          </a:xfrm>
          <a:custGeom>
            <a:avLst/>
            <a:gdLst>
              <a:gd name="connsiteX0" fmla="*/ 357919 w 2937854"/>
              <a:gd name="connsiteY0" fmla="*/ 0 h 3138306"/>
              <a:gd name="connsiteX1" fmla="*/ 2579935 w 2937854"/>
              <a:gd name="connsiteY1" fmla="*/ 0 h 3138306"/>
              <a:gd name="connsiteX2" fmla="*/ 2937854 w 2937854"/>
              <a:gd name="connsiteY2" fmla="*/ 357919 h 3138306"/>
              <a:gd name="connsiteX3" fmla="*/ 2937854 w 2937854"/>
              <a:gd name="connsiteY3" fmla="*/ 2780387 h 3138306"/>
              <a:gd name="connsiteX4" fmla="*/ 2579935 w 2937854"/>
              <a:gd name="connsiteY4" fmla="*/ 3138306 h 3138306"/>
              <a:gd name="connsiteX5" fmla="*/ 357919 w 2937854"/>
              <a:gd name="connsiteY5" fmla="*/ 3138306 h 3138306"/>
              <a:gd name="connsiteX6" fmla="*/ 0 w 2937854"/>
              <a:gd name="connsiteY6" fmla="*/ 2780387 h 3138306"/>
              <a:gd name="connsiteX7" fmla="*/ 0 w 2937854"/>
              <a:gd name="connsiteY7" fmla="*/ 357919 h 3138306"/>
              <a:gd name="connsiteX8" fmla="*/ 357919 w 2937854"/>
              <a:gd name="connsiteY8" fmla="*/ 0 h 3138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37854" h="3138306">
                <a:moveTo>
                  <a:pt x="357919" y="0"/>
                </a:moveTo>
                <a:lnTo>
                  <a:pt x="2579935" y="0"/>
                </a:lnTo>
                <a:cubicBezTo>
                  <a:pt x="2777608" y="0"/>
                  <a:pt x="2937854" y="160246"/>
                  <a:pt x="2937854" y="357919"/>
                </a:cubicBezTo>
                <a:lnTo>
                  <a:pt x="2937854" y="2780387"/>
                </a:lnTo>
                <a:cubicBezTo>
                  <a:pt x="2937854" y="2978060"/>
                  <a:pt x="2777608" y="3138306"/>
                  <a:pt x="2579935" y="3138306"/>
                </a:cubicBezTo>
                <a:lnTo>
                  <a:pt x="357919" y="3138306"/>
                </a:lnTo>
                <a:cubicBezTo>
                  <a:pt x="160246" y="3138306"/>
                  <a:pt x="0" y="2978060"/>
                  <a:pt x="0" y="2780387"/>
                </a:cubicBezTo>
                <a:lnTo>
                  <a:pt x="0" y="357919"/>
                </a:lnTo>
                <a:cubicBezTo>
                  <a:pt x="0" y="160246"/>
                  <a:pt x="160246" y="0"/>
                  <a:pt x="35791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54851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DFB112E-A550-EA41-E5CF-37AD0F93ADE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354511" y="1447800"/>
            <a:ext cx="3482978" cy="4821238"/>
          </a:xfrm>
          <a:custGeom>
            <a:avLst/>
            <a:gdLst>
              <a:gd name="connsiteX0" fmla="*/ 563894 w 3482978"/>
              <a:gd name="connsiteY0" fmla="*/ 0 h 4821238"/>
              <a:gd name="connsiteX1" fmla="*/ 2919084 w 3482978"/>
              <a:gd name="connsiteY1" fmla="*/ 0 h 4821238"/>
              <a:gd name="connsiteX2" fmla="*/ 3482978 w 3482978"/>
              <a:gd name="connsiteY2" fmla="*/ 563894 h 4821238"/>
              <a:gd name="connsiteX3" fmla="*/ 3482978 w 3482978"/>
              <a:gd name="connsiteY3" fmla="*/ 4257344 h 4821238"/>
              <a:gd name="connsiteX4" fmla="*/ 2919084 w 3482978"/>
              <a:gd name="connsiteY4" fmla="*/ 4821238 h 4821238"/>
              <a:gd name="connsiteX5" fmla="*/ 563894 w 3482978"/>
              <a:gd name="connsiteY5" fmla="*/ 4821238 h 4821238"/>
              <a:gd name="connsiteX6" fmla="*/ 0 w 3482978"/>
              <a:gd name="connsiteY6" fmla="*/ 4257344 h 4821238"/>
              <a:gd name="connsiteX7" fmla="*/ 0 w 3482978"/>
              <a:gd name="connsiteY7" fmla="*/ 563894 h 4821238"/>
              <a:gd name="connsiteX8" fmla="*/ 563894 w 3482978"/>
              <a:gd name="connsiteY8" fmla="*/ 0 h 48212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2978" h="4821238">
                <a:moveTo>
                  <a:pt x="563894" y="0"/>
                </a:moveTo>
                <a:lnTo>
                  <a:pt x="2919084" y="0"/>
                </a:lnTo>
                <a:cubicBezTo>
                  <a:pt x="3230514" y="0"/>
                  <a:pt x="3482978" y="252464"/>
                  <a:pt x="3482978" y="563894"/>
                </a:cubicBezTo>
                <a:lnTo>
                  <a:pt x="3482978" y="4257344"/>
                </a:lnTo>
                <a:cubicBezTo>
                  <a:pt x="3482978" y="4568774"/>
                  <a:pt x="3230514" y="4821238"/>
                  <a:pt x="2919084" y="4821238"/>
                </a:cubicBezTo>
                <a:lnTo>
                  <a:pt x="563894" y="4821238"/>
                </a:lnTo>
                <a:cubicBezTo>
                  <a:pt x="252464" y="4821238"/>
                  <a:pt x="0" y="4568774"/>
                  <a:pt x="0" y="4257344"/>
                </a:cubicBezTo>
                <a:lnTo>
                  <a:pt x="0" y="563894"/>
                </a:lnTo>
                <a:cubicBezTo>
                  <a:pt x="0" y="252464"/>
                  <a:pt x="252464" y="0"/>
                  <a:pt x="563894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012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>
            <a:extLst>
              <a:ext uri="{FF2B5EF4-FFF2-40B4-BE49-F238E27FC236}">
                <a16:creationId xmlns:a16="http://schemas.microsoft.com/office/drawing/2014/main" id="{D0AAD849-7CFE-4AF7-A7C5-6BBD50C88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6166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DB97F50C-FB83-912A-66DC-1B304B8B968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61895" y="1538020"/>
            <a:ext cx="2370323" cy="1670921"/>
          </a:xfrm>
          <a:custGeom>
            <a:avLst/>
            <a:gdLst>
              <a:gd name="connsiteX0" fmla="*/ 198689 w 2370323"/>
              <a:gd name="connsiteY0" fmla="*/ 0 h 1670921"/>
              <a:gd name="connsiteX1" fmla="*/ 2171634 w 2370323"/>
              <a:gd name="connsiteY1" fmla="*/ 0 h 1670921"/>
              <a:gd name="connsiteX2" fmla="*/ 2370323 w 2370323"/>
              <a:gd name="connsiteY2" fmla="*/ 198689 h 1670921"/>
              <a:gd name="connsiteX3" fmla="*/ 2370323 w 2370323"/>
              <a:gd name="connsiteY3" fmla="*/ 1472232 h 1670921"/>
              <a:gd name="connsiteX4" fmla="*/ 2171634 w 2370323"/>
              <a:gd name="connsiteY4" fmla="*/ 1670921 h 1670921"/>
              <a:gd name="connsiteX5" fmla="*/ 198689 w 2370323"/>
              <a:gd name="connsiteY5" fmla="*/ 1670921 h 1670921"/>
              <a:gd name="connsiteX6" fmla="*/ 0 w 2370323"/>
              <a:gd name="connsiteY6" fmla="*/ 1472232 h 1670921"/>
              <a:gd name="connsiteX7" fmla="*/ 0 w 2370323"/>
              <a:gd name="connsiteY7" fmla="*/ 198689 h 1670921"/>
              <a:gd name="connsiteX8" fmla="*/ 198689 w 2370323"/>
              <a:gd name="connsiteY8" fmla="*/ 0 h 16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0323" h="1670921">
                <a:moveTo>
                  <a:pt x="198689" y="0"/>
                </a:moveTo>
                <a:lnTo>
                  <a:pt x="2171634" y="0"/>
                </a:lnTo>
                <a:cubicBezTo>
                  <a:pt x="2281367" y="0"/>
                  <a:pt x="2370323" y="88956"/>
                  <a:pt x="2370323" y="198689"/>
                </a:cubicBezTo>
                <a:lnTo>
                  <a:pt x="2370323" y="1472232"/>
                </a:lnTo>
                <a:cubicBezTo>
                  <a:pt x="2370323" y="1581965"/>
                  <a:pt x="2281367" y="1670921"/>
                  <a:pt x="2171634" y="1670921"/>
                </a:cubicBezTo>
                <a:lnTo>
                  <a:pt x="198689" y="1670921"/>
                </a:lnTo>
                <a:cubicBezTo>
                  <a:pt x="88956" y="1670921"/>
                  <a:pt x="0" y="1581965"/>
                  <a:pt x="0" y="1472232"/>
                </a:cubicBezTo>
                <a:lnTo>
                  <a:pt x="0" y="198689"/>
                </a:lnTo>
                <a:cubicBezTo>
                  <a:pt x="0" y="88956"/>
                  <a:pt x="88956" y="0"/>
                  <a:pt x="19868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ACAB1F39-1676-A16A-67CE-375831AF95E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95053" y="1538020"/>
            <a:ext cx="2370323" cy="1670921"/>
          </a:xfrm>
          <a:custGeom>
            <a:avLst/>
            <a:gdLst>
              <a:gd name="connsiteX0" fmla="*/ 198689 w 2370323"/>
              <a:gd name="connsiteY0" fmla="*/ 0 h 1670921"/>
              <a:gd name="connsiteX1" fmla="*/ 2171634 w 2370323"/>
              <a:gd name="connsiteY1" fmla="*/ 0 h 1670921"/>
              <a:gd name="connsiteX2" fmla="*/ 2370323 w 2370323"/>
              <a:gd name="connsiteY2" fmla="*/ 198689 h 1670921"/>
              <a:gd name="connsiteX3" fmla="*/ 2370323 w 2370323"/>
              <a:gd name="connsiteY3" fmla="*/ 1472232 h 1670921"/>
              <a:gd name="connsiteX4" fmla="*/ 2171634 w 2370323"/>
              <a:gd name="connsiteY4" fmla="*/ 1670921 h 1670921"/>
              <a:gd name="connsiteX5" fmla="*/ 198689 w 2370323"/>
              <a:gd name="connsiteY5" fmla="*/ 1670921 h 1670921"/>
              <a:gd name="connsiteX6" fmla="*/ 0 w 2370323"/>
              <a:gd name="connsiteY6" fmla="*/ 1472232 h 1670921"/>
              <a:gd name="connsiteX7" fmla="*/ 0 w 2370323"/>
              <a:gd name="connsiteY7" fmla="*/ 198689 h 1670921"/>
              <a:gd name="connsiteX8" fmla="*/ 198689 w 2370323"/>
              <a:gd name="connsiteY8" fmla="*/ 0 h 16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0323" h="1670921">
                <a:moveTo>
                  <a:pt x="198689" y="0"/>
                </a:moveTo>
                <a:lnTo>
                  <a:pt x="2171634" y="0"/>
                </a:lnTo>
                <a:cubicBezTo>
                  <a:pt x="2281367" y="0"/>
                  <a:pt x="2370323" y="88956"/>
                  <a:pt x="2370323" y="198689"/>
                </a:cubicBezTo>
                <a:lnTo>
                  <a:pt x="2370323" y="1472232"/>
                </a:lnTo>
                <a:cubicBezTo>
                  <a:pt x="2370323" y="1581965"/>
                  <a:pt x="2281367" y="1670921"/>
                  <a:pt x="2171634" y="1670921"/>
                </a:cubicBezTo>
                <a:lnTo>
                  <a:pt x="198689" y="1670921"/>
                </a:lnTo>
                <a:cubicBezTo>
                  <a:pt x="88956" y="1670921"/>
                  <a:pt x="0" y="1581965"/>
                  <a:pt x="0" y="1472232"/>
                </a:cubicBezTo>
                <a:lnTo>
                  <a:pt x="0" y="198689"/>
                </a:lnTo>
                <a:cubicBezTo>
                  <a:pt x="0" y="88956"/>
                  <a:pt x="88956" y="0"/>
                  <a:pt x="19868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BE52AD9-C79F-8DA1-2378-162101377F1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28211" y="1538020"/>
            <a:ext cx="2370323" cy="1670921"/>
          </a:xfrm>
          <a:custGeom>
            <a:avLst/>
            <a:gdLst>
              <a:gd name="connsiteX0" fmla="*/ 198689 w 2370323"/>
              <a:gd name="connsiteY0" fmla="*/ 0 h 1670921"/>
              <a:gd name="connsiteX1" fmla="*/ 2171634 w 2370323"/>
              <a:gd name="connsiteY1" fmla="*/ 0 h 1670921"/>
              <a:gd name="connsiteX2" fmla="*/ 2370323 w 2370323"/>
              <a:gd name="connsiteY2" fmla="*/ 198689 h 1670921"/>
              <a:gd name="connsiteX3" fmla="*/ 2370323 w 2370323"/>
              <a:gd name="connsiteY3" fmla="*/ 1472232 h 1670921"/>
              <a:gd name="connsiteX4" fmla="*/ 2171634 w 2370323"/>
              <a:gd name="connsiteY4" fmla="*/ 1670921 h 1670921"/>
              <a:gd name="connsiteX5" fmla="*/ 198689 w 2370323"/>
              <a:gd name="connsiteY5" fmla="*/ 1670921 h 1670921"/>
              <a:gd name="connsiteX6" fmla="*/ 0 w 2370323"/>
              <a:gd name="connsiteY6" fmla="*/ 1472232 h 1670921"/>
              <a:gd name="connsiteX7" fmla="*/ 0 w 2370323"/>
              <a:gd name="connsiteY7" fmla="*/ 198689 h 1670921"/>
              <a:gd name="connsiteX8" fmla="*/ 198689 w 2370323"/>
              <a:gd name="connsiteY8" fmla="*/ 0 h 16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0323" h="1670921">
                <a:moveTo>
                  <a:pt x="198689" y="0"/>
                </a:moveTo>
                <a:lnTo>
                  <a:pt x="2171634" y="0"/>
                </a:lnTo>
                <a:cubicBezTo>
                  <a:pt x="2281367" y="0"/>
                  <a:pt x="2370323" y="88956"/>
                  <a:pt x="2370323" y="198689"/>
                </a:cubicBezTo>
                <a:lnTo>
                  <a:pt x="2370323" y="1472232"/>
                </a:lnTo>
                <a:cubicBezTo>
                  <a:pt x="2370323" y="1581965"/>
                  <a:pt x="2281367" y="1670921"/>
                  <a:pt x="2171634" y="1670921"/>
                </a:cubicBezTo>
                <a:lnTo>
                  <a:pt x="198689" y="1670921"/>
                </a:lnTo>
                <a:cubicBezTo>
                  <a:pt x="88956" y="1670921"/>
                  <a:pt x="0" y="1581965"/>
                  <a:pt x="0" y="1472232"/>
                </a:cubicBezTo>
                <a:lnTo>
                  <a:pt x="0" y="198689"/>
                </a:lnTo>
                <a:cubicBezTo>
                  <a:pt x="0" y="88956"/>
                  <a:pt x="88956" y="0"/>
                  <a:pt x="19868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DCF5195-5D00-A17A-B113-E41E3BE302C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161369" y="1538020"/>
            <a:ext cx="2370323" cy="1670921"/>
          </a:xfrm>
          <a:custGeom>
            <a:avLst/>
            <a:gdLst>
              <a:gd name="connsiteX0" fmla="*/ 198689 w 2370323"/>
              <a:gd name="connsiteY0" fmla="*/ 0 h 1670921"/>
              <a:gd name="connsiteX1" fmla="*/ 2171634 w 2370323"/>
              <a:gd name="connsiteY1" fmla="*/ 0 h 1670921"/>
              <a:gd name="connsiteX2" fmla="*/ 2370323 w 2370323"/>
              <a:gd name="connsiteY2" fmla="*/ 198689 h 1670921"/>
              <a:gd name="connsiteX3" fmla="*/ 2370323 w 2370323"/>
              <a:gd name="connsiteY3" fmla="*/ 1472232 h 1670921"/>
              <a:gd name="connsiteX4" fmla="*/ 2171634 w 2370323"/>
              <a:gd name="connsiteY4" fmla="*/ 1670921 h 1670921"/>
              <a:gd name="connsiteX5" fmla="*/ 198689 w 2370323"/>
              <a:gd name="connsiteY5" fmla="*/ 1670921 h 1670921"/>
              <a:gd name="connsiteX6" fmla="*/ 0 w 2370323"/>
              <a:gd name="connsiteY6" fmla="*/ 1472232 h 1670921"/>
              <a:gd name="connsiteX7" fmla="*/ 0 w 2370323"/>
              <a:gd name="connsiteY7" fmla="*/ 198689 h 1670921"/>
              <a:gd name="connsiteX8" fmla="*/ 198689 w 2370323"/>
              <a:gd name="connsiteY8" fmla="*/ 0 h 1670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70323" h="1670921">
                <a:moveTo>
                  <a:pt x="198689" y="0"/>
                </a:moveTo>
                <a:lnTo>
                  <a:pt x="2171634" y="0"/>
                </a:lnTo>
                <a:cubicBezTo>
                  <a:pt x="2281367" y="0"/>
                  <a:pt x="2370323" y="88956"/>
                  <a:pt x="2370323" y="198689"/>
                </a:cubicBezTo>
                <a:lnTo>
                  <a:pt x="2370323" y="1472232"/>
                </a:lnTo>
                <a:cubicBezTo>
                  <a:pt x="2370323" y="1581965"/>
                  <a:pt x="2281367" y="1670921"/>
                  <a:pt x="2171634" y="1670921"/>
                </a:cubicBezTo>
                <a:lnTo>
                  <a:pt x="198689" y="1670921"/>
                </a:lnTo>
                <a:cubicBezTo>
                  <a:pt x="88956" y="1670921"/>
                  <a:pt x="0" y="1581965"/>
                  <a:pt x="0" y="1472232"/>
                </a:cubicBezTo>
                <a:lnTo>
                  <a:pt x="0" y="198689"/>
                </a:lnTo>
                <a:cubicBezTo>
                  <a:pt x="0" y="88956"/>
                  <a:pt x="88956" y="0"/>
                  <a:pt x="198689" y="0"/>
                </a:cubicBezTo>
                <a:close/>
              </a:path>
            </a:pathLst>
          </a:custGeom>
          <a:noFill/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589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6" pos="779">
          <p15:clr>
            <a:srgbClr val="A4A3A4"/>
          </p15:clr>
        </p15:guide>
        <p15:guide id="7" pos="962">
          <p15:clr>
            <a:srgbClr val="A4A3A4"/>
          </p15:clr>
        </p15:guide>
        <p15:guide id="8" pos="1373">
          <p15:clr>
            <a:srgbClr val="A4A3A4"/>
          </p15:clr>
        </p15:guide>
        <p15:guide id="9" pos="1556">
          <p15:clr>
            <a:srgbClr val="A4A3A4"/>
          </p15:clr>
        </p15:guide>
        <p15:guide id="10" pos="1967">
          <p15:clr>
            <a:srgbClr val="A4A3A4"/>
          </p15:clr>
        </p15:guide>
        <p15:guide id="11" pos="2150">
          <p15:clr>
            <a:srgbClr val="A4A3A4"/>
          </p15:clr>
        </p15:guide>
        <p15:guide id="12" pos="2561">
          <p15:clr>
            <a:srgbClr val="A4A3A4"/>
          </p15:clr>
        </p15:guide>
        <p15:guide id="13" pos="2744">
          <p15:clr>
            <a:srgbClr val="A4A3A4"/>
          </p15:clr>
        </p15:guide>
        <p15:guide id="14" pos="3155">
          <p15:clr>
            <a:srgbClr val="A4A3A4"/>
          </p15:clr>
        </p15:guide>
        <p15:guide id="15" pos="3338">
          <p15:clr>
            <a:srgbClr val="A4A3A4"/>
          </p15:clr>
        </p15:guide>
        <p15:guide id="16" pos="3749">
          <p15:clr>
            <a:srgbClr val="A4A3A4"/>
          </p15:clr>
        </p15:guide>
        <p15:guide id="17" pos="3932">
          <p15:clr>
            <a:srgbClr val="A4A3A4"/>
          </p15:clr>
        </p15:guide>
        <p15:guide id="18" pos="4343">
          <p15:clr>
            <a:srgbClr val="A4A3A4"/>
          </p15:clr>
        </p15:guide>
        <p15:guide id="19" pos="4526">
          <p15:clr>
            <a:srgbClr val="A4A3A4"/>
          </p15:clr>
        </p15:guide>
        <p15:guide id="20" pos="4937">
          <p15:clr>
            <a:srgbClr val="A4A3A4"/>
          </p15:clr>
        </p15:guide>
        <p15:guide id="21" pos="5120">
          <p15:clr>
            <a:srgbClr val="A4A3A4"/>
          </p15:clr>
        </p15:guide>
        <p15:guide id="22" pos="5529">
          <p15:clr>
            <a:srgbClr val="A4A3A4"/>
          </p15:clr>
        </p15:guide>
        <p15:guide id="23" pos="5714">
          <p15:clr>
            <a:srgbClr val="A4A3A4"/>
          </p15:clr>
        </p15:guide>
        <p15:guide id="24" pos="6123">
          <p15:clr>
            <a:srgbClr val="A4A3A4"/>
          </p15:clr>
        </p15:guide>
        <p15:guide id="25" pos="6312">
          <p15:clr>
            <a:srgbClr val="A4A3A4"/>
          </p15:clr>
        </p15:guide>
        <p15:guide id="26" pos="6717">
          <p15:clr>
            <a:srgbClr val="A4A3A4"/>
          </p15:clr>
        </p15:guide>
        <p15:guide id="27" pos="6900">
          <p15:clr>
            <a:srgbClr val="A4A3A4"/>
          </p15:clr>
        </p15:guide>
        <p15:guide id="28" orient="horz" pos="912">
          <p15:clr>
            <a:srgbClr val="5ACBF0"/>
          </p15:clr>
        </p15:guide>
        <p15:guide id="29" orient="horz" pos="1271">
          <p15:clr>
            <a:srgbClr val="5ACBF0"/>
          </p15:clr>
        </p15:guide>
        <p15:guide id="30" orient="horz" pos="288">
          <p15:clr>
            <a:srgbClr val="5ACBF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3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blackWhite">
      <p:bgPr>
        <a:solidFill>
          <a:srgbClr val="F8F7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"/>
          <p:cNvSpPr>
            <a:spLocks noGrp="1"/>
          </p:cNvSpPr>
          <p:nvPr>
            <p:ph type="title"/>
          </p:nvPr>
        </p:nvSpPr>
        <p:spPr>
          <a:xfrm>
            <a:off x="571500" y="522516"/>
            <a:ext cx="11035283" cy="492443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"/>
          <p:cNvSpPr>
            <a:spLocks noGrp="1"/>
          </p:cNvSpPr>
          <p:nvPr>
            <p:ph type="body" idx="1"/>
          </p:nvPr>
        </p:nvSpPr>
        <p:spPr>
          <a:xfrm>
            <a:off x="571500" y="1435503"/>
            <a:ext cx="11043920" cy="161274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grpSp>
        <p:nvGrpSpPr>
          <p:cNvPr id="50" name="Logo" hidden="1">
            <a:extLst>
              <a:ext uri="{FF2B5EF4-FFF2-40B4-BE49-F238E27FC236}">
                <a16:creationId xmlns:a16="http://schemas.microsoft.com/office/drawing/2014/main" id="{E2E47591-2B6C-08C9-B652-83940596C65F}"/>
              </a:ext>
            </a:extLst>
          </p:cNvPr>
          <p:cNvGrpSpPr/>
          <p:nvPr userDrawn="1"/>
        </p:nvGrpSpPr>
        <p:grpSpPr>
          <a:xfrm>
            <a:off x="571500" y="6144768"/>
            <a:ext cx="526473" cy="526473"/>
            <a:chOff x="2347933" y="6144768"/>
            <a:chExt cx="526473" cy="526473"/>
          </a:xfrm>
        </p:grpSpPr>
        <p:sp>
          <p:nvSpPr>
            <p:cNvPr id="48" name="Oval">
              <a:extLst>
                <a:ext uri="{FF2B5EF4-FFF2-40B4-BE49-F238E27FC236}">
                  <a16:creationId xmlns:a16="http://schemas.microsoft.com/office/drawing/2014/main" id="{3A319E00-DD84-4757-3F01-E398E4882DCA}"/>
                </a:ext>
              </a:extLst>
            </p:cNvPr>
            <p:cNvSpPr/>
            <p:nvPr userDrawn="1"/>
          </p:nvSpPr>
          <p:spPr bwMode="auto">
            <a:xfrm>
              <a:off x="2347933" y="6144768"/>
              <a:ext cx="526473" cy="526473"/>
            </a:xfrm>
            <a:prstGeom prst="ellipse">
              <a:avLst/>
            </a:prstGeom>
            <a:solidFill>
              <a:schemeClr val="accent1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VN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49" name="Logo" descr="A white logo with black background&#10;&#10;Description automatically generated">
              <a:extLst>
                <a:ext uri="{FF2B5EF4-FFF2-40B4-BE49-F238E27FC236}">
                  <a16:creationId xmlns:a16="http://schemas.microsoft.com/office/drawing/2014/main" id="{4F80159E-A8EC-2007-D26D-00F16BA7446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2"/>
            <a:stretch>
              <a:fillRect/>
            </a:stretch>
          </p:blipFill>
          <p:spPr>
            <a:xfrm>
              <a:off x="2408408" y="6202610"/>
              <a:ext cx="405523" cy="410789"/>
            </a:xfrm>
            <a:prstGeom prst="rect">
              <a:avLst/>
            </a:prstGeom>
          </p:spPr>
        </p:pic>
      </p:grpSp>
      <p:sp>
        <p:nvSpPr>
          <p:cNvPr id="5" name="TextBox 4">
            <a:extLst>
              <a:ext uri="{FF2B5EF4-FFF2-40B4-BE49-F238E27FC236}">
                <a16:creationId xmlns:a16="http://schemas.microsoft.com/office/drawing/2014/main" id="{FBF22A6A-738D-4D48-6808-3C99D59ED1B1}"/>
              </a:ext>
            </a:extLst>
          </p:cNvPr>
          <p:cNvSpPr txBox="1"/>
          <p:nvPr userDrawn="1"/>
        </p:nvSpPr>
        <p:spPr>
          <a:xfrm>
            <a:off x="11142145" y="6471186"/>
            <a:ext cx="478355" cy="184666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r"/>
            <a:fld id="{59E8C269-FA72-7E4E-9714-C27CD671F9B2}" type="slidenum">
              <a:rPr lang="en-VN" sz="1200" b="0" i="0" dirty="0" err="1" smtClean="0">
                <a:solidFill>
                  <a:schemeClr val="tx2"/>
                </a:solidFill>
                <a:latin typeface="+mn-lt"/>
                <a:ea typeface="FT Aktual" pitchFamily="2" charset="77"/>
              </a:rPr>
              <a:pPr algn="r"/>
              <a:t>‹#›</a:t>
            </a:fld>
            <a:endParaRPr lang="en-VN" sz="1200" b="0" i="0" dirty="0" err="1">
              <a:solidFill>
                <a:schemeClr val="tx2"/>
              </a:solidFill>
              <a:latin typeface="+mn-lt"/>
              <a:ea typeface="FT Aktual" pitchFamily="2" charset="77"/>
            </a:endParaRPr>
          </a:p>
        </p:txBody>
      </p:sp>
      <p:sp>
        <p:nvSpPr>
          <p:cNvPr id="10" name="Google Shape;436;p14">
            <a:extLst>
              <a:ext uri="{FF2B5EF4-FFF2-40B4-BE49-F238E27FC236}">
                <a16:creationId xmlns:a16="http://schemas.microsoft.com/office/drawing/2014/main" id="{924C4B03-AC94-E546-B357-A28810CFE699}"/>
              </a:ext>
            </a:extLst>
          </p:cNvPr>
          <p:cNvSpPr txBox="1"/>
          <p:nvPr userDrawn="1"/>
        </p:nvSpPr>
        <p:spPr>
          <a:xfrm>
            <a:off x="8988251" y="6478880"/>
            <a:ext cx="2300120" cy="169277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>
            <a:defPPr>
              <a:defRPr lang="en-US"/>
            </a:defPPr>
            <a:lvl1pPr algn="r">
              <a:defRPr sz="1200" b="0" i="0">
                <a:solidFill>
                  <a:schemeClr val="tx2"/>
                </a:solidFill>
                <a:ea typeface="FT Aktual" pitchFamily="2" charset="77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lvl="0"/>
            <a:r>
              <a:rPr lang="vi-VN" sz="1100"/>
              <a:t>Designed by</a:t>
            </a:r>
            <a:r>
              <a:rPr lang="en-US" sz="1100"/>
              <a:t> </a:t>
            </a:r>
            <a:r>
              <a:rPr lang="en-US" sz="1100" b="1"/>
              <a:t>Ocvembor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9C82CFF-B31A-E168-1D59-529C6905D8DD}"/>
              </a:ext>
            </a:extLst>
          </p:cNvPr>
          <p:cNvGrpSpPr/>
          <p:nvPr userDrawn="1"/>
        </p:nvGrpSpPr>
        <p:grpSpPr>
          <a:xfrm>
            <a:off x="571501" y="6434910"/>
            <a:ext cx="1175500" cy="237113"/>
            <a:chOff x="991048" y="4833920"/>
            <a:chExt cx="2131565" cy="429963"/>
          </a:xfrm>
        </p:grpSpPr>
        <p:sp>
          <p:nvSpPr>
            <p:cNvPr id="3" name="Oval 2">
              <a:extLst>
                <a:ext uri="{FF2B5EF4-FFF2-40B4-BE49-F238E27FC236}">
                  <a16:creationId xmlns:a16="http://schemas.microsoft.com/office/drawing/2014/main" id="{5E416D66-A6DA-5108-F430-6F91648D4D5C}"/>
                </a:ext>
              </a:extLst>
            </p:cNvPr>
            <p:cNvSpPr/>
            <p:nvPr userDrawn="1"/>
          </p:nvSpPr>
          <p:spPr bwMode="auto">
            <a:xfrm>
              <a:off x="991048" y="4833920"/>
              <a:ext cx="429963" cy="429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6" name="Graphic 5">
              <a:extLst>
                <a:ext uri="{FF2B5EF4-FFF2-40B4-BE49-F238E27FC236}">
                  <a16:creationId xmlns:a16="http://schemas.microsoft.com/office/drawing/2014/main" id="{B27AD9CC-3728-BC3A-E486-980BE499E0A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1084235" y="4927107"/>
              <a:ext cx="243589" cy="24358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004FADE-E1EE-4E05-5F5B-276E2107A023}"/>
                </a:ext>
              </a:extLst>
            </p:cNvPr>
            <p:cNvSpPr txBox="1"/>
            <p:nvPr userDrawn="1"/>
          </p:nvSpPr>
          <p:spPr>
            <a:xfrm>
              <a:off x="1515965" y="4954178"/>
              <a:ext cx="1606648" cy="235376"/>
            </a:xfrm>
            <a:custGeom>
              <a:avLst/>
              <a:gdLst/>
              <a:ahLst/>
              <a:cxnLst/>
              <a:rect l="l" t="t" r="r" b="b"/>
              <a:pathLst>
                <a:path w="1502664" h="220142">
                  <a:moveTo>
                    <a:pt x="216789" y="73381"/>
                  </a:moveTo>
                  <a:cubicBezTo>
                    <a:pt x="211303" y="73381"/>
                    <a:pt x="206350" y="74867"/>
                    <a:pt x="201930" y="77839"/>
                  </a:cubicBezTo>
                  <a:cubicBezTo>
                    <a:pt x="197510" y="80810"/>
                    <a:pt x="194005" y="84773"/>
                    <a:pt x="191414" y="89726"/>
                  </a:cubicBezTo>
                  <a:cubicBezTo>
                    <a:pt x="188824" y="94679"/>
                    <a:pt x="187528" y="100051"/>
                    <a:pt x="187528" y="105842"/>
                  </a:cubicBezTo>
                  <a:cubicBezTo>
                    <a:pt x="187528" y="111862"/>
                    <a:pt x="188862" y="117310"/>
                    <a:pt x="191529" y="122187"/>
                  </a:cubicBezTo>
                  <a:cubicBezTo>
                    <a:pt x="194196" y="127064"/>
                    <a:pt x="197758" y="130931"/>
                    <a:pt x="202216" y="133788"/>
                  </a:cubicBezTo>
                  <a:cubicBezTo>
                    <a:pt x="206674" y="136646"/>
                    <a:pt x="211531" y="138075"/>
                    <a:pt x="216789" y="138075"/>
                  </a:cubicBezTo>
                  <a:cubicBezTo>
                    <a:pt x="222352" y="138075"/>
                    <a:pt x="227343" y="136589"/>
                    <a:pt x="231762" y="133617"/>
                  </a:cubicBezTo>
                  <a:cubicBezTo>
                    <a:pt x="236182" y="130645"/>
                    <a:pt x="239668" y="126721"/>
                    <a:pt x="242221" y="121844"/>
                  </a:cubicBezTo>
                  <a:cubicBezTo>
                    <a:pt x="244774" y="116967"/>
                    <a:pt x="246050" y="111633"/>
                    <a:pt x="246050" y="105842"/>
                  </a:cubicBezTo>
                  <a:cubicBezTo>
                    <a:pt x="246050" y="99898"/>
                    <a:pt x="244735" y="94469"/>
                    <a:pt x="242107" y="89554"/>
                  </a:cubicBezTo>
                  <a:cubicBezTo>
                    <a:pt x="239478" y="84639"/>
                    <a:pt x="235934" y="80715"/>
                    <a:pt x="231477" y="77781"/>
                  </a:cubicBezTo>
                  <a:cubicBezTo>
                    <a:pt x="227019" y="74848"/>
                    <a:pt x="222123" y="73381"/>
                    <a:pt x="216789" y="73381"/>
                  </a:cubicBezTo>
                  <a:close/>
                  <a:moveTo>
                    <a:pt x="550812" y="72581"/>
                  </a:moveTo>
                  <a:cubicBezTo>
                    <a:pt x="545021" y="72581"/>
                    <a:pt x="539839" y="74086"/>
                    <a:pt x="535267" y="77096"/>
                  </a:cubicBezTo>
                  <a:cubicBezTo>
                    <a:pt x="530695" y="80106"/>
                    <a:pt x="527114" y="84125"/>
                    <a:pt x="524523" y="89154"/>
                  </a:cubicBezTo>
                  <a:cubicBezTo>
                    <a:pt x="521932" y="94183"/>
                    <a:pt x="520637" y="99746"/>
                    <a:pt x="520637" y="105842"/>
                  </a:cubicBezTo>
                  <a:cubicBezTo>
                    <a:pt x="520637" y="111938"/>
                    <a:pt x="521932" y="117520"/>
                    <a:pt x="524523" y="122587"/>
                  </a:cubicBezTo>
                  <a:cubicBezTo>
                    <a:pt x="527114" y="127654"/>
                    <a:pt x="530695" y="131693"/>
                    <a:pt x="535267" y="134703"/>
                  </a:cubicBezTo>
                  <a:cubicBezTo>
                    <a:pt x="539839" y="137713"/>
                    <a:pt x="545021" y="139218"/>
                    <a:pt x="550812" y="139218"/>
                  </a:cubicBezTo>
                  <a:cubicBezTo>
                    <a:pt x="556679" y="139218"/>
                    <a:pt x="562051" y="137732"/>
                    <a:pt x="566928" y="134760"/>
                  </a:cubicBezTo>
                  <a:cubicBezTo>
                    <a:pt x="571805" y="131788"/>
                    <a:pt x="575691" y="127769"/>
                    <a:pt x="578587" y="122701"/>
                  </a:cubicBezTo>
                  <a:cubicBezTo>
                    <a:pt x="581482" y="117634"/>
                    <a:pt x="582930" y="112014"/>
                    <a:pt x="582930" y="105842"/>
                  </a:cubicBezTo>
                  <a:cubicBezTo>
                    <a:pt x="582930" y="99746"/>
                    <a:pt x="581482" y="94183"/>
                    <a:pt x="578587" y="89154"/>
                  </a:cubicBezTo>
                  <a:cubicBezTo>
                    <a:pt x="575691" y="84125"/>
                    <a:pt x="571824" y="80106"/>
                    <a:pt x="566985" y="77096"/>
                  </a:cubicBezTo>
                  <a:cubicBezTo>
                    <a:pt x="562147" y="74086"/>
                    <a:pt x="556755" y="72581"/>
                    <a:pt x="550812" y="72581"/>
                  </a:cubicBezTo>
                  <a:close/>
                  <a:moveTo>
                    <a:pt x="686829" y="72466"/>
                  </a:moveTo>
                  <a:cubicBezTo>
                    <a:pt x="680961" y="72466"/>
                    <a:pt x="675608" y="73971"/>
                    <a:pt x="670770" y="76981"/>
                  </a:cubicBezTo>
                  <a:cubicBezTo>
                    <a:pt x="665931" y="79991"/>
                    <a:pt x="662083" y="84011"/>
                    <a:pt x="659225" y="89040"/>
                  </a:cubicBezTo>
                  <a:cubicBezTo>
                    <a:pt x="656368" y="94069"/>
                    <a:pt x="654939" y="99670"/>
                    <a:pt x="654939" y="105842"/>
                  </a:cubicBezTo>
                  <a:cubicBezTo>
                    <a:pt x="654939" y="112014"/>
                    <a:pt x="656387" y="117615"/>
                    <a:pt x="659283" y="122644"/>
                  </a:cubicBezTo>
                  <a:cubicBezTo>
                    <a:pt x="662178" y="127673"/>
                    <a:pt x="666045" y="131674"/>
                    <a:pt x="670884" y="134646"/>
                  </a:cubicBezTo>
                  <a:cubicBezTo>
                    <a:pt x="675723" y="137617"/>
                    <a:pt x="681038" y="139103"/>
                    <a:pt x="686829" y="139103"/>
                  </a:cubicBezTo>
                  <a:cubicBezTo>
                    <a:pt x="692772" y="139103"/>
                    <a:pt x="698030" y="137617"/>
                    <a:pt x="702602" y="134646"/>
                  </a:cubicBezTo>
                  <a:cubicBezTo>
                    <a:pt x="707174" y="131674"/>
                    <a:pt x="710756" y="127654"/>
                    <a:pt x="713346" y="122587"/>
                  </a:cubicBezTo>
                  <a:cubicBezTo>
                    <a:pt x="715937" y="117520"/>
                    <a:pt x="717233" y="111938"/>
                    <a:pt x="717233" y="105842"/>
                  </a:cubicBezTo>
                  <a:cubicBezTo>
                    <a:pt x="717233" y="99670"/>
                    <a:pt x="715937" y="94050"/>
                    <a:pt x="713346" y="88983"/>
                  </a:cubicBezTo>
                  <a:cubicBezTo>
                    <a:pt x="710756" y="83916"/>
                    <a:pt x="707155" y="79896"/>
                    <a:pt x="702545" y="76924"/>
                  </a:cubicBezTo>
                  <a:cubicBezTo>
                    <a:pt x="697935" y="73952"/>
                    <a:pt x="692696" y="72466"/>
                    <a:pt x="686829" y="72466"/>
                  </a:cubicBezTo>
                  <a:close/>
                  <a:moveTo>
                    <a:pt x="1445514" y="61494"/>
                  </a:moveTo>
                  <a:cubicBezTo>
                    <a:pt x="1437742" y="61494"/>
                    <a:pt x="1430750" y="63532"/>
                    <a:pt x="1424540" y="67609"/>
                  </a:cubicBezTo>
                  <a:cubicBezTo>
                    <a:pt x="1418330" y="71685"/>
                    <a:pt x="1413415" y="77077"/>
                    <a:pt x="1409795" y="83782"/>
                  </a:cubicBezTo>
                  <a:cubicBezTo>
                    <a:pt x="1406176" y="90488"/>
                    <a:pt x="1404366" y="97841"/>
                    <a:pt x="1404366" y="105842"/>
                  </a:cubicBezTo>
                  <a:cubicBezTo>
                    <a:pt x="1404366" y="114072"/>
                    <a:pt x="1406233" y="121520"/>
                    <a:pt x="1409967" y="128188"/>
                  </a:cubicBezTo>
                  <a:cubicBezTo>
                    <a:pt x="1413701" y="134855"/>
                    <a:pt x="1418692" y="140151"/>
                    <a:pt x="1424940" y="144075"/>
                  </a:cubicBezTo>
                  <a:cubicBezTo>
                    <a:pt x="1431189" y="148000"/>
                    <a:pt x="1438047" y="149962"/>
                    <a:pt x="1445514" y="149962"/>
                  </a:cubicBezTo>
                  <a:cubicBezTo>
                    <a:pt x="1453287" y="149962"/>
                    <a:pt x="1460278" y="147924"/>
                    <a:pt x="1466488" y="143847"/>
                  </a:cubicBezTo>
                  <a:cubicBezTo>
                    <a:pt x="1472699" y="139770"/>
                    <a:pt x="1477613" y="134379"/>
                    <a:pt x="1481233" y="127673"/>
                  </a:cubicBezTo>
                  <a:cubicBezTo>
                    <a:pt x="1484852" y="120968"/>
                    <a:pt x="1486662" y="113691"/>
                    <a:pt x="1486662" y="105842"/>
                  </a:cubicBezTo>
                  <a:cubicBezTo>
                    <a:pt x="1486662" y="97841"/>
                    <a:pt x="1484833" y="90469"/>
                    <a:pt x="1481176" y="83725"/>
                  </a:cubicBezTo>
                  <a:cubicBezTo>
                    <a:pt x="1477518" y="76981"/>
                    <a:pt x="1472584" y="71590"/>
                    <a:pt x="1466374" y="67552"/>
                  </a:cubicBezTo>
                  <a:cubicBezTo>
                    <a:pt x="1460164" y="63513"/>
                    <a:pt x="1453210" y="61494"/>
                    <a:pt x="1445514" y="61494"/>
                  </a:cubicBezTo>
                  <a:close/>
                  <a:moveTo>
                    <a:pt x="1188339" y="61494"/>
                  </a:moveTo>
                  <a:cubicBezTo>
                    <a:pt x="1180567" y="61494"/>
                    <a:pt x="1173575" y="63532"/>
                    <a:pt x="1167365" y="67609"/>
                  </a:cubicBezTo>
                  <a:cubicBezTo>
                    <a:pt x="1161155" y="71685"/>
                    <a:pt x="1156240" y="77077"/>
                    <a:pt x="1152620" y="83782"/>
                  </a:cubicBezTo>
                  <a:cubicBezTo>
                    <a:pt x="1149001" y="90488"/>
                    <a:pt x="1147191" y="97841"/>
                    <a:pt x="1147191" y="105842"/>
                  </a:cubicBezTo>
                  <a:cubicBezTo>
                    <a:pt x="1147191" y="114072"/>
                    <a:pt x="1149058" y="121520"/>
                    <a:pt x="1152792" y="128188"/>
                  </a:cubicBezTo>
                  <a:cubicBezTo>
                    <a:pt x="1156526" y="134855"/>
                    <a:pt x="1161517" y="140151"/>
                    <a:pt x="1167765" y="144075"/>
                  </a:cubicBezTo>
                  <a:cubicBezTo>
                    <a:pt x="1174014" y="148000"/>
                    <a:pt x="1180872" y="149962"/>
                    <a:pt x="1188339" y="149962"/>
                  </a:cubicBezTo>
                  <a:cubicBezTo>
                    <a:pt x="1196112" y="149962"/>
                    <a:pt x="1203103" y="147924"/>
                    <a:pt x="1209313" y="143847"/>
                  </a:cubicBezTo>
                  <a:cubicBezTo>
                    <a:pt x="1215524" y="139770"/>
                    <a:pt x="1220438" y="134379"/>
                    <a:pt x="1224058" y="127673"/>
                  </a:cubicBezTo>
                  <a:cubicBezTo>
                    <a:pt x="1227677" y="120968"/>
                    <a:pt x="1229487" y="113691"/>
                    <a:pt x="1229487" y="105842"/>
                  </a:cubicBezTo>
                  <a:cubicBezTo>
                    <a:pt x="1229487" y="97841"/>
                    <a:pt x="1227658" y="90469"/>
                    <a:pt x="1224001" y="83725"/>
                  </a:cubicBezTo>
                  <a:cubicBezTo>
                    <a:pt x="1220343" y="76981"/>
                    <a:pt x="1215409" y="71590"/>
                    <a:pt x="1209199" y="67552"/>
                  </a:cubicBezTo>
                  <a:cubicBezTo>
                    <a:pt x="1202989" y="63513"/>
                    <a:pt x="1196035" y="61494"/>
                    <a:pt x="1188339" y="61494"/>
                  </a:cubicBezTo>
                  <a:close/>
                  <a:moveTo>
                    <a:pt x="1313307" y="61151"/>
                  </a:moveTo>
                  <a:cubicBezTo>
                    <a:pt x="1305535" y="61151"/>
                    <a:pt x="1298467" y="63151"/>
                    <a:pt x="1292105" y="67152"/>
                  </a:cubicBezTo>
                  <a:cubicBezTo>
                    <a:pt x="1285742" y="71152"/>
                    <a:pt x="1280694" y="76543"/>
                    <a:pt x="1276960" y="83325"/>
                  </a:cubicBezTo>
                  <a:cubicBezTo>
                    <a:pt x="1273226" y="90107"/>
                    <a:pt x="1271359" y="97612"/>
                    <a:pt x="1271359" y="105842"/>
                  </a:cubicBezTo>
                  <a:cubicBezTo>
                    <a:pt x="1271359" y="114072"/>
                    <a:pt x="1273264" y="121558"/>
                    <a:pt x="1277074" y="128302"/>
                  </a:cubicBezTo>
                  <a:cubicBezTo>
                    <a:pt x="1280884" y="135046"/>
                    <a:pt x="1285970" y="140418"/>
                    <a:pt x="1292333" y="144418"/>
                  </a:cubicBezTo>
                  <a:cubicBezTo>
                    <a:pt x="1298696" y="148419"/>
                    <a:pt x="1305687" y="150419"/>
                    <a:pt x="1313307" y="150419"/>
                  </a:cubicBezTo>
                  <a:cubicBezTo>
                    <a:pt x="1321232" y="150419"/>
                    <a:pt x="1328071" y="148362"/>
                    <a:pt x="1333824" y="144247"/>
                  </a:cubicBezTo>
                  <a:cubicBezTo>
                    <a:pt x="1339577" y="140132"/>
                    <a:pt x="1344016" y="134684"/>
                    <a:pt x="1347140" y="127902"/>
                  </a:cubicBezTo>
                  <a:cubicBezTo>
                    <a:pt x="1350264" y="121120"/>
                    <a:pt x="1351826" y="113767"/>
                    <a:pt x="1351826" y="105842"/>
                  </a:cubicBezTo>
                  <a:cubicBezTo>
                    <a:pt x="1351826" y="97689"/>
                    <a:pt x="1350245" y="90240"/>
                    <a:pt x="1347083" y="83496"/>
                  </a:cubicBezTo>
                  <a:cubicBezTo>
                    <a:pt x="1343921" y="76753"/>
                    <a:pt x="1339444" y="71343"/>
                    <a:pt x="1333653" y="67266"/>
                  </a:cubicBezTo>
                  <a:cubicBezTo>
                    <a:pt x="1327861" y="63189"/>
                    <a:pt x="1321080" y="61151"/>
                    <a:pt x="1313307" y="61151"/>
                  </a:cubicBezTo>
                  <a:close/>
                  <a:moveTo>
                    <a:pt x="885825" y="48692"/>
                  </a:moveTo>
                  <a:lnTo>
                    <a:pt x="916343" y="48692"/>
                  </a:lnTo>
                  <a:lnTo>
                    <a:pt x="940918" y="124816"/>
                  </a:lnTo>
                  <a:lnTo>
                    <a:pt x="968807" y="48692"/>
                  </a:lnTo>
                  <a:lnTo>
                    <a:pt x="998411" y="48692"/>
                  </a:lnTo>
                  <a:lnTo>
                    <a:pt x="935889" y="220142"/>
                  </a:lnTo>
                  <a:lnTo>
                    <a:pt x="906285" y="220142"/>
                  </a:lnTo>
                  <a:lnTo>
                    <a:pt x="926973" y="162992"/>
                  </a:lnTo>
                  <a:close/>
                  <a:moveTo>
                    <a:pt x="551155" y="45720"/>
                  </a:moveTo>
                  <a:cubicBezTo>
                    <a:pt x="559537" y="45720"/>
                    <a:pt x="567347" y="47282"/>
                    <a:pt x="574586" y="50407"/>
                  </a:cubicBezTo>
                  <a:cubicBezTo>
                    <a:pt x="581825" y="53531"/>
                    <a:pt x="588207" y="57855"/>
                    <a:pt x="593731" y="63380"/>
                  </a:cubicBezTo>
                  <a:cubicBezTo>
                    <a:pt x="599256" y="68904"/>
                    <a:pt x="603561" y="75286"/>
                    <a:pt x="606647" y="82525"/>
                  </a:cubicBezTo>
                  <a:cubicBezTo>
                    <a:pt x="609733" y="89764"/>
                    <a:pt x="611277" y="97536"/>
                    <a:pt x="611277" y="105842"/>
                  </a:cubicBezTo>
                  <a:cubicBezTo>
                    <a:pt x="611277" y="114148"/>
                    <a:pt x="609733" y="121958"/>
                    <a:pt x="606647" y="129274"/>
                  </a:cubicBezTo>
                  <a:cubicBezTo>
                    <a:pt x="603561" y="136589"/>
                    <a:pt x="599256" y="143009"/>
                    <a:pt x="593731" y="148533"/>
                  </a:cubicBezTo>
                  <a:cubicBezTo>
                    <a:pt x="588207" y="154058"/>
                    <a:pt x="581825" y="158382"/>
                    <a:pt x="574586" y="161506"/>
                  </a:cubicBezTo>
                  <a:cubicBezTo>
                    <a:pt x="567347" y="164630"/>
                    <a:pt x="559537" y="166192"/>
                    <a:pt x="551155" y="166192"/>
                  </a:cubicBezTo>
                  <a:cubicBezTo>
                    <a:pt x="543839" y="166192"/>
                    <a:pt x="537458" y="164573"/>
                    <a:pt x="532009" y="161335"/>
                  </a:cubicBezTo>
                  <a:cubicBezTo>
                    <a:pt x="526561" y="158096"/>
                    <a:pt x="521970" y="153886"/>
                    <a:pt x="518236" y="148705"/>
                  </a:cubicBezTo>
                  <a:lnTo>
                    <a:pt x="518236" y="220142"/>
                  </a:lnTo>
                  <a:lnTo>
                    <a:pt x="490347" y="220142"/>
                  </a:lnTo>
                  <a:lnTo>
                    <a:pt x="490347" y="48692"/>
                  </a:lnTo>
                  <a:lnTo>
                    <a:pt x="518236" y="48692"/>
                  </a:lnTo>
                  <a:lnTo>
                    <a:pt x="518236" y="63208"/>
                  </a:lnTo>
                  <a:cubicBezTo>
                    <a:pt x="521970" y="58027"/>
                    <a:pt x="526561" y="53817"/>
                    <a:pt x="532009" y="50578"/>
                  </a:cubicBezTo>
                  <a:cubicBezTo>
                    <a:pt x="537458" y="47340"/>
                    <a:pt x="543839" y="45720"/>
                    <a:pt x="551155" y="45720"/>
                  </a:cubicBezTo>
                  <a:close/>
                  <a:moveTo>
                    <a:pt x="1313193" y="45606"/>
                  </a:moveTo>
                  <a:cubicBezTo>
                    <a:pt x="1322108" y="45606"/>
                    <a:pt x="1329938" y="47797"/>
                    <a:pt x="1336682" y="52178"/>
                  </a:cubicBezTo>
                  <a:cubicBezTo>
                    <a:pt x="1343425" y="56560"/>
                    <a:pt x="1348778" y="62370"/>
                    <a:pt x="1352741" y="69609"/>
                  </a:cubicBezTo>
                  <a:lnTo>
                    <a:pt x="1352741" y="48692"/>
                  </a:lnTo>
                  <a:lnTo>
                    <a:pt x="1368743" y="48692"/>
                  </a:lnTo>
                  <a:lnTo>
                    <a:pt x="1368743" y="167221"/>
                  </a:lnTo>
                  <a:cubicBezTo>
                    <a:pt x="1368743" y="174536"/>
                    <a:pt x="1367162" y="181394"/>
                    <a:pt x="1363999" y="187795"/>
                  </a:cubicBezTo>
                  <a:cubicBezTo>
                    <a:pt x="1360837" y="194196"/>
                    <a:pt x="1356570" y="199816"/>
                    <a:pt x="1351198" y="204654"/>
                  </a:cubicBezTo>
                  <a:cubicBezTo>
                    <a:pt x="1345826" y="209493"/>
                    <a:pt x="1339710" y="213284"/>
                    <a:pt x="1332852" y="216027"/>
                  </a:cubicBezTo>
                  <a:cubicBezTo>
                    <a:pt x="1325994" y="218770"/>
                    <a:pt x="1318870" y="220142"/>
                    <a:pt x="1311478" y="220142"/>
                  </a:cubicBezTo>
                  <a:cubicBezTo>
                    <a:pt x="1303554" y="220142"/>
                    <a:pt x="1295895" y="218332"/>
                    <a:pt x="1288504" y="214713"/>
                  </a:cubicBezTo>
                  <a:cubicBezTo>
                    <a:pt x="1281113" y="211093"/>
                    <a:pt x="1274693" y="206274"/>
                    <a:pt x="1269245" y="200254"/>
                  </a:cubicBezTo>
                  <a:cubicBezTo>
                    <a:pt x="1263796" y="194234"/>
                    <a:pt x="1259929" y="187567"/>
                    <a:pt x="1257643" y="180251"/>
                  </a:cubicBezTo>
                  <a:lnTo>
                    <a:pt x="1272388" y="173508"/>
                  </a:lnTo>
                  <a:cubicBezTo>
                    <a:pt x="1273836" y="179223"/>
                    <a:pt x="1276560" y="184385"/>
                    <a:pt x="1280560" y="188995"/>
                  </a:cubicBezTo>
                  <a:cubicBezTo>
                    <a:pt x="1284561" y="193605"/>
                    <a:pt x="1289285" y="197263"/>
                    <a:pt x="1294733" y="199968"/>
                  </a:cubicBezTo>
                  <a:cubicBezTo>
                    <a:pt x="1300182" y="202673"/>
                    <a:pt x="1305763" y="204026"/>
                    <a:pt x="1311478" y="204026"/>
                  </a:cubicBezTo>
                  <a:cubicBezTo>
                    <a:pt x="1316736" y="204026"/>
                    <a:pt x="1321822" y="203054"/>
                    <a:pt x="1326737" y="201111"/>
                  </a:cubicBezTo>
                  <a:cubicBezTo>
                    <a:pt x="1331652" y="199168"/>
                    <a:pt x="1336072" y="196520"/>
                    <a:pt x="1339996" y="193167"/>
                  </a:cubicBezTo>
                  <a:cubicBezTo>
                    <a:pt x="1343921" y="189814"/>
                    <a:pt x="1347026" y="185909"/>
                    <a:pt x="1349312" y="181452"/>
                  </a:cubicBezTo>
                  <a:cubicBezTo>
                    <a:pt x="1351598" y="176994"/>
                    <a:pt x="1352741" y="172250"/>
                    <a:pt x="1352741" y="167221"/>
                  </a:cubicBezTo>
                  <a:lnTo>
                    <a:pt x="1352741" y="141961"/>
                  </a:lnTo>
                  <a:cubicBezTo>
                    <a:pt x="1348778" y="149124"/>
                    <a:pt x="1343425" y="154915"/>
                    <a:pt x="1336682" y="159334"/>
                  </a:cubicBezTo>
                  <a:cubicBezTo>
                    <a:pt x="1329938" y="163754"/>
                    <a:pt x="1322108" y="165964"/>
                    <a:pt x="1313193" y="165964"/>
                  </a:cubicBezTo>
                  <a:cubicBezTo>
                    <a:pt x="1305192" y="165964"/>
                    <a:pt x="1297667" y="164402"/>
                    <a:pt x="1290619" y="161278"/>
                  </a:cubicBezTo>
                  <a:cubicBezTo>
                    <a:pt x="1283570" y="158153"/>
                    <a:pt x="1277379" y="153829"/>
                    <a:pt x="1272045" y="148305"/>
                  </a:cubicBezTo>
                  <a:cubicBezTo>
                    <a:pt x="1266711" y="142780"/>
                    <a:pt x="1262539" y="136398"/>
                    <a:pt x="1259529" y="129159"/>
                  </a:cubicBezTo>
                  <a:cubicBezTo>
                    <a:pt x="1256519" y="121920"/>
                    <a:pt x="1255014" y="114148"/>
                    <a:pt x="1255014" y="105842"/>
                  </a:cubicBezTo>
                  <a:cubicBezTo>
                    <a:pt x="1255014" y="97536"/>
                    <a:pt x="1256519" y="89745"/>
                    <a:pt x="1259529" y="82468"/>
                  </a:cubicBezTo>
                  <a:cubicBezTo>
                    <a:pt x="1262539" y="75191"/>
                    <a:pt x="1266711" y="68790"/>
                    <a:pt x="1272045" y="63265"/>
                  </a:cubicBezTo>
                  <a:cubicBezTo>
                    <a:pt x="1277379" y="57741"/>
                    <a:pt x="1283570" y="53416"/>
                    <a:pt x="1290619" y="50292"/>
                  </a:cubicBezTo>
                  <a:cubicBezTo>
                    <a:pt x="1297667" y="47168"/>
                    <a:pt x="1305192" y="45606"/>
                    <a:pt x="1313193" y="45606"/>
                  </a:cubicBezTo>
                  <a:close/>
                  <a:moveTo>
                    <a:pt x="1445514" y="45492"/>
                  </a:moveTo>
                  <a:cubicBezTo>
                    <a:pt x="1456030" y="45492"/>
                    <a:pt x="1465612" y="48197"/>
                    <a:pt x="1474261" y="53607"/>
                  </a:cubicBezTo>
                  <a:cubicBezTo>
                    <a:pt x="1482909" y="59017"/>
                    <a:pt x="1489805" y="66294"/>
                    <a:pt x="1494949" y="75438"/>
                  </a:cubicBezTo>
                  <a:cubicBezTo>
                    <a:pt x="1500092" y="84582"/>
                    <a:pt x="1502664" y="94717"/>
                    <a:pt x="1502664" y="105842"/>
                  </a:cubicBezTo>
                  <a:cubicBezTo>
                    <a:pt x="1502664" y="114148"/>
                    <a:pt x="1501178" y="121920"/>
                    <a:pt x="1498206" y="129159"/>
                  </a:cubicBezTo>
                  <a:cubicBezTo>
                    <a:pt x="1495235" y="136398"/>
                    <a:pt x="1491139" y="142780"/>
                    <a:pt x="1485919" y="148305"/>
                  </a:cubicBezTo>
                  <a:cubicBezTo>
                    <a:pt x="1480700" y="153829"/>
                    <a:pt x="1474642" y="158153"/>
                    <a:pt x="1467746" y="161278"/>
                  </a:cubicBezTo>
                  <a:cubicBezTo>
                    <a:pt x="1460849" y="164402"/>
                    <a:pt x="1453439" y="165964"/>
                    <a:pt x="1445514" y="165964"/>
                  </a:cubicBezTo>
                  <a:cubicBezTo>
                    <a:pt x="1434999" y="165964"/>
                    <a:pt x="1425416" y="163259"/>
                    <a:pt x="1416768" y="157849"/>
                  </a:cubicBezTo>
                  <a:cubicBezTo>
                    <a:pt x="1408119" y="152438"/>
                    <a:pt x="1401223" y="145180"/>
                    <a:pt x="1396079" y="136074"/>
                  </a:cubicBezTo>
                  <a:cubicBezTo>
                    <a:pt x="1390936" y="126969"/>
                    <a:pt x="1388364" y="116891"/>
                    <a:pt x="1388364" y="105842"/>
                  </a:cubicBezTo>
                  <a:cubicBezTo>
                    <a:pt x="1388364" y="97460"/>
                    <a:pt x="1389850" y="89631"/>
                    <a:pt x="1392822" y="82353"/>
                  </a:cubicBezTo>
                  <a:cubicBezTo>
                    <a:pt x="1395794" y="75076"/>
                    <a:pt x="1399889" y="68676"/>
                    <a:pt x="1405109" y="63151"/>
                  </a:cubicBezTo>
                  <a:cubicBezTo>
                    <a:pt x="1410329" y="57627"/>
                    <a:pt x="1416406" y="53302"/>
                    <a:pt x="1423340" y="50178"/>
                  </a:cubicBezTo>
                  <a:cubicBezTo>
                    <a:pt x="1430274" y="47054"/>
                    <a:pt x="1437666" y="45492"/>
                    <a:pt x="1445514" y="45492"/>
                  </a:cubicBezTo>
                  <a:close/>
                  <a:moveTo>
                    <a:pt x="1188339" y="45492"/>
                  </a:moveTo>
                  <a:cubicBezTo>
                    <a:pt x="1198855" y="45492"/>
                    <a:pt x="1208437" y="48197"/>
                    <a:pt x="1217086" y="53607"/>
                  </a:cubicBezTo>
                  <a:cubicBezTo>
                    <a:pt x="1225734" y="59017"/>
                    <a:pt x="1232630" y="66294"/>
                    <a:pt x="1237774" y="75438"/>
                  </a:cubicBezTo>
                  <a:cubicBezTo>
                    <a:pt x="1242917" y="84582"/>
                    <a:pt x="1245489" y="94717"/>
                    <a:pt x="1245489" y="105842"/>
                  </a:cubicBezTo>
                  <a:cubicBezTo>
                    <a:pt x="1245489" y="114148"/>
                    <a:pt x="1244003" y="121920"/>
                    <a:pt x="1241031" y="129159"/>
                  </a:cubicBezTo>
                  <a:cubicBezTo>
                    <a:pt x="1238060" y="136398"/>
                    <a:pt x="1233964" y="142780"/>
                    <a:pt x="1228744" y="148305"/>
                  </a:cubicBezTo>
                  <a:cubicBezTo>
                    <a:pt x="1223525" y="153829"/>
                    <a:pt x="1217467" y="158153"/>
                    <a:pt x="1210571" y="161278"/>
                  </a:cubicBezTo>
                  <a:cubicBezTo>
                    <a:pt x="1203674" y="164402"/>
                    <a:pt x="1196264" y="165964"/>
                    <a:pt x="1188339" y="165964"/>
                  </a:cubicBezTo>
                  <a:cubicBezTo>
                    <a:pt x="1177824" y="165964"/>
                    <a:pt x="1168241" y="163259"/>
                    <a:pt x="1159593" y="157849"/>
                  </a:cubicBezTo>
                  <a:cubicBezTo>
                    <a:pt x="1150944" y="152438"/>
                    <a:pt x="1144048" y="145180"/>
                    <a:pt x="1138904" y="136074"/>
                  </a:cubicBezTo>
                  <a:cubicBezTo>
                    <a:pt x="1133761" y="126969"/>
                    <a:pt x="1131189" y="116891"/>
                    <a:pt x="1131189" y="105842"/>
                  </a:cubicBezTo>
                  <a:cubicBezTo>
                    <a:pt x="1131189" y="97460"/>
                    <a:pt x="1132675" y="89631"/>
                    <a:pt x="1135647" y="82353"/>
                  </a:cubicBezTo>
                  <a:cubicBezTo>
                    <a:pt x="1138619" y="75076"/>
                    <a:pt x="1142714" y="68676"/>
                    <a:pt x="1147934" y="63151"/>
                  </a:cubicBezTo>
                  <a:cubicBezTo>
                    <a:pt x="1153154" y="57627"/>
                    <a:pt x="1159231" y="53302"/>
                    <a:pt x="1166165" y="50178"/>
                  </a:cubicBezTo>
                  <a:cubicBezTo>
                    <a:pt x="1173099" y="47054"/>
                    <a:pt x="1180491" y="45492"/>
                    <a:pt x="1188339" y="45492"/>
                  </a:cubicBezTo>
                  <a:close/>
                  <a:moveTo>
                    <a:pt x="826008" y="45492"/>
                  </a:moveTo>
                  <a:cubicBezTo>
                    <a:pt x="834314" y="45492"/>
                    <a:pt x="841896" y="47530"/>
                    <a:pt x="848754" y="51607"/>
                  </a:cubicBezTo>
                  <a:cubicBezTo>
                    <a:pt x="855612" y="55683"/>
                    <a:pt x="861079" y="61132"/>
                    <a:pt x="865156" y="67952"/>
                  </a:cubicBezTo>
                  <a:cubicBezTo>
                    <a:pt x="869233" y="74772"/>
                    <a:pt x="871271" y="82372"/>
                    <a:pt x="871271" y="90754"/>
                  </a:cubicBezTo>
                  <a:lnTo>
                    <a:pt x="871271" y="162992"/>
                  </a:lnTo>
                  <a:lnTo>
                    <a:pt x="843382" y="162992"/>
                  </a:lnTo>
                  <a:lnTo>
                    <a:pt x="843382" y="98070"/>
                  </a:lnTo>
                  <a:cubicBezTo>
                    <a:pt x="843382" y="93574"/>
                    <a:pt x="842277" y="89478"/>
                    <a:pt x="840067" y="85782"/>
                  </a:cubicBezTo>
                  <a:cubicBezTo>
                    <a:pt x="837857" y="82087"/>
                    <a:pt x="834904" y="79153"/>
                    <a:pt x="831209" y="76981"/>
                  </a:cubicBezTo>
                  <a:cubicBezTo>
                    <a:pt x="827513" y="74810"/>
                    <a:pt x="823417" y="73724"/>
                    <a:pt x="818922" y="73724"/>
                  </a:cubicBezTo>
                  <a:cubicBezTo>
                    <a:pt x="814426" y="73724"/>
                    <a:pt x="810330" y="74810"/>
                    <a:pt x="806634" y="76981"/>
                  </a:cubicBezTo>
                  <a:cubicBezTo>
                    <a:pt x="802939" y="79153"/>
                    <a:pt x="800005" y="82087"/>
                    <a:pt x="797833" y="85782"/>
                  </a:cubicBezTo>
                  <a:cubicBezTo>
                    <a:pt x="795661" y="89478"/>
                    <a:pt x="794576" y="93574"/>
                    <a:pt x="794576" y="98070"/>
                  </a:cubicBezTo>
                  <a:lnTo>
                    <a:pt x="794576" y="162992"/>
                  </a:lnTo>
                  <a:lnTo>
                    <a:pt x="766686" y="162992"/>
                  </a:lnTo>
                  <a:lnTo>
                    <a:pt x="766572" y="48692"/>
                  </a:lnTo>
                  <a:lnTo>
                    <a:pt x="794461" y="48692"/>
                  </a:lnTo>
                  <a:lnTo>
                    <a:pt x="794576" y="58865"/>
                  </a:lnTo>
                  <a:cubicBezTo>
                    <a:pt x="798462" y="54750"/>
                    <a:pt x="803110" y="51492"/>
                    <a:pt x="808520" y="49092"/>
                  </a:cubicBezTo>
                  <a:cubicBezTo>
                    <a:pt x="813930" y="46692"/>
                    <a:pt x="819760" y="45492"/>
                    <a:pt x="826008" y="45492"/>
                  </a:cubicBezTo>
                  <a:close/>
                  <a:moveTo>
                    <a:pt x="685114" y="45492"/>
                  </a:moveTo>
                  <a:cubicBezTo>
                    <a:pt x="692658" y="45492"/>
                    <a:pt x="699421" y="47168"/>
                    <a:pt x="705403" y="50521"/>
                  </a:cubicBezTo>
                  <a:cubicBezTo>
                    <a:pt x="711384" y="53874"/>
                    <a:pt x="716471" y="58141"/>
                    <a:pt x="720662" y="63322"/>
                  </a:cubicBezTo>
                  <a:lnTo>
                    <a:pt x="719404" y="48692"/>
                  </a:lnTo>
                  <a:lnTo>
                    <a:pt x="747294" y="48692"/>
                  </a:lnTo>
                  <a:lnTo>
                    <a:pt x="747294" y="162992"/>
                  </a:lnTo>
                  <a:lnTo>
                    <a:pt x="719404" y="162992"/>
                  </a:lnTo>
                  <a:lnTo>
                    <a:pt x="718147" y="148819"/>
                  </a:lnTo>
                  <a:cubicBezTo>
                    <a:pt x="715023" y="153924"/>
                    <a:pt x="710889" y="158058"/>
                    <a:pt x="705746" y="161220"/>
                  </a:cubicBezTo>
                  <a:cubicBezTo>
                    <a:pt x="700602" y="164383"/>
                    <a:pt x="694525" y="165964"/>
                    <a:pt x="687515" y="165964"/>
                  </a:cubicBezTo>
                  <a:cubicBezTo>
                    <a:pt x="679056" y="165964"/>
                    <a:pt x="671132" y="164364"/>
                    <a:pt x="663740" y="161163"/>
                  </a:cubicBezTo>
                  <a:cubicBezTo>
                    <a:pt x="656349" y="157963"/>
                    <a:pt x="649853" y="153543"/>
                    <a:pt x="644252" y="147904"/>
                  </a:cubicBezTo>
                  <a:cubicBezTo>
                    <a:pt x="638651" y="142266"/>
                    <a:pt x="634270" y="135751"/>
                    <a:pt x="631108" y="128359"/>
                  </a:cubicBezTo>
                  <a:cubicBezTo>
                    <a:pt x="627945" y="120968"/>
                    <a:pt x="626364" y="113043"/>
                    <a:pt x="626364" y="104585"/>
                  </a:cubicBezTo>
                  <a:cubicBezTo>
                    <a:pt x="626364" y="96431"/>
                    <a:pt x="627869" y="88773"/>
                    <a:pt x="630879" y="81610"/>
                  </a:cubicBezTo>
                  <a:cubicBezTo>
                    <a:pt x="633889" y="74448"/>
                    <a:pt x="638099" y="68161"/>
                    <a:pt x="643509" y="62751"/>
                  </a:cubicBezTo>
                  <a:cubicBezTo>
                    <a:pt x="648919" y="57341"/>
                    <a:pt x="655168" y="53112"/>
                    <a:pt x="662254" y="50064"/>
                  </a:cubicBezTo>
                  <a:cubicBezTo>
                    <a:pt x="669341" y="47016"/>
                    <a:pt x="676961" y="45492"/>
                    <a:pt x="685114" y="45492"/>
                  </a:cubicBezTo>
                  <a:close/>
                  <a:moveTo>
                    <a:pt x="349644" y="45492"/>
                  </a:moveTo>
                  <a:cubicBezTo>
                    <a:pt x="357569" y="45492"/>
                    <a:pt x="364865" y="47359"/>
                    <a:pt x="371532" y="51092"/>
                  </a:cubicBezTo>
                  <a:cubicBezTo>
                    <a:pt x="378200" y="54826"/>
                    <a:pt x="383515" y="59817"/>
                    <a:pt x="387477" y="66066"/>
                  </a:cubicBezTo>
                  <a:cubicBezTo>
                    <a:pt x="391516" y="59817"/>
                    <a:pt x="396850" y="54826"/>
                    <a:pt x="403479" y="51092"/>
                  </a:cubicBezTo>
                  <a:cubicBezTo>
                    <a:pt x="410109" y="47359"/>
                    <a:pt x="417386" y="45492"/>
                    <a:pt x="425310" y="45492"/>
                  </a:cubicBezTo>
                  <a:cubicBezTo>
                    <a:pt x="433692" y="45492"/>
                    <a:pt x="441293" y="47530"/>
                    <a:pt x="448113" y="51607"/>
                  </a:cubicBezTo>
                  <a:cubicBezTo>
                    <a:pt x="454933" y="55683"/>
                    <a:pt x="460381" y="61132"/>
                    <a:pt x="464458" y="67952"/>
                  </a:cubicBezTo>
                  <a:cubicBezTo>
                    <a:pt x="468535" y="74772"/>
                    <a:pt x="470573" y="82372"/>
                    <a:pt x="470573" y="90754"/>
                  </a:cubicBezTo>
                  <a:lnTo>
                    <a:pt x="470573" y="162992"/>
                  </a:lnTo>
                  <a:lnTo>
                    <a:pt x="442684" y="162992"/>
                  </a:lnTo>
                  <a:lnTo>
                    <a:pt x="442684" y="98184"/>
                  </a:lnTo>
                  <a:cubicBezTo>
                    <a:pt x="442684" y="93764"/>
                    <a:pt x="441598" y="89707"/>
                    <a:pt x="439426" y="86011"/>
                  </a:cubicBezTo>
                  <a:cubicBezTo>
                    <a:pt x="437255" y="82315"/>
                    <a:pt x="434359" y="79344"/>
                    <a:pt x="430740" y="77096"/>
                  </a:cubicBezTo>
                  <a:cubicBezTo>
                    <a:pt x="427120" y="74848"/>
                    <a:pt x="423062" y="73724"/>
                    <a:pt x="418567" y="73724"/>
                  </a:cubicBezTo>
                  <a:cubicBezTo>
                    <a:pt x="414071" y="73724"/>
                    <a:pt x="410013" y="74810"/>
                    <a:pt x="406394" y="76981"/>
                  </a:cubicBezTo>
                  <a:cubicBezTo>
                    <a:pt x="402774" y="79153"/>
                    <a:pt x="399860" y="82068"/>
                    <a:pt x="397650" y="85725"/>
                  </a:cubicBezTo>
                  <a:cubicBezTo>
                    <a:pt x="395440" y="89383"/>
                    <a:pt x="394335" y="93536"/>
                    <a:pt x="394335" y="98184"/>
                  </a:cubicBezTo>
                  <a:lnTo>
                    <a:pt x="394335" y="162992"/>
                  </a:lnTo>
                  <a:lnTo>
                    <a:pt x="366446" y="162992"/>
                  </a:lnTo>
                  <a:lnTo>
                    <a:pt x="366446" y="98184"/>
                  </a:lnTo>
                  <a:cubicBezTo>
                    <a:pt x="366446" y="93536"/>
                    <a:pt x="365379" y="89383"/>
                    <a:pt x="363245" y="85725"/>
                  </a:cubicBezTo>
                  <a:cubicBezTo>
                    <a:pt x="361112" y="82068"/>
                    <a:pt x="358216" y="79153"/>
                    <a:pt x="354559" y="76981"/>
                  </a:cubicBezTo>
                  <a:cubicBezTo>
                    <a:pt x="350901" y="74810"/>
                    <a:pt x="346824" y="73724"/>
                    <a:pt x="342329" y="73724"/>
                  </a:cubicBezTo>
                  <a:cubicBezTo>
                    <a:pt x="337909" y="73724"/>
                    <a:pt x="333870" y="74848"/>
                    <a:pt x="330213" y="77096"/>
                  </a:cubicBezTo>
                  <a:cubicBezTo>
                    <a:pt x="326555" y="79344"/>
                    <a:pt x="323641" y="82315"/>
                    <a:pt x="321469" y="86011"/>
                  </a:cubicBezTo>
                  <a:cubicBezTo>
                    <a:pt x="319297" y="89707"/>
                    <a:pt x="318211" y="93764"/>
                    <a:pt x="318211" y="98184"/>
                  </a:cubicBezTo>
                  <a:lnTo>
                    <a:pt x="318211" y="162992"/>
                  </a:lnTo>
                  <a:lnTo>
                    <a:pt x="290322" y="162992"/>
                  </a:lnTo>
                  <a:lnTo>
                    <a:pt x="290322" y="48692"/>
                  </a:lnTo>
                  <a:lnTo>
                    <a:pt x="318211" y="48692"/>
                  </a:lnTo>
                  <a:lnTo>
                    <a:pt x="318211" y="58865"/>
                  </a:lnTo>
                  <a:cubicBezTo>
                    <a:pt x="322098" y="54750"/>
                    <a:pt x="326746" y="51492"/>
                    <a:pt x="332156" y="49092"/>
                  </a:cubicBezTo>
                  <a:cubicBezTo>
                    <a:pt x="337566" y="46692"/>
                    <a:pt x="343395" y="45492"/>
                    <a:pt x="349644" y="45492"/>
                  </a:cubicBezTo>
                  <a:close/>
                  <a:moveTo>
                    <a:pt x="216789" y="45492"/>
                  </a:moveTo>
                  <a:cubicBezTo>
                    <a:pt x="227305" y="45492"/>
                    <a:pt x="236887" y="48197"/>
                    <a:pt x="245536" y="53607"/>
                  </a:cubicBezTo>
                  <a:cubicBezTo>
                    <a:pt x="254184" y="59017"/>
                    <a:pt x="261080" y="66294"/>
                    <a:pt x="266224" y="75438"/>
                  </a:cubicBezTo>
                  <a:cubicBezTo>
                    <a:pt x="271367" y="84582"/>
                    <a:pt x="273939" y="94717"/>
                    <a:pt x="273939" y="105842"/>
                  </a:cubicBezTo>
                  <a:cubicBezTo>
                    <a:pt x="273939" y="114148"/>
                    <a:pt x="272453" y="121920"/>
                    <a:pt x="269481" y="129159"/>
                  </a:cubicBezTo>
                  <a:cubicBezTo>
                    <a:pt x="266510" y="136398"/>
                    <a:pt x="262414" y="142780"/>
                    <a:pt x="257194" y="148305"/>
                  </a:cubicBezTo>
                  <a:cubicBezTo>
                    <a:pt x="251974" y="153829"/>
                    <a:pt x="245917" y="158153"/>
                    <a:pt x="239020" y="161278"/>
                  </a:cubicBezTo>
                  <a:cubicBezTo>
                    <a:pt x="232124" y="164402"/>
                    <a:pt x="224714" y="165964"/>
                    <a:pt x="216789" y="165964"/>
                  </a:cubicBezTo>
                  <a:cubicBezTo>
                    <a:pt x="206273" y="165964"/>
                    <a:pt x="196691" y="163259"/>
                    <a:pt x="188043" y="157849"/>
                  </a:cubicBezTo>
                  <a:cubicBezTo>
                    <a:pt x="179394" y="152438"/>
                    <a:pt x="172498" y="145180"/>
                    <a:pt x="167354" y="136074"/>
                  </a:cubicBezTo>
                  <a:cubicBezTo>
                    <a:pt x="162211" y="126969"/>
                    <a:pt x="159639" y="116891"/>
                    <a:pt x="159639" y="105842"/>
                  </a:cubicBezTo>
                  <a:cubicBezTo>
                    <a:pt x="159639" y="97460"/>
                    <a:pt x="161125" y="89631"/>
                    <a:pt x="164097" y="82353"/>
                  </a:cubicBezTo>
                  <a:cubicBezTo>
                    <a:pt x="167069" y="75076"/>
                    <a:pt x="171164" y="68676"/>
                    <a:pt x="176384" y="63151"/>
                  </a:cubicBezTo>
                  <a:cubicBezTo>
                    <a:pt x="181604" y="57627"/>
                    <a:pt x="187681" y="53302"/>
                    <a:pt x="194615" y="50178"/>
                  </a:cubicBezTo>
                  <a:cubicBezTo>
                    <a:pt x="201549" y="47054"/>
                    <a:pt x="208940" y="45492"/>
                    <a:pt x="216789" y="45492"/>
                  </a:cubicBezTo>
                  <a:close/>
                  <a:moveTo>
                    <a:pt x="1023747" y="2972"/>
                  </a:moveTo>
                  <a:lnTo>
                    <a:pt x="1039749" y="2972"/>
                  </a:lnTo>
                  <a:lnTo>
                    <a:pt x="1039749" y="146990"/>
                  </a:lnTo>
                  <a:lnTo>
                    <a:pt x="1113244" y="146990"/>
                  </a:lnTo>
                  <a:lnTo>
                    <a:pt x="1113244" y="162992"/>
                  </a:lnTo>
                  <a:lnTo>
                    <a:pt x="1023747" y="162992"/>
                  </a:lnTo>
                  <a:close/>
                  <a:moveTo>
                    <a:pt x="78638" y="0"/>
                  </a:moveTo>
                  <a:cubicBezTo>
                    <a:pt x="91592" y="0"/>
                    <a:pt x="103518" y="2991"/>
                    <a:pt x="114414" y="8973"/>
                  </a:cubicBezTo>
                  <a:cubicBezTo>
                    <a:pt x="125311" y="14955"/>
                    <a:pt x="134341" y="22936"/>
                    <a:pt x="141503" y="32919"/>
                  </a:cubicBezTo>
                  <a:lnTo>
                    <a:pt x="116586" y="46292"/>
                  </a:lnTo>
                  <a:cubicBezTo>
                    <a:pt x="112090" y="40729"/>
                    <a:pt x="106509" y="36271"/>
                    <a:pt x="99841" y="32919"/>
                  </a:cubicBezTo>
                  <a:cubicBezTo>
                    <a:pt x="93174" y="29566"/>
                    <a:pt x="86106" y="27889"/>
                    <a:pt x="78638" y="27889"/>
                  </a:cubicBezTo>
                  <a:cubicBezTo>
                    <a:pt x="71628" y="27889"/>
                    <a:pt x="65037" y="29318"/>
                    <a:pt x="58865" y="32176"/>
                  </a:cubicBezTo>
                  <a:cubicBezTo>
                    <a:pt x="52692" y="35033"/>
                    <a:pt x="47282" y="38996"/>
                    <a:pt x="42634" y="44063"/>
                  </a:cubicBezTo>
                  <a:cubicBezTo>
                    <a:pt x="37986" y="49130"/>
                    <a:pt x="34366" y="54998"/>
                    <a:pt x="31775" y="61665"/>
                  </a:cubicBezTo>
                  <a:cubicBezTo>
                    <a:pt x="29185" y="68333"/>
                    <a:pt x="27889" y="75438"/>
                    <a:pt x="27889" y="82982"/>
                  </a:cubicBezTo>
                  <a:cubicBezTo>
                    <a:pt x="27889" y="90602"/>
                    <a:pt x="29204" y="97727"/>
                    <a:pt x="31833" y="104356"/>
                  </a:cubicBezTo>
                  <a:cubicBezTo>
                    <a:pt x="34462" y="110986"/>
                    <a:pt x="38100" y="116834"/>
                    <a:pt x="42748" y="121901"/>
                  </a:cubicBezTo>
                  <a:cubicBezTo>
                    <a:pt x="47396" y="126969"/>
                    <a:pt x="52788" y="130931"/>
                    <a:pt x="58922" y="133788"/>
                  </a:cubicBezTo>
                  <a:cubicBezTo>
                    <a:pt x="65056" y="136646"/>
                    <a:pt x="71628" y="138075"/>
                    <a:pt x="78638" y="138075"/>
                  </a:cubicBezTo>
                  <a:cubicBezTo>
                    <a:pt x="86258" y="138075"/>
                    <a:pt x="93364" y="136379"/>
                    <a:pt x="99955" y="132988"/>
                  </a:cubicBezTo>
                  <a:cubicBezTo>
                    <a:pt x="106547" y="129597"/>
                    <a:pt x="112090" y="125121"/>
                    <a:pt x="116586" y="119558"/>
                  </a:cubicBezTo>
                  <a:lnTo>
                    <a:pt x="141503" y="133045"/>
                  </a:lnTo>
                  <a:cubicBezTo>
                    <a:pt x="134341" y="142951"/>
                    <a:pt x="125311" y="150914"/>
                    <a:pt x="114414" y="156934"/>
                  </a:cubicBezTo>
                  <a:cubicBezTo>
                    <a:pt x="103518" y="162954"/>
                    <a:pt x="91592" y="165964"/>
                    <a:pt x="78638" y="165964"/>
                  </a:cubicBezTo>
                  <a:cubicBezTo>
                    <a:pt x="67818" y="165964"/>
                    <a:pt x="57645" y="163811"/>
                    <a:pt x="48120" y="159506"/>
                  </a:cubicBezTo>
                  <a:cubicBezTo>
                    <a:pt x="38595" y="155201"/>
                    <a:pt x="30232" y="149238"/>
                    <a:pt x="23032" y="141618"/>
                  </a:cubicBezTo>
                  <a:cubicBezTo>
                    <a:pt x="15831" y="133998"/>
                    <a:pt x="10192" y="125178"/>
                    <a:pt x="6115" y="115158"/>
                  </a:cubicBezTo>
                  <a:cubicBezTo>
                    <a:pt x="2038" y="105137"/>
                    <a:pt x="0" y="94412"/>
                    <a:pt x="0" y="82982"/>
                  </a:cubicBezTo>
                  <a:cubicBezTo>
                    <a:pt x="0" y="71476"/>
                    <a:pt x="2038" y="60713"/>
                    <a:pt x="6115" y="50692"/>
                  </a:cubicBezTo>
                  <a:cubicBezTo>
                    <a:pt x="10192" y="40672"/>
                    <a:pt x="15831" y="31871"/>
                    <a:pt x="23032" y="24289"/>
                  </a:cubicBezTo>
                  <a:cubicBezTo>
                    <a:pt x="30232" y="16707"/>
                    <a:pt x="38595" y="10764"/>
                    <a:pt x="48120" y="6458"/>
                  </a:cubicBezTo>
                  <a:cubicBezTo>
                    <a:pt x="57645" y="2153"/>
                    <a:pt x="67818" y="0"/>
                    <a:pt x="786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800" dirty="0" err="1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460951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63" r:id="rId3"/>
    <p:sldLayoutId id="2147483665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</p:sldLayoutIdLst>
  <p:txStyles>
    <p:titleStyle>
      <a:lvl1pPr algn="l" defTabSz="932742" rtl="0" eaLnBrk="1" latinLnBrk="0" hangingPunct="1">
        <a:lnSpc>
          <a:spcPct val="100000"/>
        </a:lnSpc>
        <a:spcBef>
          <a:spcPct val="0"/>
        </a:spcBef>
        <a:buNone/>
        <a:defRPr lang="en-US" sz="3200" b="1" kern="1200" cap="none" spc="0" baseline="0" dirty="0" smtClean="0">
          <a:ln w="3175">
            <a:noFill/>
          </a:ln>
          <a:solidFill>
            <a:schemeClr val="tx2"/>
          </a:solidFill>
          <a:effectLst/>
          <a:latin typeface="+mj-lt"/>
          <a:ea typeface="+mn-ea"/>
          <a:cs typeface="Segoe UI" pitchFamily="34" charset="0"/>
        </a:defRPr>
      </a:lvl1pPr>
    </p:titleStyle>
    <p:bodyStyle>
      <a:lvl1pPr marL="2286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800" kern="1200" spc="0" baseline="0">
          <a:solidFill>
            <a:schemeClr val="tx2"/>
          </a:solidFill>
          <a:latin typeface="+mn-lt"/>
          <a:ea typeface="+mn-ea"/>
          <a:cs typeface="Segoe UI" panose="020B0502040204020203" pitchFamily="34" charset="0"/>
        </a:defRPr>
      </a:lvl1pPr>
      <a:lvl2pPr marL="457200" marR="0" indent="-228600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2000" kern="1200" spc="0" baseline="0">
          <a:solidFill>
            <a:schemeClr val="tx2"/>
          </a:solidFill>
          <a:latin typeface="+mn-lt"/>
          <a:ea typeface="+mn-ea"/>
          <a:cs typeface="+mn-cs"/>
        </a:defRPr>
      </a:lvl2pPr>
      <a:lvl3pPr marL="657225" marR="0" indent="-20002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600" kern="1200" spc="0" baseline="0">
          <a:solidFill>
            <a:schemeClr val="tx2"/>
          </a:solidFill>
          <a:latin typeface="+mn-lt"/>
          <a:ea typeface="+mn-ea"/>
          <a:cs typeface="+mn-cs"/>
        </a:defRPr>
      </a:lvl3pPr>
      <a:lvl4pPr marL="842963" marR="0" indent="-1809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2"/>
          </a:solidFill>
          <a:latin typeface="+mn-lt"/>
          <a:ea typeface="+mn-ea"/>
          <a:cs typeface="+mn-cs"/>
        </a:defRPr>
      </a:lvl4pPr>
      <a:lvl5pPr marL="1023938" marR="0" indent="-168275" algn="l" defTabSz="932742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Tx/>
        <a:buSzPct val="90000"/>
        <a:buFont typeface="Wingdings" panose="05000000000000000000" pitchFamily="2" charset="2"/>
        <a:buChar char=""/>
        <a:tabLst/>
        <a:defRPr sz="1400" kern="1200" spc="0" baseline="0">
          <a:solidFill>
            <a:schemeClr val="tx2"/>
          </a:solidFill>
          <a:latin typeface="+mn-lt"/>
          <a:ea typeface="+mn-ea"/>
          <a:cs typeface="+mn-cs"/>
        </a:defRPr>
      </a:lvl5pPr>
      <a:lvl6pPr marL="2565040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31412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97783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64155" indent="-233186" algn="l" defTabSz="932742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6371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32742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9113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65484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3185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98226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64597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30969" algn="l" defTabSz="932742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6" pos="360">
          <p15:clr>
            <a:srgbClr val="C35EA4"/>
          </p15:clr>
        </p15:guide>
        <p15:guide id="17" pos="7320">
          <p15:clr>
            <a:srgbClr val="C35EA4"/>
          </p15:clr>
        </p15:guide>
        <p15:guide id="25" orient="horz" pos="369">
          <p15:clr>
            <a:srgbClr val="C35EA4"/>
          </p15:clr>
        </p15:guide>
        <p15:guide id="26" orient="horz" pos="3949">
          <p15:clr>
            <a:srgbClr val="C35EA4"/>
          </p15:clr>
        </p15:guide>
        <p15:guide id="27" orient="horz" pos="184">
          <p15:clr>
            <a:srgbClr val="A4A3A4"/>
          </p15:clr>
        </p15:guide>
        <p15:guide id="28" pos="192">
          <p15:clr>
            <a:srgbClr val="A4A3A4"/>
          </p15:clr>
        </p15:guide>
        <p15:guide id="29" orient="horz" pos="4128" userDrawn="1">
          <p15:clr>
            <a:srgbClr val="A4A3A4"/>
          </p15:clr>
        </p15:guide>
        <p15:guide id="30" pos="7488">
          <p15:clr>
            <a:srgbClr val="A4A3A4"/>
          </p15:clr>
        </p15:guide>
        <p15:guide id="31" orient="horz" pos="4008">
          <p15:clr>
            <a:srgbClr val="547EBF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svg"/><Relationship Id="rId7" Type="http://schemas.openxmlformats.org/officeDocument/2006/relationships/image" Target="../media/image17.sv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sv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svg"/><Relationship Id="rId3" Type="http://schemas.openxmlformats.org/officeDocument/2006/relationships/image" Target="../media/image19.svg"/><Relationship Id="rId7" Type="http://schemas.openxmlformats.org/officeDocument/2006/relationships/image" Target="../media/image23.sv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2.png"/><Relationship Id="rId11" Type="http://schemas.openxmlformats.org/officeDocument/2006/relationships/image" Target="../media/image27.svg"/><Relationship Id="rId5" Type="http://schemas.openxmlformats.org/officeDocument/2006/relationships/image" Target="../media/image21.sv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sv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svg"/><Relationship Id="rId7" Type="http://schemas.openxmlformats.org/officeDocument/2006/relationships/image" Target="../media/image35.sv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4.png"/><Relationship Id="rId5" Type="http://schemas.openxmlformats.org/officeDocument/2006/relationships/image" Target="../media/image33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facebook.com/Ocvembor/" TargetMode="External"/><Relationship Id="rId5" Type="http://schemas.openxmlformats.org/officeDocument/2006/relationships/hyperlink" Target="mailto:contact@ocvembor.com" TargetMode="External"/><Relationship Id="rId4" Type="http://schemas.openxmlformats.org/officeDocument/2006/relationships/hyperlink" Target="https://ocvembor.com/contact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2BD059BE-7951-C94C-B556-143F2DB9E8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012B5BE-3DC5-819B-EA42-9219561965F0}"/>
              </a:ext>
            </a:extLst>
          </p:cNvPr>
          <p:cNvSpPr txBox="1"/>
          <p:nvPr/>
        </p:nvSpPr>
        <p:spPr>
          <a:xfrm>
            <a:off x="571500" y="919692"/>
            <a:ext cx="5380038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4000" b="1">
                <a:ln w="3175">
                  <a:noFill/>
                </a:ln>
                <a:solidFill>
                  <a:schemeClr val="accent1"/>
                </a:solidFill>
                <a:latin typeface="+mj-lt"/>
                <a:cs typeface="Segoe UI" pitchFamily="34" charset="0"/>
              </a:rPr>
              <a:t>Small Business </a:t>
            </a:r>
          </a:p>
          <a:p>
            <a:r>
              <a:rPr lang="en-US" sz="4000" b="1">
                <a:ln w="3175">
                  <a:noFill/>
                </a:ln>
                <a:solidFill>
                  <a:schemeClr val="tx2"/>
                </a:solidFill>
                <a:latin typeface="+mj-lt"/>
                <a:cs typeface="Segoe UI" pitchFamily="34" charset="0"/>
              </a:rPr>
              <a:t>Pitch Deck Template</a:t>
            </a:r>
            <a:endParaRPr kumimoji="0" lang="en-US" sz="4000" b="1" i="0" u="none" strike="noStrike" kern="1200" cap="none" spc="0" normalizeH="0" baseline="0" noProof="0">
              <a:ln w="3175"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n-ea"/>
              <a:cs typeface="Segoe UI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AD09A80-D21B-09B3-1B8B-98C1F92CCA62}"/>
              </a:ext>
            </a:extLst>
          </p:cNvPr>
          <p:cNvGrpSpPr/>
          <p:nvPr/>
        </p:nvGrpSpPr>
        <p:grpSpPr>
          <a:xfrm>
            <a:off x="571500" y="474663"/>
            <a:ext cx="1554350" cy="313532"/>
            <a:chOff x="625288" y="601150"/>
            <a:chExt cx="2131565" cy="429963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1D981C23-24EC-9496-ADA7-AC67C4E63576}"/>
                </a:ext>
              </a:extLst>
            </p:cNvPr>
            <p:cNvSpPr/>
            <p:nvPr/>
          </p:nvSpPr>
          <p:spPr bwMode="auto">
            <a:xfrm>
              <a:off x="625288" y="601150"/>
              <a:ext cx="429963" cy="42996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pic>
          <p:nvPicPr>
            <p:cNvPr id="3" name="Graphic 2">
              <a:extLst>
                <a:ext uri="{FF2B5EF4-FFF2-40B4-BE49-F238E27FC236}">
                  <a16:creationId xmlns:a16="http://schemas.microsoft.com/office/drawing/2014/main" id="{BD13C1EA-2B07-F219-753E-95CA7428578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718475" y="694337"/>
              <a:ext cx="243589" cy="243589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E3F74B5-25B5-A850-5F83-2CDC7A52CBE5}"/>
                </a:ext>
              </a:extLst>
            </p:cNvPr>
            <p:cNvSpPr txBox="1"/>
            <p:nvPr/>
          </p:nvSpPr>
          <p:spPr>
            <a:xfrm>
              <a:off x="1150205" y="721408"/>
              <a:ext cx="1606648" cy="235376"/>
            </a:xfrm>
            <a:custGeom>
              <a:avLst/>
              <a:gdLst/>
              <a:ahLst/>
              <a:cxnLst/>
              <a:rect l="l" t="t" r="r" b="b"/>
              <a:pathLst>
                <a:path w="1502664" h="220142">
                  <a:moveTo>
                    <a:pt x="216789" y="73381"/>
                  </a:moveTo>
                  <a:cubicBezTo>
                    <a:pt x="211303" y="73381"/>
                    <a:pt x="206350" y="74867"/>
                    <a:pt x="201930" y="77839"/>
                  </a:cubicBezTo>
                  <a:cubicBezTo>
                    <a:pt x="197510" y="80810"/>
                    <a:pt x="194005" y="84773"/>
                    <a:pt x="191414" y="89726"/>
                  </a:cubicBezTo>
                  <a:cubicBezTo>
                    <a:pt x="188824" y="94679"/>
                    <a:pt x="187528" y="100051"/>
                    <a:pt x="187528" y="105842"/>
                  </a:cubicBezTo>
                  <a:cubicBezTo>
                    <a:pt x="187528" y="111862"/>
                    <a:pt x="188862" y="117310"/>
                    <a:pt x="191529" y="122187"/>
                  </a:cubicBezTo>
                  <a:cubicBezTo>
                    <a:pt x="194196" y="127064"/>
                    <a:pt x="197758" y="130931"/>
                    <a:pt x="202216" y="133788"/>
                  </a:cubicBezTo>
                  <a:cubicBezTo>
                    <a:pt x="206674" y="136646"/>
                    <a:pt x="211531" y="138075"/>
                    <a:pt x="216789" y="138075"/>
                  </a:cubicBezTo>
                  <a:cubicBezTo>
                    <a:pt x="222352" y="138075"/>
                    <a:pt x="227343" y="136589"/>
                    <a:pt x="231762" y="133617"/>
                  </a:cubicBezTo>
                  <a:cubicBezTo>
                    <a:pt x="236182" y="130645"/>
                    <a:pt x="239668" y="126721"/>
                    <a:pt x="242221" y="121844"/>
                  </a:cubicBezTo>
                  <a:cubicBezTo>
                    <a:pt x="244774" y="116967"/>
                    <a:pt x="246050" y="111633"/>
                    <a:pt x="246050" y="105842"/>
                  </a:cubicBezTo>
                  <a:cubicBezTo>
                    <a:pt x="246050" y="99898"/>
                    <a:pt x="244735" y="94469"/>
                    <a:pt x="242107" y="89554"/>
                  </a:cubicBezTo>
                  <a:cubicBezTo>
                    <a:pt x="239478" y="84639"/>
                    <a:pt x="235934" y="80715"/>
                    <a:pt x="231477" y="77781"/>
                  </a:cubicBezTo>
                  <a:cubicBezTo>
                    <a:pt x="227019" y="74848"/>
                    <a:pt x="222123" y="73381"/>
                    <a:pt x="216789" y="73381"/>
                  </a:cubicBezTo>
                  <a:close/>
                  <a:moveTo>
                    <a:pt x="550812" y="72581"/>
                  </a:moveTo>
                  <a:cubicBezTo>
                    <a:pt x="545021" y="72581"/>
                    <a:pt x="539839" y="74086"/>
                    <a:pt x="535267" y="77096"/>
                  </a:cubicBezTo>
                  <a:cubicBezTo>
                    <a:pt x="530695" y="80106"/>
                    <a:pt x="527114" y="84125"/>
                    <a:pt x="524523" y="89154"/>
                  </a:cubicBezTo>
                  <a:cubicBezTo>
                    <a:pt x="521932" y="94183"/>
                    <a:pt x="520637" y="99746"/>
                    <a:pt x="520637" y="105842"/>
                  </a:cubicBezTo>
                  <a:cubicBezTo>
                    <a:pt x="520637" y="111938"/>
                    <a:pt x="521932" y="117520"/>
                    <a:pt x="524523" y="122587"/>
                  </a:cubicBezTo>
                  <a:cubicBezTo>
                    <a:pt x="527114" y="127654"/>
                    <a:pt x="530695" y="131693"/>
                    <a:pt x="535267" y="134703"/>
                  </a:cubicBezTo>
                  <a:cubicBezTo>
                    <a:pt x="539839" y="137713"/>
                    <a:pt x="545021" y="139218"/>
                    <a:pt x="550812" y="139218"/>
                  </a:cubicBezTo>
                  <a:cubicBezTo>
                    <a:pt x="556679" y="139218"/>
                    <a:pt x="562051" y="137732"/>
                    <a:pt x="566928" y="134760"/>
                  </a:cubicBezTo>
                  <a:cubicBezTo>
                    <a:pt x="571805" y="131788"/>
                    <a:pt x="575691" y="127769"/>
                    <a:pt x="578587" y="122701"/>
                  </a:cubicBezTo>
                  <a:cubicBezTo>
                    <a:pt x="581482" y="117634"/>
                    <a:pt x="582930" y="112014"/>
                    <a:pt x="582930" y="105842"/>
                  </a:cubicBezTo>
                  <a:cubicBezTo>
                    <a:pt x="582930" y="99746"/>
                    <a:pt x="581482" y="94183"/>
                    <a:pt x="578587" y="89154"/>
                  </a:cubicBezTo>
                  <a:cubicBezTo>
                    <a:pt x="575691" y="84125"/>
                    <a:pt x="571824" y="80106"/>
                    <a:pt x="566985" y="77096"/>
                  </a:cubicBezTo>
                  <a:cubicBezTo>
                    <a:pt x="562147" y="74086"/>
                    <a:pt x="556755" y="72581"/>
                    <a:pt x="550812" y="72581"/>
                  </a:cubicBezTo>
                  <a:close/>
                  <a:moveTo>
                    <a:pt x="686829" y="72466"/>
                  </a:moveTo>
                  <a:cubicBezTo>
                    <a:pt x="680961" y="72466"/>
                    <a:pt x="675608" y="73971"/>
                    <a:pt x="670770" y="76981"/>
                  </a:cubicBezTo>
                  <a:cubicBezTo>
                    <a:pt x="665931" y="79991"/>
                    <a:pt x="662083" y="84011"/>
                    <a:pt x="659225" y="89040"/>
                  </a:cubicBezTo>
                  <a:cubicBezTo>
                    <a:pt x="656368" y="94069"/>
                    <a:pt x="654939" y="99670"/>
                    <a:pt x="654939" y="105842"/>
                  </a:cubicBezTo>
                  <a:cubicBezTo>
                    <a:pt x="654939" y="112014"/>
                    <a:pt x="656387" y="117615"/>
                    <a:pt x="659283" y="122644"/>
                  </a:cubicBezTo>
                  <a:cubicBezTo>
                    <a:pt x="662178" y="127673"/>
                    <a:pt x="666045" y="131674"/>
                    <a:pt x="670884" y="134646"/>
                  </a:cubicBezTo>
                  <a:cubicBezTo>
                    <a:pt x="675723" y="137617"/>
                    <a:pt x="681038" y="139103"/>
                    <a:pt x="686829" y="139103"/>
                  </a:cubicBezTo>
                  <a:cubicBezTo>
                    <a:pt x="692772" y="139103"/>
                    <a:pt x="698030" y="137617"/>
                    <a:pt x="702602" y="134646"/>
                  </a:cubicBezTo>
                  <a:cubicBezTo>
                    <a:pt x="707174" y="131674"/>
                    <a:pt x="710756" y="127654"/>
                    <a:pt x="713346" y="122587"/>
                  </a:cubicBezTo>
                  <a:cubicBezTo>
                    <a:pt x="715937" y="117520"/>
                    <a:pt x="717233" y="111938"/>
                    <a:pt x="717233" y="105842"/>
                  </a:cubicBezTo>
                  <a:cubicBezTo>
                    <a:pt x="717233" y="99670"/>
                    <a:pt x="715937" y="94050"/>
                    <a:pt x="713346" y="88983"/>
                  </a:cubicBezTo>
                  <a:cubicBezTo>
                    <a:pt x="710756" y="83916"/>
                    <a:pt x="707155" y="79896"/>
                    <a:pt x="702545" y="76924"/>
                  </a:cubicBezTo>
                  <a:cubicBezTo>
                    <a:pt x="697935" y="73952"/>
                    <a:pt x="692696" y="72466"/>
                    <a:pt x="686829" y="72466"/>
                  </a:cubicBezTo>
                  <a:close/>
                  <a:moveTo>
                    <a:pt x="1445514" y="61494"/>
                  </a:moveTo>
                  <a:cubicBezTo>
                    <a:pt x="1437742" y="61494"/>
                    <a:pt x="1430750" y="63532"/>
                    <a:pt x="1424540" y="67609"/>
                  </a:cubicBezTo>
                  <a:cubicBezTo>
                    <a:pt x="1418330" y="71685"/>
                    <a:pt x="1413415" y="77077"/>
                    <a:pt x="1409795" y="83782"/>
                  </a:cubicBezTo>
                  <a:cubicBezTo>
                    <a:pt x="1406176" y="90488"/>
                    <a:pt x="1404366" y="97841"/>
                    <a:pt x="1404366" y="105842"/>
                  </a:cubicBezTo>
                  <a:cubicBezTo>
                    <a:pt x="1404366" y="114072"/>
                    <a:pt x="1406233" y="121520"/>
                    <a:pt x="1409967" y="128188"/>
                  </a:cubicBezTo>
                  <a:cubicBezTo>
                    <a:pt x="1413701" y="134855"/>
                    <a:pt x="1418692" y="140151"/>
                    <a:pt x="1424940" y="144075"/>
                  </a:cubicBezTo>
                  <a:cubicBezTo>
                    <a:pt x="1431189" y="148000"/>
                    <a:pt x="1438047" y="149962"/>
                    <a:pt x="1445514" y="149962"/>
                  </a:cubicBezTo>
                  <a:cubicBezTo>
                    <a:pt x="1453287" y="149962"/>
                    <a:pt x="1460278" y="147924"/>
                    <a:pt x="1466488" y="143847"/>
                  </a:cubicBezTo>
                  <a:cubicBezTo>
                    <a:pt x="1472699" y="139770"/>
                    <a:pt x="1477613" y="134379"/>
                    <a:pt x="1481233" y="127673"/>
                  </a:cubicBezTo>
                  <a:cubicBezTo>
                    <a:pt x="1484852" y="120968"/>
                    <a:pt x="1486662" y="113691"/>
                    <a:pt x="1486662" y="105842"/>
                  </a:cubicBezTo>
                  <a:cubicBezTo>
                    <a:pt x="1486662" y="97841"/>
                    <a:pt x="1484833" y="90469"/>
                    <a:pt x="1481176" y="83725"/>
                  </a:cubicBezTo>
                  <a:cubicBezTo>
                    <a:pt x="1477518" y="76981"/>
                    <a:pt x="1472584" y="71590"/>
                    <a:pt x="1466374" y="67552"/>
                  </a:cubicBezTo>
                  <a:cubicBezTo>
                    <a:pt x="1460164" y="63513"/>
                    <a:pt x="1453210" y="61494"/>
                    <a:pt x="1445514" y="61494"/>
                  </a:cubicBezTo>
                  <a:close/>
                  <a:moveTo>
                    <a:pt x="1188339" y="61494"/>
                  </a:moveTo>
                  <a:cubicBezTo>
                    <a:pt x="1180567" y="61494"/>
                    <a:pt x="1173575" y="63532"/>
                    <a:pt x="1167365" y="67609"/>
                  </a:cubicBezTo>
                  <a:cubicBezTo>
                    <a:pt x="1161155" y="71685"/>
                    <a:pt x="1156240" y="77077"/>
                    <a:pt x="1152620" y="83782"/>
                  </a:cubicBezTo>
                  <a:cubicBezTo>
                    <a:pt x="1149001" y="90488"/>
                    <a:pt x="1147191" y="97841"/>
                    <a:pt x="1147191" y="105842"/>
                  </a:cubicBezTo>
                  <a:cubicBezTo>
                    <a:pt x="1147191" y="114072"/>
                    <a:pt x="1149058" y="121520"/>
                    <a:pt x="1152792" y="128188"/>
                  </a:cubicBezTo>
                  <a:cubicBezTo>
                    <a:pt x="1156526" y="134855"/>
                    <a:pt x="1161517" y="140151"/>
                    <a:pt x="1167765" y="144075"/>
                  </a:cubicBezTo>
                  <a:cubicBezTo>
                    <a:pt x="1174014" y="148000"/>
                    <a:pt x="1180872" y="149962"/>
                    <a:pt x="1188339" y="149962"/>
                  </a:cubicBezTo>
                  <a:cubicBezTo>
                    <a:pt x="1196112" y="149962"/>
                    <a:pt x="1203103" y="147924"/>
                    <a:pt x="1209313" y="143847"/>
                  </a:cubicBezTo>
                  <a:cubicBezTo>
                    <a:pt x="1215524" y="139770"/>
                    <a:pt x="1220438" y="134379"/>
                    <a:pt x="1224058" y="127673"/>
                  </a:cubicBezTo>
                  <a:cubicBezTo>
                    <a:pt x="1227677" y="120968"/>
                    <a:pt x="1229487" y="113691"/>
                    <a:pt x="1229487" y="105842"/>
                  </a:cubicBezTo>
                  <a:cubicBezTo>
                    <a:pt x="1229487" y="97841"/>
                    <a:pt x="1227658" y="90469"/>
                    <a:pt x="1224001" y="83725"/>
                  </a:cubicBezTo>
                  <a:cubicBezTo>
                    <a:pt x="1220343" y="76981"/>
                    <a:pt x="1215409" y="71590"/>
                    <a:pt x="1209199" y="67552"/>
                  </a:cubicBezTo>
                  <a:cubicBezTo>
                    <a:pt x="1202989" y="63513"/>
                    <a:pt x="1196035" y="61494"/>
                    <a:pt x="1188339" y="61494"/>
                  </a:cubicBezTo>
                  <a:close/>
                  <a:moveTo>
                    <a:pt x="1313307" y="61151"/>
                  </a:moveTo>
                  <a:cubicBezTo>
                    <a:pt x="1305535" y="61151"/>
                    <a:pt x="1298467" y="63151"/>
                    <a:pt x="1292105" y="67152"/>
                  </a:cubicBezTo>
                  <a:cubicBezTo>
                    <a:pt x="1285742" y="71152"/>
                    <a:pt x="1280694" y="76543"/>
                    <a:pt x="1276960" y="83325"/>
                  </a:cubicBezTo>
                  <a:cubicBezTo>
                    <a:pt x="1273226" y="90107"/>
                    <a:pt x="1271359" y="97612"/>
                    <a:pt x="1271359" y="105842"/>
                  </a:cubicBezTo>
                  <a:cubicBezTo>
                    <a:pt x="1271359" y="114072"/>
                    <a:pt x="1273264" y="121558"/>
                    <a:pt x="1277074" y="128302"/>
                  </a:cubicBezTo>
                  <a:cubicBezTo>
                    <a:pt x="1280884" y="135046"/>
                    <a:pt x="1285970" y="140418"/>
                    <a:pt x="1292333" y="144418"/>
                  </a:cubicBezTo>
                  <a:cubicBezTo>
                    <a:pt x="1298696" y="148419"/>
                    <a:pt x="1305687" y="150419"/>
                    <a:pt x="1313307" y="150419"/>
                  </a:cubicBezTo>
                  <a:cubicBezTo>
                    <a:pt x="1321232" y="150419"/>
                    <a:pt x="1328071" y="148362"/>
                    <a:pt x="1333824" y="144247"/>
                  </a:cubicBezTo>
                  <a:cubicBezTo>
                    <a:pt x="1339577" y="140132"/>
                    <a:pt x="1344016" y="134684"/>
                    <a:pt x="1347140" y="127902"/>
                  </a:cubicBezTo>
                  <a:cubicBezTo>
                    <a:pt x="1350264" y="121120"/>
                    <a:pt x="1351826" y="113767"/>
                    <a:pt x="1351826" y="105842"/>
                  </a:cubicBezTo>
                  <a:cubicBezTo>
                    <a:pt x="1351826" y="97689"/>
                    <a:pt x="1350245" y="90240"/>
                    <a:pt x="1347083" y="83496"/>
                  </a:cubicBezTo>
                  <a:cubicBezTo>
                    <a:pt x="1343921" y="76753"/>
                    <a:pt x="1339444" y="71343"/>
                    <a:pt x="1333653" y="67266"/>
                  </a:cubicBezTo>
                  <a:cubicBezTo>
                    <a:pt x="1327861" y="63189"/>
                    <a:pt x="1321080" y="61151"/>
                    <a:pt x="1313307" y="61151"/>
                  </a:cubicBezTo>
                  <a:close/>
                  <a:moveTo>
                    <a:pt x="885825" y="48692"/>
                  </a:moveTo>
                  <a:lnTo>
                    <a:pt x="916343" y="48692"/>
                  </a:lnTo>
                  <a:lnTo>
                    <a:pt x="940918" y="124816"/>
                  </a:lnTo>
                  <a:lnTo>
                    <a:pt x="968807" y="48692"/>
                  </a:lnTo>
                  <a:lnTo>
                    <a:pt x="998411" y="48692"/>
                  </a:lnTo>
                  <a:lnTo>
                    <a:pt x="935889" y="220142"/>
                  </a:lnTo>
                  <a:lnTo>
                    <a:pt x="906285" y="220142"/>
                  </a:lnTo>
                  <a:lnTo>
                    <a:pt x="926973" y="162992"/>
                  </a:lnTo>
                  <a:close/>
                  <a:moveTo>
                    <a:pt x="551155" y="45720"/>
                  </a:moveTo>
                  <a:cubicBezTo>
                    <a:pt x="559537" y="45720"/>
                    <a:pt x="567347" y="47282"/>
                    <a:pt x="574586" y="50407"/>
                  </a:cubicBezTo>
                  <a:cubicBezTo>
                    <a:pt x="581825" y="53531"/>
                    <a:pt x="588207" y="57855"/>
                    <a:pt x="593731" y="63380"/>
                  </a:cubicBezTo>
                  <a:cubicBezTo>
                    <a:pt x="599256" y="68904"/>
                    <a:pt x="603561" y="75286"/>
                    <a:pt x="606647" y="82525"/>
                  </a:cubicBezTo>
                  <a:cubicBezTo>
                    <a:pt x="609733" y="89764"/>
                    <a:pt x="611277" y="97536"/>
                    <a:pt x="611277" y="105842"/>
                  </a:cubicBezTo>
                  <a:cubicBezTo>
                    <a:pt x="611277" y="114148"/>
                    <a:pt x="609733" y="121958"/>
                    <a:pt x="606647" y="129274"/>
                  </a:cubicBezTo>
                  <a:cubicBezTo>
                    <a:pt x="603561" y="136589"/>
                    <a:pt x="599256" y="143009"/>
                    <a:pt x="593731" y="148533"/>
                  </a:cubicBezTo>
                  <a:cubicBezTo>
                    <a:pt x="588207" y="154058"/>
                    <a:pt x="581825" y="158382"/>
                    <a:pt x="574586" y="161506"/>
                  </a:cubicBezTo>
                  <a:cubicBezTo>
                    <a:pt x="567347" y="164630"/>
                    <a:pt x="559537" y="166192"/>
                    <a:pt x="551155" y="166192"/>
                  </a:cubicBezTo>
                  <a:cubicBezTo>
                    <a:pt x="543839" y="166192"/>
                    <a:pt x="537458" y="164573"/>
                    <a:pt x="532009" y="161335"/>
                  </a:cubicBezTo>
                  <a:cubicBezTo>
                    <a:pt x="526561" y="158096"/>
                    <a:pt x="521970" y="153886"/>
                    <a:pt x="518236" y="148705"/>
                  </a:cubicBezTo>
                  <a:lnTo>
                    <a:pt x="518236" y="220142"/>
                  </a:lnTo>
                  <a:lnTo>
                    <a:pt x="490347" y="220142"/>
                  </a:lnTo>
                  <a:lnTo>
                    <a:pt x="490347" y="48692"/>
                  </a:lnTo>
                  <a:lnTo>
                    <a:pt x="518236" y="48692"/>
                  </a:lnTo>
                  <a:lnTo>
                    <a:pt x="518236" y="63208"/>
                  </a:lnTo>
                  <a:cubicBezTo>
                    <a:pt x="521970" y="58027"/>
                    <a:pt x="526561" y="53817"/>
                    <a:pt x="532009" y="50578"/>
                  </a:cubicBezTo>
                  <a:cubicBezTo>
                    <a:pt x="537458" y="47340"/>
                    <a:pt x="543839" y="45720"/>
                    <a:pt x="551155" y="45720"/>
                  </a:cubicBezTo>
                  <a:close/>
                  <a:moveTo>
                    <a:pt x="1313193" y="45606"/>
                  </a:moveTo>
                  <a:cubicBezTo>
                    <a:pt x="1322108" y="45606"/>
                    <a:pt x="1329938" y="47797"/>
                    <a:pt x="1336682" y="52178"/>
                  </a:cubicBezTo>
                  <a:cubicBezTo>
                    <a:pt x="1343425" y="56560"/>
                    <a:pt x="1348778" y="62370"/>
                    <a:pt x="1352741" y="69609"/>
                  </a:cubicBezTo>
                  <a:lnTo>
                    <a:pt x="1352741" y="48692"/>
                  </a:lnTo>
                  <a:lnTo>
                    <a:pt x="1368743" y="48692"/>
                  </a:lnTo>
                  <a:lnTo>
                    <a:pt x="1368743" y="167221"/>
                  </a:lnTo>
                  <a:cubicBezTo>
                    <a:pt x="1368743" y="174536"/>
                    <a:pt x="1367162" y="181394"/>
                    <a:pt x="1363999" y="187795"/>
                  </a:cubicBezTo>
                  <a:cubicBezTo>
                    <a:pt x="1360837" y="194196"/>
                    <a:pt x="1356570" y="199816"/>
                    <a:pt x="1351198" y="204654"/>
                  </a:cubicBezTo>
                  <a:cubicBezTo>
                    <a:pt x="1345826" y="209493"/>
                    <a:pt x="1339710" y="213284"/>
                    <a:pt x="1332852" y="216027"/>
                  </a:cubicBezTo>
                  <a:cubicBezTo>
                    <a:pt x="1325994" y="218770"/>
                    <a:pt x="1318870" y="220142"/>
                    <a:pt x="1311478" y="220142"/>
                  </a:cubicBezTo>
                  <a:cubicBezTo>
                    <a:pt x="1303554" y="220142"/>
                    <a:pt x="1295895" y="218332"/>
                    <a:pt x="1288504" y="214713"/>
                  </a:cubicBezTo>
                  <a:cubicBezTo>
                    <a:pt x="1281113" y="211093"/>
                    <a:pt x="1274693" y="206274"/>
                    <a:pt x="1269245" y="200254"/>
                  </a:cubicBezTo>
                  <a:cubicBezTo>
                    <a:pt x="1263796" y="194234"/>
                    <a:pt x="1259929" y="187567"/>
                    <a:pt x="1257643" y="180251"/>
                  </a:cubicBezTo>
                  <a:lnTo>
                    <a:pt x="1272388" y="173508"/>
                  </a:lnTo>
                  <a:cubicBezTo>
                    <a:pt x="1273836" y="179223"/>
                    <a:pt x="1276560" y="184385"/>
                    <a:pt x="1280560" y="188995"/>
                  </a:cubicBezTo>
                  <a:cubicBezTo>
                    <a:pt x="1284561" y="193605"/>
                    <a:pt x="1289285" y="197263"/>
                    <a:pt x="1294733" y="199968"/>
                  </a:cubicBezTo>
                  <a:cubicBezTo>
                    <a:pt x="1300182" y="202673"/>
                    <a:pt x="1305763" y="204026"/>
                    <a:pt x="1311478" y="204026"/>
                  </a:cubicBezTo>
                  <a:cubicBezTo>
                    <a:pt x="1316736" y="204026"/>
                    <a:pt x="1321822" y="203054"/>
                    <a:pt x="1326737" y="201111"/>
                  </a:cubicBezTo>
                  <a:cubicBezTo>
                    <a:pt x="1331652" y="199168"/>
                    <a:pt x="1336072" y="196520"/>
                    <a:pt x="1339996" y="193167"/>
                  </a:cubicBezTo>
                  <a:cubicBezTo>
                    <a:pt x="1343921" y="189814"/>
                    <a:pt x="1347026" y="185909"/>
                    <a:pt x="1349312" y="181452"/>
                  </a:cubicBezTo>
                  <a:cubicBezTo>
                    <a:pt x="1351598" y="176994"/>
                    <a:pt x="1352741" y="172250"/>
                    <a:pt x="1352741" y="167221"/>
                  </a:cubicBezTo>
                  <a:lnTo>
                    <a:pt x="1352741" y="141961"/>
                  </a:lnTo>
                  <a:cubicBezTo>
                    <a:pt x="1348778" y="149124"/>
                    <a:pt x="1343425" y="154915"/>
                    <a:pt x="1336682" y="159334"/>
                  </a:cubicBezTo>
                  <a:cubicBezTo>
                    <a:pt x="1329938" y="163754"/>
                    <a:pt x="1322108" y="165964"/>
                    <a:pt x="1313193" y="165964"/>
                  </a:cubicBezTo>
                  <a:cubicBezTo>
                    <a:pt x="1305192" y="165964"/>
                    <a:pt x="1297667" y="164402"/>
                    <a:pt x="1290619" y="161278"/>
                  </a:cubicBezTo>
                  <a:cubicBezTo>
                    <a:pt x="1283570" y="158153"/>
                    <a:pt x="1277379" y="153829"/>
                    <a:pt x="1272045" y="148305"/>
                  </a:cubicBezTo>
                  <a:cubicBezTo>
                    <a:pt x="1266711" y="142780"/>
                    <a:pt x="1262539" y="136398"/>
                    <a:pt x="1259529" y="129159"/>
                  </a:cubicBezTo>
                  <a:cubicBezTo>
                    <a:pt x="1256519" y="121920"/>
                    <a:pt x="1255014" y="114148"/>
                    <a:pt x="1255014" y="105842"/>
                  </a:cubicBezTo>
                  <a:cubicBezTo>
                    <a:pt x="1255014" y="97536"/>
                    <a:pt x="1256519" y="89745"/>
                    <a:pt x="1259529" y="82468"/>
                  </a:cubicBezTo>
                  <a:cubicBezTo>
                    <a:pt x="1262539" y="75191"/>
                    <a:pt x="1266711" y="68790"/>
                    <a:pt x="1272045" y="63265"/>
                  </a:cubicBezTo>
                  <a:cubicBezTo>
                    <a:pt x="1277379" y="57741"/>
                    <a:pt x="1283570" y="53416"/>
                    <a:pt x="1290619" y="50292"/>
                  </a:cubicBezTo>
                  <a:cubicBezTo>
                    <a:pt x="1297667" y="47168"/>
                    <a:pt x="1305192" y="45606"/>
                    <a:pt x="1313193" y="45606"/>
                  </a:cubicBezTo>
                  <a:close/>
                  <a:moveTo>
                    <a:pt x="1445514" y="45492"/>
                  </a:moveTo>
                  <a:cubicBezTo>
                    <a:pt x="1456030" y="45492"/>
                    <a:pt x="1465612" y="48197"/>
                    <a:pt x="1474261" y="53607"/>
                  </a:cubicBezTo>
                  <a:cubicBezTo>
                    <a:pt x="1482909" y="59017"/>
                    <a:pt x="1489805" y="66294"/>
                    <a:pt x="1494949" y="75438"/>
                  </a:cubicBezTo>
                  <a:cubicBezTo>
                    <a:pt x="1500092" y="84582"/>
                    <a:pt x="1502664" y="94717"/>
                    <a:pt x="1502664" y="105842"/>
                  </a:cubicBezTo>
                  <a:cubicBezTo>
                    <a:pt x="1502664" y="114148"/>
                    <a:pt x="1501178" y="121920"/>
                    <a:pt x="1498206" y="129159"/>
                  </a:cubicBezTo>
                  <a:cubicBezTo>
                    <a:pt x="1495235" y="136398"/>
                    <a:pt x="1491139" y="142780"/>
                    <a:pt x="1485919" y="148305"/>
                  </a:cubicBezTo>
                  <a:cubicBezTo>
                    <a:pt x="1480700" y="153829"/>
                    <a:pt x="1474642" y="158153"/>
                    <a:pt x="1467746" y="161278"/>
                  </a:cubicBezTo>
                  <a:cubicBezTo>
                    <a:pt x="1460849" y="164402"/>
                    <a:pt x="1453439" y="165964"/>
                    <a:pt x="1445514" y="165964"/>
                  </a:cubicBezTo>
                  <a:cubicBezTo>
                    <a:pt x="1434999" y="165964"/>
                    <a:pt x="1425416" y="163259"/>
                    <a:pt x="1416768" y="157849"/>
                  </a:cubicBezTo>
                  <a:cubicBezTo>
                    <a:pt x="1408119" y="152438"/>
                    <a:pt x="1401223" y="145180"/>
                    <a:pt x="1396079" y="136074"/>
                  </a:cubicBezTo>
                  <a:cubicBezTo>
                    <a:pt x="1390936" y="126969"/>
                    <a:pt x="1388364" y="116891"/>
                    <a:pt x="1388364" y="105842"/>
                  </a:cubicBezTo>
                  <a:cubicBezTo>
                    <a:pt x="1388364" y="97460"/>
                    <a:pt x="1389850" y="89631"/>
                    <a:pt x="1392822" y="82353"/>
                  </a:cubicBezTo>
                  <a:cubicBezTo>
                    <a:pt x="1395794" y="75076"/>
                    <a:pt x="1399889" y="68676"/>
                    <a:pt x="1405109" y="63151"/>
                  </a:cubicBezTo>
                  <a:cubicBezTo>
                    <a:pt x="1410329" y="57627"/>
                    <a:pt x="1416406" y="53302"/>
                    <a:pt x="1423340" y="50178"/>
                  </a:cubicBezTo>
                  <a:cubicBezTo>
                    <a:pt x="1430274" y="47054"/>
                    <a:pt x="1437666" y="45492"/>
                    <a:pt x="1445514" y="45492"/>
                  </a:cubicBezTo>
                  <a:close/>
                  <a:moveTo>
                    <a:pt x="1188339" y="45492"/>
                  </a:moveTo>
                  <a:cubicBezTo>
                    <a:pt x="1198855" y="45492"/>
                    <a:pt x="1208437" y="48197"/>
                    <a:pt x="1217086" y="53607"/>
                  </a:cubicBezTo>
                  <a:cubicBezTo>
                    <a:pt x="1225734" y="59017"/>
                    <a:pt x="1232630" y="66294"/>
                    <a:pt x="1237774" y="75438"/>
                  </a:cubicBezTo>
                  <a:cubicBezTo>
                    <a:pt x="1242917" y="84582"/>
                    <a:pt x="1245489" y="94717"/>
                    <a:pt x="1245489" y="105842"/>
                  </a:cubicBezTo>
                  <a:cubicBezTo>
                    <a:pt x="1245489" y="114148"/>
                    <a:pt x="1244003" y="121920"/>
                    <a:pt x="1241031" y="129159"/>
                  </a:cubicBezTo>
                  <a:cubicBezTo>
                    <a:pt x="1238060" y="136398"/>
                    <a:pt x="1233964" y="142780"/>
                    <a:pt x="1228744" y="148305"/>
                  </a:cubicBezTo>
                  <a:cubicBezTo>
                    <a:pt x="1223525" y="153829"/>
                    <a:pt x="1217467" y="158153"/>
                    <a:pt x="1210571" y="161278"/>
                  </a:cubicBezTo>
                  <a:cubicBezTo>
                    <a:pt x="1203674" y="164402"/>
                    <a:pt x="1196264" y="165964"/>
                    <a:pt x="1188339" y="165964"/>
                  </a:cubicBezTo>
                  <a:cubicBezTo>
                    <a:pt x="1177824" y="165964"/>
                    <a:pt x="1168241" y="163259"/>
                    <a:pt x="1159593" y="157849"/>
                  </a:cubicBezTo>
                  <a:cubicBezTo>
                    <a:pt x="1150944" y="152438"/>
                    <a:pt x="1144048" y="145180"/>
                    <a:pt x="1138904" y="136074"/>
                  </a:cubicBezTo>
                  <a:cubicBezTo>
                    <a:pt x="1133761" y="126969"/>
                    <a:pt x="1131189" y="116891"/>
                    <a:pt x="1131189" y="105842"/>
                  </a:cubicBezTo>
                  <a:cubicBezTo>
                    <a:pt x="1131189" y="97460"/>
                    <a:pt x="1132675" y="89631"/>
                    <a:pt x="1135647" y="82353"/>
                  </a:cubicBezTo>
                  <a:cubicBezTo>
                    <a:pt x="1138619" y="75076"/>
                    <a:pt x="1142714" y="68676"/>
                    <a:pt x="1147934" y="63151"/>
                  </a:cubicBezTo>
                  <a:cubicBezTo>
                    <a:pt x="1153154" y="57627"/>
                    <a:pt x="1159231" y="53302"/>
                    <a:pt x="1166165" y="50178"/>
                  </a:cubicBezTo>
                  <a:cubicBezTo>
                    <a:pt x="1173099" y="47054"/>
                    <a:pt x="1180491" y="45492"/>
                    <a:pt x="1188339" y="45492"/>
                  </a:cubicBezTo>
                  <a:close/>
                  <a:moveTo>
                    <a:pt x="826008" y="45492"/>
                  </a:moveTo>
                  <a:cubicBezTo>
                    <a:pt x="834314" y="45492"/>
                    <a:pt x="841896" y="47530"/>
                    <a:pt x="848754" y="51607"/>
                  </a:cubicBezTo>
                  <a:cubicBezTo>
                    <a:pt x="855612" y="55683"/>
                    <a:pt x="861079" y="61132"/>
                    <a:pt x="865156" y="67952"/>
                  </a:cubicBezTo>
                  <a:cubicBezTo>
                    <a:pt x="869233" y="74772"/>
                    <a:pt x="871271" y="82372"/>
                    <a:pt x="871271" y="90754"/>
                  </a:cubicBezTo>
                  <a:lnTo>
                    <a:pt x="871271" y="162992"/>
                  </a:lnTo>
                  <a:lnTo>
                    <a:pt x="843382" y="162992"/>
                  </a:lnTo>
                  <a:lnTo>
                    <a:pt x="843382" y="98070"/>
                  </a:lnTo>
                  <a:cubicBezTo>
                    <a:pt x="843382" y="93574"/>
                    <a:pt x="842277" y="89478"/>
                    <a:pt x="840067" y="85782"/>
                  </a:cubicBezTo>
                  <a:cubicBezTo>
                    <a:pt x="837857" y="82087"/>
                    <a:pt x="834904" y="79153"/>
                    <a:pt x="831209" y="76981"/>
                  </a:cubicBezTo>
                  <a:cubicBezTo>
                    <a:pt x="827513" y="74810"/>
                    <a:pt x="823417" y="73724"/>
                    <a:pt x="818922" y="73724"/>
                  </a:cubicBezTo>
                  <a:cubicBezTo>
                    <a:pt x="814426" y="73724"/>
                    <a:pt x="810330" y="74810"/>
                    <a:pt x="806634" y="76981"/>
                  </a:cubicBezTo>
                  <a:cubicBezTo>
                    <a:pt x="802939" y="79153"/>
                    <a:pt x="800005" y="82087"/>
                    <a:pt x="797833" y="85782"/>
                  </a:cubicBezTo>
                  <a:cubicBezTo>
                    <a:pt x="795661" y="89478"/>
                    <a:pt x="794576" y="93574"/>
                    <a:pt x="794576" y="98070"/>
                  </a:cubicBezTo>
                  <a:lnTo>
                    <a:pt x="794576" y="162992"/>
                  </a:lnTo>
                  <a:lnTo>
                    <a:pt x="766686" y="162992"/>
                  </a:lnTo>
                  <a:lnTo>
                    <a:pt x="766572" y="48692"/>
                  </a:lnTo>
                  <a:lnTo>
                    <a:pt x="794461" y="48692"/>
                  </a:lnTo>
                  <a:lnTo>
                    <a:pt x="794576" y="58865"/>
                  </a:lnTo>
                  <a:cubicBezTo>
                    <a:pt x="798462" y="54750"/>
                    <a:pt x="803110" y="51492"/>
                    <a:pt x="808520" y="49092"/>
                  </a:cubicBezTo>
                  <a:cubicBezTo>
                    <a:pt x="813930" y="46692"/>
                    <a:pt x="819760" y="45492"/>
                    <a:pt x="826008" y="45492"/>
                  </a:cubicBezTo>
                  <a:close/>
                  <a:moveTo>
                    <a:pt x="685114" y="45492"/>
                  </a:moveTo>
                  <a:cubicBezTo>
                    <a:pt x="692658" y="45492"/>
                    <a:pt x="699421" y="47168"/>
                    <a:pt x="705403" y="50521"/>
                  </a:cubicBezTo>
                  <a:cubicBezTo>
                    <a:pt x="711384" y="53874"/>
                    <a:pt x="716471" y="58141"/>
                    <a:pt x="720662" y="63322"/>
                  </a:cubicBezTo>
                  <a:lnTo>
                    <a:pt x="719404" y="48692"/>
                  </a:lnTo>
                  <a:lnTo>
                    <a:pt x="747294" y="48692"/>
                  </a:lnTo>
                  <a:lnTo>
                    <a:pt x="747294" y="162992"/>
                  </a:lnTo>
                  <a:lnTo>
                    <a:pt x="719404" y="162992"/>
                  </a:lnTo>
                  <a:lnTo>
                    <a:pt x="718147" y="148819"/>
                  </a:lnTo>
                  <a:cubicBezTo>
                    <a:pt x="715023" y="153924"/>
                    <a:pt x="710889" y="158058"/>
                    <a:pt x="705746" y="161220"/>
                  </a:cubicBezTo>
                  <a:cubicBezTo>
                    <a:pt x="700602" y="164383"/>
                    <a:pt x="694525" y="165964"/>
                    <a:pt x="687515" y="165964"/>
                  </a:cubicBezTo>
                  <a:cubicBezTo>
                    <a:pt x="679056" y="165964"/>
                    <a:pt x="671132" y="164364"/>
                    <a:pt x="663740" y="161163"/>
                  </a:cubicBezTo>
                  <a:cubicBezTo>
                    <a:pt x="656349" y="157963"/>
                    <a:pt x="649853" y="153543"/>
                    <a:pt x="644252" y="147904"/>
                  </a:cubicBezTo>
                  <a:cubicBezTo>
                    <a:pt x="638651" y="142266"/>
                    <a:pt x="634270" y="135751"/>
                    <a:pt x="631108" y="128359"/>
                  </a:cubicBezTo>
                  <a:cubicBezTo>
                    <a:pt x="627945" y="120968"/>
                    <a:pt x="626364" y="113043"/>
                    <a:pt x="626364" y="104585"/>
                  </a:cubicBezTo>
                  <a:cubicBezTo>
                    <a:pt x="626364" y="96431"/>
                    <a:pt x="627869" y="88773"/>
                    <a:pt x="630879" y="81610"/>
                  </a:cubicBezTo>
                  <a:cubicBezTo>
                    <a:pt x="633889" y="74448"/>
                    <a:pt x="638099" y="68161"/>
                    <a:pt x="643509" y="62751"/>
                  </a:cubicBezTo>
                  <a:cubicBezTo>
                    <a:pt x="648919" y="57341"/>
                    <a:pt x="655168" y="53112"/>
                    <a:pt x="662254" y="50064"/>
                  </a:cubicBezTo>
                  <a:cubicBezTo>
                    <a:pt x="669341" y="47016"/>
                    <a:pt x="676961" y="45492"/>
                    <a:pt x="685114" y="45492"/>
                  </a:cubicBezTo>
                  <a:close/>
                  <a:moveTo>
                    <a:pt x="349644" y="45492"/>
                  </a:moveTo>
                  <a:cubicBezTo>
                    <a:pt x="357569" y="45492"/>
                    <a:pt x="364865" y="47359"/>
                    <a:pt x="371532" y="51092"/>
                  </a:cubicBezTo>
                  <a:cubicBezTo>
                    <a:pt x="378200" y="54826"/>
                    <a:pt x="383515" y="59817"/>
                    <a:pt x="387477" y="66066"/>
                  </a:cubicBezTo>
                  <a:cubicBezTo>
                    <a:pt x="391516" y="59817"/>
                    <a:pt x="396850" y="54826"/>
                    <a:pt x="403479" y="51092"/>
                  </a:cubicBezTo>
                  <a:cubicBezTo>
                    <a:pt x="410109" y="47359"/>
                    <a:pt x="417386" y="45492"/>
                    <a:pt x="425310" y="45492"/>
                  </a:cubicBezTo>
                  <a:cubicBezTo>
                    <a:pt x="433692" y="45492"/>
                    <a:pt x="441293" y="47530"/>
                    <a:pt x="448113" y="51607"/>
                  </a:cubicBezTo>
                  <a:cubicBezTo>
                    <a:pt x="454933" y="55683"/>
                    <a:pt x="460381" y="61132"/>
                    <a:pt x="464458" y="67952"/>
                  </a:cubicBezTo>
                  <a:cubicBezTo>
                    <a:pt x="468535" y="74772"/>
                    <a:pt x="470573" y="82372"/>
                    <a:pt x="470573" y="90754"/>
                  </a:cubicBezTo>
                  <a:lnTo>
                    <a:pt x="470573" y="162992"/>
                  </a:lnTo>
                  <a:lnTo>
                    <a:pt x="442684" y="162992"/>
                  </a:lnTo>
                  <a:lnTo>
                    <a:pt x="442684" y="98184"/>
                  </a:lnTo>
                  <a:cubicBezTo>
                    <a:pt x="442684" y="93764"/>
                    <a:pt x="441598" y="89707"/>
                    <a:pt x="439426" y="86011"/>
                  </a:cubicBezTo>
                  <a:cubicBezTo>
                    <a:pt x="437255" y="82315"/>
                    <a:pt x="434359" y="79344"/>
                    <a:pt x="430740" y="77096"/>
                  </a:cubicBezTo>
                  <a:cubicBezTo>
                    <a:pt x="427120" y="74848"/>
                    <a:pt x="423062" y="73724"/>
                    <a:pt x="418567" y="73724"/>
                  </a:cubicBezTo>
                  <a:cubicBezTo>
                    <a:pt x="414071" y="73724"/>
                    <a:pt x="410013" y="74810"/>
                    <a:pt x="406394" y="76981"/>
                  </a:cubicBezTo>
                  <a:cubicBezTo>
                    <a:pt x="402774" y="79153"/>
                    <a:pt x="399860" y="82068"/>
                    <a:pt x="397650" y="85725"/>
                  </a:cubicBezTo>
                  <a:cubicBezTo>
                    <a:pt x="395440" y="89383"/>
                    <a:pt x="394335" y="93536"/>
                    <a:pt x="394335" y="98184"/>
                  </a:cubicBezTo>
                  <a:lnTo>
                    <a:pt x="394335" y="162992"/>
                  </a:lnTo>
                  <a:lnTo>
                    <a:pt x="366446" y="162992"/>
                  </a:lnTo>
                  <a:lnTo>
                    <a:pt x="366446" y="98184"/>
                  </a:lnTo>
                  <a:cubicBezTo>
                    <a:pt x="366446" y="93536"/>
                    <a:pt x="365379" y="89383"/>
                    <a:pt x="363245" y="85725"/>
                  </a:cubicBezTo>
                  <a:cubicBezTo>
                    <a:pt x="361112" y="82068"/>
                    <a:pt x="358216" y="79153"/>
                    <a:pt x="354559" y="76981"/>
                  </a:cubicBezTo>
                  <a:cubicBezTo>
                    <a:pt x="350901" y="74810"/>
                    <a:pt x="346824" y="73724"/>
                    <a:pt x="342329" y="73724"/>
                  </a:cubicBezTo>
                  <a:cubicBezTo>
                    <a:pt x="337909" y="73724"/>
                    <a:pt x="333870" y="74848"/>
                    <a:pt x="330213" y="77096"/>
                  </a:cubicBezTo>
                  <a:cubicBezTo>
                    <a:pt x="326555" y="79344"/>
                    <a:pt x="323641" y="82315"/>
                    <a:pt x="321469" y="86011"/>
                  </a:cubicBezTo>
                  <a:cubicBezTo>
                    <a:pt x="319297" y="89707"/>
                    <a:pt x="318211" y="93764"/>
                    <a:pt x="318211" y="98184"/>
                  </a:cubicBezTo>
                  <a:lnTo>
                    <a:pt x="318211" y="162992"/>
                  </a:lnTo>
                  <a:lnTo>
                    <a:pt x="290322" y="162992"/>
                  </a:lnTo>
                  <a:lnTo>
                    <a:pt x="290322" y="48692"/>
                  </a:lnTo>
                  <a:lnTo>
                    <a:pt x="318211" y="48692"/>
                  </a:lnTo>
                  <a:lnTo>
                    <a:pt x="318211" y="58865"/>
                  </a:lnTo>
                  <a:cubicBezTo>
                    <a:pt x="322098" y="54750"/>
                    <a:pt x="326746" y="51492"/>
                    <a:pt x="332156" y="49092"/>
                  </a:cubicBezTo>
                  <a:cubicBezTo>
                    <a:pt x="337566" y="46692"/>
                    <a:pt x="343395" y="45492"/>
                    <a:pt x="349644" y="45492"/>
                  </a:cubicBezTo>
                  <a:close/>
                  <a:moveTo>
                    <a:pt x="216789" y="45492"/>
                  </a:moveTo>
                  <a:cubicBezTo>
                    <a:pt x="227305" y="45492"/>
                    <a:pt x="236887" y="48197"/>
                    <a:pt x="245536" y="53607"/>
                  </a:cubicBezTo>
                  <a:cubicBezTo>
                    <a:pt x="254184" y="59017"/>
                    <a:pt x="261080" y="66294"/>
                    <a:pt x="266224" y="75438"/>
                  </a:cubicBezTo>
                  <a:cubicBezTo>
                    <a:pt x="271367" y="84582"/>
                    <a:pt x="273939" y="94717"/>
                    <a:pt x="273939" y="105842"/>
                  </a:cubicBezTo>
                  <a:cubicBezTo>
                    <a:pt x="273939" y="114148"/>
                    <a:pt x="272453" y="121920"/>
                    <a:pt x="269481" y="129159"/>
                  </a:cubicBezTo>
                  <a:cubicBezTo>
                    <a:pt x="266510" y="136398"/>
                    <a:pt x="262414" y="142780"/>
                    <a:pt x="257194" y="148305"/>
                  </a:cubicBezTo>
                  <a:cubicBezTo>
                    <a:pt x="251974" y="153829"/>
                    <a:pt x="245917" y="158153"/>
                    <a:pt x="239020" y="161278"/>
                  </a:cubicBezTo>
                  <a:cubicBezTo>
                    <a:pt x="232124" y="164402"/>
                    <a:pt x="224714" y="165964"/>
                    <a:pt x="216789" y="165964"/>
                  </a:cubicBezTo>
                  <a:cubicBezTo>
                    <a:pt x="206273" y="165964"/>
                    <a:pt x="196691" y="163259"/>
                    <a:pt x="188043" y="157849"/>
                  </a:cubicBezTo>
                  <a:cubicBezTo>
                    <a:pt x="179394" y="152438"/>
                    <a:pt x="172498" y="145180"/>
                    <a:pt x="167354" y="136074"/>
                  </a:cubicBezTo>
                  <a:cubicBezTo>
                    <a:pt x="162211" y="126969"/>
                    <a:pt x="159639" y="116891"/>
                    <a:pt x="159639" y="105842"/>
                  </a:cubicBezTo>
                  <a:cubicBezTo>
                    <a:pt x="159639" y="97460"/>
                    <a:pt x="161125" y="89631"/>
                    <a:pt x="164097" y="82353"/>
                  </a:cubicBezTo>
                  <a:cubicBezTo>
                    <a:pt x="167069" y="75076"/>
                    <a:pt x="171164" y="68676"/>
                    <a:pt x="176384" y="63151"/>
                  </a:cubicBezTo>
                  <a:cubicBezTo>
                    <a:pt x="181604" y="57627"/>
                    <a:pt x="187681" y="53302"/>
                    <a:pt x="194615" y="50178"/>
                  </a:cubicBezTo>
                  <a:cubicBezTo>
                    <a:pt x="201549" y="47054"/>
                    <a:pt x="208940" y="45492"/>
                    <a:pt x="216789" y="45492"/>
                  </a:cubicBezTo>
                  <a:close/>
                  <a:moveTo>
                    <a:pt x="1023747" y="2972"/>
                  </a:moveTo>
                  <a:lnTo>
                    <a:pt x="1039749" y="2972"/>
                  </a:lnTo>
                  <a:lnTo>
                    <a:pt x="1039749" y="146990"/>
                  </a:lnTo>
                  <a:lnTo>
                    <a:pt x="1113244" y="146990"/>
                  </a:lnTo>
                  <a:lnTo>
                    <a:pt x="1113244" y="162992"/>
                  </a:lnTo>
                  <a:lnTo>
                    <a:pt x="1023747" y="162992"/>
                  </a:lnTo>
                  <a:close/>
                  <a:moveTo>
                    <a:pt x="78638" y="0"/>
                  </a:moveTo>
                  <a:cubicBezTo>
                    <a:pt x="91592" y="0"/>
                    <a:pt x="103518" y="2991"/>
                    <a:pt x="114414" y="8973"/>
                  </a:cubicBezTo>
                  <a:cubicBezTo>
                    <a:pt x="125311" y="14955"/>
                    <a:pt x="134341" y="22936"/>
                    <a:pt x="141503" y="32919"/>
                  </a:cubicBezTo>
                  <a:lnTo>
                    <a:pt x="116586" y="46292"/>
                  </a:lnTo>
                  <a:cubicBezTo>
                    <a:pt x="112090" y="40729"/>
                    <a:pt x="106509" y="36271"/>
                    <a:pt x="99841" y="32919"/>
                  </a:cubicBezTo>
                  <a:cubicBezTo>
                    <a:pt x="93174" y="29566"/>
                    <a:pt x="86106" y="27889"/>
                    <a:pt x="78638" y="27889"/>
                  </a:cubicBezTo>
                  <a:cubicBezTo>
                    <a:pt x="71628" y="27889"/>
                    <a:pt x="65037" y="29318"/>
                    <a:pt x="58865" y="32176"/>
                  </a:cubicBezTo>
                  <a:cubicBezTo>
                    <a:pt x="52692" y="35033"/>
                    <a:pt x="47282" y="38996"/>
                    <a:pt x="42634" y="44063"/>
                  </a:cubicBezTo>
                  <a:cubicBezTo>
                    <a:pt x="37986" y="49130"/>
                    <a:pt x="34366" y="54998"/>
                    <a:pt x="31775" y="61665"/>
                  </a:cubicBezTo>
                  <a:cubicBezTo>
                    <a:pt x="29185" y="68333"/>
                    <a:pt x="27889" y="75438"/>
                    <a:pt x="27889" y="82982"/>
                  </a:cubicBezTo>
                  <a:cubicBezTo>
                    <a:pt x="27889" y="90602"/>
                    <a:pt x="29204" y="97727"/>
                    <a:pt x="31833" y="104356"/>
                  </a:cubicBezTo>
                  <a:cubicBezTo>
                    <a:pt x="34462" y="110986"/>
                    <a:pt x="38100" y="116834"/>
                    <a:pt x="42748" y="121901"/>
                  </a:cubicBezTo>
                  <a:cubicBezTo>
                    <a:pt x="47396" y="126969"/>
                    <a:pt x="52788" y="130931"/>
                    <a:pt x="58922" y="133788"/>
                  </a:cubicBezTo>
                  <a:cubicBezTo>
                    <a:pt x="65056" y="136646"/>
                    <a:pt x="71628" y="138075"/>
                    <a:pt x="78638" y="138075"/>
                  </a:cubicBezTo>
                  <a:cubicBezTo>
                    <a:pt x="86258" y="138075"/>
                    <a:pt x="93364" y="136379"/>
                    <a:pt x="99955" y="132988"/>
                  </a:cubicBezTo>
                  <a:cubicBezTo>
                    <a:pt x="106547" y="129597"/>
                    <a:pt x="112090" y="125121"/>
                    <a:pt x="116586" y="119558"/>
                  </a:cubicBezTo>
                  <a:lnTo>
                    <a:pt x="141503" y="133045"/>
                  </a:lnTo>
                  <a:cubicBezTo>
                    <a:pt x="134341" y="142951"/>
                    <a:pt x="125311" y="150914"/>
                    <a:pt x="114414" y="156934"/>
                  </a:cubicBezTo>
                  <a:cubicBezTo>
                    <a:pt x="103518" y="162954"/>
                    <a:pt x="91592" y="165964"/>
                    <a:pt x="78638" y="165964"/>
                  </a:cubicBezTo>
                  <a:cubicBezTo>
                    <a:pt x="67818" y="165964"/>
                    <a:pt x="57645" y="163811"/>
                    <a:pt x="48120" y="159506"/>
                  </a:cubicBezTo>
                  <a:cubicBezTo>
                    <a:pt x="38595" y="155201"/>
                    <a:pt x="30232" y="149238"/>
                    <a:pt x="23032" y="141618"/>
                  </a:cubicBezTo>
                  <a:cubicBezTo>
                    <a:pt x="15831" y="133998"/>
                    <a:pt x="10192" y="125178"/>
                    <a:pt x="6115" y="115158"/>
                  </a:cubicBezTo>
                  <a:cubicBezTo>
                    <a:pt x="2038" y="105137"/>
                    <a:pt x="0" y="94412"/>
                    <a:pt x="0" y="82982"/>
                  </a:cubicBezTo>
                  <a:cubicBezTo>
                    <a:pt x="0" y="71476"/>
                    <a:pt x="2038" y="60713"/>
                    <a:pt x="6115" y="50692"/>
                  </a:cubicBezTo>
                  <a:cubicBezTo>
                    <a:pt x="10192" y="40672"/>
                    <a:pt x="15831" y="31871"/>
                    <a:pt x="23032" y="24289"/>
                  </a:cubicBezTo>
                  <a:cubicBezTo>
                    <a:pt x="30232" y="16707"/>
                    <a:pt x="38595" y="10764"/>
                    <a:pt x="48120" y="6458"/>
                  </a:cubicBezTo>
                  <a:cubicBezTo>
                    <a:pt x="57645" y="2153"/>
                    <a:pt x="67818" y="0"/>
                    <a:pt x="78638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/>
              <a:endParaRPr lang="en-US" sz="1800" dirty="0" err="1">
                <a:solidFill>
                  <a:schemeClr val="tx2"/>
                </a:solidFill>
              </a:endParaRPr>
            </a:p>
          </p:txBody>
        </p:sp>
      </p:grpSp>
      <p:sp>
        <p:nvSpPr>
          <p:cNvPr id="10" name="Google Shape;436;p14">
            <a:extLst>
              <a:ext uri="{FF2B5EF4-FFF2-40B4-BE49-F238E27FC236}">
                <a16:creationId xmlns:a16="http://schemas.microsoft.com/office/drawing/2014/main" id="{1ED2A5CF-41F3-D5B6-3B78-652A41028866}"/>
              </a:ext>
            </a:extLst>
          </p:cNvPr>
          <p:cNvSpPr txBox="1"/>
          <p:nvPr/>
        </p:nvSpPr>
        <p:spPr>
          <a:xfrm>
            <a:off x="7185026" y="919692"/>
            <a:ext cx="3494087" cy="6104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600"/>
              </a:spcBef>
              <a:buClr>
                <a:schemeClr val="accent1"/>
              </a:buClr>
              <a:buNone/>
            </a:pPr>
            <a:r>
              <a:rPr lang="en-US"/>
              <a:t>Craft a warm line like "Serving [community] with [value]." This hooks them quick.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21629DFB-068F-8495-4EFE-E15AE8009DBF}"/>
              </a:ext>
            </a:extLst>
          </p:cNvPr>
          <p:cNvSpPr/>
          <p:nvPr/>
        </p:nvSpPr>
        <p:spPr bwMode="auto">
          <a:xfrm>
            <a:off x="7185025" y="1688791"/>
            <a:ext cx="1736554" cy="32892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20040" tIns="9144" rIns="137160" bIns="9144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14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3" name="Graphic 22">
            <a:extLst>
              <a:ext uri="{FF2B5EF4-FFF2-40B4-BE49-F238E27FC236}">
                <a16:creationId xmlns:a16="http://schemas.microsoft.com/office/drawing/2014/main" id="{DFA8E918-0771-A902-D5CB-37A59D1B59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280034" y="1747092"/>
            <a:ext cx="212320" cy="212320"/>
          </a:xfrm>
          <a:prstGeom prst="rect">
            <a:avLst/>
          </a:prstGeom>
        </p:spPr>
      </p:pic>
      <p:sp>
        <p:nvSpPr>
          <p:cNvPr id="27" name="Google Shape;436;p14">
            <a:extLst>
              <a:ext uri="{FF2B5EF4-FFF2-40B4-BE49-F238E27FC236}">
                <a16:creationId xmlns:a16="http://schemas.microsoft.com/office/drawing/2014/main" id="{B884C4F7-3026-3650-8E95-0D34D500ABDF}"/>
              </a:ext>
            </a:extLst>
          </p:cNvPr>
          <p:cNvSpPr txBox="1"/>
          <p:nvPr/>
        </p:nvSpPr>
        <p:spPr>
          <a:xfrm>
            <a:off x="7519265" y="1745530"/>
            <a:ext cx="1240724" cy="215444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 defTabSz="932472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>
                <a:solidFill>
                  <a:srgbClr val="FFFFFF"/>
                </a:solidFill>
                <a:ea typeface="Segoe UI" pitchFamily="34" charset="0"/>
                <a:cs typeface="Segoe UI" pitchFamily="34" charset="0"/>
              </a:rPr>
              <a:t>Ocvembor.com</a:t>
            </a:r>
            <a:endParaRPr lang="en-US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FECA79E-5A97-1D30-D241-FE82290E4B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81479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D1041F-6BC2-6CF2-A378-30A6579F5C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BCC9CEE-E6EA-5E7A-753A-2795F3EC9511}"/>
              </a:ext>
            </a:extLst>
          </p:cNvPr>
          <p:cNvSpPr/>
          <p:nvPr/>
        </p:nvSpPr>
        <p:spPr bwMode="auto">
          <a:xfrm>
            <a:off x="4356100" y="1203339"/>
            <a:ext cx="3481388" cy="4876619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866D4085-D099-E5D8-864D-6B944E8EC4F1}"/>
              </a:ext>
            </a:extLst>
          </p:cNvPr>
          <p:cNvSpPr/>
          <p:nvPr/>
        </p:nvSpPr>
        <p:spPr bwMode="auto">
          <a:xfrm>
            <a:off x="571500" y="1203339"/>
            <a:ext cx="3481388" cy="4876619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37" name="Rectangle: Rounded Corners 36">
            <a:extLst>
              <a:ext uri="{FF2B5EF4-FFF2-40B4-BE49-F238E27FC236}">
                <a16:creationId xmlns:a16="http://schemas.microsoft.com/office/drawing/2014/main" id="{311FE7A4-233F-1F08-36DC-2CFAC6CD2BD2}"/>
              </a:ext>
            </a:extLst>
          </p:cNvPr>
          <p:cNvSpPr/>
          <p:nvPr/>
        </p:nvSpPr>
        <p:spPr bwMode="auto">
          <a:xfrm>
            <a:off x="8139112" y="1203339"/>
            <a:ext cx="3481388" cy="4876619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DB4969-4285-A99F-2CE1-3315255C9C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</a:t>
            </a:r>
            <a:r>
              <a:rPr lang="en-US">
                <a:solidFill>
                  <a:schemeClr val="accent1"/>
                </a:solidFill>
              </a:rPr>
              <a:t>Problem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5AD347D-F386-115B-78D4-D30E89D414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2A2F405-36F7-F04B-C2DA-CADFF1EBDC6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DB982BE-01C3-DF98-1AFC-06368A778CD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6A1BF94-ECEB-A96C-E85A-EAF4CC8C8604}"/>
              </a:ext>
            </a:extLst>
          </p:cNvPr>
          <p:cNvSpPr/>
          <p:nvPr/>
        </p:nvSpPr>
        <p:spPr>
          <a:xfrm>
            <a:off x="5763976" y="5109807"/>
            <a:ext cx="664047" cy="664047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547B627-2234-8A4C-CEA6-AD92253F9B43}"/>
              </a:ext>
            </a:extLst>
          </p:cNvPr>
          <p:cNvGrpSpPr/>
          <p:nvPr/>
        </p:nvGrpSpPr>
        <p:grpSpPr>
          <a:xfrm>
            <a:off x="4700338" y="3837646"/>
            <a:ext cx="2791326" cy="1125651"/>
            <a:chOff x="4700338" y="4672917"/>
            <a:chExt cx="2791326" cy="1125651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F7EFAC6-9E2A-0D43-CF97-66A6DCAC846B}"/>
                </a:ext>
              </a:extLst>
            </p:cNvPr>
            <p:cNvSpPr txBox="1"/>
            <p:nvPr/>
          </p:nvSpPr>
          <p:spPr>
            <a:xfrm>
              <a:off x="4910667" y="4672917"/>
              <a:ext cx="2370666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Problem Name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0462CE93-1940-646A-79DC-841B040E9E59}"/>
                </a:ext>
              </a:extLst>
            </p:cNvPr>
            <p:cNvSpPr txBox="1"/>
            <p:nvPr/>
          </p:nvSpPr>
          <p:spPr>
            <a:xfrm>
              <a:off x="4700338" y="5065803"/>
              <a:ext cx="2791326" cy="7327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local gaps frustrate customers daily now. Explain how it slows community growth against trends fast.</a:t>
              </a:r>
            </a:p>
          </p:txBody>
        </p:sp>
      </p:grpSp>
      <p:sp>
        <p:nvSpPr>
          <p:cNvPr id="30" name="Oval 29">
            <a:extLst>
              <a:ext uri="{FF2B5EF4-FFF2-40B4-BE49-F238E27FC236}">
                <a16:creationId xmlns:a16="http://schemas.microsoft.com/office/drawing/2014/main" id="{F9FBF1E3-9078-F1C7-E8FE-907743E955BD}"/>
              </a:ext>
            </a:extLst>
          </p:cNvPr>
          <p:cNvSpPr/>
          <p:nvPr/>
        </p:nvSpPr>
        <p:spPr>
          <a:xfrm>
            <a:off x="1979376" y="5109807"/>
            <a:ext cx="664047" cy="664047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D8B4EAD-C0E1-734E-801C-E05C1E5C097B}"/>
              </a:ext>
            </a:extLst>
          </p:cNvPr>
          <p:cNvGrpSpPr/>
          <p:nvPr/>
        </p:nvGrpSpPr>
        <p:grpSpPr>
          <a:xfrm>
            <a:off x="915738" y="3837646"/>
            <a:ext cx="2791326" cy="1125651"/>
            <a:chOff x="4700338" y="4672917"/>
            <a:chExt cx="2791326" cy="1125651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D3C20D4-406A-EE07-C6A4-F8D3A815A020}"/>
                </a:ext>
              </a:extLst>
            </p:cNvPr>
            <p:cNvSpPr txBox="1"/>
            <p:nvPr/>
          </p:nvSpPr>
          <p:spPr>
            <a:xfrm>
              <a:off x="4910667" y="4672917"/>
              <a:ext cx="2370666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Problem Name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1504371E-1239-67F6-A39D-CD780CC1E666}"/>
                </a:ext>
              </a:extLst>
            </p:cNvPr>
            <p:cNvSpPr txBox="1"/>
            <p:nvPr/>
          </p:nvSpPr>
          <p:spPr>
            <a:xfrm>
              <a:off x="4700338" y="5065803"/>
              <a:ext cx="2791326" cy="7327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local gaps frustrate customers daily now. Explain how it slows community growth against trends fast.</a:t>
              </a:r>
            </a:p>
          </p:txBody>
        </p:sp>
      </p:grpSp>
      <p:sp>
        <p:nvSpPr>
          <p:cNvPr id="43" name="Oval 42">
            <a:extLst>
              <a:ext uri="{FF2B5EF4-FFF2-40B4-BE49-F238E27FC236}">
                <a16:creationId xmlns:a16="http://schemas.microsoft.com/office/drawing/2014/main" id="{0724F3B6-89A8-E911-22BD-F71283842129}"/>
              </a:ext>
            </a:extLst>
          </p:cNvPr>
          <p:cNvSpPr/>
          <p:nvPr/>
        </p:nvSpPr>
        <p:spPr>
          <a:xfrm>
            <a:off x="9546988" y="5109807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302CC81B-E0CA-E682-9799-D76C0D97CBEB}"/>
              </a:ext>
            </a:extLst>
          </p:cNvPr>
          <p:cNvGrpSpPr/>
          <p:nvPr/>
        </p:nvGrpSpPr>
        <p:grpSpPr>
          <a:xfrm>
            <a:off x="8483350" y="3837646"/>
            <a:ext cx="2791326" cy="1125651"/>
            <a:chOff x="4700338" y="4672917"/>
            <a:chExt cx="2791326" cy="1125651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90F7483-1AEA-D8D2-F523-C776452A9161}"/>
                </a:ext>
              </a:extLst>
            </p:cNvPr>
            <p:cNvSpPr txBox="1"/>
            <p:nvPr/>
          </p:nvSpPr>
          <p:spPr>
            <a:xfrm>
              <a:off x="4910667" y="4672917"/>
              <a:ext cx="2370666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Problem Name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ECF4466F-2EE9-F661-74CD-B7ABA49E9AD4}"/>
                </a:ext>
              </a:extLst>
            </p:cNvPr>
            <p:cNvSpPr txBox="1"/>
            <p:nvPr/>
          </p:nvSpPr>
          <p:spPr>
            <a:xfrm>
              <a:off x="4700338" y="5065803"/>
              <a:ext cx="2791326" cy="732765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local gaps frustrate customers daily now. Explain how it slows community growth against trends fast.</a:t>
              </a:r>
            </a:p>
          </p:txBody>
        </p:sp>
      </p:grpSp>
      <p:pic>
        <p:nvPicPr>
          <p:cNvPr id="8" name="Graphic 7">
            <a:extLst>
              <a:ext uri="{FF2B5EF4-FFF2-40B4-BE49-F238E27FC236}">
                <a16:creationId xmlns:a16="http://schemas.microsoft.com/office/drawing/2014/main" id="{DEAE07DC-78BD-AF19-D858-CAFD1F87B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158020" y="5260458"/>
            <a:ext cx="362745" cy="362745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674D11B6-C519-9804-3719-CECFCA7631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13119" y="5258950"/>
            <a:ext cx="365760" cy="365760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EE6FF44D-80CD-FC0C-6E70-66DE2EBC2E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696131" y="5258950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677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13DC4B-34E2-3736-DF4C-479DE2E00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B1E2C2-A980-D0F6-22A1-2E5D28BC2C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Our </a:t>
            </a:r>
            <a:r>
              <a:rPr lang="en-US">
                <a:solidFill>
                  <a:schemeClr val="accent1"/>
                </a:solidFill>
              </a:rPr>
              <a:t>Solution</a:t>
            </a:r>
          </a:p>
        </p:txBody>
      </p:sp>
      <p:sp>
        <p:nvSpPr>
          <p:cNvPr id="5138" name="Picture Placeholder 5137">
            <a:extLst>
              <a:ext uri="{FF2B5EF4-FFF2-40B4-BE49-F238E27FC236}">
                <a16:creationId xmlns:a16="http://schemas.microsoft.com/office/drawing/2014/main" id="{2A3FE0B9-EE47-F631-8E63-B96C7716D1C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139" name="Picture Placeholder 5138">
            <a:extLst>
              <a:ext uri="{FF2B5EF4-FFF2-40B4-BE49-F238E27FC236}">
                <a16:creationId xmlns:a16="http://schemas.microsoft.com/office/drawing/2014/main" id="{F7D5710D-029B-92BD-1170-40277EB22BA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140" name="Picture Placeholder 5139">
            <a:extLst>
              <a:ext uri="{FF2B5EF4-FFF2-40B4-BE49-F238E27FC236}">
                <a16:creationId xmlns:a16="http://schemas.microsoft.com/office/drawing/2014/main" id="{0C362F3F-4DDD-8F82-3A61-21CA5639A81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141" name="Picture Placeholder 5140">
            <a:extLst>
              <a:ext uri="{FF2B5EF4-FFF2-40B4-BE49-F238E27FC236}">
                <a16:creationId xmlns:a16="http://schemas.microsoft.com/office/drawing/2014/main" id="{33421BF8-5B39-1F56-48E7-1F02056515D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8" name="Google Shape;436;p14">
            <a:extLst>
              <a:ext uri="{FF2B5EF4-FFF2-40B4-BE49-F238E27FC236}">
                <a16:creationId xmlns:a16="http://schemas.microsoft.com/office/drawing/2014/main" id="{F9148B48-196D-D92B-5994-8FEC79423DB2}"/>
              </a:ext>
            </a:extLst>
          </p:cNvPr>
          <p:cNvSpPr txBox="1"/>
          <p:nvPr/>
        </p:nvSpPr>
        <p:spPr>
          <a:xfrm>
            <a:off x="571499" y="1690373"/>
            <a:ext cx="4134971" cy="42627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indent="0">
              <a:spcBef>
                <a:spcPts val="300"/>
              </a:spcBef>
              <a:buClr>
                <a:schemeClr val="accent1"/>
              </a:buClr>
              <a:buNone/>
            </a:pPr>
            <a:r>
              <a:rPr lang="en-US" sz="1200">
                <a:solidFill>
                  <a:schemeClr val="bg2"/>
                </a:solidFill>
              </a:rPr>
              <a:t>Write how your business delivers value with smart solutions, boosting local growth for customers and partners.</a:t>
            </a:r>
          </a:p>
        </p:txBody>
      </p:sp>
      <p:sp>
        <p:nvSpPr>
          <p:cNvPr id="9" name="Google Shape;437;p14">
            <a:extLst>
              <a:ext uri="{FF2B5EF4-FFF2-40B4-BE49-F238E27FC236}">
                <a16:creationId xmlns:a16="http://schemas.microsoft.com/office/drawing/2014/main" id="{89136119-977E-7A58-6346-FC1C9D36ACD6}"/>
              </a:ext>
            </a:extLst>
          </p:cNvPr>
          <p:cNvSpPr txBox="1"/>
          <p:nvPr/>
        </p:nvSpPr>
        <p:spPr>
          <a:xfrm>
            <a:off x="571500" y="1324770"/>
            <a:ext cx="4437830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770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325"/>
              </a:buClr>
              <a:buSzPts val="1400"/>
              <a:buFont typeface="Montserrat"/>
              <a:buNone/>
            </a:pPr>
            <a:r>
              <a:rPr lang="en-GB" sz="1600" b="1" i="0" u="none" strike="noStrike" cap="none">
                <a:solidFill>
                  <a:schemeClr val="tx2"/>
                </a:solidFill>
                <a:latin typeface="+mj-lt"/>
                <a:ea typeface="Montserrat"/>
                <a:cs typeface="Montserrat"/>
                <a:sym typeface="Montserrat"/>
              </a:rPr>
              <a:t>The Business Solution Name</a:t>
            </a:r>
            <a:endParaRPr lang="en-GB" sz="1600" b="0" i="0" u="none" strike="noStrike" cap="none">
              <a:solidFill>
                <a:schemeClr val="tx2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35" name="Rectangle: Rounded Corners 34">
            <a:extLst>
              <a:ext uri="{FF2B5EF4-FFF2-40B4-BE49-F238E27FC236}">
                <a16:creationId xmlns:a16="http://schemas.microsoft.com/office/drawing/2014/main" id="{0E4437EB-458A-F643-3541-8345527A6FF6}"/>
              </a:ext>
            </a:extLst>
          </p:cNvPr>
          <p:cNvSpPr/>
          <p:nvPr/>
        </p:nvSpPr>
        <p:spPr bwMode="auto">
          <a:xfrm>
            <a:off x="571500" y="2423677"/>
            <a:ext cx="4134971" cy="1152172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2D5A8F8-0963-B07A-C109-564B3C8E260A}"/>
              </a:ext>
            </a:extLst>
          </p:cNvPr>
          <p:cNvSpPr/>
          <p:nvPr/>
        </p:nvSpPr>
        <p:spPr>
          <a:xfrm>
            <a:off x="904639" y="2667740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FE7FBD0C-A9FA-1585-977B-E84A80A641FB}"/>
              </a:ext>
            </a:extLst>
          </p:cNvPr>
          <p:cNvGrpSpPr/>
          <p:nvPr/>
        </p:nvGrpSpPr>
        <p:grpSpPr>
          <a:xfrm>
            <a:off x="1859197" y="2599445"/>
            <a:ext cx="2538414" cy="800636"/>
            <a:chOff x="1859197" y="2891730"/>
            <a:chExt cx="2538414" cy="800636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7979097-2601-805B-A55E-0058968D9DEC}"/>
                </a:ext>
              </a:extLst>
            </p:cNvPr>
            <p:cNvSpPr txBox="1"/>
            <p:nvPr/>
          </p:nvSpPr>
          <p:spPr>
            <a:xfrm>
              <a:off x="1859197" y="2891730"/>
              <a:ext cx="2538413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Feature 1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F31E6FF-DD69-F2D3-3EAE-FC99FF574F44}"/>
                </a:ext>
              </a:extLst>
            </p:cNvPr>
            <p:cNvSpPr txBox="1"/>
            <p:nvPr/>
          </p:nvSpPr>
          <p:spPr>
            <a:xfrm>
              <a:off x="1859198" y="3179662"/>
              <a:ext cx="2538413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feature boosts local trust and ease for customers.</a:t>
              </a:r>
            </a:p>
          </p:txBody>
        </p:sp>
      </p:grpSp>
      <p:sp>
        <p:nvSpPr>
          <p:cNvPr id="51" name="Rectangle: Rounded Corners 50">
            <a:extLst>
              <a:ext uri="{FF2B5EF4-FFF2-40B4-BE49-F238E27FC236}">
                <a16:creationId xmlns:a16="http://schemas.microsoft.com/office/drawing/2014/main" id="{0161A38F-03AF-9079-E4D7-7F5270D8615A}"/>
              </a:ext>
            </a:extLst>
          </p:cNvPr>
          <p:cNvSpPr/>
          <p:nvPr/>
        </p:nvSpPr>
        <p:spPr bwMode="auto">
          <a:xfrm>
            <a:off x="571500" y="3717811"/>
            <a:ext cx="4134971" cy="1152172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1D86EBAC-854A-1D9E-13A3-709BE250A4BA}"/>
              </a:ext>
            </a:extLst>
          </p:cNvPr>
          <p:cNvSpPr/>
          <p:nvPr/>
        </p:nvSpPr>
        <p:spPr>
          <a:xfrm>
            <a:off x="904639" y="3961874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73EC8BE-7F04-0B97-CD88-934059B485EB}"/>
              </a:ext>
            </a:extLst>
          </p:cNvPr>
          <p:cNvGrpSpPr/>
          <p:nvPr/>
        </p:nvGrpSpPr>
        <p:grpSpPr>
          <a:xfrm>
            <a:off x="1859197" y="3893579"/>
            <a:ext cx="2538414" cy="800636"/>
            <a:chOff x="1859197" y="2891730"/>
            <a:chExt cx="2538414" cy="800636"/>
          </a:xfrm>
        </p:grpSpPr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DC9A03B1-62C9-0299-184F-249BD5614422}"/>
                </a:ext>
              </a:extLst>
            </p:cNvPr>
            <p:cNvSpPr txBox="1"/>
            <p:nvPr/>
          </p:nvSpPr>
          <p:spPr>
            <a:xfrm>
              <a:off x="1859197" y="2891730"/>
              <a:ext cx="2538413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Feature 2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CC0D87AE-AC7D-CC9B-0D5F-BBC238DA134D}"/>
                </a:ext>
              </a:extLst>
            </p:cNvPr>
            <p:cNvSpPr txBox="1"/>
            <p:nvPr/>
          </p:nvSpPr>
          <p:spPr>
            <a:xfrm>
              <a:off x="1859198" y="3179662"/>
              <a:ext cx="2538413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feature boosts local trust and ease for customers.</a:t>
              </a:r>
            </a:p>
          </p:txBody>
        </p:sp>
      </p:grpSp>
      <p:sp>
        <p:nvSpPr>
          <p:cNvPr id="58" name="Rectangle: Rounded Corners 57">
            <a:extLst>
              <a:ext uri="{FF2B5EF4-FFF2-40B4-BE49-F238E27FC236}">
                <a16:creationId xmlns:a16="http://schemas.microsoft.com/office/drawing/2014/main" id="{6E8FFCDB-CFFE-4BBA-B481-B769E4148CC4}"/>
              </a:ext>
            </a:extLst>
          </p:cNvPr>
          <p:cNvSpPr/>
          <p:nvPr/>
        </p:nvSpPr>
        <p:spPr bwMode="auto">
          <a:xfrm>
            <a:off x="571500" y="5011946"/>
            <a:ext cx="4134971" cy="1152172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737C3413-B1CE-C0C5-3986-D1A18996D0D9}"/>
              </a:ext>
            </a:extLst>
          </p:cNvPr>
          <p:cNvSpPr/>
          <p:nvPr/>
        </p:nvSpPr>
        <p:spPr>
          <a:xfrm>
            <a:off x="904639" y="5256009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62" name="Group 61">
            <a:extLst>
              <a:ext uri="{FF2B5EF4-FFF2-40B4-BE49-F238E27FC236}">
                <a16:creationId xmlns:a16="http://schemas.microsoft.com/office/drawing/2014/main" id="{04306BE8-15C8-2362-6639-E6D21323AA2A}"/>
              </a:ext>
            </a:extLst>
          </p:cNvPr>
          <p:cNvGrpSpPr/>
          <p:nvPr/>
        </p:nvGrpSpPr>
        <p:grpSpPr>
          <a:xfrm>
            <a:off x="1859197" y="5187714"/>
            <a:ext cx="2538414" cy="800636"/>
            <a:chOff x="1859197" y="2891730"/>
            <a:chExt cx="2538414" cy="800636"/>
          </a:xfrm>
        </p:grpSpPr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8BD4188-BB99-FC73-16CB-686A9A7B8C15}"/>
                </a:ext>
              </a:extLst>
            </p:cNvPr>
            <p:cNvSpPr txBox="1"/>
            <p:nvPr/>
          </p:nvSpPr>
          <p:spPr>
            <a:xfrm>
              <a:off x="1859197" y="2891730"/>
              <a:ext cx="2538413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The Feature 3</a:t>
              </a:r>
            </a:p>
          </p:txBody>
        </p:sp>
        <p:sp>
          <p:nvSpPr>
            <p:cNvPr id="5120" name="TextBox 5119">
              <a:extLst>
                <a:ext uri="{FF2B5EF4-FFF2-40B4-BE49-F238E27FC236}">
                  <a16:creationId xmlns:a16="http://schemas.microsoft.com/office/drawing/2014/main" id="{640E7C71-EDDE-2998-DCCF-9151BD83E79C}"/>
                </a:ext>
              </a:extLst>
            </p:cNvPr>
            <p:cNvSpPr txBox="1"/>
            <p:nvPr/>
          </p:nvSpPr>
          <p:spPr>
            <a:xfrm>
              <a:off x="1859198" y="3179662"/>
              <a:ext cx="2538413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feature boosts local trust and ease for customers.</a:t>
              </a:r>
            </a:p>
          </p:txBody>
        </p:sp>
      </p:grpSp>
      <p:pic>
        <p:nvPicPr>
          <p:cNvPr id="5133" name="Graphic 5132">
            <a:extLst>
              <a:ext uri="{FF2B5EF4-FFF2-40B4-BE49-F238E27FC236}">
                <a16:creationId xmlns:a16="http://schemas.microsoft.com/office/drawing/2014/main" id="{4F64ECE1-D92E-E226-7168-ADAF30B2CC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53782" y="2816883"/>
            <a:ext cx="365760" cy="365760"/>
          </a:xfrm>
          <a:prstGeom prst="rect">
            <a:avLst/>
          </a:prstGeom>
        </p:spPr>
      </p:pic>
      <p:pic>
        <p:nvPicPr>
          <p:cNvPr id="5135" name="Graphic 5134">
            <a:extLst>
              <a:ext uri="{FF2B5EF4-FFF2-40B4-BE49-F238E27FC236}">
                <a16:creationId xmlns:a16="http://schemas.microsoft.com/office/drawing/2014/main" id="{741CEF4F-06CA-D394-5786-548137E0E85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53782" y="4111017"/>
            <a:ext cx="365760" cy="365760"/>
          </a:xfrm>
          <a:prstGeom prst="rect">
            <a:avLst/>
          </a:prstGeom>
        </p:spPr>
      </p:pic>
      <p:pic>
        <p:nvPicPr>
          <p:cNvPr id="5137" name="Graphic 5136">
            <a:extLst>
              <a:ext uri="{FF2B5EF4-FFF2-40B4-BE49-F238E27FC236}">
                <a16:creationId xmlns:a16="http://schemas.microsoft.com/office/drawing/2014/main" id="{B0EAD93F-C3DE-4B56-CF08-2D3068E9639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3782" y="5405152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1835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2D174A-391E-6BB6-1718-33A6B982EA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2989DD1-2309-E94F-BB6A-5E84DD6A12DA}"/>
              </a:ext>
            </a:extLst>
          </p:cNvPr>
          <p:cNvSpPr/>
          <p:nvPr/>
        </p:nvSpPr>
        <p:spPr bwMode="auto">
          <a:xfrm>
            <a:off x="571500" y="1447800"/>
            <a:ext cx="3494087" cy="4434840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00993D-90A5-759F-D192-A86E2F5DB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92443"/>
          </a:xfrm>
        </p:spPr>
        <p:txBody>
          <a:bodyPr/>
          <a:lstStyle/>
          <a:p>
            <a:r>
              <a:rPr lang="en-US"/>
              <a:t>Market </a:t>
            </a:r>
            <a:r>
              <a:rPr lang="en-US">
                <a:solidFill>
                  <a:schemeClr val="accent1"/>
                </a:solidFill>
              </a:rPr>
              <a:t>Opportunity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7054D4CF-463D-9090-35C8-19331CE6581E}"/>
              </a:ext>
            </a:extLst>
          </p:cNvPr>
          <p:cNvSpPr/>
          <p:nvPr/>
        </p:nvSpPr>
        <p:spPr bwMode="auto">
          <a:xfrm>
            <a:off x="1336358" y="2017713"/>
            <a:ext cx="1821814" cy="1821814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X</a:t>
            </a:r>
            <a:endParaRPr lang="en-US" sz="3200" b="1" dirty="0" err="1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FBE54E16-41C9-3FE3-B3B1-D7108BAD1FD7}"/>
              </a:ext>
            </a:extLst>
          </p:cNvPr>
          <p:cNvGrpSpPr/>
          <p:nvPr/>
        </p:nvGrpSpPr>
        <p:grpSpPr>
          <a:xfrm>
            <a:off x="1081405" y="4157206"/>
            <a:ext cx="2331720" cy="1075022"/>
            <a:chOff x="1081405" y="4254183"/>
            <a:chExt cx="2331720" cy="1075022"/>
          </a:xfrm>
        </p:grpSpPr>
        <p:sp>
          <p:nvSpPr>
            <p:cNvPr id="8" name="Google Shape;436;p14">
              <a:extLst>
                <a:ext uri="{FF2B5EF4-FFF2-40B4-BE49-F238E27FC236}">
                  <a16:creationId xmlns:a16="http://schemas.microsoft.com/office/drawing/2014/main" id="{7927CF38-0245-BE87-A569-B912B92C1D01}"/>
                </a:ext>
              </a:extLst>
            </p:cNvPr>
            <p:cNvSpPr txBox="1"/>
            <p:nvPr/>
          </p:nvSpPr>
          <p:spPr>
            <a:xfrm>
              <a:off x="1081405" y="4681720"/>
              <a:ext cx="2331720" cy="647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 algn="ctr">
                <a:spcBef>
                  <a:spcPts val="600"/>
                </a:spcBef>
                <a:buNone/>
              </a:pPr>
              <a:r>
                <a:rPr lang="en-US" sz="1200">
                  <a:solidFill>
                    <a:schemeClr val="bg2"/>
                  </a:solidFill>
                </a:rPr>
                <a:t>Write how many customers your business targets in this rising local market daily now. </a:t>
              </a:r>
            </a:p>
          </p:txBody>
        </p:sp>
        <p:sp>
          <p:nvSpPr>
            <p:cNvPr id="10" name="Google Shape;437;p14">
              <a:extLst>
                <a:ext uri="{FF2B5EF4-FFF2-40B4-BE49-F238E27FC236}">
                  <a16:creationId xmlns:a16="http://schemas.microsoft.com/office/drawing/2014/main" id="{D34B3404-1A72-E969-A8C6-654CD15D8400}"/>
                </a:ext>
              </a:extLst>
            </p:cNvPr>
            <p:cNvSpPr txBox="1"/>
            <p:nvPr/>
          </p:nvSpPr>
          <p:spPr>
            <a:xfrm>
              <a:off x="1081405" y="4254183"/>
              <a:ext cx="233172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7701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1325"/>
                </a:buClr>
                <a:buSzPts val="1400"/>
                <a:buFont typeface="Montserrat"/>
                <a:buNone/>
              </a:pPr>
              <a:r>
                <a:rPr lang="en-GB" sz="1600" b="1" i="0" u="none" strike="noStrike" cap="none">
                  <a:solidFill>
                    <a:schemeClr val="tx2"/>
                  </a:solidFill>
                  <a:latin typeface="+mj-lt"/>
                  <a:ea typeface="Montserrat"/>
                  <a:cs typeface="Montserrat"/>
                  <a:sym typeface="Montserrat"/>
                </a:rPr>
                <a:t>X Customers</a:t>
              </a:r>
              <a:endParaRPr lang="en-GB" sz="1600" b="1" i="0" u="none" strike="noStrike" cap="none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FA1AA17C-4581-D33B-EC05-39637A3490FF}"/>
              </a:ext>
            </a:extLst>
          </p:cNvPr>
          <p:cNvSpPr/>
          <p:nvPr/>
        </p:nvSpPr>
        <p:spPr bwMode="auto">
          <a:xfrm>
            <a:off x="4343401" y="1447800"/>
            <a:ext cx="3494087" cy="4434840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48798F6-4617-76DC-BAE5-BB202D8AE654}"/>
              </a:ext>
            </a:extLst>
          </p:cNvPr>
          <p:cNvSpPr/>
          <p:nvPr/>
        </p:nvSpPr>
        <p:spPr bwMode="auto">
          <a:xfrm>
            <a:off x="5108259" y="2017713"/>
            <a:ext cx="1821814" cy="1821814"/>
          </a:xfrm>
          <a:prstGeom prst="ellipse">
            <a:avLst/>
          </a:prstGeom>
          <a:solidFill>
            <a:schemeClr val="accent1">
              <a:alpha val="85000"/>
            </a:scheme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$Y</a:t>
            </a:r>
            <a:endParaRPr lang="en-US" sz="3200" b="1" dirty="0" err="1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97262FE-1290-2127-5C55-969C6995A8A4}"/>
              </a:ext>
            </a:extLst>
          </p:cNvPr>
          <p:cNvGrpSpPr/>
          <p:nvPr/>
        </p:nvGrpSpPr>
        <p:grpSpPr>
          <a:xfrm>
            <a:off x="4853306" y="4157206"/>
            <a:ext cx="2331720" cy="1075022"/>
            <a:chOff x="1081405" y="4254183"/>
            <a:chExt cx="2331720" cy="1075022"/>
          </a:xfrm>
        </p:grpSpPr>
        <p:sp>
          <p:nvSpPr>
            <p:cNvPr id="19" name="Google Shape;436;p14">
              <a:extLst>
                <a:ext uri="{FF2B5EF4-FFF2-40B4-BE49-F238E27FC236}">
                  <a16:creationId xmlns:a16="http://schemas.microsoft.com/office/drawing/2014/main" id="{F8DB4695-74C8-0C01-14F4-70D6ADB1BDEE}"/>
                </a:ext>
              </a:extLst>
            </p:cNvPr>
            <p:cNvSpPr txBox="1"/>
            <p:nvPr/>
          </p:nvSpPr>
          <p:spPr>
            <a:xfrm>
              <a:off x="1081405" y="4681720"/>
              <a:ext cx="2331720" cy="647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 algn="ctr">
                <a:spcBef>
                  <a:spcPts val="600"/>
                </a:spcBef>
                <a:buNone/>
              </a:pPr>
              <a:r>
                <a:rPr lang="en-US" sz="1200">
                  <a:solidFill>
                    <a:schemeClr val="bg2"/>
                  </a:solidFill>
                </a:rPr>
                <a:t>Write the total market value your business aims to tap in local trade over a decade.</a:t>
              </a:r>
            </a:p>
          </p:txBody>
        </p:sp>
        <p:sp>
          <p:nvSpPr>
            <p:cNvPr id="22" name="Google Shape;437;p14">
              <a:extLst>
                <a:ext uri="{FF2B5EF4-FFF2-40B4-BE49-F238E27FC236}">
                  <a16:creationId xmlns:a16="http://schemas.microsoft.com/office/drawing/2014/main" id="{A1C53170-F438-54D3-BC32-5D2A7B83A64B}"/>
                </a:ext>
              </a:extLst>
            </p:cNvPr>
            <p:cNvSpPr txBox="1"/>
            <p:nvPr/>
          </p:nvSpPr>
          <p:spPr>
            <a:xfrm>
              <a:off x="1081405" y="4254183"/>
              <a:ext cx="233172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lvl="0" indent="7701" algn="ctr">
                <a:buClr>
                  <a:srgbClr val="001325"/>
                </a:buClr>
                <a:buSzPts val="1400"/>
              </a:pPr>
              <a:r>
                <a:rPr lang="en-GB" sz="1600" b="1">
                  <a:solidFill>
                    <a:schemeClr val="tx2"/>
                  </a:solidFill>
                  <a:ea typeface="Montserrat"/>
                  <a:cs typeface="Montserrat"/>
                  <a:sym typeface="Montserrat"/>
                </a:rPr>
                <a:t>$Y Market</a:t>
              </a:r>
              <a:endParaRPr lang="en-GB" sz="1600" b="1">
                <a:solidFill>
                  <a:schemeClr val="tx2"/>
                </a:solidFill>
              </a:endParaRPr>
            </a:p>
          </p:txBody>
        </p:sp>
      </p:grp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5D4DD213-9206-5732-B2F3-92B952CD3214}"/>
              </a:ext>
            </a:extLst>
          </p:cNvPr>
          <p:cNvSpPr/>
          <p:nvPr/>
        </p:nvSpPr>
        <p:spPr bwMode="auto">
          <a:xfrm>
            <a:off x="8115302" y="1447800"/>
            <a:ext cx="3494087" cy="4434840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9C0F20FB-C083-AE22-B4AC-7A9DAF81F872}"/>
              </a:ext>
            </a:extLst>
          </p:cNvPr>
          <p:cNvSpPr/>
          <p:nvPr/>
        </p:nvSpPr>
        <p:spPr bwMode="auto">
          <a:xfrm>
            <a:off x="8880160" y="2017713"/>
            <a:ext cx="1821814" cy="1821814"/>
          </a:xfrm>
          <a:prstGeom prst="ellipse">
            <a:avLst/>
          </a:prstGeom>
          <a:solidFill>
            <a:schemeClr val="accent1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3200" b="1">
                <a:solidFill>
                  <a:schemeClr val="bg1"/>
                </a:solidFill>
                <a:latin typeface="+mj-lt"/>
                <a:ea typeface="Segoe UI" pitchFamily="34" charset="0"/>
                <a:cs typeface="Segoe UI" pitchFamily="34" charset="0"/>
              </a:rPr>
              <a:t>Z%</a:t>
            </a:r>
            <a:endParaRPr lang="en-US" sz="3200" b="1" dirty="0" err="1">
              <a:solidFill>
                <a:schemeClr val="bg1"/>
              </a:solidFill>
              <a:latin typeface="+mj-lt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4F0FD3B-0270-D536-093C-17C1B83A3987}"/>
              </a:ext>
            </a:extLst>
          </p:cNvPr>
          <p:cNvGrpSpPr/>
          <p:nvPr/>
        </p:nvGrpSpPr>
        <p:grpSpPr>
          <a:xfrm>
            <a:off x="8471539" y="4157206"/>
            <a:ext cx="2639056" cy="1075022"/>
            <a:chOff x="1081405" y="4254183"/>
            <a:chExt cx="2331720" cy="1075022"/>
          </a:xfrm>
        </p:grpSpPr>
        <p:sp>
          <p:nvSpPr>
            <p:cNvPr id="28" name="Google Shape;436;p14">
              <a:extLst>
                <a:ext uri="{FF2B5EF4-FFF2-40B4-BE49-F238E27FC236}">
                  <a16:creationId xmlns:a16="http://schemas.microsoft.com/office/drawing/2014/main" id="{B079C919-49A1-EF8D-3A67-1B98284F5C8F}"/>
                </a:ext>
              </a:extLst>
            </p:cNvPr>
            <p:cNvSpPr txBox="1"/>
            <p:nvPr/>
          </p:nvSpPr>
          <p:spPr>
            <a:xfrm>
              <a:off x="1081405" y="4681720"/>
              <a:ext cx="2331720" cy="647485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 algn="ctr">
                <a:spcBef>
                  <a:spcPts val="600"/>
                </a:spcBef>
                <a:buNone/>
              </a:pPr>
              <a:r>
                <a:rPr lang="en-US" sz="1200">
                  <a:solidFill>
                    <a:schemeClr val="bg2"/>
                  </a:solidFill>
                </a:rPr>
                <a:t>Write the yearly growth rate showing your local market’s potential over the next decade.</a:t>
              </a:r>
            </a:p>
          </p:txBody>
        </p:sp>
        <p:sp>
          <p:nvSpPr>
            <p:cNvPr id="29" name="Google Shape;437;p14">
              <a:extLst>
                <a:ext uri="{FF2B5EF4-FFF2-40B4-BE49-F238E27FC236}">
                  <a16:creationId xmlns:a16="http://schemas.microsoft.com/office/drawing/2014/main" id="{4FA1D208-EA09-B493-35AF-14582FE3491A}"/>
                </a:ext>
              </a:extLst>
            </p:cNvPr>
            <p:cNvSpPr txBox="1"/>
            <p:nvPr/>
          </p:nvSpPr>
          <p:spPr>
            <a:xfrm>
              <a:off x="1081405" y="4254183"/>
              <a:ext cx="2331720" cy="24622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lvl="0" indent="7701" algn="ctr">
                <a:buClr>
                  <a:srgbClr val="001325"/>
                </a:buClr>
                <a:buSzPts val="1400"/>
              </a:pPr>
              <a:r>
                <a:rPr lang="en-GB" sz="1600" b="1">
                  <a:solidFill>
                    <a:schemeClr val="tx2"/>
                  </a:solidFill>
                  <a:ea typeface="Montserrat"/>
                  <a:cs typeface="Montserrat"/>
                  <a:sym typeface="Montserrat"/>
                </a:rPr>
                <a:t>Z% Growth</a:t>
              </a:r>
              <a:endParaRPr lang="en-GB" sz="1600" b="1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9803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7A47BB-82DF-D1D6-3C57-6FE322DFD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A01E0-A080-3A99-083B-82DC44824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Business </a:t>
            </a:r>
            <a:r>
              <a:rPr lang="en-US">
                <a:solidFill>
                  <a:schemeClr val="accent1"/>
                </a:solidFill>
              </a:rPr>
              <a:t>Model</a:t>
            </a:r>
          </a:p>
        </p:txBody>
      </p:sp>
      <p:sp>
        <p:nvSpPr>
          <p:cNvPr id="62" name="Picture Placeholder 61">
            <a:extLst>
              <a:ext uri="{FF2B5EF4-FFF2-40B4-BE49-F238E27FC236}">
                <a16:creationId xmlns:a16="http://schemas.microsoft.com/office/drawing/2014/main" id="{D5EB7DA5-EC72-BE47-EA39-5B5F54DD71B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074D16A4-A163-6B9A-ED83-9D0996E16620}"/>
              </a:ext>
            </a:extLst>
          </p:cNvPr>
          <p:cNvSpPr/>
          <p:nvPr/>
        </p:nvSpPr>
        <p:spPr>
          <a:xfrm flipH="1">
            <a:off x="3077637" y="2020107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3B5D241-2F18-A0F3-AFED-E4031C575372}"/>
              </a:ext>
            </a:extLst>
          </p:cNvPr>
          <p:cNvGrpSpPr/>
          <p:nvPr/>
        </p:nvGrpSpPr>
        <p:grpSpPr>
          <a:xfrm flipH="1">
            <a:off x="571500" y="1951812"/>
            <a:ext cx="2215625" cy="800636"/>
            <a:chOff x="1859198" y="2891730"/>
            <a:chExt cx="2215625" cy="800636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1D4AF36-D09E-A445-F1E1-3957FEAC67EF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1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731C32A-B045-AC56-8391-709BEEC0E0FB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4CDE4F3D-5E6C-6713-2E16-5C4F3EBAB100}"/>
              </a:ext>
            </a:extLst>
          </p:cNvPr>
          <p:cNvSpPr/>
          <p:nvPr/>
        </p:nvSpPr>
        <p:spPr>
          <a:xfrm flipH="1">
            <a:off x="3077637" y="3526397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332A584-E364-0FBB-7D93-366B29B1E7B6}"/>
              </a:ext>
            </a:extLst>
          </p:cNvPr>
          <p:cNvGrpSpPr/>
          <p:nvPr/>
        </p:nvGrpSpPr>
        <p:grpSpPr>
          <a:xfrm flipH="1">
            <a:off x="571500" y="3458102"/>
            <a:ext cx="2215625" cy="800636"/>
            <a:chOff x="1859198" y="2891730"/>
            <a:chExt cx="2215625" cy="800636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A38D616-F530-3DFA-7DE5-CC8C94C89190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2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2589BAE9-ACEE-CFDA-2340-9639D6D67EBD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sp>
        <p:nvSpPr>
          <p:cNvPr id="15" name="Oval 14">
            <a:extLst>
              <a:ext uri="{FF2B5EF4-FFF2-40B4-BE49-F238E27FC236}">
                <a16:creationId xmlns:a16="http://schemas.microsoft.com/office/drawing/2014/main" id="{8985BCF7-B6DF-96A6-0E14-452BBE6C9FB8}"/>
              </a:ext>
            </a:extLst>
          </p:cNvPr>
          <p:cNvSpPr/>
          <p:nvPr/>
        </p:nvSpPr>
        <p:spPr>
          <a:xfrm flipH="1">
            <a:off x="3077637" y="5015496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DA078B93-9048-A287-1BF3-CCE78986B2A8}"/>
              </a:ext>
            </a:extLst>
          </p:cNvPr>
          <p:cNvGrpSpPr/>
          <p:nvPr/>
        </p:nvGrpSpPr>
        <p:grpSpPr>
          <a:xfrm flipH="1">
            <a:off x="571500" y="4964391"/>
            <a:ext cx="2215625" cy="800636"/>
            <a:chOff x="1859198" y="2891730"/>
            <a:chExt cx="2215625" cy="800636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A872D24-F55C-E94A-B1C7-28BE23FCCA24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3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70F1884-AA4E-2892-E4C2-22A24C7742D8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sp>
        <p:nvSpPr>
          <p:cNvPr id="23" name="Oval 22">
            <a:extLst>
              <a:ext uri="{FF2B5EF4-FFF2-40B4-BE49-F238E27FC236}">
                <a16:creationId xmlns:a16="http://schemas.microsoft.com/office/drawing/2014/main" id="{66CE19D1-7F72-3B4E-EE6A-CE0DD12ECB3D}"/>
              </a:ext>
            </a:extLst>
          </p:cNvPr>
          <p:cNvSpPr/>
          <p:nvPr/>
        </p:nvSpPr>
        <p:spPr>
          <a:xfrm>
            <a:off x="8450316" y="2020107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463409D-34D0-79B0-734F-3C07EF5F978E}"/>
              </a:ext>
            </a:extLst>
          </p:cNvPr>
          <p:cNvGrpSpPr/>
          <p:nvPr/>
        </p:nvGrpSpPr>
        <p:grpSpPr>
          <a:xfrm>
            <a:off x="9404874" y="1951812"/>
            <a:ext cx="2215625" cy="800636"/>
            <a:chOff x="1859198" y="2891730"/>
            <a:chExt cx="2215625" cy="80063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C9FE9E0-A809-E3CD-2484-9538384162FF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4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2A37E7DA-4B67-11DC-3F49-1DA359F2E0CA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sp>
        <p:nvSpPr>
          <p:cNvPr id="31" name="Oval 30">
            <a:extLst>
              <a:ext uri="{FF2B5EF4-FFF2-40B4-BE49-F238E27FC236}">
                <a16:creationId xmlns:a16="http://schemas.microsoft.com/office/drawing/2014/main" id="{86E2CB87-2379-65EE-06B3-0FF643B16044}"/>
              </a:ext>
            </a:extLst>
          </p:cNvPr>
          <p:cNvSpPr/>
          <p:nvPr/>
        </p:nvSpPr>
        <p:spPr>
          <a:xfrm>
            <a:off x="8450316" y="3526397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3BE6263B-3E52-58AE-5E00-DE4F3D62D750}"/>
              </a:ext>
            </a:extLst>
          </p:cNvPr>
          <p:cNvGrpSpPr/>
          <p:nvPr/>
        </p:nvGrpSpPr>
        <p:grpSpPr>
          <a:xfrm>
            <a:off x="9404874" y="3458102"/>
            <a:ext cx="2215625" cy="800636"/>
            <a:chOff x="1859198" y="2891730"/>
            <a:chExt cx="2215625" cy="800636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9FB12DE1-DE3F-61DE-1DC7-C0C11CB7C12A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5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23A764A8-D555-0880-8A8C-3BD9253FCB52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sp>
        <p:nvSpPr>
          <p:cNvPr id="35" name="Oval 34">
            <a:extLst>
              <a:ext uri="{FF2B5EF4-FFF2-40B4-BE49-F238E27FC236}">
                <a16:creationId xmlns:a16="http://schemas.microsoft.com/office/drawing/2014/main" id="{573C3992-9E5F-8172-EC59-C3D8ECC05866}"/>
              </a:ext>
            </a:extLst>
          </p:cNvPr>
          <p:cNvSpPr/>
          <p:nvPr/>
        </p:nvSpPr>
        <p:spPr>
          <a:xfrm>
            <a:off x="8450316" y="5015496"/>
            <a:ext cx="664047" cy="66404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DFC965F7-5F2C-0FF4-FF8D-2DA03AAA0F82}"/>
              </a:ext>
            </a:extLst>
          </p:cNvPr>
          <p:cNvGrpSpPr/>
          <p:nvPr/>
        </p:nvGrpSpPr>
        <p:grpSpPr>
          <a:xfrm>
            <a:off x="9442971" y="4929301"/>
            <a:ext cx="2215625" cy="800636"/>
            <a:chOff x="1859198" y="2891730"/>
            <a:chExt cx="2215625" cy="80063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ACFDCD37-33E0-A87A-FA9C-42FF0D90FA65}"/>
                </a:ext>
              </a:extLst>
            </p:cNvPr>
            <p:cNvSpPr txBox="1"/>
            <p:nvPr/>
          </p:nvSpPr>
          <p:spPr>
            <a:xfrm>
              <a:off x="1859198" y="2891730"/>
              <a:ext cx="2215624" cy="365228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600" b="1" spc="20">
                  <a:solidFill>
                    <a:schemeClr val="tx2"/>
                  </a:solidFill>
                  <a:cs typeface="Sora SemiBold" pitchFamily="2" charset="0"/>
                </a:rPr>
                <a:t>Revenue Stream 6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6A93836B-64CA-936A-5D85-B5250ECC183C}"/>
                </a:ext>
              </a:extLst>
            </p:cNvPr>
            <p:cNvSpPr txBox="1"/>
            <p:nvPr/>
          </p:nvSpPr>
          <p:spPr>
            <a:xfrm>
              <a:off x="1859199" y="3179662"/>
              <a:ext cx="2215624" cy="512704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sz="1100">
                  <a:solidFill>
                    <a:schemeClr val="bg2"/>
                  </a:solidFill>
                  <a:ea typeface="Roboto" panose="02000000000000000000" pitchFamily="2" charset="0"/>
                  <a:cs typeface="Rubik Light" pitchFamily="2" charset="-79"/>
                </a:rPr>
                <a:t>Write how this stream earns cash via your business with local sales.</a:t>
              </a:r>
            </a:p>
          </p:txBody>
        </p:sp>
      </p:grpSp>
      <p:pic>
        <p:nvPicPr>
          <p:cNvPr id="40" name="Graphic 39">
            <a:extLst>
              <a:ext uri="{FF2B5EF4-FFF2-40B4-BE49-F238E27FC236}">
                <a16:creationId xmlns:a16="http://schemas.microsoft.com/office/drawing/2014/main" id="{A34E4276-93A0-06A1-E9D2-C074EFB339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26780" y="2169250"/>
            <a:ext cx="365760" cy="365760"/>
          </a:xfrm>
          <a:prstGeom prst="rect">
            <a:avLst/>
          </a:prstGeom>
        </p:spPr>
      </p:pic>
      <p:pic>
        <p:nvPicPr>
          <p:cNvPr id="44" name="Graphic 43">
            <a:extLst>
              <a:ext uri="{FF2B5EF4-FFF2-40B4-BE49-F238E27FC236}">
                <a16:creationId xmlns:a16="http://schemas.microsoft.com/office/drawing/2014/main" id="{A3C726D0-FBD3-9716-6CE5-54F70D110C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26780" y="3675540"/>
            <a:ext cx="365760" cy="365760"/>
          </a:xfrm>
          <a:prstGeom prst="rect">
            <a:avLst/>
          </a:prstGeom>
        </p:spPr>
      </p:pic>
      <p:pic>
        <p:nvPicPr>
          <p:cNvPr id="45" name="Graphic 44">
            <a:extLst>
              <a:ext uri="{FF2B5EF4-FFF2-40B4-BE49-F238E27FC236}">
                <a16:creationId xmlns:a16="http://schemas.microsoft.com/office/drawing/2014/main" id="{A22C7317-C6E3-1C92-6EDD-62A1ABA824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599459" y="5164639"/>
            <a:ext cx="365760" cy="365760"/>
          </a:xfrm>
          <a:prstGeom prst="rect">
            <a:avLst/>
          </a:prstGeom>
        </p:spPr>
      </p:pic>
      <p:pic>
        <p:nvPicPr>
          <p:cNvPr id="47" name="Graphic 46">
            <a:extLst>
              <a:ext uri="{FF2B5EF4-FFF2-40B4-BE49-F238E27FC236}">
                <a16:creationId xmlns:a16="http://schemas.microsoft.com/office/drawing/2014/main" id="{08B46337-114E-AAF2-BF13-A0301BD5F4A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599459" y="2169250"/>
            <a:ext cx="365760" cy="365760"/>
          </a:xfrm>
          <a:prstGeom prst="rect">
            <a:avLst/>
          </a:prstGeom>
        </p:spPr>
      </p:pic>
      <p:pic>
        <p:nvPicPr>
          <p:cNvPr id="51" name="Graphic 50">
            <a:extLst>
              <a:ext uri="{FF2B5EF4-FFF2-40B4-BE49-F238E27FC236}">
                <a16:creationId xmlns:a16="http://schemas.microsoft.com/office/drawing/2014/main" id="{E7539978-AD31-B5E7-D6AF-D9868B1A839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99459" y="3675540"/>
            <a:ext cx="365760" cy="365760"/>
          </a:xfrm>
          <a:prstGeom prst="rect">
            <a:avLst/>
          </a:prstGeom>
        </p:spPr>
      </p:pic>
      <p:pic>
        <p:nvPicPr>
          <p:cNvPr id="52" name="Graphic 51">
            <a:extLst>
              <a:ext uri="{FF2B5EF4-FFF2-40B4-BE49-F238E27FC236}">
                <a16:creationId xmlns:a16="http://schemas.microsoft.com/office/drawing/2014/main" id="{12E916CD-FBD8-8920-1DC6-35D0B06F4A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3226780" y="5164639"/>
            <a:ext cx="365760" cy="365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48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E78CCF-A6C8-BAA3-0893-1DCECAC356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AB6192F5-7B27-A966-0047-51CBEECA92C0}"/>
              </a:ext>
            </a:extLst>
          </p:cNvPr>
          <p:cNvSpPr/>
          <p:nvPr/>
        </p:nvSpPr>
        <p:spPr bwMode="auto">
          <a:xfrm flipH="1">
            <a:off x="571500" y="1447800"/>
            <a:ext cx="7265988" cy="4582338"/>
          </a:xfrm>
          <a:prstGeom prst="roundRect">
            <a:avLst>
              <a:gd name="adj" fmla="val 4989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33F17E-2D94-21F5-EB85-88F2A7946A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1500" y="522516"/>
            <a:ext cx="11049000" cy="492443"/>
          </a:xfrm>
        </p:spPr>
        <p:txBody>
          <a:bodyPr/>
          <a:lstStyle/>
          <a:p>
            <a:r>
              <a:rPr lang="en-US"/>
              <a:t>The </a:t>
            </a:r>
            <a:r>
              <a:rPr lang="en-US">
                <a:solidFill>
                  <a:schemeClr val="accent1"/>
                </a:solidFill>
              </a:rPr>
              <a:t>Traction</a:t>
            </a: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20F7F1F-415A-8B34-EDAF-9B872647A31E}"/>
              </a:ext>
            </a:extLst>
          </p:cNvPr>
          <p:cNvGrpSpPr/>
          <p:nvPr/>
        </p:nvGrpSpPr>
        <p:grpSpPr>
          <a:xfrm>
            <a:off x="8484108" y="1998254"/>
            <a:ext cx="3136392" cy="3459757"/>
            <a:chOff x="8160798" y="1926040"/>
            <a:chExt cx="3136392" cy="3459757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3070F3D-990A-0DB6-FB86-6A42A530E3E9}"/>
                </a:ext>
              </a:extLst>
            </p:cNvPr>
            <p:cNvGrpSpPr/>
            <p:nvPr/>
          </p:nvGrpSpPr>
          <p:grpSpPr>
            <a:xfrm>
              <a:off x="8160798" y="3380719"/>
              <a:ext cx="3135849" cy="454689"/>
              <a:chOff x="8128000" y="3556060"/>
              <a:chExt cx="3135849" cy="454689"/>
            </a:xfrm>
          </p:grpSpPr>
          <p:grpSp>
            <p:nvGrpSpPr>
              <p:cNvPr id="4" name="Group 3">
                <a:extLst>
                  <a:ext uri="{FF2B5EF4-FFF2-40B4-BE49-F238E27FC236}">
                    <a16:creationId xmlns:a16="http://schemas.microsoft.com/office/drawing/2014/main" id="{46C9CD1E-F76C-6489-F519-4086CC36D0F1}"/>
                  </a:ext>
                </a:extLst>
              </p:cNvPr>
              <p:cNvGrpSpPr/>
              <p:nvPr/>
            </p:nvGrpSpPr>
            <p:grpSpPr>
              <a:xfrm>
                <a:off x="8128000" y="3570225"/>
                <a:ext cx="287007" cy="292240"/>
                <a:chOff x="571500" y="2022851"/>
                <a:chExt cx="287007" cy="292240"/>
              </a:xfrm>
            </p:grpSpPr>
            <p:sp>
              <p:nvSpPr>
                <p:cNvPr id="7" name="Freeform: Shape 6">
                  <a:extLst>
                    <a:ext uri="{FF2B5EF4-FFF2-40B4-BE49-F238E27FC236}">
                      <a16:creationId xmlns:a16="http://schemas.microsoft.com/office/drawing/2014/main" id="{C0AE8748-838A-2A46-53F8-008F0F652F60}"/>
                    </a:ext>
                  </a:extLst>
                </p:cNvPr>
                <p:cNvSpPr/>
                <p:nvPr/>
              </p:nvSpPr>
              <p:spPr bwMode="auto">
                <a:xfrm>
                  <a:off x="571500" y="2022851"/>
                  <a:ext cx="287007" cy="292240"/>
                </a:xfrm>
                <a:custGeom>
                  <a:avLst/>
                  <a:gdLst>
                    <a:gd name="connsiteX0" fmla="*/ 143504 w 287007"/>
                    <a:gd name="connsiteY0" fmla="*/ 0 h 292240"/>
                    <a:gd name="connsiteX1" fmla="*/ 286983 w 287007"/>
                    <a:gd name="connsiteY1" fmla="*/ 148761 h 292240"/>
                    <a:gd name="connsiteX2" fmla="*/ 143504 w 287007"/>
                    <a:gd name="connsiteY2" fmla="*/ 292240 h 292240"/>
                    <a:gd name="connsiteX3" fmla="*/ 24 w 287007"/>
                    <a:gd name="connsiteY3" fmla="*/ 143480 h 292240"/>
                    <a:gd name="connsiteX4" fmla="*/ 143504 w 287007"/>
                    <a:gd name="connsiteY4" fmla="*/ 0 h 29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007" h="292240">
                      <a:moveTo>
                        <a:pt x="143504" y="0"/>
                      </a:moveTo>
                      <a:cubicBezTo>
                        <a:pt x="224203" y="1458"/>
                        <a:pt x="288441" y="68061"/>
                        <a:pt x="286983" y="148761"/>
                      </a:cubicBezTo>
                      <a:cubicBezTo>
                        <a:pt x="285562" y="227406"/>
                        <a:pt x="222149" y="290819"/>
                        <a:pt x="143504" y="292240"/>
                      </a:cubicBezTo>
                      <a:cubicBezTo>
                        <a:pt x="62804" y="290782"/>
                        <a:pt x="-1434" y="224180"/>
                        <a:pt x="24" y="143480"/>
                      </a:cubicBezTo>
                      <a:cubicBezTo>
                        <a:pt x="1446" y="64834"/>
                        <a:pt x="64858" y="1421"/>
                        <a:pt x="14350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000" dirty="0" err="1">
                    <a:solidFill>
                      <a:srgbClr val="FFFFFF"/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8" name="Freeform: Shape 7">
                  <a:extLst>
                    <a:ext uri="{FF2B5EF4-FFF2-40B4-BE49-F238E27FC236}">
                      <a16:creationId xmlns:a16="http://schemas.microsoft.com/office/drawing/2014/main" id="{97DC733C-391D-EBEE-6AD9-052F46AF250E}"/>
                    </a:ext>
                  </a:extLst>
                </p:cNvPr>
                <p:cNvSpPr/>
                <p:nvPr/>
              </p:nvSpPr>
              <p:spPr>
                <a:xfrm>
                  <a:off x="644300" y="2116408"/>
                  <a:ext cx="141384" cy="105108"/>
                </a:xfrm>
                <a:custGeom>
                  <a:avLst/>
                  <a:gdLst>
                    <a:gd name="connsiteX0" fmla="*/ 125748 w 141384"/>
                    <a:gd name="connsiteY0" fmla="*/ 0 h 105108"/>
                    <a:gd name="connsiteX1" fmla="*/ 136817 w 141384"/>
                    <a:gd name="connsiteY1" fmla="*/ 4573 h 105108"/>
                    <a:gd name="connsiteX2" fmla="*/ 136817 w 141384"/>
                    <a:gd name="connsiteY2" fmla="*/ 26712 h 105108"/>
                    <a:gd name="connsiteX3" fmla="*/ 62990 w 141384"/>
                    <a:gd name="connsiteY3" fmla="*/ 100539 h 105108"/>
                    <a:gd name="connsiteX4" fmla="*/ 40791 w 141384"/>
                    <a:gd name="connsiteY4" fmla="*/ 100482 h 105108"/>
                    <a:gd name="connsiteX5" fmla="*/ 40358 w 141384"/>
                    <a:gd name="connsiteY5" fmla="*/ 100030 h 105108"/>
                    <a:gd name="connsiteX6" fmla="*/ 4574 w 141384"/>
                    <a:gd name="connsiteY6" fmla="*/ 64214 h 105108"/>
                    <a:gd name="connsiteX7" fmla="*/ 4574 w 141384"/>
                    <a:gd name="connsiteY7" fmla="*/ 42075 h 105108"/>
                    <a:gd name="connsiteX8" fmla="*/ 26729 w 141384"/>
                    <a:gd name="connsiteY8" fmla="*/ 42075 h 105108"/>
                    <a:gd name="connsiteX9" fmla="*/ 51937 w 141384"/>
                    <a:gd name="connsiteY9" fmla="*/ 67315 h 105108"/>
                    <a:gd name="connsiteX10" fmla="*/ 114679 w 141384"/>
                    <a:gd name="connsiteY10" fmla="*/ 4573 h 105108"/>
                    <a:gd name="connsiteX11" fmla="*/ 125748 w 141384"/>
                    <a:gd name="connsiteY11" fmla="*/ 0 h 105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384" h="105108">
                      <a:moveTo>
                        <a:pt x="125748" y="0"/>
                      </a:moveTo>
                      <a:cubicBezTo>
                        <a:pt x="129753" y="0"/>
                        <a:pt x="133758" y="1524"/>
                        <a:pt x="136817" y="4573"/>
                      </a:cubicBezTo>
                      <a:cubicBezTo>
                        <a:pt x="142907" y="10696"/>
                        <a:pt x="142907" y="20589"/>
                        <a:pt x="136817" y="26712"/>
                      </a:cubicBezTo>
                      <a:lnTo>
                        <a:pt x="62990" y="100539"/>
                      </a:lnTo>
                      <a:cubicBezTo>
                        <a:pt x="56844" y="106654"/>
                        <a:pt x="46905" y="106628"/>
                        <a:pt x="40791" y="100482"/>
                      </a:cubicBezTo>
                      <a:cubicBezTo>
                        <a:pt x="40644" y="100335"/>
                        <a:pt x="40499" y="100184"/>
                        <a:pt x="40358" y="100030"/>
                      </a:cubicBezTo>
                      <a:lnTo>
                        <a:pt x="4574" y="64214"/>
                      </a:lnTo>
                      <a:cubicBezTo>
                        <a:pt x="-1524" y="58094"/>
                        <a:pt x="-1524" y="48195"/>
                        <a:pt x="4574" y="42075"/>
                      </a:cubicBezTo>
                      <a:cubicBezTo>
                        <a:pt x="10703" y="35984"/>
                        <a:pt x="20600" y="35984"/>
                        <a:pt x="26729" y="42075"/>
                      </a:cubicBezTo>
                      <a:lnTo>
                        <a:pt x="51937" y="67315"/>
                      </a:lnTo>
                      <a:lnTo>
                        <a:pt x="114679" y="4573"/>
                      </a:lnTo>
                      <a:cubicBezTo>
                        <a:pt x="117739" y="1524"/>
                        <a:pt x="121743" y="0"/>
                        <a:pt x="1257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  <a:headEnd type="none" w="med" len="med"/>
                  <a:tailEnd type="none" w="med" len="med"/>
                </a:ln>
                <a:effectLst>
                  <a:outerShdw blurRad="1270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32472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VN" sz="2000">
                    <a:solidFill>
                      <a:srgbClr val="FFFFFF"/>
                    </a:solidFill>
                    <a:cs typeface="Segoe UI" pitchFamily="34" charset="0"/>
                  </a:endParaRPr>
                </a:p>
              </p:txBody>
            </p:sp>
          </p:grpSp>
          <p:sp>
            <p:nvSpPr>
              <p:cNvPr id="5" name="Google Shape;437;p14">
                <a:extLst>
                  <a:ext uri="{FF2B5EF4-FFF2-40B4-BE49-F238E27FC236}">
                    <a16:creationId xmlns:a16="http://schemas.microsoft.com/office/drawing/2014/main" id="{EE6C89BD-683F-5EB7-4F62-F9D5C787B3A6}"/>
                  </a:ext>
                </a:extLst>
              </p:cNvPr>
              <p:cNvSpPr txBox="1"/>
              <p:nvPr/>
            </p:nvSpPr>
            <p:spPr>
              <a:xfrm>
                <a:off x="8691338" y="3556060"/>
                <a:ext cx="257251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770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1325"/>
                  </a:buClr>
                  <a:buSzPts val="1400"/>
                  <a:buFont typeface="Montserrat"/>
                  <a:buNone/>
                </a:pPr>
                <a:r>
                  <a:rPr lang="en-GB" sz="1400" b="1" i="0" u="none" strike="noStrike" cap="none">
                    <a:solidFill>
                      <a:schemeClr val="tx2"/>
                    </a:solidFill>
                    <a:latin typeface="+mj-lt"/>
                    <a:ea typeface="Montserrat"/>
                    <a:cs typeface="Montserrat"/>
                    <a:sym typeface="Montserrat"/>
                  </a:rPr>
                  <a:t>Milestone 1</a:t>
                </a:r>
                <a:endParaRPr lang="en-GB" sz="1400" b="0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6" name="Google Shape;436;p14">
                <a:extLst>
                  <a:ext uri="{FF2B5EF4-FFF2-40B4-BE49-F238E27FC236}">
                    <a16:creationId xmlns:a16="http://schemas.microsoft.com/office/drawing/2014/main" id="{73671EE2-C626-CE3F-DC7D-52C4390D15FC}"/>
                  </a:ext>
                </a:extLst>
              </p:cNvPr>
              <p:cNvSpPr txBox="1"/>
              <p:nvPr/>
            </p:nvSpPr>
            <p:spPr>
              <a:xfrm>
                <a:off x="8691338" y="3823134"/>
                <a:ext cx="2572511" cy="187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28575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400">
                    <a:solidFill>
                      <a:schemeClr val="tx2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indent="0">
                  <a:spcBef>
                    <a:spcPts val="600"/>
                  </a:spcBef>
                  <a:buClr>
                    <a:schemeClr val="accent1"/>
                  </a:buClr>
                  <a:buNone/>
                </a:pPr>
                <a:r>
                  <a:rPr lang="en-US" sz="1100">
                    <a:solidFill>
                      <a:schemeClr val="bg2"/>
                    </a:solidFill>
                  </a:rPr>
                  <a:t>Write your quick win here.</a:t>
                </a:r>
                <a:endParaRPr lang="en-US" sz="1100" b="1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D629E581-7ED7-6F71-01B6-88C6C9CCCE94}"/>
                </a:ext>
              </a:extLst>
            </p:cNvPr>
            <p:cNvGrpSpPr/>
            <p:nvPr/>
          </p:nvGrpSpPr>
          <p:grpSpPr>
            <a:xfrm>
              <a:off x="8160798" y="4155914"/>
              <a:ext cx="3135849" cy="454689"/>
              <a:chOff x="8128000" y="4359294"/>
              <a:chExt cx="3135849" cy="454689"/>
            </a:xfrm>
          </p:grpSpPr>
          <p:grpSp>
            <p:nvGrpSpPr>
              <p:cNvPr id="10" name="Group 9">
                <a:extLst>
                  <a:ext uri="{FF2B5EF4-FFF2-40B4-BE49-F238E27FC236}">
                    <a16:creationId xmlns:a16="http://schemas.microsoft.com/office/drawing/2014/main" id="{793F00E4-8666-4591-99A6-C74B42D086E4}"/>
                  </a:ext>
                </a:extLst>
              </p:cNvPr>
              <p:cNvGrpSpPr/>
              <p:nvPr/>
            </p:nvGrpSpPr>
            <p:grpSpPr>
              <a:xfrm>
                <a:off x="8128000" y="4373459"/>
                <a:ext cx="287007" cy="292240"/>
                <a:chOff x="571500" y="2022851"/>
                <a:chExt cx="287007" cy="292240"/>
              </a:xfrm>
            </p:grpSpPr>
            <p:sp>
              <p:nvSpPr>
                <p:cNvPr id="13" name="Freeform: Shape 12">
                  <a:extLst>
                    <a:ext uri="{FF2B5EF4-FFF2-40B4-BE49-F238E27FC236}">
                      <a16:creationId xmlns:a16="http://schemas.microsoft.com/office/drawing/2014/main" id="{B164C81D-0AA0-E7E3-5410-749C61A9121E}"/>
                    </a:ext>
                  </a:extLst>
                </p:cNvPr>
                <p:cNvSpPr/>
                <p:nvPr/>
              </p:nvSpPr>
              <p:spPr bwMode="auto">
                <a:xfrm>
                  <a:off x="571500" y="2022851"/>
                  <a:ext cx="287007" cy="292240"/>
                </a:xfrm>
                <a:custGeom>
                  <a:avLst/>
                  <a:gdLst>
                    <a:gd name="connsiteX0" fmla="*/ 143504 w 287007"/>
                    <a:gd name="connsiteY0" fmla="*/ 0 h 292240"/>
                    <a:gd name="connsiteX1" fmla="*/ 286983 w 287007"/>
                    <a:gd name="connsiteY1" fmla="*/ 148761 h 292240"/>
                    <a:gd name="connsiteX2" fmla="*/ 143504 w 287007"/>
                    <a:gd name="connsiteY2" fmla="*/ 292240 h 292240"/>
                    <a:gd name="connsiteX3" fmla="*/ 24 w 287007"/>
                    <a:gd name="connsiteY3" fmla="*/ 143480 h 292240"/>
                    <a:gd name="connsiteX4" fmla="*/ 143504 w 287007"/>
                    <a:gd name="connsiteY4" fmla="*/ 0 h 2922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7007" h="292240">
                      <a:moveTo>
                        <a:pt x="143504" y="0"/>
                      </a:moveTo>
                      <a:cubicBezTo>
                        <a:pt x="224203" y="1458"/>
                        <a:pt x="288441" y="68061"/>
                        <a:pt x="286983" y="148761"/>
                      </a:cubicBezTo>
                      <a:cubicBezTo>
                        <a:pt x="285562" y="227406"/>
                        <a:pt x="222149" y="290819"/>
                        <a:pt x="143504" y="292240"/>
                      </a:cubicBezTo>
                      <a:cubicBezTo>
                        <a:pt x="62804" y="290782"/>
                        <a:pt x="-1434" y="224180"/>
                        <a:pt x="24" y="143480"/>
                      </a:cubicBezTo>
                      <a:cubicBezTo>
                        <a:pt x="1446" y="64834"/>
                        <a:pt x="64858" y="1421"/>
                        <a:pt x="143504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l" defTabSz="932472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z="2000" dirty="0" err="1">
                    <a:solidFill>
                      <a:srgbClr val="FFFFFF"/>
                    </a:solidFill>
                    <a:ea typeface="Segoe UI" pitchFamily="34" charset="0"/>
                    <a:cs typeface="Segoe UI" pitchFamily="34" charset="0"/>
                  </a:endParaRPr>
                </a:p>
              </p:txBody>
            </p:sp>
            <p:sp>
              <p:nvSpPr>
                <p:cNvPr id="14" name="Freeform: Shape 13">
                  <a:extLst>
                    <a:ext uri="{FF2B5EF4-FFF2-40B4-BE49-F238E27FC236}">
                      <a16:creationId xmlns:a16="http://schemas.microsoft.com/office/drawing/2014/main" id="{8BF97D73-AC26-3852-EB51-4F73A3F744CF}"/>
                    </a:ext>
                  </a:extLst>
                </p:cNvPr>
                <p:cNvSpPr/>
                <p:nvPr/>
              </p:nvSpPr>
              <p:spPr>
                <a:xfrm>
                  <a:off x="644300" y="2116408"/>
                  <a:ext cx="141384" cy="105108"/>
                </a:xfrm>
                <a:custGeom>
                  <a:avLst/>
                  <a:gdLst>
                    <a:gd name="connsiteX0" fmla="*/ 125748 w 141384"/>
                    <a:gd name="connsiteY0" fmla="*/ 0 h 105108"/>
                    <a:gd name="connsiteX1" fmla="*/ 136817 w 141384"/>
                    <a:gd name="connsiteY1" fmla="*/ 4573 h 105108"/>
                    <a:gd name="connsiteX2" fmla="*/ 136817 w 141384"/>
                    <a:gd name="connsiteY2" fmla="*/ 26712 h 105108"/>
                    <a:gd name="connsiteX3" fmla="*/ 62990 w 141384"/>
                    <a:gd name="connsiteY3" fmla="*/ 100539 h 105108"/>
                    <a:gd name="connsiteX4" fmla="*/ 40791 w 141384"/>
                    <a:gd name="connsiteY4" fmla="*/ 100482 h 105108"/>
                    <a:gd name="connsiteX5" fmla="*/ 40358 w 141384"/>
                    <a:gd name="connsiteY5" fmla="*/ 100030 h 105108"/>
                    <a:gd name="connsiteX6" fmla="*/ 4574 w 141384"/>
                    <a:gd name="connsiteY6" fmla="*/ 64214 h 105108"/>
                    <a:gd name="connsiteX7" fmla="*/ 4574 w 141384"/>
                    <a:gd name="connsiteY7" fmla="*/ 42075 h 105108"/>
                    <a:gd name="connsiteX8" fmla="*/ 26729 w 141384"/>
                    <a:gd name="connsiteY8" fmla="*/ 42075 h 105108"/>
                    <a:gd name="connsiteX9" fmla="*/ 51937 w 141384"/>
                    <a:gd name="connsiteY9" fmla="*/ 67315 h 105108"/>
                    <a:gd name="connsiteX10" fmla="*/ 114679 w 141384"/>
                    <a:gd name="connsiteY10" fmla="*/ 4573 h 105108"/>
                    <a:gd name="connsiteX11" fmla="*/ 125748 w 141384"/>
                    <a:gd name="connsiteY11" fmla="*/ 0 h 1051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1384" h="105108">
                      <a:moveTo>
                        <a:pt x="125748" y="0"/>
                      </a:moveTo>
                      <a:cubicBezTo>
                        <a:pt x="129753" y="0"/>
                        <a:pt x="133758" y="1524"/>
                        <a:pt x="136817" y="4573"/>
                      </a:cubicBezTo>
                      <a:cubicBezTo>
                        <a:pt x="142907" y="10696"/>
                        <a:pt x="142907" y="20589"/>
                        <a:pt x="136817" y="26712"/>
                      </a:cubicBezTo>
                      <a:lnTo>
                        <a:pt x="62990" y="100539"/>
                      </a:lnTo>
                      <a:cubicBezTo>
                        <a:pt x="56844" y="106654"/>
                        <a:pt x="46905" y="106628"/>
                        <a:pt x="40791" y="100482"/>
                      </a:cubicBezTo>
                      <a:cubicBezTo>
                        <a:pt x="40644" y="100335"/>
                        <a:pt x="40499" y="100184"/>
                        <a:pt x="40358" y="100030"/>
                      </a:cubicBezTo>
                      <a:lnTo>
                        <a:pt x="4574" y="64214"/>
                      </a:lnTo>
                      <a:cubicBezTo>
                        <a:pt x="-1524" y="58094"/>
                        <a:pt x="-1524" y="48195"/>
                        <a:pt x="4574" y="42075"/>
                      </a:cubicBezTo>
                      <a:cubicBezTo>
                        <a:pt x="10703" y="35984"/>
                        <a:pt x="20600" y="35984"/>
                        <a:pt x="26729" y="42075"/>
                      </a:cubicBezTo>
                      <a:lnTo>
                        <a:pt x="51937" y="67315"/>
                      </a:lnTo>
                      <a:lnTo>
                        <a:pt x="114679" y="4573"/>
                      </a:lnTo>
                      <a:cubicBezTo>
                        <a:pt x="117739" y="1524"/>
                        <a:pt x="121743" y="0"/>
                        <a:pt x="125748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  <a:headEnd type="none" w="med" len="med"/>
                  <a:tailEnd type="none" w="med" len="med"/>
                </a:ln>
                <a:effectLst>
                  <a:outerShdw blurRad="127000" dir="5400000" algn="t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32472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VN" sz="2000">
                    <a:solidFill>
                      <a:srgbClr val="FFFFFF"/>
                    </a:solidFill>
                    <a:cs typeface="Segoe UI" pitchFamily="34" charset="0"/>
                  </a:endParaRPr>
                </a:p>
              </p:txBody>
            </p:sp>
          </p:grpSp>
          <p:sp>
            <p:nvSpPr>
              <p:cNvPr id="11" name="Google Shape;437;p14">
                <a:extLst>
                  <a:ext uri="{FF2B5EF4-FFF2-40B4-BE49-F238E27FC236}">
                    <a16:creationId xmlns:a16="http://schemas.microsoft.com/office/drawing/2014/main" id="{CBB405B7-2588-7C71-A69E-BCCD927B20A6}"/>
                  </a:ext>
                </a:extLst>
              </p:cNvPr>
              <p:cNvSpPr txBox="1"/>
              <p:nvPr/>
            </p:nvSpPr>
            <p:spPr>
              <a:xfrm>
                <a:off x="8691338" y="4359294"/>
                <a:ext cx="257251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770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1325"/>
                  </a:buClr>
                  <a:buSzPts val="1400"/>
                  <a:buFont typeface="Montserrat"/>
                  <a:buNone/>
                </a:pPr>
                <a:r>
                  <a:rPr lang="en-GB" sz="1400" b="1" i="0" u="none" strike="noStrike" cap="none">
                    <a:solidFill>
                      <a:schemeClr val="tx2"/>
                    </a:solidFill>
                    <a:latin typeface="+mj-lt"/>
                    <a:ea typeface="Montserrat"/>
                    <a:cs typeface="Montserrat"/>
                    <a:sym typeface="Montserrat"/>
                  </a:rPr>
                  <a:t>Milestone 2</a:t>
                </a:r>
                <a:endParaRPr lang="en-GB" sz="1400" b="0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2" name="Google Shape;436;p14">
                <a:extLst>
                  <a:ext uri="{FF2B5EF4-FFF2-40B4-BE49-F238E27FC236}">
                    <a16:creationId xmlns:a16="http://schemas.microsoft.com/office/drawing/2014/main" id="{A0D79401-26DF-1029-C3BB-D376D932D8D2}"/>
                  </a:ext>
                </a:extLst>
              </p:cNvPr>
              <p:cNvSpPr txBox="1"/>
              <p:nvPr/>
            </p:nvSpPr>
            <p:spPr>
              <a:xfrm>
                <a:off x="8691338" y="4626368"/>
                <a:ext cx="2572511" cy="187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28575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400">
                    <a:solidFill>
                      <a:schemeClr val="tx2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indent="0">
                  <a:spcBef>
                    <a:spcPts val="600"/>
                  </a:spcBef>
                  <a:buClr>
                    <a:schemeClr val="accent1"/>
                  </a:buClr>
                  <a:buNone/>
                </a:pPr>
                <a:r>
                  <a:rPr lang="en-US" sz="1100">
                    <a:solidFill>
                      <a:schemeClr val="bg2"/>
                    </a:solidFill>
                  </a:rPr>
                  <a:t>Write your quick win here.</a:t>
                </a:r>
                <a:endParaRPr lang="en-US" sz="1100" b="1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BB299C02-CC4A-AB05-8CBF-400D04BA3621}"/>
                </a:ext>
              </a:extLst>
            </p:cNvPr>
            <p:cNvGrpSpPr/>
            <p:nvPr/>
          </p:nvGrpSpPr>
          <p:grpSpPr>
            <a:xfrm>
              <a:off x="8160798" y="4931108"/>
              <a:ext cx="3135849" cy="454689"/>
              <a:chOff x="8128000" y="5162527"/>
              <a:chExt cx="3135849" cy="454689"/>
            </a:xfrm>
          </p:grpSpPr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55CDC8F2-DD37-7CF7-15EA-289CEC2EF7CA}"/>
                  </a:ext>
                </a:extLst>
              </p:cNvPr>
              <p:cNvSpPr/>
              <p:nvPr/>
            </p:nvSpPr>
            <p:spPr bwMode="auto">
              <a:xfrm>
                <a:off x="8128000" y="5176692"/>
                <a:ext cx="287007" cy="292240"/>
              </a:xfrm>
              <a:custGeom>
                <a:avLst/>
                <a:gdLst>
                  <a:gd name="connsiteX0" fmla="*/ 143504 w 287007"/>
                  <a:gd name="connsiteY0" fmla="*/ 0 h 292240"/>
                  <a:gd name="connsiteX1" fmla="*/ 286983 w 287007"/>
                  <a:gd name="connsiteY1" fmla="*/ 148761 h 292240"/>
                  <a:gd name="connsiteX2" fmla="*/ 143504 w 287007"/>
                  <a:gd name="connsiteY2" fmla="*/ 292240 h 292240"/>
                  <a:gd name="connsiteX3" fmla="*/ 24 w 287007"/>
                  <a:gd name="connsiteY3" fmla="*/ 143480 h 292240"/>
                  <a:gd name="connsiteX4" fmla="*/ 143504 w 287007"/>
                  <a:gd name="connsiteY4" fmla="*/ 0 h 2922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7007" h="292240">
                    <a:moveTo>
                      <a:pt x="143504" y="0"/>
                    </a:moveTo>
                    <a:cubicBezTo>
                      <a:pt x="224203" y="1458"/>
                      <a:pt x="288441" y="68061"/>
                      <a:pt x="286983" y="148761"/>
                    </a:cubicBezTo>
                    <a:cubicBezTo>
                      <a:pt x="285562" y="227406"/>
                      <a:pt x="222149" y="290819"/>
                      <a:pt x="143504" y="292240"/>
                    </a:cubicBezTo>
                    <a:cubicBezTo>
                      <a:pt x="62804" y="290782"/>
                      <a:pt x="-1434" y="224180"/>
                      <a:pt x="24" y="143480"/>
                    </a:cubicBezTo>
                    <a:cubicBezTo>
                      <a:pt x="1446" y="64834"/>
                      <a:pt x="64858" y="1421"/>
                      <a:pt x="1435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  <a:headEnd type="none" w="med" len="med"/>
                <a:tailEnd type="none" w="med" len="med"/>
              </a:ln>
              <a:effectLst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l"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000" dirty="0" err="1">
                  <a:solidFill>
                    <a:srgbClr val="FFFFFF"/>
                  </a:solidFill>
                  <a:ea typeface="Segoe UI" pitchFamily="34" charset="0"/>
                  <a:cs typeface="Segoe UI" pitchFamily="34" charset="0"/>
                </a:endParaRPr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3D71655B-D25B-C8D2-3630-839CF918B900}"/>
                  </a:ext>
                </a:extLst>
              </p:cNvPr>
              <p:cNvSpPr/>
              <p:nvPr/>
            </p:nvSpPr>
            <p:spPr>
              <a:xfrm>
                <a:off x="8200800" y="5270249"/>
                <a:ext cx="141384" cy="105108"/>
              </a:xfrm>
              <a:custGeom>
                <a:avLst/>
                <a:gdLst>
                  <a:gd name="connsiteX0" fmla="*/ 125748 w 141384"/>
                  <a:gd name="connsiteY0" fmla="*/ 0 h 105108"/>
                  <a:gd name="connsiteX1" fmla="*/ 136817 w 141384"/>
                  <a:gd name="connsiteY1" fmla="*/ 4573 h 105108"/>
                  <a:gd name="connsiteX2" fmla="*/ 136817 w 141384"/>
                  <a:gd name="connsiteY2" fmla="*/ 26712 h 105108"/>
                  <a:gd name="connsiteX3" fmla="*/ 62990 w 141384"/>
                  <a:gd name="connsiteY3" fmla="*/ 100539 h 105108"/>
                  <a:gd name="connsiteX4" fmla="*/ 40791 w 141384"/>
                  <a:gd name="connsiteY4" fmla="*/ 100482 h 105108"/>
                  <a:gd name="connsiteX5" fmla="*/ 40358 w 141384"/>
                  <a:gd name="connsiteY5" fmla="*/ 100030 h 105108"/>
                  <a:gd name="connsiteX6" fmla="*/ 4574 w 141384"/>
                  <a:gd name="connsiteY6" fmla="*/ 64214 h 105108"/>
                  <a:gd name="connsiteX7" fmla="*/ 4574 w 141384"/>
                  <a:gd name="connsiteY7" fmla="*/ 42075 h 105108"/>
                  <a:gd name="connsiteX8" fmla="*/ 26729 w 141384"/>
                  <a:gd name="connsiteY8" fmla="*/ 42075 h 105108"/>
                  <a:gd name="connsiteX9" fmla="*/ 51937 w 141384"/>
                  <a:gd name="connsiteY9" fmla="*/ 67315 h 105108"/>
                  <a:gd name="connsiteX10" fmla="*/ 114679 w 141384"/>
                  <a:gd name="connsiteY10" fmla="*/ 4573 h 105108"/>
                  <a:gd name="connsiteX11" fmla="*/ 125748 w 141384"/>
                  <a:gd name="connsiteY11" fmla="*/ 0 h 105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41384" h="105108">
                    <a:moveTo>
                      <a:pt x="125748" y="0"/>
                    </a:moveTo>
                    <a:cubicBezTo>
                      <a:pt x="129753" y="0"/>
                      <a:pt x="133758" y="1524"/>
                      <a:pt x="136817" y="4573"/>
                    </a:cubicBezTo>
                    <a:cubicBezTo>
                      <a:pt x="142907" y="10696"/>
                      <a:pt x="142907" y="20589"/>
                      <a:pt x="136817" y="26712"/>
                    </a:cubicBezTo>
                    <a:lnTo>
                      <a:pt x="62990" y="100539"/>
                    </a:lnTo>
                    <a:cubicBezTo>
                      <a:pt x="56844" y="106654"/>
                      <a:pt x="46905" y="106628"/>
                      <a:pt x="40791" y="100482"/>
                    </a:cubicBezTo>
                    <a:cubicBezTo>
                      <a:pt x="40644" y="100335"/>
                      <a:pt x="40499" y="100184"/>
                      <a:pt x="40358" y="100030"/>
                    </a:cubicBezTo>
                    <a:lnTo>
                      <a:pt x="4574" y="64214"/>
                    </a:lnTo>
                    <a:cubicBezTo>
                      <a:pt x="-1524" y="58094"/>
                      <a:pt x="-1524" y="48195"/>
                      <a:pt x="4574" y="42075"/>
                    </a:cubicBezTo>
                    <a:cubicBezTo>
                      <a:pt x="10703" y="35984"/>
                      <a:pt x="20600" y="35984"/>
                      <a:pt x="26729" y="42075"/>
                    </a:cubicBezTo>
                    <a:lnTo>
                      <a:pt x="51937" y="67315"/>
                    </a:lnTo>
                    <a:lnTo>
                      <a:pt x="114679" y="4573"/>
                    </a:lnTo>
                    <a:cubicBezTo>
                      <a:pt x="117739" y="1524"/>
                      <a:pt x="121743" y="0"/>
                      <a:pt x="1257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  <a:headEnd type="none" w="med" len="med"/>
                <a:tailEnd type="none" w="med" len="med"/>
              </a:ln>
              <a:effectLst>
                <a:outerShdw blurRad="1270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defTabSz="932472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VN" sz="2000">
                  <a:solidFill>
                    <a:srgbClr val="FFFFFF"/>
                  </a:solidFill>
                  <a:cs typeface="Segoe UI" pitchFamily="34" charset="0"/>
                </a:endParaRPr>
              </a:p>
            </p:txBody>
          </p:sp>
          <p:sp>
            <p:nvSpPr>
              <p:cNvPr id="18" name="Google Shape;437;p14">
                <a:extLst>
                  <a:ext uri="{FF2B5EF4-FFF2-40B4-BE49-F238E27FC236}">
                    <a16:creationId xmlns:a16="http://schemas.microsoft.com/office/drawing/2014/main" id="{036CD172-1D38-5BCD-19E5-0481EC203FE4}"/>
                  </a:ext>
                </a:extLst>
              </p:cNvPr>
              <p:cNvSpPr txBox="1"/>
              <p:nvPr/>
            </p:nvSpPr>
            <p:spPr>
              <a:xfrm>
                <a:off x="8691338" y="5162527"/>
                <a:ext cx="2572511" cy="21544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770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1325"/>
                  </a:buClr>
                  <a:buSzPts val="1400"/>
                  <a:buFont typeface="Montserrat"/>
                  <a:buNone/>
                </a:pPr>
                <a:r>
                  <a:rPr lang="en-GB" sz="1400" b="1" i="0" u="none" strike="noStrike" cap="none">
                    <a:solidFill>
                      <a:schemeClr val="tx2"/>
                    </a:solidFill>
                    <a:latin typeface="+mj-lt"/>
                    <a:ea typeface="Montserrat"/>
                    <a:cs typeface="Montserrat"/>
                    <a:sym typeface="Montserrat"/>
                  </a:rPr>
                  <a:t>Milestone 3</a:t>
                </a:r>
                <a:endParaRPr lang="en-GB" sz="1400" b="0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436;p14">
                <a:extLst>
                  <a:ext uri="{FF2B5EF4-FFF2-40B4-BE49-F238E27FC236}">
                    <a16:creationId xmlns:a16="http://schemas.microsoft.com/office/drawing/2014/main" id="{27683A03-BDE0-F1B7-CFD0-CD6D37706F3C}"/>
                  </a:ext>
                </a:extLst>
              </p:cNvPr>
              <p:cNvSpPr txBox="1"/>
              <p:nvPr/>
            </p:nvSpPr>
            <p:spPr>
              <a:xfrm>
                <a:off x="8691338" y="5429601"/>
                <a:ext cx="2572511" cy="187615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28575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400">
                    <a:solidFill>
                      <a:schemeClr val="tx2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indent="0">
                  <a:spcBef>
                    <a:spcPts val="600"/>
                  </a:spcBef>
                  <a:buClr>
                    <a:schemeClr val="accent1"/>
                  </a:buClr>
                  <a:buNone/>
                </a:pPr>
                <a:r>
                  <a:rPr lang="en-US" sz="1100">
                    <a:solidFill>
                      <a:schemeClr val="bg2"/>
                    </a:solidFill>
                  </a:rPr>
                  <a:t>Write your quick win here.</a:t>
                </a:r>
                <a:endParaRPr lang="en-US" sz="1100" b="1">
                  <a:solidFill>
                    <a:schemeClr val="bg2"/>
                  </a:solidFill>
                </a:endParaRPr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FCAA496-F2A3-A977-E97C-4169B87D70B7}"/>
                </a:ext>
              </a:extLst>
            </p:cNvPr>
            <p:cNvGrpSpPr/>
            <p:nvPr/>
          </p:nvGrpSpPr>
          <p:grpSpPr>
            <a:xfrm>
              <a:off x="8160798" y="1926040"/>
              <a:ext cx="3136392" cy="973798"/>
              <a:chOff x="8484108" y="1926040"/>
              <a:chExt cx="3136392" cy="973798"/>
            </a:xfrm>
          </p:grpSpPr>
          <p:sp>
            <p:nvSpPr>
              <p:cNvPr id="21" name="Google Shape;436;p14">
                <a:extLst>
                  <a:ext uri="{FF2B5EF4-FFF2-40B4-BE49-F238E27FC236}">
                    <a16:creationId xmlns:a16="http://schemas.microsoft.com/office/drawing/2014/main" id="{B0A0E323-CF9A-35BB-9B04-73D43EEF833C}"/>
                  </a:ext>
                </a:extLst>
              </p:cNvPr>
              <p:cNvSpPr txBox="1"/>
              <p:nvPr/>
            </p:nvSpPr>
            <p:spPr>
              <a:xfrm>
                <a:off x="8484108" y="2251968"/>
                <a:ext cx="3135850" cy="64787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 marL="285750" indent="-285750">
                  <a:lnSpc>
                    <a:spcPct val="120000"/>
                  </a:lnSpc>
                  <a:buFont typeface="Arial" panose="020B0604020202020204" pitchFamily="34" charset="0"/>
                  <a:buChar char="•"/>
                  <a:defRPr sz="1400">
                    <a:solidFill>
                      <a:schemeClr val="tx2"/>
                    </a:solidFill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indent="0">
                  <a:spcBef>
                    <a:spcPts val="300"/>
                  </a:spcBef>
                  <a:buClr>
                    <a:schemeClr val="accent1"/>
                  </a:buClr>
                  <a:buNone/>
                </a:pPr>
                <a:r>
                  <a:rPr lang="en-US" sz="1200">
                    <a:solidFill>
                      <a:schemeClr val="bg2"/>
                    </a:solidFill>
                  </a:rPr>
                  <a:t>Write how your business’s fast sales or customer spikes show hot demand and scale now, proving market fit with strong growth. </a:t>
                </a:r>
              </a:p>
            </p:txBody>
          </p:sp>
          <p:sp>
            <p:nvSpPr>
              <p:cNvPr id="22" name="Google Shape;437;p14">
                <a:extLst>
                  <a:ext uri="{FF2B5EF4-FFF2-40B4-BE49-F238E27FC236}">
                    <a16:creationId xmlns:a16="http://schemas.microsoft.com/office/drawing/2014/main" id="{67FFF9EE-23EA-5192-55B8-2B6BEA108359}"/>
                  </a:ext>
                </a:extLst>
              </p:cNvPr>
              <p:cNvSpPr txBox="1"/>
              <p:nvPr/>
            </p:nvSpPr>
            <p:spPr>
              <a:xfrm>
                <a:off x="8484108" y="1926040"/>
                <a:ext cx="3136392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R="0" lvl="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R="0" lvl="2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R="0" lvl="3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R="0" lvl="4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R="0" lvl="5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6pPr>
                <a:lvl7pPr marR="0" lvl="6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7pPr>
                <a:lvl8pPr marR="0" lvl="7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8pPr>
                <a:lvl9pPr marR="0" lvl="8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Font typeface="Arial"/>
                  <a:defRPr sz="849" b="0" i="0" u="none" strike="noStrike" cap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defRPr>
                </a:lvl9pPr>
              </a:lstStyle>
              <a:p>
                <a:pPr marL="0" marR="0" lvl="0" indent="7701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1325"/>
                  </a:buClr>
                  <a:buSzPts val="1400"/>
                  <a:buFont typeface="Montserrat"/>
                  <a:buNone/>
                </a:pPr>
                <a:r>
                  <a:rPr lang="en-GB" sz="1600" b="1" i="0" u="none" strike="noStrike" cap="none">
                    <a:solidFill>
                      <a:schemeClr val="tx2"/>
                    </a:solidFill>
                    <a:latin typeface="+mj-lt"/>
                    <a:ea typeface="Montserrat"/>
                    <a:cs typeface="Montserrat"/>
                    <a:sym typeface="Montserrat"/>
                  </a:rPr>
                  <a:t>Customer Surge</a:t>
                </a:r>
                <a:endParaRPr lang="en-GB" sz="1600" b="0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Arial"/>
                </a:endParaRPr>
              </a:p>
            </p:txBody>
          </p:sp>
        </p:grpSp>
      </p:grp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2E4E83AF-6F1B-9756-C339-A60B49B79B7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34236641"/>
              </p:ext>
            </p:extLst>
          </p:nvPr>
        </p:nvGraphicFramePr>
        <p:xfrm>
          <a:off x="944564" y="1940659"/>
          <a:ext cx="6438875" cy="37463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91261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DC45A4-0A7A-1197-B39D-697E09807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004092B6-9349-D93B-CD3D-6058CD4267F2}"/>
              </a:ext>
            </a:extLst>
          </p:cNvPr>
          <p:cNvSpPr/>
          <p:nvPr/>
        </p:nvSpPr>
        <p:spPr bwMode="auto">
          <a:xfrm>
            <a:off x="571500" y="1447800"/>
            <a:ext cx="2551113" cy="4365771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CB28D030-BA0C-71C8-0418-3411F461369C}"/>
              </a:ext>
            </a:extLst>
          </p:cNvPr>
          <p:cNvSpPr/>
          <p:nvPr/>
        </p:nvSpPr>
        <p:spPr bwMode="auto">
          <a:xfrm>
            <a:off x="3404658" y="1447800"/>
            <a:ext cx="2551113" cy="4365771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15" name="Rectangle: Rounded Corners 14">
            <a:extLst>
              <a:ext uri="{FF2B5EF4-FFF2-40B4-BE49-F238E27FC236}">
                <a16:creationId xmlns:a16="http://schemas.microsoft.com/office/drawing/2014/main" id="{7D97C3E9-FCDB-79AB-9D23-19AA6A763738}"/>
              </a:ext>
            </a:extLst>
          </p:cNvPr>
          <p:cNvSpPr/>
          <p:nvPr/>
        </p:nvSpPr>
        <p:spPr bwMode="auto">
          <a:xfrm>
            <a:off x="6237816" y="1447800"/>
            <a:ext cx="2551113" cy="4365771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69722E80-496B-2AB2-31AD-D46826B6861A}"/>
              </a:ext>
            </a:extLst>
          </p:cNvPr>
          <p:cNvSpPr/>
          <p:nvPr/>
        </p:nvSpPr>
        <p:spPr bwMode="auto">
          <a:xfrm>
            <a:off x="9070975" y="1447800"/>
            <a:ext cx="2551113" cy="4365771"/>
          </a:xfrm>
          <a:prstGeom prst="roundRect">
            <a:avLst>
              <a:gd name="adj" fmla="val 9551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6BE5CC-1C80-404B-F618-C89B95F79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Meet Our </a:t>
            </a:r>
            <a:r>
              <a:rPr lang="en-US">
                <a:solidFill>
                  <a:schemeClr val="accent1"/>
                </a:solidFill>
              </a:rPr>
              <a:t>Team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09E2F45-9003-1990-2829-B76A97852F5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FB6CA59-DC10-463F-8122-D117A898FF0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5749875-612F-1D15-4542-029ED3CC13F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0AE96C32-E7D3-8B12-F704-45BDDA9A420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6" name="Google Shape;436;p14">
            <a:extLst>
              <a:ext uri="{FF2B5EF4-FFF2-40B4-BE49-F238E27FC236}">
                <a16:creationId xmlns:a16="http://schemas.microsoft.com/office/drawing/2014/main" id="{4F0119E9-3706-D638-80AD-E2350EFC9ED3}"/>
              </a:ext>
            </a:extLst>
          </p:cNvPr>
          <p:cNvSpPr txBox="1"/>
          <p:nvPr/>
        </p:nvSpPr>
        <p:spPr>
          <a:xfrm>
            <a:off x="837701" y="4115363"/>
            <a:ext cx="2018710" cy="87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Show top skills or wins to build expertise trust.</a:t>
            </a:r>
          </a:p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Add a key success to confirm their track record.</a:t>
            </a:r>
            <a:endParaRPr lang="en-US" sz="1100"/>
          </a:p>
        </p:txBody>
      </p:sp>
      <p:sp>
        <p:nvSpPr>
          <p:cNvPr id="5" name="Google Shape;437;p14">
            <a:extLst>
              <a:ext uri="{FF2B5EF4-FFF2-40B4-BE49-F238E27FC236}">
                <a16:creationId xmlns:a16="http://schemas.microsoft.com/office/drawing/2014/main" id="{E517A2C3-8756-07F8-D428-B0073C60D5A4}"/>
              </a:ext>
            </a:extLst>
          </p:cNvPr>
          <p:cNvSpPr txBox="1"/>
          <p:nvPr/>
        </p:nvSpPr>
        <p:spPr>
          <a:xfrm>
            <a:off x="1389559" y="3429000"/>
            <a:ext cx="9149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770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325"/>
              </a:buClr>
              <a:buSzPts val="1400"/>
              <a:buFont typeface="Montserrat"/>
              <a:buNone/>
            </a:pPr>
            <a:r>
              <a:rPr lang="en-GB" sz="1600" b="1" i="0" u="none" strike="noStrike" cap="none">
                <a:solidFill>
                  <a:schemeClr val="tx2"/>
                </a:solidFill>
                <a:latin typeface="+mj-lt"/>
                <a:ea typeface="Montserrat"/>
                <a:cs typeface="Montserrat"/>
                <a:sym typeface="Montserrat"/>
              </a:rPr>
              <a:t>John Doe</a:t>
            </a:r>
            <a:endParaRPr lang="en-GB" sz="1600" b="0" i="0" u="none" strike="noStrike" cap="none">
              <a:solidFill>
                <a:schemeClr val="tx2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D926BDD-DE9F-87ED-B015-40F841734807}"/>
              </a:ext>
            </a:extLst>
          </p:cNvPr>
          <p:cNvSpPr/>
          <p:nvPr/>
        </p:nvSpPr>
        <p:spPr bwMode="auto">
          <a:xfrm>
            <a:off x="1229987" y="3706876"/>
            <a:ext cx="1234138" cy="2873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vi-VN" sz="1100" i="1">
                <a:solidFill>
                  <a:schemeClr val="accent1"/>
                </a:solidFill>
                <a:ea typeface="Segoe UI" pitchFamily="34" charset="0"/>
                <a:cs typeface="Segoe UI" pitchFamily="34" charset="0"/>
              </a:rPr>
              <a:t>CEO/Founder</a:t>
            </a:r>
            <a:endParaRPr lang="en-US" sz="1100" i="1" dirty="0" err="1">
              <a:solidFill>
                <a:schemeClr val="accent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4" name="Google Shape;436;p14">
            <a:extLst>
              <a:ext uri="{FF2B5EF4-FFF2-40B4-BE49-F238E27FC236}">
                <a16:creationId xmlns:a16="http://schemas.microsoft.com/office/drawing/2014/main" id="{95CE6F68-C18C-5BD4-AA79-9D237A3C3799}"/>
              </a:ext>
            </a:extLst>
          </p:cNvPr>
          <p:cNvSpPr txBox="1"/>
          <p:nvPr/>
        </p:nvSpPr>
        <p:spPr>
          <a:xfrm>
            <a:off x="3670859" y="4115363"/>
            <a:ext cx="2018710" cy="87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Show top skills or wins to build expertise trust.</a:t>
            </a:r>
          </a:p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Add a key success to confirm their track record.</a:t>
            </a:r>
            <a:endParaRPr lang="en-US" sz="1100"/>
          </a:p>
        </p:txBody>
      </p:sp>
      <p:sp>
        <p:nvSpPr>
          <p:cNvPr id="7" name="Google Shape;437;p14">
            <a:extLst>
              <a:ext uri="{FF2B5EF4-FFF2-40B4-BE49-F238E27FC236}">
                <a16:creationId xmlns:a16="http://schemas.microsoft.com/office/drawing/2014/main" id="{F0AEF3D3-34BD-D7DB-F7B1-2D1F3B7AE459}"/>
              </a:ext>
            </a:extLst>
          </p:cNvPr>
          <p:cNvSpPr txBox="1"/>
          <p:nvPr/>
        </p:nvSpPr>
        <p:spPr>
          <a:xfrm>
            <a:off x="4222717" y="3429000"/>
            <a:ext cx="9149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770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325"/>
              </a:buClr>
              <a:buSzPts val="1400"/>
              <a:buFont typeface="Montserrat"/>
              <a:buNone/>
            </a:pPr>
            <a:r>
              <a:rPr lang="en-GB" sz="1600" b="1" i="0" u="none" strike="noStrike" cap="none">
                <a:solidFill>
                  <a:schemeClr val="tx2"/>
                </a:solidFill>
                <a:latin typeface="+mj-lt"/>
                <a:ea typeface="Montserrat"/>
                <a:cs typeface="Montserrat"/>
                <a:sym typeface="Montserrat"/>
              </a:rPr>
              <a:t>John Doe</a:t>
            </a:r>
            <a:endParaRPr lang="en-GB" sz="1600" b="0" i="0" u="none" strike="noStrike" cap="none">
              <a:solidFill>
                <a:schemeClr val="tx2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4FB3B0F-1F2E-B86C-42D1-8C974E46F3EA}"/>
              </a:ext>
            </a:extLst>
          </p:cNvPr>
          <p:cNvSpPr/>
          <p:nvPr/>
        </p:nvSpPr>
        <p:spPr bwMode="auto">
          <a:xfrm>
            <a:off x="4063145" y="3706876"/>
            <a:ext cx="1234138" cy="2873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>
                <a:solidFill>
                  <a:schemeClr val="accent1"/>
                </a:solidFill>
                <a:ea typeface="Segoe UI" pitchFamily="34" charset="0"/>
                <a:cs typeface="Segoe UI" pitchFamily="34" charset="0"/>
              </a:rPr>
              <a:t>Member Title</a:t>
            </a:r>
            <a:endParaRPr lang="en-US" sz="1100" i="1" dirty="0" err="1">
              <a:solidFill>
                <a:schemeClr val="accent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1" name="Google Shape;436;p14">
            <a:extLst>
              <a:ext uri="{FF2B5EF4-FFF2-40B4-BE49-F238E27FC236}">
                <a16:creationId xmlns:a16="http://schemas.microsoft.com/office/drawing/2014/main" id="{ABB4C223-5C7A-3D35-A635-92ABD1E64C74}"/>
              </a:ext>
            </a:extLst>
          </p:cNvPr>
          <p:cNvSpPr txBox="1"/>
          <p:nvPr/>
        </p:nvSpPr>
        <p:spPr>
          <a:xfrm>
            <a:off x="6504017" y="4115363"/>
            <a:ext cx="2018710" cy="87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Show top skills or wins to build expertise trust.</a:t>
            </a:r>
          </a:p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Add a key success to confirm their track record.</a:t>
            </a:r>
            <a:endParaRPr lang="en-US" sz="1100"/>
          </a:p>
        </p:txBody>
      </p:sp>
      <p:sp>
        <p:nvSpPr>
          <p:cNvPr id="12" name="Google Shape;437;p14">
            <a:extLst>
              <a:ext uri="{FF2B5EF4-FFF2-40B4-BE49-F238E27FC236}">
                <a16:creationId xmlns:a16="http://schemas.microsoft.com/office/drawing/2014/main" id="{670F5ABE-99A4-D62C-0CFA-57A6730C0D28}"/>
              </a:ext>
            </a:extLst>
          </p:cNvPr>
          <p:cNvSpPr txBox="1"/>
          <p:nvPr/>
        </p:nvSpPr>
        <p:spPr>
          <a:xfrm>
            <a:off x="7055875" y="3429000"/>
            <a:ext cx="9149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770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325"/>
              </a:buClr>
              <a:buSzPts val="1400"/>
              <a:buFont typeface="Montserrat"/>
              <a:buNone/>
            </a:pPr>
            <a:r>
              <a:rPr lang="en-GB" sz="1600" b="1" i="0" u="none" strike="noStrike" cap="none">
                <a:solidFill>
                  <a:schemeClr val="tx2"/>
                </a:solidFill>
                <a:latin typeface="+mj-lt"/>
                <a:ea typeface="Montserrat"/>
                <a:cs typeface="Montserrat"/>
                <a:sym typeface="Montserrat"/>
              </a:rPr>
              <a:t>John Doe</a:t>
            </a:r>
            <a:endParaRPr lang="en-GB" sz="1600" b="0" i="0" u="none" strike="noStrike" cap="none">
              <a:solidFill>
                <a:schemeClr val="tx2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AA22F6-2C5E-7E89-CBA0-1D6C07CF5524}"/>
              </a:ext>
            </a:extLst>
          </p:cNvPr>
          <p:cNvSpPr/>
          <p:nvPr/>
        </p:nvSpPr>
        <p:spPr bwMode="auto">
          <a:xfrm>
            <a:off x="6896303" y="3706876"/>
            <a:ext cx="1234138" cy="2873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>
                <a:solidFill>
                  <a:schemeClr val="accent1"/>
                </a:solidFill>
                <a:ea typeface="Segoe UI" pitchFamily="34" charset="0"/>
                <a:cs typeface="Segoe UI" pitchFamily="34" charset="0"/>
              </a:rPr>
              <a:t>Member Title</a:t>
            </a:r>
            <a:endParaRPr lang="en-US" sz="1100" i="1" dirty="0" err="1">
              <a:solidFill>
                <a:schemeClr val="accent1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4" name="Google Shape;436;p14">
            <a:extLst>
              <a:ext uri="{FF2B5EF4-FFF2-40B4-BE49-F238E27FC236}">
                <a16:creationId xmlns:a16="http://schemas.microsoft.com/office/drawing/2014/main" id="{D5CAC81F-0C14-295B-2970-40BE4B8F9D9F}"/>
              </a:ext>
            </a:extLst>
          </p:cNvPr>
          <p:cNvSpPr txBox="1"/>
          <p:nvPr/>
        </p:nvSpPr>
        <p:spPr>
          <a:xfrm>
            <a:off x="9337176" y="4115363"/>
            <a:ext cx="2018710" cy="87395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Show top skills or wins to build expertise trust.</a:t>
            </a:r>
          </a:p>
          <a:p>
            <a:pPr marL="182880" indent="-182880" algn="ctr">
              <a:spcBef>
                <a:spcPts val="600"/>
              </a:spcBef>
              <a:buClr>
                <a:schemeClr val="accent1"/>
              </a:buClr>
            </a:pPr>
            <a:r>
              <a:rPr lang="en-US" sz="1100">
                <a:solidFill>
                  <a:schemeClr val="tx1"/>
                </a:solidFill>
              </a:rPr>
              <a:t>Add a key success to confirm their track record.</a:t>
            </a:r>
            <a:endParaRPr lang="en-US" sz="1100"/>
          </a:p>
        </p:txBody>
      </p:sp>
      <p:sp>
        <p:nvSpPr>
          <p:cNvPr id="16" name="Google Shape;437;p14">
            <a:extLst>
              <a:ext uri="{FF2B5EF4-FFF2-40B4-BE49-F238E27FC236}">
                <a16:creationId xmlns:a16="http://schemas.microsoft.com/office/drawing/2014/main" id="{E00FA1F0-AD45-363F-0300-18317E82F185}"/>
              </a:ext>
            </a:extLst>
          </p:cNvPr>
          <p:cNvSpPr txBox="1"/>
          <p:nvPr/>
        </p:nvSpPr>
        <p:spPr>
          <a:xfrm>
            <a:off x="9889034" y="3429000"/>
            <a:ext cx="914994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none" lIns="0" tIns="0" rIns="0" bIns="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770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1325"/>
              </a:buClr>
              <a:buSzPts val="1400"/>
              <a:buFont typeface="Montserrat"/>
              <a:buNone/>
            </a:pPr>
            <a:r>
              <a:rPr lang="en-GB" sz="1600" b="1" i="0" u="none" strike="noStrike" cap="none">
                <a:solidFill>
                  <a:schemeClr val="tx2"/>
                </a:solidFill>
                <a:latin typeface="+mj-lt"/>
                <a:ea typeface="Montserrat"/>
                <a:cs typeface="Montserrat"/>
                <a:sym typeface="Montserrat"/>
              </a:rPr>
              <a:t>John Doe</a:t>
            </a:r>
            <a:endParaRPr lang="en-GB" sz="1600" b="0" i="0" u="none" strike="noStrike" cap="none">
              <a:solidFill>
                <a:schemeClr val="tx2"/>
              </a:solidFill>
              <a:latin typeface="+mj-lt"/>
              <a:ea typeface="Arial"/>
              <a:cs typeface="Arial"/>
              <a:sym typeface="Arial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679E2E-FD86-94BD-E444-650180721CFB}"/>
              </a:ext>
            </a:extLst>
          </p:cNvPr>
          <p:cNvSpPr/>
          <p:nvPr/>
        </p:nvSpPr>
        <p:spPr bwMode="auto">
          <a:xfrm>
            <a:off x="9729462" y="3706876"/>
            <a:ext cx="1234138" cy="28738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r>
              <a:rPr lang="en-US" sz="1100" i="1">
                <a:solidFill>
                  <a:schemeClr val="accent1"/>
                </a:solidFill>
                <a:ea typeface="Segoe UI" pitchFamily="34" charset="0"/>
                <a:cs typeface="Segoe UI" pitchFamily="34" charset="0"/>
              </a:rPr>
              <a:t>Member Title</a:t>
            </a:r>
            <a:endParaRPr lang="en-US" sz="1100" i="1" dirty="0" err="1">
              <a:solidFill>
                <a:schemeClr val="accent1"/>
              </a:solidFill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F5BAE47D-4EFE-A256-B85F-DC8010646A13}"/>
              </a:ext>
            </a:extLst>
          </p:cNvPr>
          <p:cNvGrpSpPr/>
          <p:nvPr/>
        </p:nvGrpSpPr>
        <p:grpSpPr>
          <a:xfrm>
            <a:off x="1361143" y="5221490"/>
            <a:ext cx="971827" cy="251039"/>
            <a:chOff x="1389559" y="5221490"/>
            <a:chExt cx="971827" cy="251039"/>
          </a:xfrm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E07771A8-5434-DECE-4C20-68B69704067E}"/>
                </a:ext>
              </a:extLst>
            </p:cNvPr>
            <p:cNvSpPr/>
            <p:nvPr/>
          </p:nvSpPr>
          <p:spPr bwMode="auto">
            <a:xfrm>
              <a:off x="1389559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EA6F043F-D5E9-D4C6-8DE0-715C47B7743C}"/>
                </a:ext>
              </a:extLst>
            </p:cNvPr>
            <p:cNvSpPr/>
            <p:nvPr/>
          </p:nvSpPr>
          <p:spPr bwMode="auto">
            <a:xfrm>
              <a:off x="1749953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0697128-D78A-ACD5-FA16-36492E1613A2}"/>
                </a:ext>
              </a:extLst>
            </p:cNvPr>
            <p:cNvSpPr/>
            <p:nvPr/>
          </p:nvSpPr>
          <p:spPr bwMode="auto">
            <a:xfrm>
              <a:off x="2110347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8" name="Graphic 34">
              <a:extLst>
                <a:ext uri="{FF2B5EF4-FFF2-40B4-BE49-F238E27FC236}">
                  <a16:creationId xmlns:a16="http://schemas.microsoft.com/office/drawing/2014/main" id="{59D3FAC6-7DC6-82AC-37BB-3826ACDD9A10}"/>
                </a:ext>
              </a:extLst>
            </p:cNvPr>
            <p:cNvGrpSpPr/>
            <p:nvPr/>
          </p:nvGrpSpPr>
          <p:grpSpPr>
            <a:xfrm>
              <a:off x="1826557" y="5292378"/>
              <a:ext cx="109660" cy="109263"/>
              <a:chOff x="2856547" y="5529966"/>
              <a:chExt cx="262889" cy="261937"/>
            </a:xfrm>
            <a:solidFill>
              <a:schemeClr val="bg1"/>
            </a:solidFill>
          </p:grpSpPr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96B98CF0-DF68-7E79-30DA-22D17A3EFFB6}"/>
                  </a:ext>
                </a:extLst>
              </p:cNvPr>
              <p:cNvSpPr/>
              <p:nvPr/>
            </p:nvSpPr>
            <p:spPr>
              <a:xfrm>
                <a:off x="3042285" y="5576638"/>
                <a:ext cx="30479" cy="30480"/>
              </a:xfrm>
              <a:custGeom>
                <a:avLst/>
                <a:gdLst>
                  <a:gd name="connsiteX0" fmla="*/ 15240 w 30479"/>
                  <a:gd name="connsiteY0" fmla="*/ 0 h 30480"/>
                  <a:gd name="connsiteX1" fmla="*/ 0 w 30479"/>
                  <a:gd name="connsiteY1" fmla="*/ 15240 h 30480"/>
                  <a:gd name="connsiteX2" fmla="*/ 15240 w 30479"/>
                  <a:gd name="connsiteY2" fmla="*/ 30480 h 30480"/>
                  <a:gd name="connsiteX3" fmla="*/ 30480 w 30479"/>
                  <a:gd name="connsiteY3" fmla="*/ 15240 h 30480"/>
                  <a:gd name="connsiteX4" fmla="*/ 15240 w 30479"/>
                  <a:gd name="connsiteY4" fmla="*/ 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30480">
                    <a:moveTo>
                      <a:pt x="15240" y="0"/>
                    </a:moveTo>
                    <a:cubicBezTo>
                      <a:pt x="6667" y="0"/>
                      <a:pt x="0" y="6667"/>
                      <a:pt x="0" y="15240"/>
                    </a:cubicBezTo>
                    <a:cubicBezTo>
                      <a:pt x="0" y="23812"/>
                      <a:pt x="6667" y="30480"/>
                      <a:pt x="15240" y="30480"/>
                    </a:cubicBezTo>
                    <a:cubicBezTo>
                      <a:pt x="23813" y="30480"/>
                      <a:pt x="30480" y="23812"/>
                      <a:pt x="30480" y="15240"/>
                    </a:cubicBezTo>
                    <a:cubicBezTo>
                      <a:pt x="30480" y="6667"/>
                      <a:pt x="2381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A1663FF9-78B0-6EB1-0630-C07CC4B84ED6}"/>
                  </a:ext>
                </a:extLst>
              </p:cNvPr>
              <p:cNvSpPr/>
              <p:nvPr/>
            </p:nvSpPr>
            <p:spPr>
              <a:xfrm>
                <a:off x="2924175" y="5596641"/>
                <a:ext cx="129539" cy="129540"/>
              </a:xfrm>
              <a:custGeom>
                <a:avLst/>
                <a:gdLst>
                  <a:gd name="connsiteX0" fmla="*/ 64770 w 129539"/>
                  <a:gd name="connsiteY0" fmla="*/ 0 h 129540"/>
                  <a:gd name="connsiteX1" fmla="*/ 0 w 129539"/>
                  <a:gd name="connsiteY1" fmla="*/ 64770 h 129540"/>
                  <a:gd name="connsiteX2" fmla="*/ 64770 w 129539"/>
                  <a:gd name="connsiteY2" fmla="*/ 129540 h 129540"/>
                  <a:gd name="connsiteX3" fmla="*/ 129540 w 129539"/>
                  <a:gd name="connsiteY3" fmla="*/ 64770 h 129540"/>
                  <a:gd name="connsiteX4" fmla="*/ 64770 w 129539"/>
                  <a:gd name="connsiteY4" fmla="*/ 0 h 129540"/>
                  <a:gd name="connsiteX5" fmla="*/ 64770 w 129539"/>
                  <a:gd name="connsiteY5" fmla="*/ 105728 h 129540"/>
                  <a:gd name="connsiteX6" fmla="*/ 23813 w 129539"/>
                  <a:gd name="connsiteY6" fmla="*/ 64770 h 129540"/>
                  <a:gd name="connsiteX7" fmla="*/ 64770 w 129539"/>
                  <a:gd name="connsiteY7" fmla="*/ 23813 h 129540"/>
                  <a:gd name="connsiteX8" fmla="*/ 105727 w 129539"/>
                  <a:gd name="connsiteY8" fmla="*/ 64770 h 129540"/>
                  <a:gd name="connsiteX9" fmla="*/ 64770 w 129539"/>
                  <a:gd name="connsiteY9" fmla="*/ 10572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39" h="129540">
                    <a:moveTo>
                      <a:pt x="64770" y="0"/>
                    </a:moveTo>
                    <a:cubicBezTo>
                      <a:pt x="29527" y="0"/>
                      <a:pt x="0" y="28575"/>
                      <a:pt x="0" y="64770"/>
                    </a:cubicBezTo>
                    <a:cubicBezTo>
                      <a:pt x="0" y="100013"/>
                      <a:pt x="28575" y="129540"/>
                      <a:pt x="64770" y="129540"/>
                    </a:cubicBezTo>
                    <a:cubicBezTo>
                      <a:pt x="100013" y="129540"/>
                      <a:pt x="129540" y="100965"/>
                      <a:pt x="129540" y="64770"/>
                    </a:cubicBezTo>
                    <a:cubicBezTo>
                      <a:pt x="129540" y="28575"/>
                      <a:pt x="100965" y="0"/>
                      <a:pt x="64770" y="0"/>
                    </a:cubicBezTo>
                    <a:close/>
                    <a:moveTo>
                      <a:pt x="64770" y="105728"/>
                    </a:moveTo>
                    <a:cubicBezTo>
                      <a:pt x="41910" y="105728"/>
                      <a:pt x="23813" y="87630"/>
                      <a:pt x="23813" y="64770"/>
                    </a:cubicBezTo>
                    <a:cubicBezTo>
                      <a:pt x="23813" y="41910"/>
                      <a:pt x="41910" y="23813"/>
                      <a:pt x="64770" y="23813"/>
                    </a:cubicBezTo>
                    <a:cubicBezTo>
                      <a:pt x="87630" y="23813"/>
                      <a:pt x="105727" y="41910"/>
                      <a:pt x="105727" y="64770"/>
                    </a:cubicBezTo>
                    <a:cubicBezTo>
                      <a:pt x="106680" y="86678"/>
                      <a:pt x="87630" y="105728"/>
                      <a:pt x="64770" y="1057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C2F0EF1E-2B5A-0230-3375-CD02641A0D2F}"/>
                  </a:ext>
                </a:extLst>
              </p:cNvPr>
              <p:cNvSpPr/>
              <p:nvPr/>
            </p:nvSpPr>
            <p:spPr>
              <a:xfrm>
                <a:off x="2856547" y="5529966"/>
                <a:ext cx="262889" cy="261937"/>
              </a:xfrm>
              <a:custGeom>
                <a:avLst/>
                <a:gdLst>
                  <a:gd name="connsiteX0" fmla="*/ 183832 w 262889"/>
                  <a:gd name="connsiteY0" fmla="*/ 261938 h 261937"/>
                  <a:gd name="connsiteX1" fmla="*/ 79057 w 262889"/>
                  <a:gd name="connsiteY1" fmla="*/ 261938 h 261937"/>
                  <a:gd name="connsiteX2" fmla="*/ 0 w 262889"/>
                  <a:gd name="connsiteY2" fmla="*/ 182880 h 261937"/>
                  <a:gd name="connsiteX3" fmla="*/ 0 w 262889"/>
                  <a:gd name="connsiteY3" fmla="*/ 78105 h 261937"/>
                  <a:gd name="connsiteX4" fmla="*/ 79057 w 262889"/>
                  <a:gd name="connsiteY4" fmla="*/ 0 h 261937"/>
                  <a:gd name="connsiteX5" fmla="*/ 183832 w 262889"/>
                  <a:gd name="connsiteY5" fmla="*/ 0 h 261937"/>
                  <a:gd name="connsiteX6" fmla="*/ 262890 w 262889"/>
                  <a:gd name="connsiteY6" fmla="*/ 79058 h 261937"/>
                  <a:gd name="connsiteX7" fmla="*/ 262890 w 262889"/>
                  <a:gd name="connsiteY7" fmla="*/ 183833 h 261937"/>
                  <a:gd name="connsiteX8" fmla="*/ 183832 w 262889"/>
                  <a:gd name="connsiteY8" fmla="*/ 261938 h 261937"/>
                  <a:gd name="connsiteX9" fmla="*/ 79057 w 262889"/>
                  <a:gd name="connsiteY9" fmla="*/ 24765 h 261937"/>
                  <a:gd name="connsiteX10" fmla="*/ 24765 w 262889"/>
                  <a:gd name="connsiteY10" fmla="*/ 79058 h 261937"/>
                  <a:gd name="connsiteX11" fmla="*/ 24765 w 262889"/>
                  <a:gd name="connsiteY11" fmla="*/ 183833 h 261937"/>
                  <a:gd name="connsiteX12" fmla="*/ 79057 w 262889"/>
                  <a:gd name="connsiteY12" fmla="*/ 238125 h 261937"/>
                  <a:gd name="connsiteX13" fmla="*/ 183832 w 262889"/>
                  <a:gd name="connsiteY13" fmla="*/ 238125 h 261937"/>
                  <a:gd name="connsiteX14" fmla="*/ 238125 w 262889"/>
                  <a:gd name="connsiteY14" fmla="*/ 183833 h 261937"/>
                  <a:gd name="connsiteX15" fmla="*/ 238125 w 262889"/>
                  <a:gd name="connsiteY15" fmla="*/ 79058 h 261937"/>
                  <a:gd name="connsiteX16" fmla="*/ 183832 w 262889"/>
                  <a:gd name="connsiteY16" fmla="*/ 24765 h 261937"/>
                  <a:gd name="connsiteX17" fmla="*/ 79057 w 262889"/>
                  <a:gd name="connsiteY17" fmla="*/ 24765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2889" h="261937">
                    <a:moveTo>
                      <a:pt x="183832" y="261938"/>
                    </a:moveTo>
                    <a:lnTo>
                      <a:pt x="79057" y="261938"/>
                    </a:lnTo>
                    <a:cubicBezTo>
                      <a:pt x="35242" y="261938"/>
                      <a:pt x="0" y="226695"/>
                      <a:pt x="0" y="182880"/>
                    </a:cubicBezTo>
                    <a:lnTo>
                      <a:pt x="0" y="78105"/>
                    </a:lnTo>
                    <a:cubicBezTo>
                      <a:pt x="952" y="35243"/>
                      <a:pt x="36195" y="0"/>
                      <a:pt x="79057" y="0"/>
                    </a:cubicBezTo>
                    <a:lnTo>
                      <a:pt x="183832" y="0"/>
                    </a:lnTo>
                    <a:cubicBezTo>
                      <a:pt x="227648" y="0"/>
                      <a:pt x="262890" y="35243"/>
                      <a:pt x="262890" y="79058"/>
                    </a:cubicBezTo>
                    <a:lnTo>
                      <a:pt x="262890" y="183833"/>
                    </a:lnTo>
                    <a:cubicBezTo>
                      <a:pt x="262890" y="226695"/>
                      <a:pt x="227648" y="261938"/>
                      <a:pt x="183832" y="261938"/>
                    </a:cubicBezTo>
                    <a:close/>
                    <a:moveTo>
                      <a:pt x="79057" y="24765"/>
                    </a:moveTo>
                    <a:cubicBezTo>
                      <a:pt x="49530" y="24765"/>
                      <a:pt x="24765" y="48578"/>
                      <a:pt x="24765" y="79058"/>
                    </a:cubicBezTo>
                    <a:lnTo>
                      <a:pt x="24765" y="183833"/>
                    </a:lnTo>
                    <a:cubicBezTo>
                      <a:pt x="24765" y="213360"/>
                      <a:pt x="48577" y="238125"/>
                      <a:pt x="79057" y="238125"/>
                    </a:cubicBezTo>
                    <a:lnTo>
                      <a:pt x="183832" y="238125"/>
                    </a:lnTo>
                    <a:cubicBezTo>
                      <a:pt x="213360" y="238125"/>
                      <a:pt x="238125" y="214313"/>
                      <a:pt x="238125" y="183833"/>
                    </a:cubicBezTo>
                    <a:lnTo>
                      <a:pt x="238125" y="79058"/>
                    </a:lnTo>
                    <a:cubicBezTo>
                      <a:pt x="238125" y="49530"/>
                      <a:pt x="214313" y="24765"/>
                      <a:pt x="183832" y="24765"/>
                    </a:cubicBezTo>
                    <a:lnTo>
                      <a:pt x="79057" y="24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9" name="Freeform: Shape 38">
              <a:extLst>
                <a:ext uri="{FF2B5EF4-FFF2-40B4-BE49-F238E27FC236}">
                  <a16:creationId xmlns:a16="http://schemas.microsoft.com/office/drawing/2014/main" id="{2B711D44-A0F9-2217-4BE9-A77FD5D42474}"/>
                </a:ext>
              </a:extLst>
            </p:cNvPr>
            <p:cNvSpPr/>
            <p:nvPr/>
          </p:nvSpPr>
          <p:spPr>
            <a:xfrm>
              <a:off x="1483690" y="5288206"/>
              <a:ext cx="62777" cy="117607"/>
            </a:xfrm>
            <a:custGeom>
              <a:avLst/>
              <a:gdLst>
                <a:gd name="connsiteX0" fmla="*/ 100013 w 150495"/>
                <a:gd name="connsiteY0" fmla="*/ 281940 h 281940"/>
                <a:gd name="connsiteX1" fmla="*/ 100013 w 150495"/>
                <a:gd name="connsiteY1" fmla="*/ 159068 h 281940"/>
                <a:gd name="connsiteX2" fmla="*/ 140970 w 150495"/>
                <a:gd name="connsiteY2" fmla="*/ 159068 h 281940"/>
                <a:gd name="connsiteX3" fmla="*/ 148590 w 150495"/>
                <a:gd name="connsiteY3" fmla="*/ 108585 h 281940"/>
                <a:gd name="connsiteX4" fmla="*/ 100013 w 150495"/>
                <a:gd name="connsiteY4" fmla="*/ 108585 h 281940"/>
                <a:gd name="connsiteX5" fmla="*/ 100013 w 150495"/>
                <a:gd name="connsiteY5" fmla="*/ 75248 h 281940"/>
                <a:gd name="connsiteX6" fmla="*/ 128588 w 150495"/>
                <a:gd name="connsiteY6" fmla="*/ 47625 h 281940"/>
                <a:gd name="connsiteX7" fmla="*/ 150495 w 150495"/>
                <a:gd name="connsiteY7" fmla="*/ 47625 h 281940"/>
                <a:gd name="connsiteX8" fmla="*/ 150495 w 150495"/>
                <a:gd name="connsiteY8" fmla="*/ 3810 h 281940"/>
                <a:gd name="connsiteX9" fmla="*/ 111443 w 150495"/>
                <a:gd name="connsiteY9" fmla="*/ 0 h 281940"/>
                <a:gd name="connsiteX10" fmla="*/ 44768 w 150495"/>
                <a:gd name="connsiteY10" fmla="*/ 68580 h 281940"/>
                <a:gd name="connsiteX11" fmla="*/ 44768 w 150495"/>
                <a:gd name="connsiteY11" fmla="*/ 107633 h 281940"/>
                <a:gd name="connsiteX12" fmla="*/ 0 w 150495"/>
                <a:gd name="connsiteY12" fmla="*/ 107633 h 281940"/>
                <a:gd name="connsiteX13" fmla="*/ 0 w 150495"/>
                <a:gd name="connsiteY13" fmla="*/ 158115 h 281940"/>
                <a:gd name="connsiteX14" fmla="*/ 44768 w 150495"/>
                <a:gd name="connsiteY14" fmla="*/ 158115 h 281940"/>
                <a:gd name="connsiteX15" fmla="*/ 44768 w 150495"/>
                <a:gd name="connsiteY15" fmla="*/ 280988 h 281940"/>
                <a:gd name="connsiteX16" fmla="*/ 100013 w 150495"/>
                <a:gd name="connsiteY16" fmla="*/ 280988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5" h="281940">
                  <a:moveTo>
                    <a:pt x="100013" y="281940"/>
                  </a:moveTo>
                  <a:lnTo>
                    <a:pt x="100013" y="159068"/>
                  </a:lnTo>
                  <a:lnTo>
                    <a:pt x="140970" y="159068"/>
                  </a:lnTo>
                  <a:lnTo>
                    <a:pt x="148590" y="108585"/>
                  </a:lnTo>
                  <a:lnTo>
                    <a:pt x="100013" y="108585"/>
                  </a:lnTo>
                  <a:lnTo>
                    <a:pt x="100013" y="75248"/>
                  </a:lnTo>
                  <a:cubicBezTo>
                    <a:pt x="100013" y="60960"/>
                    <a:pt x="106680" y="47625"/>
                    <a:pt x="128588" y="47625"/>
                  </a:cubicBezTo>
                  <a:lnTo>
                    <a:pt x="150495" y="47625"/>
                  </a:lnTo>
                  <a:lnTo>
                    <a:pt x="150495" y="3810"/>
                  </a:lnTo>
                  <a:cubicBezTo>
                    <a:pt x="150495" y="3810"/>
                    <a:pt x="130493" y="0"/>
                    <a:pt x="111443" y="0"/>
                  </a:cubicBezTo>
                  <a:cubicBezTo>
                    <a:pt x="71438" y="0"/>
                    <a:pt x="44768" y="24765"/>
                    <a:pt x="44768" y="68580"/>
                  </a:cubicBezTo>
                  <a:lnTo>
                    <a:pt x="44768" y="107633"/>
                  </a:lnTo>
                  <a:lnTo>
                    <a:pt x="0" y="107633"/>
                  </a:lnTo>
                  <a:lnTo>
                    <a:pt x="0" y="158115"/>
                  </a:lnTo>
                  <a:lnTo>
                    <a:pt x="44768" y="158115"/>
                  </a:lnTo>
                  <a:lnTo>
                    <a:pt x="44768" y="280988"/>
                  </a:lnTo>
                  <a:lnTo>
                    <a:pt x="100013" y="2809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0" name="Freeform: Shape 39">
              <a:extLst>
                <a:ext uri="{FF2B5EF4-FFF2-40B4-BE49-F238E27FC236}">
                  <a16:creationId xmlns:a16="http://schemas.microsoft.com/office/drawing/2014/main" id="{AC547011-9776-AE35-5321-C9B84E212FE6}"/>
                </a:ext>
              </a:extLst>
            </p:cNvPr>
            <p:cNvSpPr/>
            <p:nvPr/>
          </p:nvSpPr>
          <p:spPr>
            <a:xfrm>
              <a:off x="2189976" y="5300126"/>
              <a:ext cx="91781" cy="93767"/>
            </a:xfrm>
            <a:custGeom>
              <a:avLst/>
              <a:gdLst>
                <a:gd name="connsiteX0" fmla="*/ 130492 w 220027"/>
                <a:gd name="connsiteY0" fmla="*/ 95250 h 224789"/>
                <a:gd name="connsiteX1" fmla="*/ 212408 w 220027"/>
                <a:gd name="connsiteY1" fmla="*/ 0 h 224789"/>
                <a:gd name="connsiteX2" fmla="*/ 193358 w 220027"/>
                <a:gd name="connsiteY2" fmla="*/ 0 h 224789"/>
                <a:gd name="connsiteX3" fmla="*/ 121920 w 220027"/>
                <a:gd name="connsiteY3" fmla="*/ 82868 h 224789"/>
                <a:gd name="connsiteX4" fmla="*/ 64770 w 220027"/>
                <a:gd name="connsiteY4" fmla="*/ 0 h 224789"/>
                <a:gd name="connsiteX5" fmla="*/ 0 w 220027"/>
                <a:gd name="connsiteY5" fmla="*/ 0 h 224789"/>
                <a:gd name="connsiteX6" fmla="*/ 85725 w 220027"/>
                <a:gd name="connsiteY6" fmla="*/ 124778 h 224789"/>
                <a:gd name="connsiteX7" fmla="*/ 0 w 220027"/>
                <a:gd name="connsiteY7" fmla="*/ 224790 h 224789"/>
                <a:gd name="connsiteX8" fmla="*/ 19050 w 220027"/>
                <a:gd name="connsiteY8" fmla="*/ 224790 h 224789"/>
                <a:gd name="connsiteX9" fmla="*/ 94298 w 220027"/>
                <a:gd name="connsiteY9" fmla="*/ 137160 h 224789"/>
                <a:gd name="connsiteX10" fmla="*/ 154305 w 220027"/>
                <a:gd name="connsiteY10" fmla="*/ 224790 h 224789"/>
                <a:gd name="connsiteX11" fmla="*/ 220028 w 220027"/>
                <a:gd name="connsiteY11" fmla="*/ 224790 h 224789"/>
                <a:gd name="connsiteX12" fmla="*/ 130492 w 220027"/>
                <a:gd name="connsiteY12" fmla="*/ 95250 h 224789"/>
                <a:gd name="connsiteX13" fmla="*/ 130492 w 220027"/>
                <a:gd name="connsiteY13" fmla="*/ 95250 h 224789"/>
                <a:gd name="connsiteX14" fmla="*/ 103823 w 220027"/>
                <a:gd name="connsiteY14" fmla="*/ 126683 h 224789"/>
                <a:gd name="connsiteX15" fmla="*/ 95250 w 220027"/>
                <a:gd name="connsiteY15" fmla="*/ 114300 h 224789"/>
                <a:gd name="connsiteX16" fmla="*/ 25717 w 220027"/>
                <a:gd name="connsiteY16" fmla="*/ 15240 h 224789"/>
                <a:gd name="connsiteX17" fmla="*/ 55245 w 220027"/>
                <a:gd name="connsiteY17" fmla="*/ 15240 h 224789"/>
                <a:gd name="connsiteX18" fmla="*/ 111442 w 220027"/>
                <a:gd name="connsiteY18" fmla="*/ 95250 h 224789"/>
                <a:gd name="connsiteX19" fmla="*/ 120015 w 220027"/>
                <a:gd name="connsiteY19" fmla="*/ 107633 h 224789"/>
                <a:gd name="connsiteX20" fmla="*/ 192405 w 220027"/>
                <a:gd name="connsiteY20" fmla="*/ 211455 h 224789"/>
                <a:gd name="connsiteX21" fmla="*/ 162878 w 220027"/>
                <a:gd name="connsiteY21" fmla="*/ 211455 h 224789"/>
                <a:gd name="connsiteX22" fmla="*/ 103823 w 220027"/>
                <a:gd name="connsiteY22" fmla="*/ 126683 h 224789"/>
                <a:gd name="connsiteX23" fmla="*/ 103823 w 220027"/>
                <a:gd name="connsiteY23" fmla="*/ 126683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0027" h="224789">
                  <a:moveTo>
                    <a:pt x="130492" y="95250"/>
                  </a:moveTo>
                  <a:lnTo>
                    <a:pt x="212408" y="0"/>
                  </a:lnTo>
                  <a:lnTo>
                    <a:pt x="193358" y="0"/>
                  </a:lnTo>
                  <a:lnTo>
                    <a:pt x="121920" y="82868"/>
                  </a:lnTo>
                  <a:lnTo>
                    <a:pt x="64770" y="0"/>
                  </a:lnTo>
                  <a:lnTo>
                    <a:pt x="0" y="0"/>
                  </a:lnTo>
                  <a:lnTo>
                    <a:pt x="85725" y="124778"/>
                  </a:lnTo>
                  <a:lnTo>
                    <a:pt x="0" y="224790"/>
                  </a:lnTo>
                  <a:lnTo>
                    <a:pt x="19050" y="224790"/>
                  </a:lnTo>
                  <a:lnTo>
                    <a:pt x="94298" y="137160"/>
                  </a:lnTo>
                  <a:lnTo>
                    <a:pt x="154305" y="224790"/>
                  </a:lnTo>
                  <a:lnTo>
                    <a:pt x="220028" y="224790"/>
                  </a:lnTo>
                  <a:lnTo>
                    <a:pt x="130492" y="95250"/>
                  </a:lnTo>
                  <a:lnTo>
                    <a:pt x="130492" y="95250"/>
                  </a:lnTo>
                  <a:close/>
                  <a:moveTo>
                    <a:pt x="103823" y="126683"/>
                  </a:moveTo>
                  <a:lnTo>
                    <a:pt x="95250" y="114300"/>
                  </a:lnTo>
                  <a:lnTo>
                    <a:pt x="25717" y="15240"/>
                  </a:lnTo>
                  <a:lnTo>
                    <a:pt x="55245" y="15240"/>
                  </a:lnTo>
                  <a:lnTo>
                    <a:pt x="111442" y="95250"/>
                  </a:lnTo>
                  <a:lnTo>
                    <a:pt x="120015" y="107633"/>
                  </a:lnTo>
                  <a:lnTo>
                    <a:pt x="192405" y="211455"/>
                  </a:lnTo>
                  <a:lnTo>
                    <a:pt x="162878" y="211455"/>
                  </a:lnTo>
                  <a:lnTo>
                    <a:pt x="103823" y="126683"/>
                  </a:lnTo>
                  <a:lnTo>
                    <a:pt x="103823" y="12668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49" name="Group 48">
            <a:extLst>
              <a:ext uri="{FF2B5EF4-FFF2-40B4-BE49-F238E27FC236}">
                <a16:creationId xmlns:a16="http://schemas.microsoft.com/office/drawing/2014/main" id="{36DA3A5E-1CA5-6C9E-7052-CA052944DD9B}"/>
              </a:ext>
            </a:extLst>
          </p:cNvPr>
          <p:cNvGrpSpPr/>
          <p:nvPr/>
        </p:nvGrpSpPr>
        <p:grpSpPr>
          <a:xfrm>
            <a:off x="4194301" y="5221490"/>
            <a:ext cx="971827" cy="251039"/>
            <a:chOff x="1389559" y="5221490"/>
            <a:chExt cx="971827" cy="251039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EA779DB9-B635-74A4-4C07-47DD701802FD}"/>
                </a:ext>
              </a:extLst>
            </p:cNvPr>
            <p:cNvSpPr/>
            <p:nvPr/>
          </p:nvSpPr>
          <p:spPr bwMode="auto">
            <a:xfrm>
              <a:off x="1389559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0899C578-89F8-B391-7631-7536CE43FE38}"/>
                </a:ext>
              </a:extLst>
            </p:cNvPr>
            <p:cNvSpPr/>
            <p:nvPr/>
          </p:nvSpPr>
          <p:spPr bwMode="auto">
            <a:xfrm>
              <a:off x="1749953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55D64F1C-EF6D-12B3-852B-DA524E9B607B}"/>
                </a:ext>
              </a:extLst>
            </p:cNvPr>
            <p:cNvSpPr/>
            <p:nvPr/>
          </p:nvSpPr>
          <p:spPr bwMode="auto">
            <a:xfrm>
              <a:off x="2110347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54" name="Graphic 34">
              <a:extLst>
                <a:ext uri="{FF2B5EF4-FFF2-40B4-BE49-F238E27FC236}">
                  <a16:creationId xmlns:a16="http://schemas.microsoft.com/office/drawing/2014/main" id="{5F4E62FE-A28F-EFC2-46A3-54F6D392D166}"/>
                </a:ext>
              </a:extLst>
            </p:cNvPr>
            <p:cNvGrpSpPr/>
            <p:nvPr/>
          </p:nvGrpSpPr>
          <p:grpSpPr>
            <a:xfrm>
              <a:off x="1826557" y="5292378"/>
              <a:ext cx="109660" cy="109263"/>
              <a:chOff x="2856547" y="5529966"/>
              <a:chExt cx="262889" cy="261937"/>
            </a:xfrm>
            <a:solidFill>
              <a:schemeClr val="bg1"/>
            </a:solidFill>
          </p:grpSpPr>
          <p:sp>
            <p:nvSpPr>
              <p:cNvPr id="58" name="Freeform: Shape 57">
                <a:extLst>
                  <a:ext uri="{FF2B5EF4-FFF2-40B4-BE49-F238E27FC236}">
                    <a16:creationId xmlns:a16="http://schemas.microsoft.com/office/drawing/2014/main" id="{6BB91439-15EA-4544-72D0-0748D8CD0971}"/>
                  </a:ext>
                </a:extLst>
              </p:cNvPr>
              <p:cNvSpPr/>
              <p:nvPr/>
            </p:nvSpPr>
            <p:spPr>
              <a:xfrm>
                <a:off x="3042285" y="5576638"/>
                <a:ext cx="30479" cy="30480"/>
              </a:xfrm>
              <a:custGeom>
                <a:avLst/>
                <a:gdLst>
                  <a:gd name="connsiteX0" fmla="*/ 15240 w 30479"/>
                  <a:gd name="connsiteY0" fmla="*/ 0 h 30480"/>
                  <a:gd name="connsiteX1" fmla="*/ 0 w 30479"/>
                  <a:gd name="connsiteY1" fmla="*/ 15240 h 30480"/>
                  <a:gd name="connsiteX2" fmla="*/ 15240 w 30479"/>
                  <a:gd name="connsiteY2" fmla="*/ 30480 h 30480"/>
                  <a:gd name="connsiteX3" fmla="*/ 30480 w 30479"/>
                  <a:gd name="connsiteY3" fmla="*/ 15240 h 30480"/>
                  <a:gd name="connsiteX4" fmla="*/ 15240 w 30479"/>
                  <a:gd name="connsiteY4" fmla="*/ 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30480">
                    <a:moveTo>
                      <a:pt x="15240" y="0"/>
                    </a:moveTo>
                    <a:cubicBezTo>
                      <a:pt x="6667" y="0"/>
                      <a:pt x="0" y="6667"/>
                      <a:pt x="0" y="15240"/>
                    </a:cubicBezTo>
                    <a:cubicBezTo>
                      <a:pt x="0" y="23812"/>
                      <a:pt x="6667" y="30480"/>
                      <a:pt x="15240" y="30480"/>
                    </a:cubicBezTo>
                    <a:cubicBezTo>
                      <a:pt x="23813" y="30480"/>
                      <a:pt x="30480" y="23812"/>
                      <a:pt x="30480" y="15240"/>
                    </a:cubicBezTo>
                    <a:cubicBezTo>
                      <a:pt x="30480" y="6667"/>
                      <a:pt x="2381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58">
                <a:extLst>
                  <a:ext uri="{FF2B5EF4-FFF2-40B4-BE49-F238E27FC236}">
                    <a16:creationId xmlns:a16="http://schemas.microsoft.com/office/drawing/2014/main" id="{DD4A7D55-0233-BDDB-4457-0DD77BD493D6}"/>
                  </a:ext>
                </a:extLst>
              </p:cNvPr>
              <p:cNvSpPr/>
              <p:nvPr/>
            </p:nvSpPr>
            <p:spPr>
              <a:xfrm>
                <a:off x="2924175" y="5596641"/>
                <a:ext cx="129539" cy="129540"/>
              </a:xfrm>
              <a:custGeom>
                <a:avLst/>
                <a:gdLst>
                  <a:gd name="connsiteX0" fmla="*/ 64770 w 129539"/>
                  <a:gd name="connsiteY0" fmla="*/ 0 h 129540"/>
                  <a:gd name="connsiteX1" fmla="*/ 0 w 129539"/>
                  <a:gd name="connsiteY1" fmla="*/ 64770 h 129540"/>
                  <a:gd name="connsiteX2" fmla="*/ 64770 w 129539"/>
                  <a:gd name="connsiteY2" fmla="*/ 129540 h 129540"/>
                  <a:gd name="connsiteX3" fmla="*/ 129540 w 129539"/>
                  <a:gd name="connsiteY3" fmla="*/ 64770 h 129540"/>
                  <a:gd name="connsiteX4" fmla="*/ 64770 w 129539"/>
                  <a:gd name="connsiteY4" fmla="*/ 0 h 129540"/>
                  <a:gd name="connsiteX5" fmla="*/ 64770 w 129539"/>
                  <a:gd name="connsiteY5" fmla="*/ 105728 h 129540"/>
                  <a:gd name="connsiteX6" fmla="*/ 23813 w 129539"/>
                  <a:gd name="connsiteY6" fmla="*/ 64770 h 129540"/>
                  <a:gd name="connsiteX7" fmla="*/ 64770 w 129539"/>
                  <a:gd name="connsiteY7" fmla="*/ 23813 h 129540"/>
                  <a:gd name="connsiteX8" fmla="*/ 105727 w 129539"/>
                  <a:gd name="connsiteY8" fmla="*/ 64770 h 129540"/>
                  <a:gd name="connsiteX9" fmla="*/ 64770 w 129539"/>
                  <a:gd name="connsiteY9" fmla="*/ 10572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39" h="129540">
                    <a:moveTo>
                      <a:pt x="64770" y="0"/>
                    </a:moveTo>
                    <a:cubicBezTo>
                      <a:pt x="29527" y="0"/>
                      <a:pt x="0" y="28575"/>
                      <a:pt x="0" y="64770"/>
                    </a:cubicBezTo>
                    <a:cubicBezTo>
                      <a:pt x="0" y="100013"/>
                      <a:pt x="28575" y="129540"/>
                      <a:pt x="64770" y="129540"/>
                    </a:cubicBezTo>
                    <a:cubicBezTo>
                      <a:pt x="100013" y="129540"/>
                      <a:pt x="129540" y="100965"/>
                      <a:pt x="129540" y="64770"/>
                    </a:cubicBezTo>
                    <a:cubicBezTo>
                      <a:pt x="129540" y="28575"/>
                      <a:pt x="100965" y="0"/>
                      <a:pt x="64770" y="0"/>
                    </a:cubicBezTo>
                    <a:close/>
                    <a:moveTo>
                      <a:pt x="64770" y="105728"/>
                    </a:moveTo>
                    <a:cubicBezTo>
                      <a:pt x="41910" y="105728"/>
                      <a:pt x="23813" y="87630"/>
                      <a:pt x="23813" y="64770"/>
                    </a:cubicBezTo>
                    <a:cubicBezTo>
                      <a:pt x="23813" y="41910"/>
                      <a:pt x="41910" y="23813"/>
                      <a:pt x="64770" y="23813"/>
                    </a:cubicBezTo>
                    <a:cubicBezTo>
                      <a:pt x="87630" y="23813"/>
                      <a:pt x="105727" y="41910"/>
                      <a:pt x="105727" y="64770"/>
                    </a:cubicBezTo>
                    <a:cubicBezTo>
                      <a:pt x="106680" y="86678"/>
                      <a:pt x="87630" y="105728"/>
                      <a:pt x="64770" y="1057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1ECDC91A-FE5A-7F47-8B19-22CA8053BE10}"/>
                  </a:ext>
                </a:extLst>
              </p:cNvPr>
              <p:cNvSpPr/>
              <p:nvPr/>
            </p:nvSpPr>
            <p:spPr>
              <a:xfrm>
                <a:off x="2856547" y="5529966"/>
                <a:ext cx="262889" cy="261937"/>
              </a:xfrm>
              <a:custGeom>
                <a:avLst/>
                <a:gdLst>
                  <a:gd name="connsiteX0" fmla="*/ 183832 w 262889"/>
                  <a:gd name="connsiteY0" fmla="*/ 261938 h 261937"/>
                  <a:gd name="connsiteX1" fmla="*/ 79057 w 262889"/>
                  <a:gd name="connsiteY1" fmla="*/ 261938 h 261937"/>
                  <a:gd name="connsiteX2" fmla="*/ 0 w 262889"/>
                  <a:gd name="connsiteY2" fmla="*/ 182880 h 261937"/>
                  <a:gd name="connsiteX3" fmla="*/ 0 w 262889"/>
                  <a:gd name="connsiteY3" fmla="*/ 78105 h 261937"/>
                  <a:gd name="connsiteX4" fmla="*/ 79057 w 262889"/>
                  <a:gd name="connsiteY4" fmla="*/ 0 h 261937"/>
                  <a:gd name="connsiteX5" fmla="*/ 183832 w 262889"/>
                  <a:gd name="connsiteY5" fmla="*/ 0 h 261937"/>
                  <a:gd name="connsiteX6" fmla="*/ 262890 w 262889"/>
                  <a:gd name="connsiteY6" fmla="*/ 79058 h 261937"/>
                  <a:gd name="connsiteX7" fmla="*/ 262890 w 262889"/>
                  <a:gd name="connsiteY7" fmla="*/ 183833 h 261937"/>
                  <a:gd name="connsiteX8" fmla="*/ 183832 w 262889"/>
                  <a:gd name="connsiteY8" fmla="*/ 261938 h 261937"/>
                  <a:gd name="connsiteX9" fmla="*/ 79057 w 262889"/>
                  <a:gd name="connsiteY9" fmla="*/ 24765 h 261937"/>
                  <a:gd name="connsiteX10" fmla="*/ 24765 w 262889"/>
                  <a:gd name="connsiteY10" fmla="*/ 79058 h 261937"/>
                  <a:gd name="connsiteX11" fmla="*/ 24765 w 262889"/>
                  <a:gd name="connsiteY11" fmla="*/ 183833 h 261937"/>
                  <a:gd name="connsiteX12" fmla="*/ 79057 w 262889"/>
                  <a:gd name="connsiteY12" fmla="*/ 238125 h 261937"/>
                  <a:gd name="connsiteX13" fmla="*/ 183832 w 262889"/>
                  <a:gd name="connsiteY13" fmla="*/ 238125 h 261937"/>
                  <a:gd name="connsiteX14" fmla="*/ 238125 w 262889"/>
                  <a:gd name="connsiteY14" fmla="*/ 183833 h 261937"/>
                  <a:gd name="connsiteX15" fmla="*/ 238125 w 262889"/>
                  <a:gd name="connsiteY15" fmla="*/ 79058 h 261937"/>
                  <a:gd name="connsiteX16" fmla="*/ 183832 w 262889"/>
                  <a:gd name="connsiteY16" fmla="*/ 24765 h 261937"/>
                  <a:gd name="connsiteX17" fmla="*/ 79057 w 262889"/>
                  <a:gd name="connsiteY17" fmla="*/ 24765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2889" h="261937">
                    <a:moveTo>
                      <a:pt x="183832" y="261938"/>
                    </a:moveTo>
                    <a:lnTo>
                      <a:pt x="79057" y="261938"/>
                    </a:lnTo>
                    <a:cubicBezTo>
                      <a:pt x="35242" y="261938"/>
                      <a:pt x="0" y="226695"/>
                      <a:pt x="0" y="182880"/>
                    </a:cubicBezTo>
                    <a:lnTo>
                      <a:pt x="0" y="78105"/>
                    </a:lnTo>
                    <a:cubicBezTo>
                      <a:pt x="952" y="35243"/>
                      <a:pt x="36195" y="0"/>
                      <a:pt x="79057" y="0"/>
                    </a:cubicBezTo>
                    <a:lnTo>
                      <a:pt x="183832" y="0"/>
                    </a:lnTo>
                    <a:cubicBezTo>
                      <a:pt x="227648" y="0"/>
                      <a:pt x="262890" y="35243"/>
                      <a:pt x="262890" y="79058"/>
                    </a:cubicBezTo>
                    <a:lnTo>
                      <a:pt x="262890" y="183833"/>
                    </a:lnTo>
                    <a:cubicBezTo>
                      <a:pt x="262890" y="226695"/>
                      <a:pt x="227648" y="261938"/>
                      <a:pt x="183832" y="261938"/>
                    </a:cubicBezTo>
                    <a:close/>
                    <a:moveTo>
                      <a:pt x="79057" y="24765"/>
                    </a:moveTo>
                    <a:cubicBezTo>
                      <a:pt x="49530" y="24765"/>
                      <a:pt x="24765" y="48578"/>
                      <a:pt x="24765" y="79058"/>
                    </a:cubicBezTo>
                    <a:lnTo>
                      <a:pt x="24765" y="183833"/>
                    </a:lnTo>
                    <a:cubicBezTo>
                      <a:pt x="24765" y="213360"/>
                      <a:pt x="48577" y="238125"/>
                      <a:pt x="79057" y="238125"/>
                    </a:cubicBezTo>
                    <a:lnTo>
                      <a:pt x="183832" y="238125"/>
                    </a:lnTo>
                    <a:cubicBezTo>
                      <a:pt x="213360" y="238125"/>
                      <a:pt x="238125" y="214313"/>
                      <a:pt x="238125" y="183833"/>
                    </a:cubicBezTo>
                    <a:lnTo>
                      <a:pt x="238125" y="79058"/>
                    </a:lnTo>
                    <a:cubicBezTo>
                      <a:pt x="238125" y="49530"/>
                      <a:pt x="214313" y="24765"/>
                      <a:pt x="183832" y="24765"/>
                    </a:cubicBezTo>
                    <a:lnTo>
                      <a:pt x="79057" y="24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56" name="Freeform: Shape 55">
              <a:extLst>
                <a:ext uri="{FF2B5EF4-FFF2-40B4-BE49-F238E27FC236}">
                  <a16:creationId xmlns:a16="http://schemas.microsoft.com/office/drawing/2014/main" id="{490E3EA0-4572-E0BE-653C-F3B785A95596}"/>
                </a:ext>
              </a:extLst>
            </p:cNvPr>
            <p:cNvSpPr/>
            <p:nvPr/>
          </p:nvSpPr>
          <p:spPr>
            <a:xfrm>
              <a:off x="1483690" y="5288206"/>
              <a:ext cx="62777" cy="117607"/>
            </a:xfrm>
            <a:custGeom>
              <a:avLst/>
              <a:gdLst>
                <a:gd name="connsiteX0" fmla="*/ 100013 w 150495"/>
                <a:gd name="connsiteY0" fmla="*/ 281940 h 281940"/>
                <a:gd name="connsiteX1" fmla="*/ 100013 w 150495"/>
                <a:gd name="connsiteY1" fmla="*/ 159068 h 281940"/>
                <a:gd name="connsiteX2" fmla="*/ 140970 w 150495"/>
                <a:gd name="connsiteY2" fmla="*/ 159068 h 281940"/>
                <a:gd name="connsiteX3" fmla="*/ 148590 w 150495"/>
                <a:gd name="connsiteY3" fmla="*/ 108585 h 281940"/>
                <a:gd name="connsiteX4" fmla="*/ 100013 w 150495"/>
                <a:gd name="connsiteY4" fmla="*/ 108585 h 281940"/>
                <a:gd name="connsiteX5" fmla="*/ 100013 w 150495"/>
                <a:gd name="connsiteY5" fmla="*/ 75248 h 281940"/>
                <a:gd name="connsiteX6" fmla="*/ 128588 w 150495"/>
                <a:gd name="connsiteY6" fmla="*/ 47625 h 281940"/>
                <a:gd name="connsiteX7" fmla="*/ 150495 w 150495"/>
                <a:gd name="connsiteY7" fmla="*/ 47625 h 281940"/>
                <a:gd name="connsiteX8" fmla="*/ 150495 w 150495"/>
                <a:gd name="connsiteY8" fmla="*/ 3810 h 281940"/>
                <a:gd name="connsiteX9" fmla="*/ 111443 w 150495"/>
                <a:gd name="connsiteY9" fmla="*/ 0 h 281940"/>
                <a:gd name="connsiteX10" fmla="*/ 44768 w 150495"/>
                <a:gd name="connsiteY10" fmla="*/ 68580 h 281940"/>
                <a:gd name="connsiteX11" fmla="*/ 44768 w 150495"/>
                <a:gd name="connsiteY11" fmla="*/ 107633 h 281940"/>
                <a:gd name="connsiteX12" fmla="*/ 0 w 150495"/>
                <a:gd name="connsiteY12" fmla="*/ 107633 h 281940"/>
                <a:gd name="connsiteX13" fmla="*/ 0 w 150495"/>
                <a:gd name="connsiteY13" fmla="*/ 158115 h 281940"/>
                <a:gd name="connsiteX14" fmla="*/ 44768 w 150495"/>
                <a:gd name="connsiteY14" fmla="*/ 158115 h 281940"/>
                <a:gd name="connsiteX15" fmla="*/ 44768 w 150495"/>
                <a:gd name="connsiteY15" fmla="*/ 280988 h 281940"/>
                <a:gd name="connsiteX16" fmla="*/ 100013 w 150495"/>
                <a:gd name="connsiteY16" fmla="*/ 280988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5" h="281940">
                  <a:moveTo>
                    <a:pt x="100013" y="281940"/>
                  </a:moveTo>
                  <a:lnTo>
                    <a:pt x="100013" y="159068"/>
                  </a:lnTo>
                  <a:lnTo>
                    <a:pt x="140970" y="159068"/>
                  </a:lnTo>
                  <a:lnTo>
                    <a:pt x="148590" y="108585"/>
                  </a:lnTo>
                  <a:lnTo>
                    <a:pt x="100013" y="108585"/>
                  </a:lnTo>
                  <a:lnTo>
                    <a:pt x="100013" y="75248"/>
                  </a:lnTo>
                  <a:cubicBezTo>
                    <a:pt x="100013" y="60960"/>
                    <a:pt x="106680" y="47625"/>
                    <a:pt x="128588" y="47625"/>
                  </a:cubicBezTo>
                  <a:lnTo>
                    <a:pt x="150495" y="47625"/>
                  </a:lnTo>
                  <a:lnTo>
                    <a:pt x="150495" y="3810"/>
                  </a:lnTo>
                  <a:cubicBezTo>
                    <a:pt x="150495" y="3810"/>
                    <a:pt x="130493" y="0"/>
                    <a:pt x="111443" y="0"/>
                  </a:cubicBezTo>
                  <a:cubicBezTo>
                    <a:pt x="71438" y="0"/>
                    <a:pt x="44768" y="24765"/>
                    <a:pt x="44768" y="68580"/>
                  </a:cubicBezTo>
                  <a:lnTo>
                    <a:pt x="44768" y="107633"/>
                  </a:lnTo>
                  <a:lnTo>
                    <a:pt x="0" y="107633"/>
                  </a:lnTo>
                  <a:lnTo>
                    <a:pt x="0" y="158115"/>
                  </a:lnTo>
                  <a:lnTo>
                    <a:pt x="44768" y="158115"/>
                  </a:lnTo>
                  <a:lnTo>
                    <a:pt x="44768" y="280988"/>
                  </a:lnTo>
                  <a:lnTo>
                    <a:pt x="100013" y="2809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56">
              <a:extLst>
                <a:ext uri="{FF2B5EF4-FFF2-40B4-BE49-F238E27FC236}">
                  <a16:creationId xmlns:a16="http://schemas.microsoft.com/office/drawing/2014/main" id="{A57CCF11-D346-8878-8B69-C5120E60A60B}"/>
                </a:ext>
              </a:extLst>
            </p:cNvPr>
            <p:cNvSpPr/>
            <p:nvPr/>
          </p:nvSpPr>
          <p:spPr>
            <a:xfrm>
              <a:off x="2189976" y="5300126"/>
              <a:ext cx="91781" cy="93767"/>
            </a:xfrm>
            <a:custGeom>
              <a:avLst/>
              <a:gdLst>
                <a:gd name="connsiteX0" fmla="*/ 130492 w 220027"/>
                <a:gd name="connsiteY0" fmla="*/ 95250 h 224789"/>
                <a:gd name="connsiteX1" fmla="*/ 212408 w 220027"/>
                <a:gd name="connsiteY1" fmla="*/ 0 h 224789"/>
                <a:gd name="connsiteX2" fmla="*/ 193358 w 220027"/>
                <a:gd name="connsiteY2" fmla="*/ 0 h 224789"/>
                <a:gd name="connsiteX3" fmla="*/ 121920 w 220027"/>
                <a:gd name="connsiteY3" fmla="*/ 82868 h 224789"/>
                <a:gd name="connsiteX4" fmla="*/ 64770 w 220027"/>
                <a:gd name="connsiteY4" fmla="*/ 0 h 224789"/>
                <a:gd name="connsiteX5" fmla="*/ 0 w 220027"/>
                <a:gd name="connsiteY5" fmla="*/ 0 h 224789"/>
                <a:gd name="connsiteX6" fmla="*/ 85725 w 220027"/>
                <a:gd name="connsiteY6" fmla="*/ 124778 h 224789"/>
                <a:gd name="connsiteX7" fmla="*/ 0 w 220027"/>
                <a:gd name="connsiteY7" fmla="*/ 224790 h 224789"/>
                <a:gd name="connsiteX8" fmla="*/ 19050 w 220027"/>
                <a:gd name="connsiteY8" fmla="*/ 224790 h 224789"/>
                <a:gd name="connsiteX9" fmla="*/ 94298 w 220027"/>
                <a:gd name="connsiteY9" fmla="*/ 137160 h 224789"/>
                <a:gd name="connsiteX10" fmla="*/ 154305 w 220027"/>
                <a:gd name="connsiteY10" fmla="*/ 224790 h 224789"/>
                <a:gd name="connsiteX11" fmla="*/ 220028 w 220027"/>
                <a:gd name="connsiteY11" fmla="*/ 224790 h 224789"/>
                <a:gd name="connsiteX12" fmla="*/ 130492 w 220027"/>
                <a:gd name="connsiteY12" fmla="*/ 95250 h 224789"/>
                <a:gd name="connsiteX13" fmla="*/ 130492 w 220027"/>
                <a:gd name="connsiteY13" fmla="*/ 95250 h 224789"/>
                <a:gd name="connsiteX14" fmla="*/ 103823 w 220027"/>
                <a:gd name="connsiteY14" fmla="*/ 126683 h 224789"/>
                <a:gd name="connsiteX15" fmla="*/ 95250 w 220027"/>
                <a:gd name="connsiteY15" fmla="*/ 114300 h 224789"/>
                <a:gd name="connsiteX16" fmla="*/ 25717 w 220027"/>
                <a:gd name="connsiteY16" fmla="*/ 15240 h 224789"/>
                <a:gd name="connsiteX17" fmla="*/ 55245 w 220027"/>
                <a:gd name="connsiteY17" fmla="*/ 15240 h 224789"/>
                <a:gd name="connsiteX18" fmla="*/ 111442 w 220027"/>
                <a:gd name="connsiteY18" fmla="*/ 95250 h 224789"/>
                <a:gd name="connsiteX19" fmla="*/ 120015 w 220027"/>
                <a:gd name="connsiteY19" fmla="*/ 107633 h 224789"/>
                <a:gd name="connsiteX20" fmla="*/ 192405 w 220027"/>
                <a:gd name="connsiteY20" fmla="*/ 211455 h 224789"/>
                <a:gd name="connsiteX21" fmla="*/ 162878 w 220027"/>
                <a:gd name="connsiteY21" fmla="*/ 211455 h 224789"/>
                <a:gd name="connsiteX22" fmla="*/ 103823 w 220027"/>
                <a:gd name="connsiteY22" fmla="*/ 126683 h 224789"/>
                <a:gd name="connsiteX23" fmla="*/ 103823 w 220027"/>
                <a:gd name="connsiteY23" fmla="*/ 126683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0027" h="224789">
                  <a:moveTo>
                    <a:pt x="130492" y="95250"/>
                  </a:moveTo>
                  <a:lnTo>
                    <a:pt x="212408" y="0"/>
                  </a:lnTo>
                  <a:lnTo>
                    <a:pt x="193358" y="0"/>
                  </a:lnTo>
                  <a:lnTo>
                    <a:pt x="121920" y="82868"/>
                  </a:lnTo>
                  <a:lnTo>
                    <a:pt x="64770" y="0"/>
                  </a:lnTo>
                  <a:lnTo>
                    <a:pt x="0" y="0"/>
                  </a:lnTo>
                  <a:lnTo>
                    <a:pt x="85725" y="124778"/>
                  </a:lnTo>
                  <a:lnTo>
                    <a:pt x="0" y="224790"/>
                  </a:lnTo>
                  <a:lnTo>
                    <a:pt x="19050" y="224790"/>
                  </a:lnTo>
                  <a:lnTo>
                    <a:pt x="94298" y="137160"/>
                  </a:lnTo>
                  <a:lnTo>
                    <a:pt x="154305" y="224790"/>
                  </a:lnTo>
                  <a:lnTo>
                    <a:pt x="220028" y="224790"/>
                  </a:lnTo>
                  <a:lnTo>
                    <a:pt x="130492" y="95250"/>
                  </a:lnTo>
                  <a:lnTo>
                    <a:pt x="130492" y="95250"/>
                  </a:lnTo>
                  <a:close/>
                  <a:moveTo>
                    <a:pt x="103823" y="126683"/>
                  </a:moveTo>
                  <a:lnTo>
                    <a:pt x="95250" y="114300"/>
                  </a:lnTo>
                  <a:lnTo>
                    <a:pt x="25717" y="15240"/>
                  </a:lnTo>
                  <a:lnTo>
                    <a:pt x="55245" y="15240"/>
                  </a:lnTo>
                  <a:lnTo>
                    <a:pt x="111442" y="95250"/>
                  </a:lnTo>
                  <a:lnTo>
                    <a:pt x="120015" y="107633"/>
                  </a:lnTo>
                  <a:lnTo>
                    <a:pt x="192405" y="211455"/>
                  </a:lnTo>
                  <a:lnTo>
                    <a:pt x="162878" y="211455"/>
                  </a:lnTo>
                  <a:lnTo>
                    <a:pt x="103823" y="126683"/>
                  </a:lnTo>
                  <a:lnTo>
                    <a:pt x="103823" y="12668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D9E25949-9B35-1BC7-6492-7B451295F609}"/>
              </a:ext>
            </a:extLst>
          </p:cNvPr>
          <p:cNvGrpSpPr/>
          <p:nvPr/>
        </p:nvGrpSpPr>
        <p:grpSpPr>
          <a:xfrm>
            <a:off x="7027459" y="5221490"/>
            <a:ext cx="971827" cy="251039"/>
            <a:chOff x="1389559" y="5221490"/>
            <a:chExt cx="971827" cy="251039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95DC716B-B70A-1CA0-75C6-CE8D8A0DA220}"/>
                </a:ext>
              </a:extLst>
            </p:cNvPr>
            <p:cNvSpPr/>
            <p:nvPr/>
          </p:nvSpPr>
          <p:spPr bwMode="auto">
            <a:xfrm>
              <a:off x="1389559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946A1AE-D2AA-0706-8E43-6BBC7015A941}"/>
                </a:ext>
              </a:extLst>
            </p:cNvPr>
            <p:cNvSpPr/>
            <p:nvPr/>
          </p:nvSpPr>
          <p:spPr bwMode="auto">
            <a:xfrm>
              <a:off x="1749953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72" name="Oval 3071">
              <a:extLst>
                <a:ext uri="{FF2B5EF4-FFF2-40B4-BE49-F238E27FC236}">
                  <a16:creationId xmlns:a16="http://schemas.microsoft.com/office/drawing/2014/main" id="{56DA1D6C-CCDA-5C22-C027-020CB0CA2334}"/>
                </a:ext>
              </a:extLst>
            </p:cNvPr>
            <p:cNvSpPr/>
            <p:nvPr/>
          </p:nvSpPr>
          <p:spPr bwMode="auto">
            <a:xfrm>
              <a:off x="2110347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073" name="Graphic 34">
              <a:extLst>
                <a:ext uri="{FF2B5EF4-FFF2-40B4-BE49-F238E27FC236}">
                  <a16:creationId xmlns:a16="http://schemas.microsoft.com/office/drawing/2014/main" id="{374A8AB9-46D0-21C8-588E-26D884363A4D}"/>
                </a:ext>
              </a:extLst>
            </p:cNvPr>
            <p:cNvGrpSpPr/>
            <p:nvPr/>
          </p:nvGrpSpPr>
          <p:grpSpPr>
            <a:xfrm>
              <a:off x="1826557" y="5292378"/>
              <a:ext cx="109660" cy="109263"/>
              <a:chOff x="2856547" y="5529966"/>
              <a:chExt cx="262889" cy="261937"/>
            </a:xfrm>
            <a:solidFill>
              <a:schemeClr val="bg1"/>
            </a:solidFill>
          </p:grpSpPr>
          <p:sp>
            <p:nvSpPr>
              <p:cNvPr id="3079" name="Freeform: Shape 3078">
                <a:extLst>
                  <a:ext uri="{FF2B5EF4-FFF2-40B4-BE49-F238E27FC236}">
                    <a16:creationId xmlns:a16="http://schemas.microsoft.com/office/drawing/2014/main" id="{FAD0C87B-CD1C-80B5-39AE-97BB854F801E}"/>
                  </a:ext>
                </a:extLst>
              </p:cNvPr>
              <p:cNvSpPr/>
              <p:nvPr/>
            </p:nvSpPr>
            <p:spPr>
              <a:xfrm>
                <a:off x="3042285" y="5576638"/>
                <a:ext cx="30479" cy="30480"/>
              </a:xfrm>
              <a:custGeom>
                <a:avLst/>
                <a:gdLst>
                  <a:gd name="connsiteX0" fmla="*/ 15240 w 30479"/>
                  <a:gd name="connsiteY0" fmla="*/ 0 h 30480"/>
                  <a:gd name="connsiteX1" fmla="*/ 0 w 30479"/>
                  <a:gd name="connsiteY1" fmla="*/ 15240 h 30480"/>
                  <a:gd name="connsiteX2" fmla="*/ 15240 w 30479"/>
                  <a:gd name="connsiteY2" fmla="*/ 30480 h 30480"/>
                  <a:gd name="connsiteX3" fmla="*/ 30480 w 30479"/>
                  <a:gd name="connsiteY3" fmla="*/ 15240 h 30480"/>
                  <a:gd name="connsiteX4" fmla="*/ 15240 w 30479"/>
                  <a:gd name="connsiteY4" fmla="*/ 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30480">
                    <a:moveTo>
                      <a:pt x="15240" y="0"/>
                    </a:moveTo>
                    <a:cubicBezTo>
                      <a:pt x="6667" y="0"/>
                      <a:pt x="0" y="6667"/>
                      <a:pt x="0" y="15240"/>
                    </a:cubicBezTo>
                    <a:cubicBezTo>
                      <a:pt x="0" y="23812"/>
                      <a:pt x="6667" y="30480"/>
                      <a:pt x="15240" y="30480"/>
                    </a:cubicBezTo>
                    <a:cubicBezTo>
                      <a:pt x="23813" y="30480"/>
                      <a:pt x="30480" y="23812"/>
                      <a:pt x="30480" y="15240"/>
                    </a:cubicBezTo>
                    <a:cubicBezTo>
                      <a:pt x="30480" y="6667"/>
                      <a:pt x="2381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1" name="Freeform: Shape 3080">
                <a:extLst>
                  <a:ext uri="{FF2B5EF4-FFF2-40B4-BE49-F238E27FC236}">
                    <a16:creationId xmlns:a16="http://schemas.microsoft.com/office/drawing/2014/main" id="{0F588EE4-3009-6420-3C91-29DF6FECE4CD}"/>
                  </a:ext>
                </a:extLst>
              </p:cNvPr>
              <p:cNvSpPr/>
              <p:nvPr/>
            </p:nvSpPr>
            <p:spPr>
              <a:xfrm>
                <a:off x="2924175" y="5596641"/>
                <a:ext cx="129539" cy="129540"/>
              </a:xfrm>
              <a:custGeom>
                <a:avLst/>
                <a:gdLst>
                  <a:gd name="connsiteX0" fmla="*/ 64770 w 129539"/>
                  <a:gd name="connsiteY0" fmla="*/ 0 h 129540"/>
                  <a:gd name="connsiteX1" fmla="*/ 0 w 129539"/>
                  <a:gd name="connsiteY1" fmla="*/ 64770 h 129540"/>
                  <a:gd name="connsiteX2" fmla="*/ 64770 w 129539"/>
                  <a:gd name="connsiteY2" fmla="*/ 129540 h 129540"/>
                  <a:gd name="connsiteX3" fmla="*/ 129540 w 129539"/>
                  <a:gd name="connsiteY3" fmla="*/ 64770 h 129540"/>
                  <a:gd name="connsiteX4" fmla="*/ 64770 w 129539"/>
                  <a:gd name="connsiteY4" fmla="*/ 0 h 129540"/>
                  <a:gd name="connsiteX5" fmla="*/ 64770 w 129539"/>
                  <a:gd name="connsiteY5" fmla="*/ 105728 h 129540"/>
                  <a:gd name="connsiteX6" fmla="*/ 23813 w 129539"/>
                  <a:gd name="connsiteY6" fmla="*/ 64770 h 129540"/>
                  <a:gd name="connsiteX7" fmla="*/ 64770 w 129539"/>
                  <a:gd name="connsiteY7" fmla="*/ 23813 h 129540"/>
                  <a:gd name="connsiteX8" fmla="*/ 105727 w 129539"/>
                  <a:gd name="connsiteY8" fmla="*/ 64770 h 129540"/>
                  <a:gd name="connsiteX9" fmla="*/ 64770 w 129539"/>
                  <a:gd name="connsiteY9" fmla="*/ 10572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39" h="129540">
                    <a:moveTo>
                      <a:pt x="64770" y="0"/>
                    </a:moveTo>
                    <a:cubicBezTo>
                      <a:pt x="29527" y="0"/>
                      <a:pt x="0" y="28575"/>
                      <a:pt x="0" y="64770"/>
                    </a:cubicBezTo>
                    <a:cubicBezTo>
                      <a:pt x="0" y="100013"/>
                      <a:pt x="28575" y="129540"/>
                      <a:pt x="64770" y="129540"/>
                    </a:cubicBezTo>
                    <a:cubicBezTo>
                      <a:pt x="100013" y="129540"/>
                      <a:pt x="129540" y="100965"/>
                      <a:pt x="129540" y="64770"/>
                    </a:cubicBezTo>
                    <a:cubicBezTo>
                      <a:pt x="129540" y="28575"/>
                      <a:pt x="100965" y="0"/>
                      <a:pt x="64770" y="0"/>
                    </a:cubicBezTo>
                    <a:close/>
                    <a:moveTo>
                      <a:pt x="64770" y="105728"/>
                    </a:moveTo>
                    <a:cubicBezTo>
                      <a:pt x="41910" y="105728"/>
                      <a:pt x="23813" y="87630"/>
                      <a:pt x="23813" y="64770"/>
                    </a:cubicBezTo>
                    <a:cubicBezTo>
                      <a:pt x="23813" y="41910"/>
                      <a:pt x="41910" y="23813"/>
                      <a:pt x="64770" y="23813"/>
                    </a:cubicBezTo>
                    <a:cubicBezTo>
                      <a:pt x="87630" y="23813"/>
                      <a:pt x="105727" y="41910"/>
                      <a:pt x="105727" y="64770"/>
                    </a:cubicBezTo>
                    <a:cubicBezTo>
                      <a:pt x="106680" y="86678"/>
                      <a:pt x="87630" y="105728"/>
                      <a:pt x="64770" y="1057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82" name="Freeform: Shape 3081">
                <a:extLst>
                  <a:ext uri="{FF2B5EF4-FFF2-40B4-BE49-F238E27FC236}">
                    <a16:creationId xmlns:a16="http://schemas.microsoft.com/office/drawing/2014/main" id="{3EEA0F6A-CC5A-72D0-79C0-BB88F3BD247D}"/>
                  </a:ext>
                </a:extLst>
              </p:cNvPr>
              <p:cNvSpPr/>
              <p:nvPr/>
            </p:nvSpPr>
            <p:spPr>
              <a:xfrm>
                <a:off x="2856547" y="5529966"/>
                <a:ext cx="262889" cy="261937"/>
              </a:xfrm>
              <a:custGeom>
                <a:avLst/>
                <a:gdLst>
                  <a:gd name="connsiteX0" fmla="*/ 183832 w 262889"/>
                  <a:gd name="connsiteY0" fmla="*/ 261938 h 261937"/>
                  <a:gd name="connsiteX1" fmla="*/ 79057 w 262889"/>
                  <a:gd name="connsiteY1" fmla="*/ 261938 h 261937"/>
                  <a:gd name="connsiteX2" fmla="*/ 0 w 262889"/>
                  <a:gd name="connsiteY2" fmla="*/ 182880 h 261937"/>
                  <a:gd name="connsiteX3" fmla="*/ 0 w 262889"/>
                  <a:gd name="connsiteY3" fmla="*/ 78105 h 261937"/>
                  <a:gd name="connsiteX4" fmla="*/ 79057 w 262889"/>
                  <a:gd name="connsiteY4" fmla="*/ 0 h 261937"/>
                  <a:gd name="connsiteX5" fmla="*/ 183832 w 262889"/>
                  <a:gd name="connsiteY5" fmla="*/ 0 h 261937"/>
                  <a:gd name="connsiteX6" fmla="*/ 262890 w 262889"/>
                  <a:gd name="connsiteY6" fmla="*/ 79058 h 261937"/>
                  <a:gd name="connsiteX7" fmla="*/ 262890 w 262889"/>
                  <a:gd name="connsiteY7" fmla="*/ 183833 h 261937"/>
                  <a:gd name="connsiteX8" fmla="*/ 183832 w 262889"/>
                  <a:gd name="connsiteY8" fmla="*/ 261938 h 261937"/>
                  <a:gd name="connsiteX9" fmla="*/ 79057 w 262889"/>
                  <a:gd name="connsiteY9" fmla="*/ 24765 h 261937"/>
                  <a:gd name="connsiteX10" fmla="*/ 24765 w 262889"/>
                  <a:gd name="connsiteY10" fmla="*/ 79058 h 261937"/>
                  <a:gd name="connsiteX11" fmla="*/ 24765 w 262889"/>
                  <a:gd name="connsiteY11" fmla="*/ 183833 h 261937"/>
                  <a:gd name="connsiteX12" fmla="*/ 79057 w 262889"/>
                  <a:gd name="connsiteY12" fmla="*/ 238125 h 261937"/>
                  <a:gd name="connsiteX13" fmla="*/ 183832 w 262889"/>
                  <a:gd name="connsiteY13" fmla="*/ 238125 h 261937"/>
                  <a:gd name="connsiteX14" fmla="*/ 238125 w 262889"/>
                  <a:gd name="connsiteY14" fmla="*/ 183833 h 261937"/>
                  <a:gd name="connsiteX15" fmla="*/ 238125 w 262889"/>
                  <a:gd name="connsiteY15" fmla="*/ 79058 h 261937"/>
                  <a:gd name="connsiteX16" fmla="*/ 183832 w 262889"/>
                  <a:gd name="connsiteY16" fmla="*/ 24765 h 261937"/>
                  <a:gd name="connsiteX17" fmla="*/ 79057 w 262889"/>
                  <a:gd name="connsiteY17" fmla="*/ 24765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2889" h="261937">
                    <a:moveTo>
                      <a:pt x="183832" y="261938"/>
                    </a:moveTo>
                    <a:lnTo>
                      <a:pt x="79057" y="261938"/>
                    </a:lnTo>
                    <a:cubicBezTo>
                      <a:pt x="35242" y="261938"/>
                      <a:pt x="0" y="226695"/>
                      <a:pt x="0" y="182880"/>
                    </a:cubicBezTo>
                    <a:lnTo>
                      <a:pt x="0" y="78105"/>
                    </a:lnTo>
                    <a:cubicBezTo>
                      <a:pt x="952" y="35243"/>
                      <a:pt x="36195" y="0"/>
                      <a:pt x="79057" y="0"/>
                    </a:cubicBezTo>
                    <a:lnTo>
                      <a:pt x="183832" y="0"/>
                    </a:lnTo>
                    <a:cubicBezTo>
                      <a:pt x="227648" y="0"/>
                      <a:pt x="262890" y="35243"/>
                      <a:pt x="262890" y="79058"/>
                    </a:cubicBezTo>
                    <a:lnTo>
                      <a:pt x="262890" y="183833"/>
                    </a:lnTo>
                    <a:cubicBezTo>
                      <a:pt x="262890" y="226695"/>
                      <a:pt x="227648" y="261938"/>
                      <a:pt x="183832" y="261938"/>
                    </a:cubicBezTo>
                    <a:close/>
                    <a:moveTo>
                      <a:pt x="79057" y="24765"/>
                    </a:moveTo>
                    <a:cubicBezTo>
                      <a:pt x="49530" y="24765"/>
                      <a:pt x="24765" y="48578"/>
                      <a:pt x="24765" y="79058"/>
                    </a:cubicBezTo>
                    <a:lnTo>
                      <a:pt x="24765" y="183833"/>
                    </a:lnTo>
                    <a:cubicBezTo>
                      <a:pt x="24765" y="213360"/>
                      <a:pt x="48577" y="238125"/>
                      <a:pt x="79057" y="238125"/>
                    </a:cubicBezTo>
                    <a:lnTo>
                      <a:pt x="183832" y="238125"/>
                    </a:lnTo>
                    <a:cubicBezTo>
                      <a:pt x="213360" y="238125"/>
                      <a:pt x="238125" y="214313"/>
                      <a:pt x="238125" y="183833"/>
                    </a:cubicBezTo>
                    <a:lnTo>
                      <a:pt x="238125" y="79058"/>
                    </a:lnTo>
                    <a:cubicBezTo>
                      <a:pt x="238125" y="49530"/>
                      <a:pt x="214313" y="24765"/>
                      <a:pt x="183832" y="24765"/>
                    </a:cubicBezTo>
                    <a:lnTo>
                      <a:pt x="79057" y="24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75" name="Freeform: Shape 3074">
              <a:extLst>
                <a:ext uri="{FF2B5EF4-FFF2-40B4-BE49-F238E27FC236}">
                  <a16:creationId xmlns:a16="http://schemas.microsoft.com/office/drawing/2014/main" id="{635AA556-B379-4BA0-53D0-30B1C7AC6385}"/>
                </a:ext>
              </a:extLst>
            </p:cNvPr>
            <p:cNvSpPr/>
            <p:nvPr/>
          </p:nvSpPr>
          <p:spPr>
            <a:xfrm>
              <a:off x="1483690" y="5288206"/>
              <a:ext cx="62777" cy="117607"/>
            </a:xfrm>
            <a:custGeom>
              <a:avLst/>
              <a:gdLst>
                <a:gd name="connsiteX0" fmla="*/ 100013 w 150495"/>
                <a:gd name="connsiteY0" fmla="*/ 281940 h 281940"/>
                <a:gd name="connsiteX1" fmla="*/ 100013 w 150495"/>
                <a:gd name="connsiteY1" fmla="*/ 159068 h 281940"/>
                <a:gd name="connsiteX2" fmla="*/ 140970 w 150495"/>
                <a:gd name="connsiteY2" fmla="*/ 159068 h 281940"/>
                <a:gd name="connsiteX3" fmla="*/ 148590 w 150495"/>
                <a:gd name="connsiteY3" fmla="*/ 108585 h 281940"/>
                <a:gd name="connsiteX4" fmla="*/ 100013 w 150495"/>
                <a:gd name="connsiteY4" fmla="*/ 108585 h 281940"/>
                <a:gd name="connsiteX5" fmla="*/ 100013 w 150495"/>
                <a:gd name="connsiteY5" fmla="*/ 75248 h 281940"/>
                <a:gd name="connsiteX6" fmla="*/ 128588 w 150495"/>
                <a:gd name="connsiteY6" fmla="*/ 47625 h 281940"/>
                <a:gd name="connsiteX7" fmla="*/ 150495 w 150495"/>
                <a:gd name="connsiteY7" fmla="*/ 47625 h 281940"/>
                <a:gd name="connsiteX8" fmla="*/ 150495 w 150495"/>
                <a:gd name="connsiteY8" fmla="*/ 3810 h 281940"/>
                <a:gd name="connsiteX9" fmla="*/ 111443 w 150495"/>
                <a:gd name="connsiteY9" fmla="*/ 0 h 281940"/>
                <a:gd name="connsiteX10" fmla="*/ 44768 w 150495"/>
                <a:gd name="connsiteY10" fmla="*/ 68580 h 281940"/>
                <a:gd name="connsiteX11" fmla="*/ 44768 w 150495"/>
                <a:gd name="connsiteY11" fmla="*/ 107633 h 281940"/>
                <a:gd name="connsiteX12" fmla="*/ 0 w 150495"/>
                <a:gd name="connsiteY12" fmla="*/ 107633 h 281940"/>
                <a:gd name="connsiteX13" fmla="*/ 0 w 150495"/>
                <a:gd name="connsiteY13" fmla="*/ 158115 h 281940"/>
                <a:gd name="connsiteX14" fmla="*/ 44768 w 150495"/>
                <a:gd name="connsiteY14" fmla="*/ 158115 h 281940"/>
                <a:gd name="connsiteX15" fmla="*/ 44768 w 150495"/>
                <a:gd name="connsiteY15" fmla="*/ 280988 h 281940"/>
                <a:gd name="connsiteX16" fmla="*/ 100013 w 150495"/>
                <a:gd name="connsiteY16" fmla="*/ 280988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5" h="281940">
                  <a:moveTo>
                    <a:pt x="100013" y="281940"/>
                  </a:moveTo>
                  <a:lnTo>
                    <a:pt x="100013" y="159068"/>
                  </a:lnTo>
                  <a:lnTo>
                    <a:pt x="140970" y="159068"/>
                  </a:lnTo>
                  <a:lnTo>
                    <a:pt x="148590" y="108585"/>
                  </a:lnTo>
                  <a:lnTo>
                    <a:pt x="100013" y="108585"/>
                  </a:lnTo>
                  <a:lnTo>
                    <a:pt x="100013" y="75248"/>
                  </a:lnTo>
                  <a:cubicBezTo>
                    <a:pt x="100013" y="60960"/>
                    <a:pt x="106680" y="47625"/>
                    <a:pt x="128588" y="47625"/>
                  </a:cubicBezTo>
                  <a:lnTo>
                    <a:pt x="150495" y="47625"/>
                  </a:lnTo>
                  <a:lnTo>
                    <a:pt x="150495" y="3810"/>
                  </a:lnTo>
                  <a:cubicBezTo>
                    <a:pt x="150495" y="3810"/>
                    <a:pt x="130493" y="0"/>
                    <a:pt x="111443" y="0"/>
                  </a:cubicBezTo>
                  <a:cubicBezTo>
                    <a:pt x="71438" y="0"/>
                    <a:pt x="44768" y="24765"/>
                    <a:pt x="44768" y="68580"/>
                  </a:cubicBezTo>
                  <a:lnTo>
                    <a:pt x="44768" y="107633"/>
                  </a:lnTo>
                  <a:lnTo>
                    <a:pt x="0" y="107633"/>
                  </a:lnTo>
                  <a:lnTo>
                    <a:pt x="0" y="158115"/>
                  </a:lnTo>
                  <a:lnTo>
                    <a:pt x="44768" y="158115"/>
                  </a:lnTo>
                  <a:lnTo>
                    <a:pt x="44768" y="280988"/>
                  </a:lnTo>
                  <a:lnTo>
                    <a:pt x="100013" y="2809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77" name="Freeform: Shape 3076">
              <a:extLst>
                <a:ext uri="{FF2B5EF4-FFF2-40B4-BE49-F238E27FC236}">
                  <a16:creationId xmlns:a16="http://schemas.microsoft.com/office/drawing/2014/main" id="{7924A378-8807-3629-9639-506A9E5464B0}"/>
                </a:ext>
              </a:extLst>
            </p:cNvPr>
            <p:cNvSpPr/>
            <p:nvPr/>
          </p:nvSpPr>
          <p:spPr>
            <a:xfrm>
              <a:off x="2189976" y="5300126"/>
              <a:ext cx="91781" cy="93767"/>
            </a:xfrm>
            <a:custGeom>
              <a:avLst/>
              <a:gdLst>
                <a:gd name="connsiteX0" fmla="*/ 130492 w 220027"/>
                <a:gd name="connsiteY0" fmla="*/ 95250 h 224789"/>
                <a:gd name="connsiteX1" fmla="*/ 212408 w 220027"/>
                <a:gd name="connsiteY1" fmla="*/ 0 h 224789"/>
                <a:gd name="connsiteX2" fmla="*/ 193358 w 220027"/>
                <a:gd name="connsiteY2" fmla="*/ 0 h 224789"/>
                <a:gd name="connsiteX3" fmla="*/ 121920 w 220027"/>
                <a:gd name="connsiteY3" fmla="*/ 82868 h 224789"/>
                <a:gd name="connsiteX4" fmla="*/ 64770 w 220027"/>
                <a:gd name="connsiteY4" fmla="*/ 0 h 224789"/>
                <a:gd name="connsiteX5" fmla="*/ 0 w 220027"/>
                <a:gd name="connsiteY5" fmla="*/ 0 h 224789"/>
                <a:gd name="connsiteX6" fmla="*/ 85725 w 220027"/>
                <a:gd name="connsiteY6" fmla="*/ 124778 h 224789"/>
                <a:gd name="connsiteX7" fmla="*/ 0 w 220027"/>
                <a:gd name="connsiteY7" fmla="*/ 224790 h 224789"/>
                <a:gd name="connsiteX8" fmla="*/ 19050 w 220027"/>
                <a:gd name="connsiteY8" fmla="*/ 224790 h 224789"/>
                <a:gd name="connsiteX9" fmla="*/ 94298 w 220027"/>
                <a:gd name="connsiteY9" fmla="*/ 137160 h 224789"/>
                <a:gd name="connsiteX10" fmla="*/ 154305 w 220027"/>
                <a:gd name="connsiteY10" fmla="*/ 224790 h 224789"/>
                <a:gd name="connsiteX11" fmla="*/ 220028 w 220027"/>
                <a:gd name="connsiteY11" fmla="*/ 224790 h 224789"/>
                <a:gd name="connsiteX12" fmla="*/ 130492 w 220027"/>
                <a:gd name="connsiteY12" fmla="*/ 95250 h 224789"/>
                <a:gd name="connsiteX13" fmla="*/ 130492 w 220027"/>
                <a:gd name="connsiteY13" fmla="*/ 95250 h 224789"/>
                <a:gd name="connsiteX14" fmla="*/ 103823 w 220027"/>
                <a:gd name="connsiteY14" fmla="*/ 126683 h 224789"/>
                <a:gd name="connsiteX15" fmla="*/ 95250 w 220027"/>
                <a:gd name="connsiteY15" fmla="*/ 114300 h 224789"/>
                <a:gd name="connsiteX16" fmla="*/ 25717 w 220027"/>
                <a:gd name="connsiteY16" fmla="*/ 15240 h 224789"/>
                <a:gd name="connsiteX17" fmla="*/ 55245 w 220027"/>
                <a:gd name="connsiteY17" fmla="*/ 15240 h 224789"/>
                <a:gd name="connsiteX18" fmla="*/ 111442 w 220027"/>
                <a:gd name="connsiteY18" fmla="*/ 95250 h 224789"/>
                <a:gd name="connsiteX19" fmla="*/ 120015 w 220027"/>
                <a:gd name="connsiteY19" fmla="*/ 107633 h 224789"/>
                <a:gd name="connsiteX20" fmla="*/ 192405 w 220027"/>
                <a:gd name="connsiteY20" fmla="*/ 211455 h 224789"/>
                <a:gd name="connsiteX21" fmla="*/ 162878 w 220027"/>
                <a:gd name="connsiteY21" fmla="*/ 211455 h 224789"/>
                <a:gd name="connsiteX22" fmla="*/ 103823 w 220027"/>
                <a:gd name="connsiteY22" fmla="*/ 126683 h 224789"/>
                <a:gd name="connsiteX23" fmla="*/ 103823 w 220027"/>
                <a:gd name="connsiteY23" fmla="*/ 126683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0027" h="224789">
                  <a:moveTo>
                    <a:pt x="130492" y="95250"/>
                  </a:moveTo>
                  <a:lnTo>
                    <a:pt x="212408" y="0"/>
                  </a:lnTo>
                  <a:lnTo>
                    <a:pt x="193358" y="0"/>
                  </a:lnTo>
                  <a:lnTo>
                    <a:pt x="121920" y="82868"/>
                  </a:lnTo>
                  <a:lnTo>
                    <a:pt x="64770" y="0"/>
                  </a:lnTo>
                  <a:lnTo>
                    <a:pt x="0" y="0"/>
                  </a:lnTo>
                  <a:lnTo>
                    <a:pt x="85725" y="124778"/>
                  </a:lnTo>
                  <a:lnTo>
                    <a:pt x="0" y="224790"/>
                  </a:lnTo>
                  <a:lnTo>
                    <a:pt x="19050" y="224790"/>
                  </a:lnTo>
                  <a:lnTo>
                    <a:pt x="94298" y="137160"/>
                  </a:lnTo>
                  <a:lnTo>
                    <a:pt x="154305" y="224790"/>
                  </a:lnTo>
                  <a:lnTo>
                    <a:pt x="220028" y="224790"/>
                  </a:lnTo>
                  <a:lnTo>
                    <a:pt x="130492" y="95250"/>
                  </a:lnTo>
                  <a:lnTo>
                    <a:pt x="130492" y="95250"/>
                  </a:lnTo>
                  <a:close/>
                  <a:moveTo>
                    <a:pt x="103823" y="126683"/>
                  </a:moveTo>
                  <a:lnTo>
                    <a:pt x="95250" y="114300"/>
                  </a:lnTo>
                  <a:lnTo>
                    <a:pt x="25717" y="15240"/>
                  </a:lnTo>
                  <a:lnTo>
                    <a:pt x="55245" y="15240"/>
                  </a:lnTo>
                  <a:lnTo>
                    <a:pt x="111442" y="95250"/>
                  </a:lnTo>
                  <a:lnTo>
                    <a:pt x="120015" y="107633"/>
                  </a:lnTo>
                  <a:lnTo>
                    <a:pt x="192405" y="211455"/>
                  </a:lnTo>
                  <a:lnTo>
                    <a:pt x="162878" y="211455"/>
                  </a:lnTo>
                  <a:lnTo>
                    <a:pt x="103823" y="126683"/>
                  </a:lnTo>
                  <a:lnTo>
                    <a:pt x="103823" y="12668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83" name="Group 3082">
            <a:extLst>
              <a:ext uri="{FF2B5EF4-FFF2-40B4-BE49-F238E27FC236}">
                <a16:creationId xmlns:a16="http://schemas.microsoft.com/office/drawing/2014/main" id="{B2FAC6EF-A98F-A2AF-EA42-628C07892880}"/>
              </a:ext>
            </a:extLst>
          </p:cNvPr>
          <p:cNvGrpSpPr/>
          <p:nvPr/>
        </p:nvGrpSpPr>
        <p:grpSpPr>
          <a:xfrm>
            <a:off x="9860618" y="5221490"/>
            <a:ext cx="971827" cy="251039"/>
            <a:chOff x="1389559" y="5221490"/>
            <a:chExt cx="971827" cy="251039"/>
          </a:xfrm>
        </p:grpSpPr>
        <p:sp>
          <p:nvSpPr>
            <p:cNvPr id="3084" name="Oval 3083">
              <a:extLst>
                <a:ext uri="{FF2B5EF4-FFF2-40B4-BE49-F238E27FC236}">
                  <a16:creationId xmlns:a16="http://schemas.microsoft.com/office/drawing/2014/main" id="{BD1CBF1C-BDD4-1DEA-DE4F-F7C555A0B1B2}"/>
                </a:ext>
              </a:extLst>
            </p:cNvPr>
            <p:cNvSpPr/>
            <p:nvPr/>
          </p:nvSpPr>
          <p:spPr bwMode="auto">
            <a:xfrm>
              <a:off x="1389559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85" name="Oval 3084">
              <a:extLst>
                <a:ext uri="{FF2B5EF4-FFF2-40B4-BE49-F238E27FC236}">
                  <a16:creationId xmlns:a16="http://schemas.microsoft.com/office/drawing/2014/main" id="{8FE04C0A-F007-CFB3-1037-BB63A512C95A}"/>
                </a:ext>
              </a:extLst>
            </p:cNvPr>
            <p:cNvSpPr/>
            <p:nvPr/>
          </p:nvSpPr>
          <p:spPr bwMode="auto">
            <a:xfrm>
              <a:off x="1749953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sp>
          <p:nvSpPr>
            <p:cNvPr id="3086" name="Oval 3085">
              <a:extLst>
                <a:ext uri="{FF2B5EF4-FFF2-40B4-BE49-F238E27FC236}">
                  <a16:creationId xmlns:a16="http://schemas.microsoft.com/office/drawing/2014/main" id="{16C3C30B-4A9F-B50A-C097-05C28B5DD0AC}"/>
                </a:ext>
              </a:extLst>
            </p:cNvPr>
            <p:cNvSpPr/>
            <p:nvPr/>
          </p:nvSpPr>
          <p:spPr bwMode="auto">
            <a:xfrm>
              <a:off x="2110347" y="5221490"/>
              <a:ext cx="251039" cy="25103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l"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ea typeface="Segoe UI" pitchFamily="34" charset="0"/>
                <a:cs typeface="Segoe UI" pitchFamily="34" charset="0"/>
              </a:endParaRPr>
            </a:p>
          </p:txBody>
        </p:sp>
        <p:grpSp>
          <p:nvGrpSpPr>
            <p:cNvPr id="3087" name="Graphic 34">
              <a:extLst>
                <a:ext uri="{FF2B5EF4-FFF2-40B4-BE49-F238E27FC236}">
                  <a16:creationId xmlns:a16="http://schemas.microsoft.com/office/drawing/2014/main" id="{D32CE703-5092-1270-9A60-49A977DD1660}"/>
                </a:ext>
              </a:extLst>
            </p:cNvPr>
            <p:cNvGrpSpPr/>
            <p:nvPr/>
          </p:nvGrpSpPr>
          <p:grpSpPr>
            <a:xfrm>
              <a:off x="1826557" y="5292378"/>
              <a:ext cx="109660" cy="109263"/>
              <a:chOff x="2856547" y="5529966"/>
              <a:chExt cx="262889" cy="261937"/>
            </a:xfrm>
            <a:solidFill>
              <a:schemeClr val="bg1"/>
            </a:solidFill>
          </p:grpSpPr>
          <p:sp>
            <p:nvSpPr>
              <p:cNvPr id="3090" name="Freeform: Shape 3089">
                <a:extLst>
                  <a:ext uri="{FF2B5EF4-FFF2-40B4-BE49-F238E27FC236}">
                    <a16:creationId xmlns:a16="http://schemas.microsoft.com/office/drawing/2014/main" id="{8B974062-A0BC-CB7F-BDF8-6F71EE194D71}"/>
                  </a:ext>
                </a:extLst>
              </p:cNvPr>
              <p:cNvSpPr/>
              <p:nvPr/>
            </p:nvSpPr>
            <p:spPr>
              <a:xfrm>
                <a:off x="3042285" y="5576638"/>
                <a:ext cx="30479" cy="30480"/>
              </a:xfrm>
              <a:custGeom>
                <a:avLst/>
                <a:gdLst>
                  <a:gd name="connsiteX0" fmla="*/ 15240 w 30479"/>
                  <a:gd name="connsiteY0" fmla="*/ 0 h 30480"/>
                  <a:gd name="connsiteX1" fmla="*/ 0 w 30479"/>
                  <a:gd name="connsiteY1" fmla="*/ 15240 h 30480"/>
                  <a:gd name="connsiteX2" fmla="*/ 15240 w 30479"/>
                  <a:gd name="connsiteY2" fmla="*/ 30480 h 30480"/>
                  <a:gd name="connsiteX3" fmla="*/ 30480 w 30479"/>
                  <a:gd name="connsiteY3" fmla="*/ 15240 h 30480"/>
                  <a:gd name="connsiteX4" fmla="*/ 15240 w 30479"/>
                  <a:gd name="connsiteY4" fmla="*/ 0 h 30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0479" h="30480">
                    <a:moveTo>
                      <a:pt x="15240" y="0"/>
                    </a:moveTo>
                    <a:cubicBezTo>
                      <a:pt x="6667" y="0"/>
                      <a:pt x="0" y="6667"/>
                      <a:pt x="0" y="15240"/>
                    </a:cubicBezTo>
                    <a:cubicBezTo>
                      <a:pt x="0" y="23812"/>
                      <a:pt x="6667" y="30480"/>
                      <a:pt x="15240" y="30480"/>
                    </a:cubicBezTo>
                    <a:cubicBezTo>
                      <a:pt x="23813" y="30480"/>
                      <a:pt x="30480" y="23812"/>
                      <a:pt x="30480" y="15240"/>
                    </a:cubicBezTo>
                    <a:cubicBezTo>
                      <a:pt x="30480" y="6667"/>
                      <a:pt x="23813" y="0"/>
                      <a:pt x="15240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1" name="Freeform: Shape 3090">
                <a:extLst>
                  <a:ext uri="{FF2B5EF4-FFF2-40B4-BE49-F238E27FC236}">
                    <a16:creationId xmlns:a16="http://schemas.microsoft.com/office/drawing/2014/main" id="{A524221D-25F2-5F16-A4EC-B40260ECAA91}"/>
                  </a:ext>
                </a:extLst>
              </p:cNvPr>
              <p:cNvSpPr/>
              <p:nvPr/>
            </p:nvSpPr>
            <p:spPr>
              <a:xfrm>
                <a:off x="2924175" y="5596641"/>
                <a:ext cx="129539" cy="129540"/>
              </a:xfrm>
              <a:custGeom>
                <a:avLst/>
                <a:gdLst>
                  <a:gd name="connsiteX0" fmla="*/ 64770 w 129539"/>
                  <a:gd name="connsiteY0" fmla="*/ 0 h 129540"/>
                  <a:gd name="connsiteX1" fmla="*/ 0 w 129539"/>
                  <a:gd name="connsiteY1" fmla="*/ 64770 h 129540"/>
                  <a:gd name="connsiteX2" fmla="*/ 64770 w 129539"/>
                  <a:gd name="connsiteY2" fmla="*/ 129540 h 129540"/>
                  <a:gd name="connsiteX3" fmla="*/ 129540 w 129539"/>
                  <a:gd name="connsiteY3" fmla="*/ 64770 h 129540"/>
                  <a:gd name="connsiteX4" fmla="*/ 64770 w 129539"/>
                  <a:gd name="connsiteY4" fmla="*/ 0 h 129540"/>
                  <a:gd name="connsiteX5" fmla="*/ 64770 w 129539"/>
                  <a:gd name="connsiteY5" fmla="*/ 105728 h 129540"/>
                  <a:gd name="connsiteX6" fmla="*/ 23813 w 129539"/>
                  <a:gd name="connsiteY6" fmla="*/ 64770 h 129540"/>
                  <a:gd name="connsiteX7" fmla="*/ 64770 w 129539"/>
                  <a:gd name="connsiteY7" fmla="*/ 23813 h 129540"/>
                  <a:gd name="connsiteX8" fmla="*/ 105727 w 129539"/>
                  <a:gd name="connsiteY8" fmla="*/ 64770 h 129540"/>
                  <a:gd name="connsiteX9" fmla="*/ 64770 w 129539"/>
                  <a:gd name="connsiteY9" fmla="*/ 105728 h 1295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29539" h="129540">
                    <a:moveTo>
                      <a:pt x="64770" y="0"/>
                    </a:moveTo>
                    <a:cubicBezTo>
                      <a:pt x="29527" y="0"/>
                      <a:pt x="0" y="28575"/>
                      <a:pt x="0" y="64770"/>
                    </a:cubicBezTo>
                    <a:cubicBezTo>
                      <a:pt x="0" y="100013"/>
                      <a:pt x="28575" y="129540"/>
                      <a:pt x="64770" y="129540"/>
                    </a:cubicBezTo>
                    <a:cubicBezTo>
                      <a:pt x="100013" y="129540"/>
                      <a:pt x="129540" y="100965"/>
                      <a:pt x="129540" y="64770"/>
                    </a:cubicBezTo>
                    <a:cubicBezTo>
                      <a:pt x="129540" y="28575"/>
                      <a:pt x="100965" y="0"/>
                      <a:pt x="64770" y="0"/>
                    </a:cubicBezTo>
                    <a:close/>
                    <a:moveTo>
                      <a:pt x="64770" y="105728"/>
                    </a:moveTo>
                    <a:cubicBezTo>
                      <a:pt x="41910" y="105728"/>
                      <a:pt x="23813" y="87630"/>
                      <a:pt x="23813" y="64770"/>
                    </a:cubicBezTo>
                    <a:cubicBezTo>
                      <a:pt x="23813" y="41910"/>
                      <a:pt x="41910" y="23813"/>
                      <a:pt x="64770" y="23813"/>
                    </a:cubicBezTo>
                    <a:cubicBezTo>
                      <a:pt x="87630" y="23813"/>
                      <a:pt x="105727" y="41910"/>
                      <a:pt x="105727" y="64770"/>
                    </a:cubicBezTo>
                    <a:cubicBezTo>
                      <a:pt x="106680" y="86678"/>
                      <a:pt x="87630" y="105728"/>
                      <a:pt x="64770" y="105728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92" name="Freeform: Shape 3091">
                <a:extLst>
                  <a:ext uri="{FF2B5EF4-FFF2-40B4-BE49-F238E27FC236}">
                    <a16:creationId xmlns:a16="http://schemas.microsoft.com/office/drawing/2014/main" id="{DAB1B2C4-B03A-5DE8-87FD-6BCBB406BDB3}"/>
                  </a:ext>
                </a:extLst>
              </p:cNvPr>
              <p:cNvSpPr/>
              <p:nvPr/>
            </p:nvSpPr>
            <p:spPr>
              <a:xfrm>
                <a:off x="2856547" y="5529966"/>
                <a:ext cx="262889" cy="261937"/>
              </a:xfrm>
              <a:custGeom>
                <a:avLst/>
                <a:gdLst>
                  <a:gd name="connsiteX0" fmla="*/ 183832 w 262889"/>
                  <a:gd name="connsiteY0" fmla="*/ 261938 h 261937"/>
                  <a:gd name="connsiteX1" fmla="*/ 79057 w 262889"/>
                  <a:gd name="connsiteY1" fmla="*/ 261938 h 261937"/>
                  <a:gd name="connsiteX2" fmla="*/ 0 w 262889"/>
                  <a:gd name="connsiteY2" fmla="*/ 182880 h 261937"/>
                  <a:gd name="connsiteX3" fmla="*/ 0 w 262889"/>
                  <a:gd name="connsiteY3" fmla="*/ 78105 h 261937"/>
                  <a:gd name="connsiteX4" fmla="*/ 79057 w 262889"/>
                  <a:gd name="connsiteY4" fmla="*/ 0 h 261937"/>
                  <a:gd name="connsiteX5" fmla="*/ 183832 w 262889"/>
                  <a:gd name="connsiteY5" fmla="*/ 0 h 261937"/>
                  <a:gd name="connsiteX6" fmla="*/ 262890 w 262889"/>
                  <a:gd name="connsiteY6" fmla="*/ 79058 h 261937"/>
                  <a:gd name="connsiteX7" fmla="*/ 262890 w 262889"/>
                  <a:gd name="connsiteY7" fmla="*/ 183833 h 261937"/>
                  <a:gd name="connsiteX8" fmla="*/ 183832 w 262889"/>
                  <a:gd name="connsiteY8" fmla="*/ 261938 h 261937"/>
                  <a:gd name="connsiteX9" fmla="*/ 79057 w 262889"/>
                  <a:gd name="connsiteY9" fmla="*/ 24765 h 261937"/>
                  <a:gd name="connsiteX10" fmla="*/ 24765 w 262889"/>
                  <a:gd name="connsiteY10" fmla="*/ 79058 h 261937"/>
                  <a:gd name="connsiteX11" fmla="*/ 24765 w 262889"/>
                  <a:gd name="connsiteY11" fmla="*/ 183833 h 261937"/>
                  <a:gd name="connsiteX12" fmla="*/ 79057 w 262889"/>
                  <a:gd name="connsiteY12" fmla="*/ 238125 h 261937"/>
                  <a:gd name="connsiteX13" fmla="*/ 183832 w 262889"/>
                  <a:gd name="connsiteY13" fmla="*/ 238125 h 261937"/>
                  <a:gd name="connsiteX14" fmla="*/ 238125 w 262889"/>
                  <a:gd name="connsiteY14" fmla="*/ 183833 h 261937"/>
                  <a:gd name="connsiteX15" fmla="*/ 238125 w 262889"/>
                  <a:gd name="connsiteY15" fmla="*/ 79058 h 261937"/>
                  <a:gd name="connsiteX16" fmla="*/ 183832 w 262889"/>
                  <a:gd name="connsiteY16" fmla="*/ 24765 h 261937"/>
                  <a:gd name="connsiteX17" fmla="*/ 79057 w 262889"/>
                  <a:gd name="connsiteY17" fmla="*/ 24765 h 2619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262889" h="261937">
                    <a:moveTo>
                      <a:pt x="183832" y="261938"/>
                    </a:moveTo>
                    <a:lnTo>
                      <a:pt x="79057" y="261938"/>
                    </a:lnTo>
                    <a:cubicBezTo>
                      <a:pt x="35242" y="261938"/>
                      <a:pt x="0" y="226695"/>
                      <a:pt x="0" y="182880"/>
                    </a:cubicBezTo>
                    <a:lnTo>
                      <a:pt x="0" y="78105"/>
                    </a:lnTo>
                    <a:cubicBezTo>
                      <a:pt x="952" y="35243"/>
                      <a:pt x="36195" y="0"/>
                      <a:pt x="79057" y="0"/>
                    </a:cubicBezTo>
                    <a:lnTo>
                      <a:pt x="183832" y="0"/>
                    </a:lnTo>
                    <a:cubicBezTo>
                      <a:pt x="227648" y="0"/>
                      <a:pt x="262890" y="35243"/>
                      <a:pt x="262890" y="79058"/>
                    </a:cubicBezTo>
                    <a:lnTo>
                      <a:pt x="262890" y="183833"/>
                    </a:lnTo>
                    <a:cubicBezTo>
                      <a:pt x="262890" y="226695"/>
                      <a:pt x="227648" y="261938"/>
                      <a:pt x="183832" y="261938"/>
                    </a:cubicBezTo>
                    <a:close/>
                    <a:moveTo>
                      <a:pt x="79057" y="24765"/>
                    </a:moveTo>
                    <a:cubicBezTo>
                      <a:pt x="49530" y="24765"/>
                      <a:pt x="24765" y="48578"/>
                      <a:pt x="24765" y="79058"/>
                    </a:cubicBezTo>
                    <a:lnTo>
                      <a:pt x="24765" y="183833"/>
                    </a:lnTo>
                    <a:cubicBezTo>
                      <a:pt x="24765" y="213360"/>
                      <a:pt x="48577" y="238125"/>
                      <a:pt x="79057" y="238125"/>
                    </a:cubicBezTo>
                    <a:lnTo>
                      <a:pt x="183832" y="238125"/>
                    </a:lnTo>
                    <a:cubicBezTo>
                      <a:pt x="213360" y="238125"/>
                      <a:pt x="238125" y="214313"/>
                      <a:pt x="238125" y="183833"/>
                    </a:cubicBezTo>
                    <a:lnTo>
                      <a:pt x="238125" y="79058"/>
                    </a:lnTo>
                    <a:cubicBezTo>
                      <a:pt x="238125" y="49530"/>
                      <a:pt x="214313" y="24765"/>
                      <a:pt x="183832" y="24765"/>
                    </a:cubicBezTo>
                    <a:lnTo>
                      <a:pt x="79057" y="24765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sp>
          <p:nvSpPr>
            <p:cNvPr id="3088" name="Freeform: Shape 3087">
              <a:extLst>
                <a:ext uri="{FF2B5EF4-FFF2-40B4-BE49-F238E27FC236}">
                  <a16:creationId xmlns:a16="http://schemas.microsoft.com/office/drawing/2014/main" id="{8F7C4D0F-40A1-8EAE-4D4A-5EAB56FAE0B0}"/>
                </a:ext>
              </a:extLst>
            </p:cNvPr>
            <p:cNvSpPr/>
            <p:nvPr/>
          </p:nvSpPr>
          <p:spPr>
            <a:xfrm>
              <a:off x="1483690" y="5288206"/>
              <a:ext cx="62777" cy="117607"/>
            </a:xfrm>
            <a:custGeom>
              <a:avLst/>
              <a:gdLst>
                <a:gd name="connsiteX0" fmla="*/ 100013 w 150495"/>
                <a:gd name="connsiteY0" fmla="*/ 281940 h 281940"/>
                <a:gd name="connsiteX1" fmla="*/ 100013 w 150495"/>
                <a:gd name="connsiteY1" fmla="*/ 159068 h 281940"/>
                <a:gd name="connsiteX2" fmla="*/ 140970 w 150495"/>
                <a:gd name="connsiteY2" fmla="*/ 159068 h 281940"/>
                <a:gd name="connsiteX3" fmla="*/ 148590 w 150495"/>
                <a:gd name="connsiteY3" fmla="*/ 108585 h 281940"/>
                <a:gd name="connsiteX4" fmla="*/ 100013 w 150495"/>
                <a:gd name="connsiteY4" fmla="*/ 108585 h 281940"/>
                <a:gd name="connsiteX5" fmla="*/ 100013 w 150495"/>
                <a:gd name="connsiteY5" fmla="*/ 75248 h 281940"/>
                <a:gd name="connsiteX6" fmla="*/ 128588 w 150495"/>
                <a:gd name="connsiteY6" fmla="*/ 47625 h 281940"/>
                <a:gd name="connsiteX7" fmla="*/ 150495 w 150495"/>
                <a:gd name="connsiteY7" fmla="*/ 47625 h 281940"/>
                <a:gd name="connsiteX8" fmla="*/ 150495 w 150495"/>
                <a:gd name="connsiteY8" fmla="*/ 3810 h 281940"/>
                <a:gd name="connsiteX9" fmla="*/ 111443 w 150495"/>
                <a:gd name="connsiteY9" fmla="*/ 0 h 281940"/>
                <a:gd name="connsiteX10" fmla="*/ 44768 w 150495"/>
                <a:gd name="connsiteY10" fmla="*/ 68580 h 281940"/>
                <a:gd name="connsiteX11" fmla="*/ 44768 w 150495"/>
                <a:gd name="connsiteY11" fmla="*/ 107633 h 281940"/>
                <a:gd name="connsiteX12" fmla="*/ 0 w 150495"/>
                <a:gd name="connsiteY12" fmla="*/ 107633 h 281940"/>
                <a:gd name="connsiteX13" fmla="*/ 0 w 150495"/>
                <a:gd name="connsiteY13" fmla="*/ 158115 h 281940"/>
                <a:gd name="connsiteX14" fmla="*/ 44768 w 150495"/>
                <a:gd name="connsiteY14" fmla="*/ 158115 h 281940"/>
                <a:gd name="connsiteX15" fmla="*/ 44768 w 150495"/>
                <a:gd name="connsiteY15" fmla="*/ 280988 h 281940"/>
                <a:gd name="connsiteX16" fmla="*/ 100013 w 150495"/>
                <a:gd name="connsiteY16" fmla="*/ 280988 h 2819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50495" h="281940">
                  <a:moveTo>
                    <a:pt x="100013" y="281940"/>
                  </a:moveTo>
                  <a:lnTo>
                    <a:pt x="100013" y="159068"/>
                  </a:lnTo>
                  <a:lnTo>
                    <a:pt x="140970" y="159068"/>
                  </a:lnTo>
                  <a:lnTo>
                    <a:pt x="148590" y="108585"/>
                  </a:lnTo>
                  <a:lnTo>
                    <a:pt x="100013" y="108585"/>
                  </a:lnTo>
                  <a:lnTo>
                    <a:pt x="100013" y="75248"/>
                  </a:lnTo>
                  <a:cubicBezTo>
                    <a:pt x="100013" y="60960"/>
                    <a:pt x="106680" y="47625"/>
                    <a:pt x="128588" y="47625"/>
                  </a:cubicBezTo>
                  <a:lnTo>
                    <a:pt x="150495" y="47625"/>
                  </a:lnTo>
                  <a:lnTo>
                    <a:pt x="150495" y="3810"/>
                  </a:lnTo>
                  <a:cubicBezTo>
                    <a:pt x="150495" y="3810"/>
                    <a:pt x="130493" y="0"/>
                    <a:pt x="111443" y="0"/>
                  </a:cubicBezTo>
                  <a:cubicBezTo>
                    <a:pt x="71438" y="0"/>
                    <a:pt x="44768" y="24765"/>
                    <a:pt x="44768" y="68580"/>
                  </a:cubicBezTo>
                  <a:lnTo>
                    <a:pt x="44768" y="107633"/>
                  </a:lnTo>
                  <a:lnTo>
                    <a:pt x="0" y="107633"/>
                  </a:lnTo>
                  <a:lnTo>
                    <a:pt x="0" y="158115"/>
                  </a:lnTo>
                  <a:lnTo>
                    <a:pt x="44768" y="158115"/>
                  </a:lnTo>
                  <a:lnTo>
                    <a:pt x="44768" y="280988"/>
                  </a:lnTo>
                  <a:lnTo>
                    <a:pt x="100013" y="28098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89" name="Freeform: Shape 3088">
              <a:extLst>
                <a:ext uri="{FF2B5EF4-FFF2-40B4-BE49-F238E27FC236}">
                  <a16:creationId xmlns:a16="http://schemas.microsoft.com/office/drawing/2014/main" id="{15E40CB7-9DFA-6B63-5312-3D2875612EE5}"/>
                </a:ext>
              </a:extLst>
            </p:cNvPr>
            <p:cNvSpPr/>
            <p:nvPr/>
          </p:nvSpPr>
          <p:spPr>
            <a:xfrm>
              <a:off x="2189976" y="5300126"/>
              <a:ext cx="91781" cy="93767"/>
            </a:xfrm>
            <a:custGeom>
              <a:avLst/>
              <a:gdLst>
                <a:gd name="connsiteX0" fmla="*/ 130492 w 220027"/>
                <a:gd name="connsiteY0" fmla="*/ 95250 h 224789"/>
                <a:gd name="connsiteX1" fmla="*/ 212408 w 220027"/>
                <a:gd name="connsiteY1" fmla="*/ 0 h 224789"/>
                <a:gd name="connsiteX2" fmla="*/ 193358 w 220027"/>
                <a:gd name="connsiteY2" fmla="*/ 0 h 224789"/>
                <a:gd name="connsiteX3" fmla="*/ 121920 w 220027"/>
                <a:gd name="connsiteY3" fmla="*/ 82868 h 224789"/>
                <a:gd name="connsiteX4" fmla="*/ 64770 w 220027"/>
                <a:gd name="connsiteY4" fmla="*/ 0 h 224789"/>
                <a:gd name="connsiteX5" fmla="*/ 0 w 220027"/>
                <a:gd name="connsiteY5" fmla="*/ 0 h 224789"/>
                <a:gd name="connsiteX6" fmla="*/ 85725 w 220027"/>
                <a:gd name="connsiteY6" fmla="*/ 124778 h 224789"/>
                <a:gd name="connsiteX7" fmla="*/ 0 w 220027"/>
                <a:gd name="connsiteY7" fmla="*/ 224790 h 224789"/>
                <a:gd name="connsiteX8" fmla="*/ 19050 w 220027"/>
                <a:gd name="connsiteY8" fmla="*/ 224790 h 224789"/>
                <a:gd name="connsiteX9" fmla="*/ 94298 w 220027"/>
                <a:gd name="connsiteY9" fmla="*/ 137160 h 224789"/>
                <a:gd name="connsiteX10" fmla="*/ 154305 w 220027"/>
                <a:gd name="connsiteY10" fmla="*/ 224790 h 224789"/>
                <a:gd name="connsiteX11" fmla="*/ 220028 w 220027"/>
                <a:gd name="connsiteY11" fmla="*/ 224790 h 224789"/>
                <a:gd name="connsiteX12" fmla="*/ 130492 w 220027"/>
                <a:gd name="connsiteY12" fmla="*/ 95250 h 224789"/>
                <a:gd name="connsiteX13" fmla="*/ 130492 w 220027"/>
                <a:gd name="connsiteY13" fmla="*/ 95250 h 224789"/>
                <a:gd name="connsiteX14" fmla="*/ 103823 w 220027"/>
                <a:gd name="connsiteY14" fmla="*/ 126683 h 224789"/>
                <a:gd name="connsiteX15" fmla="*/ 95250 w 220027"/>
                <a:gd name="connsiteY15" fmla="*/ 114300 h 224789"/>
                <a:gd name="connsiteX16" fmla="*/ 25717 w 220027"/>
                <a:gd name="connsiteY16" fmla="*/ 15240 h 224789"/>
                <a:gd name="connsiteX17" fmla="*/ 55245 w 220027"/>
                <a:gd name="connsiteY17" fmla="*/ 15240 h 224789"/>
                <a:gd name="connsiteX18" fmla="*/ 111442 w 220027"/>
                <a:gd name="connsiteY18" fmla="*/ 95250 h 224789"/>
                <a:gd name="connsiteX19" fmla="*/ 120015 w 220027"/>
                <a:gd name="connsiteY19" fmla="*/ 107633 h 224789"/>
                <a:gd name="connsiteX20" fmla="*/ 192405 w 220027"/>
                <a:gd name="connsiteY20" fmla="*/ 211455 h 224789"/>
                <a:gd name="connsiteX21" fmla="*/ 162878 w 220027"/>
                <a:gd name="connsiteY21" fmla="*/ 211455 h 224789"/>
                <a:gd name="connsiteX22" fmla="*/ 103823 w 220027"/>
                <a:gd name="connsiteY22" fmla="*/ 126683 h 224789"/>
                <a:gd name="connsiteX23" fmla="*/ 103823 w 220027"/>
                <a:gd name="connsiteY23" fmla="*/ 126683 h 2247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20027" h="224789">
                  <a:moveTo>
                    <a:pt x="130492" y="95250"/>
                  </a:moveTo>
                  <a:lnTo>
                    <a:pt x="212408" y="0"/>
                  </a:lnTo>
                  <a:lnTo>
                    <a:pt x="193358" y="0"/>
                  </a:lnTo>
                  <a:lnTo>
                    <a:pt x="121920" y="82868"/>
                  </a:lnTo>
                  <a:lnTo>
                    <a:pt x="64770" y="0"/>
                  </a:lnTo>
                  <a:lnTo>
                    <a:pt x="0" y="0"/>
                  </a:lnTo>
                  <a:lnTo>
                    <a:pt x="85725" y="124778"/>
                  </a:lnTo>
                  <a:lnTo>
                    <a:pt x="0" y="224790"/>
                  </a:lnTo>
                  <a:lnTo>
                    <a:pt x="19050" y="224790"/>
                  </a:lnTo>
                  <a:lnTo>
                    <a:pt x="94298" y="137160"/>
                  </a:lnTo>
                  <a:lnTo>
                    <a:pt x="154305" y="224790"/>
                  </a:lnTo>
                  <a:lnTo>
                    <a:pt x="220028" y="224790"/>
                  </a:lnTo>
                  <a:lnTo>
                    <a:pt x="130492" y="95250"/>
                  </a:lnTo>
                  <a:lnTo>
                    <a:pt x="130492" y="95250"/>
                  </a:lnTo>
                  <a:close/>
                  <a:moveTo>
                    <a:pt x="103823" y="126683"/>
                  </a:moveTo>
                  <a:lnTo>
                    <a:pt x="95250" y="114300"/>
                  </a:lnTo>
                  <a:lnTo>
                    <a:pt x="25717" y="15240"/>
                  </a:lnTo>
                  <a:lnTo>
                    <a:pt x="55245" y="15240"/>
                  </a:lnTo>
                  <a:lnTo>
                    <a:pt x="111442" y="95250"/>
                  </a:lnTo>
                  <a:lnTo>
                    <a:pt x="120015" y="107633"/>
                  </a:lnTo>
                  <a:lnTo>
                    <a:pt x="192405" y="211455"/>
                  </a:lnTo>
                  <a:lnTo>
                    <a:pt x="162878" y="211455"/>
                  </a:lnTo>
                  <a:lnTo>
                    <a:pt x="103823" y="126683"/>
                  </a:lnTo>
                  <a:lnTo>
                    <a:pt x="103823" y="126683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33022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F12CC8-A903-8A0D-D6E8-FDCCF5EC6F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08D81D4F-EC03-E56F-CCFF-C54145557204}"/>
              </a:ext>
            </a:extLst>
          </p:cNvPr>
          <p:cNvSpPr/>
          <p:nvPr/>
        </p:nvSpPr>
        <p:spPr bwMode="auto">
          <a:xfrm flipH="1">
            <a:off x="571500" y="1447800"/>
            <a:ext cx="11049000" cy="4732283"/>
          </a:xfrm>
          <a:prstGeom prst="roundRect">
            <a:avLst>
              <a:gd name="adj" fmla="val 7784"/>
            </a:avLst>
          </a:prstGeom>
          <a:solidFill>
            <a:schemeClr val="bg1"/>
          </a:solidFill>
          <a:ln>
            <a:noFill/>
            <a:headEnd type="none" w="med" len="med"/>
            <a:tailEnd type="none" w="med" len="med"/>
          </a:ln>
          <a:effectLst>
            <a:outerShdw blurRad="127000" dist="63500" dir="5400000" algn="t" rotWithShape="0">
              <a:schemeClr val="tx2">
                <a:alpha val="2000"/>
              </a:scheme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cs typeface="Segoe UI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E18EC89-7EAE-624C-54E1-1E6599550E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Join Our </a:t>
            </a:r>
            <a:r>
              <a:rPr lang="en-US">
                <a:solidFill>
                  <a:schemeClr val="accent1"/>
                </a:solidFill>
              </a:rPr>
              <a:t>Journey</a:t>
            </a:r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B7D69B1E-C342-583B-4B3F-194EF5A56DD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287D0922-1E21-DDFB-2A2A-39674259B3CE}"/>
              </a:ext>
            </a:extLst>
          </p:cNvPr>
          <p:cNvGrpSpPr/>
          <p:nvPr/>
        </p:nvGrpSpPr>
        <p:grpSpPr>
          <a:xfrm>
            <a:off x="1236663" y="3750756"/>
            <a:ext cx="2969560" cy="490788"/>
            <a:chOff x="1236663" y="3640089"/>
            <a:chExt cx="2969560" cy="490788"/>
          </a:xfrm>
        </p:grpSpPr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8FECEC56-DFB5-6095-810A-90A630EAC5D6}"/>
                </a:ext>
              </a:extLst>
            </p:cNvPr>
            <p:cNvSpPr/>
            <p:nvPr/>
          </p:nvSpPr>
          <p:spPr bwMode="auto">
            <a:xfrm>
              <a:off x="1236663" y="3640089"/>
              <a:ext cx="490788" cy="4907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cs typeface="Segoe UI" pitchFamily="34" charset="0"/>
              </a:endParaRPr>
            </a:p>
          </p:txBody>
        </p:sp>
        <p:sp>
          <p:nvSpPr>
            <p:cNvPr id="47" name="Google Shape;437;p14">
              <a:extLst>
                <a:ext uri="{FF2B5EF4-FFF2-40B4-BE49-F238E27FC236}">
                  <a16:creationId xmlns:a16="http://schemas.microsoft.com/office/drawing/2014/main" id="{D2FBFFC1-D992-4C17-CA83-B38ADD575442}"/>
                </a:ext>
              </a:extLst>
            </p:cNvPr>
            <p:cNvSpPr txBox="1"/>
            <p:nvPr/>
          </p:nvSpPr>
          <p:spPr>
            <a:xfrm>
              <a:off x="1988348" y="3647302"/>
              <a:ext cx="22178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770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1325"/>
                </a:buClr>
                <a:buSzPts val="1400"/>
                <a:buFont typeface="Montserrat"/>
                <a:buNone/>
              </a:pPr>
              <a:r>
                <a:rPr lang="en-GB" sz="1400" b="1">
                  <a:solidFill>
                    <a:schemeClr val="tx2"/>
                  </a:solidFill>
                  <a:latin typeface="+mj-lt"/>
                  <a:sym typeface="Montserrat"/>
                </a:rPr>
                <a:t>Email</a:t>
              </a:r>
              <a:endParaRPr lang="en-GB" sz="1400" b="1" i="0" u="none" strike="noStrike" cap="none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48" name="Google Shape;436;p14">
              <a:extLst>
                <a:ext uri="{FF2B5EF4-FFF2-40B4-BE49-F238E27FC236}">
                  <a16:creationId xmlns:a16="http://schemas.microsoft.com/office/drawing/2014/main" id="{B41148E6-243F-D79C-1C98-C59F1B12CEBD}"/>
                </a:ext>
              </a:extLst>
            </p:cNvPr>
            <p:cNvSpPr txBox="1"/>
            <p:nvPr/>
          </p:nvSpPr>
          <p:spPr>
            <a:xfrm>
              <a:off x="1988348" y="3914376"/>
              <a:ext cx="2217875" cy="2092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>
                <a:spcBef>
                  <a:spcPts val="600"/>
                </a:spcBef>
                <a:buClr>
                  <a:schemeClr val="accent1"/>
                </a:buClr>
                <a:buNone/>
              </a:pPr>
              <a:r>
                <a:rPr lang="en-US" sz="1200">
                  <a:solidFill>
                    <a:schemeClr val="bg2"/>
                  </a:solidFill>
                </a:rPr>
                <a:t>contact@ocvembor.com</a:t>
              </a:r>
            </a:p>
          </p:txBody>
        </p:sp>
        <p:pic>
          <p:nvPicPr>
            <p:cNvPr id="49" name="Graphic 48">
              <a:extLst>
                <a:ext uri="{FF2B5EF4-FFF2-40B4-BE49-F238E27FC236}">
                  <a16:creationId xmlns:a16="http://schemas.microsoft.com/office/drawing/2014/main" id="{D1C80ECC-0134-FF63-76DF-45D9B9DD31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346245" y="3749671"/>
              <a:ext cx="271624" cy="271624"/>
            </a:xfrm>
            <a:prstGeom prst="rect">
              <a:avLst/>
            </a:prstGeom>
          </p:spPr>
        </p:pic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E33C8B8A-E2D2-2DD5-0C88-64F2C50DD848}"/>
              </a:ext>
            </a:extLst>
          </p:cNvPr>
          <p:cNvGrpSpPr/>
          <p:nvPr/>
        </p:nvGrpSpPr>
        <p:grpSpPr>
          <a:xfrm>
            <a:off x="1236663" y="4483471"/>
            <a:ext cx="2969560" cy="490788"/>
            <a:chOff x="1236663" y="4480599"/>
            <a:chExt cx="2969560" cy="490788"/>
          </a:xfrm>
        </p:grpSpPr>
        <p:sp>
          <p:nvSpPr>
            <p:cNvPr id="50" name="Oval 49">
              <a:extLst>
                <a:ext uri="{FF2B5EF4-FFF2-40B4-BE49-F238E27FC236}">
                  <a16:creationId xmlns:a16="http://schemas.microsoft.com/office/drawing/2014/main" id="{06115BD8-AB68-A27B-26D0-6403FC821A1E}"/>
                </a:ext>
              </a:extLst>
            </p:cNvPr>
            <p:cNvSpPr/>
            <p:nvPr/>
          </p:nvSpPr>
          <p:spPr bwMode="auto">
            <a:xfrm>
              <a:off x="1236663" y="4480599"/>
              <a:ext cx="490788" cy="4907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cs typeface="Segoe UI" pitchFamily="34" charset="0"/>
              </a:endParaRPr>
            </a:p>
          </p:txBody>
        </p:sp>
        <p:sp>
          <p:nvSpPr>
            <p:cNvPr id="51" name="Google Shape;437;p14">
              <a:extLst>
                <a:ext uri="{FF2B5EF4-FFF2-40B4-BE49-F238E27FC236}">
                  <a16:creationId xmlns:a16="http://schemas.microsoft.com/office/drawing/2014/main" id="{8A11418C-00F8-634F-8A27-FAA7D2B3C2C0}"/>
                </a:ext>
              </a:extLst>
            </p:cNvPr>
            <p:cNvSpPr txBox="1"/>
            <p:nvPr/>
          </p:nvSpPr>
          <p:spPr>
            <a:xfrm>
              <a:off x="1988348" y="4487812"/>
              <a:ext cx="22178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770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1325"/>
                </a:buClr>
                <a:buSzPts val="1400"/>
                <a:buFont typeface="Montserrat"/>
                <a:buNone/>
              </a:pPr>
              <a:r>
                <a:rPr lang="en-GB" sz="1400" b="1">
                  <a:solidFill>
                    <a:schemeClr val="tx2"/>
                  </a:solidFill>
                  <a:latin typeface="+mj-lt"/>
                  <a:sym typeface="Montserrat"/>
                </a:rPr>
                <a:t>Number</a:t>
              </a:r>
              <a:endParaRPr lang="en-GB" sz="1400" b="1" i="0" u="none" strike="noStrike" cap="none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52" name="Google Shape;436;p14">
              <a:extLst>
                <a:ext uri="{FF2B5EF4-FFF2-40B4-BE49-F238E27FC236}">
                  <a16:creationId xmlns:a16="http://schemas.microsoft.com/office/drawing/2014/main" id="{F5BD70EB-585D-C697-E845-84F8A8BE4C51}"/>
                </a:ext>
              </a:extLst>
            </p:cNvPr>
            <p:cNvSpPr txBox="1"/>
            <p:nvPr/>
          </p:nvSpPr>
          <p:spPr>
            <a:xfrm>
              <a:off x="1988348" y="4754886"/>
              <a:ext cx="2217875" cy="2092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>
                <a:spcBef>
                  <a:spcPts val="600"/>
                </a:spcBef>
                <a:buClr>
                  <a:schemeClr val="accent1"/>
                </a:buClr>
                <a:buNone/>
              </a:pPr>
              <a:r>
                <a:rPr lang="en-US" sz="1200">
                  <a:solidFill>
                    <a:schemeClr val="bg2"/>
                  </a:solidFill>
                </a:rPr>
                <a:t>+1 234-567-8910</a:t>
              </a:r>
            </a:p>
          </p:txBody>
        </p:sp>
        <p:pic>
          <p:nvPicPr>
            <p:cNvPr id="53" name="Graphic 52">
              <a:extLst>
                <a:ext uri="{FF2B5EF4-FFF2-40B4-BE49-F238E27FC236}">
                  <a16:creationId xmlns:a16="http://schemas.microsoft.com/office/drawing/2014/main" id="{AD499578-3C82-DE94-CFA2-4B9E6EC146A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346245" y="4590181"/>
              <a:ext cx="271624" cy="271624"/>
            </a:xfrm>
            <a:prstGeom prst="rect">
              <a:avLst/>
            </a:prstGeom>
          </p:spPr>
        </p:pic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3F6F9FA-9EAC-A3C8-E9AD-43BA0FCB00A4}"/>
              </a:ext>
            </a:extLst>
          </p:cNvPr>
          <p:cNvGrpSpPr/>
          <p:nvPr/>
        </p:nvGrpSpPr>
        <p:grpSpPr>
          <a:xfrm>
            <a:off x="1236663" y="5216185"/>
            <a:ext cx="2969560" cy="490788"/>
            <a:chOff x="1236663" y="5321109"/>
            <a:chExt cx="2969560" cy="490788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07C45637-7D3D-09A1-05DF-ABC2C5972D32}"/>
                </a:ext>
              </a:extLst>
            </p:cNvPr>
            <p:cNvSpPr/>
            <p:nvPr/>
          </p:nvSpPr>
          <p:spPr bwMode="auto">
            <a:xfrm>
              <a:off x="1236663" y="5321109"/>
              <a:ext cx="490788" cy="4907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cs typeface="Segoe UI" pitchFamily="34" charset="0"/>
              </a:endParaRPr>
            </a:p>
          </p:txBody>
        </p:sp>
        <p:sp>
          <p:nvSpPr>
            <p:cNvPr id="55" name="Google Shape;437;p14">
              <a:extLst>
                <a:ext uri="{FF2B5EF4-FFF2-40B4-BE49-F238E27FC236}">
                  <a16:creationId xmlns:a16="http://schemas.microsoft.com/office/drawing/2014/main" id="{D56A6735-E848-32CA-3308-8F42F543401A}"/>
                </a:ext>
              </a:extLst>
            </p:cNvPr>
            <p:cNvSpPr txBox="1"/>
            <p:nvPr/>
          </p:nvSpPr>
          <p:spPr>
            <a:xfrm>
              <a:off x="1988348" y="5328322"/>
              <a:ext cx="22178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770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1325"/>
                </a:buClr>
                <a:buSzPts val="1400"/>
                <a:buFont typeface="Montserrat"/>
                <a:buNone/>
              </a:pPr>
              <a:r>
                <a:rPr lang="en-GB" sz="1400" b="1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Montserrat"/>
                </a:rPr>
                <a:t>Website</a:t>
              </a:r>
              <a:endParaRPr lang="en-GB" sz="1400" b="1" i="0" u="none" strike="noStrike" cap="none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56" name="Google Shape;436;p14">
              <a:extLst>
                <a:ext uri="{FF2B5EF4-FFF2-40B4-BE49-F238E27FC236}">
                  <a16:creationId xmlns:a16="http://schemas.microsoft.com/office/drawing/2014/main" id="{43D0EF2C-171A-D5CB-38DA-648CA52D4795}"/>
                </a:ext>
              </a:extLst>
            </p:cNvPr>
            <p:cNvSpPr txBox="1"/>
            <p:nvPr/>
          </p:nvSpPr>
          <p:spPr>
            <a:xfrm>
              <a:off x="1988348" y="5595396"/>
              <a:ext cx="2217875" cy="20928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>
                <a:spcBef>
                  <a:spcPts val="600"/>
                </a:spcBef>
                <a:buClr>
                  <a:schemeClr val="accent1"/>
                </a:buClr>
                <a:buNone/>
              </a:pPr>
              <a:r>
                <a:rPr lang="en-US" sz="1200">
                  <a:solidFill>
                    <a:schemeClr val="bg2"/>
                  </a:solidFill>
                </a:rPr>
                <a:t>https://ocvembor.com</a:t>
              </a:r>
            </a:p>
          </p:txBody>
        </p:sp>
        <p:pic>
          <p:nvPicPr>
            <p:cNvPr id="57" name="Graphic 56">
              <a:extLst>
                <a:ext uri="{FF2B5EF4-FFF2-40B4-BE49-F238E27FC236}">
                  <a16:creationId xmlns:a16="http://schemas.microsoft.com/office/drawing/2014/main" id="{240AC87B-B4D4-957E-B928-EA560613CCC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1346245" y="5430691"/>
              <a:ext cx="271624" cy="271624"/>
            </a:xfrm>
            <a:prstGeom prst="rect">
              <a:avLst/>
            </a:prstGeom>
          </p:spPr>
        </p:pic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82244C9-A252-7C1E-5FF4-3FFBF65AD83C}"/>
              </a:ext>
            </a:extLst>
          </p:cNvPr>
          <p:cNvGrpSpPr/>
          <p:nvPr/>
        </p:nvGrpSpPr>
        <p:grpSpPr>
          <a:xfrm>
            <a:off x="1236663" y="3018041"/>
            <a:ext cx="2969560" cy="490788"/>
            <a:chOff x="1236663" y="2799579"/>
            <a:chExt cx="2969560" cy="490788"/>
          </a:xfrm>
        </p:grpSpPr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17177464-917C-C94E-232C-60C281EE9813}"/>
                </a:ext>
              </a:extLst>
            </p:cNvPr>
            <p:cNvSpPr/>
            <p:nvPr/>
          </p:nvSpPr>
          <p:spPr bwMode="auto">
            <a:xfrm>
              <a:off x="1236663" y="2799579"/>
              <a:ext cx="490788" cy="49078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932472" fontAlgn="base">
                <a:spcBef>
                  <a:spcPct val="0"/>
                </a:spcBef>
                <a:spcAft>
                  <a:spcPct val="0"/>
                </a:spcAft>
              </a:pPr>
              <a:endParaRPr lang="en-US" sz="2000" dirty="0" err="1">
                <a:solidFill>
                  <a:srgbClr val="FFFFFF"/>
                </a:solidFill>
                <a:cs typeface="Segoe UI" pitchFamily="34" charset="0"/>
              </a:endParaRPr>
            </a:p>
          </p:txBody>
        </p:sp>
        <p:sp>
          <p:nvSpPr>
            <p:cNvPr id="59" name="Google Shape;437;p14">
              <a:extLst>
                <a:ext uri="{FF2B5EF4-FFF2-40B4-BE49-F238E27FC236}">
                  <a16:creationId xmlns:a16="http://schemas.microsoft.com/office/drawing/2014/main" id="{3DB40B59-9FDF-1325-D3E8-73226181BEFE}"/>
                </a:ext>
              </a:extLst>
            </p:cNvPr>
            <p:cNvSpPr txBox="1"/>
            <p:nvPr/>
          </p:nvSpPr>
          <p:spPr>
            <a:xfrm>
              <a:off x="1988348" y="2806792"/>
              <a:ext cx="22178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>
              <a:def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</a:defPPr>
              <a:lvl1pPr marR="0" lvl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marR="0" lvl="0" indent="770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1325"/>
                </a:buClr>
                <a:buSzPts val="1400"/>
                <a:buFont typeface="Montserrat"/>
                <a:buNone/>
              </a:pPr>
              <a:r>
                <a:rPr lang="en-GB" sz="1400" b="1" i="0" u="none" strike="noStrike" cap="none">
                  <a:solidFill>
                    <a:schemeClr val="tx2"/>
                  </a:solidFill>
                  <a:latin typeface="+mj-lt"/>
                  <a:ea typeface="Arial"/>
                  <a:cs typeface="Arial"/>
                  <a:sym typeface="Montserrat"/>
                </a:rPr>
                <a:t>Address</a:t>
              </a:r>
              <a:endParaRPr lang="en-GB" sz="1400" b="1" i="0" u="none" strike="noStrike" cap="none">
                <a:solidFill>
                  <a:schemeClr val="tx2"/>
                </a:solidFill>
                <a:latin typeface="+mj-lt"/>
                <a:ea typeface="Arial"/>
                <a:cs typeface="Arial"/>
                <a:sym typeface="Arial"/>
              </a:endParaRPr>
            </a:p>
          </p:txBody>
        </p:sp>
        <p:sp>
          <p:nvSpPr>
            <p:cNvPr id="60" name="Google Shape;436;p14">
              <a:extLst>
                <a:ext uri="{FF2B5EF4-FFF2-40B4-BE49-F238E27FC236}">
                  <a16:creationId xmlns:a16="http://schemas.microsoft.com/office/drawing/2014/main" id="{3ED1BE79-B876-62FF-D00E-8482B3B5BA38}"/>
                </a:ext>
              </a:extLst>
            </p:cNvPr>
            <p:cNvSpPr txBox="1"/>
            <p:nvPr/>
          </p:nvSpPr>
          <p:spPr>
            <a:xfrm>
              <a:off x="1988348" y="3073866"/>
              <a:ext cx="2217875" cy="2087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marL="285750" indent="-285750">
                <a:lnSpc>
                  <a:spcPct val="120000"/>
                </a:lnSpc>
                <a:buFont typeface="Arial" panose="020B0604020202020204" pitchFamily="34" charset="0"/>
                <a:buChar char="•"/>
                <a:defRPr sz="1400">
                  <a:solidFill>
                    <a:schemeClr val="tx2"/>
                  </a:solidFill>
                </a:defRPr>
              </a:lvl1pPr>
              <a:lvl2pPr marR="0" lvl="1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2pPr>
              <a:lvl3pPr marR="0" lvl="2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3pPr>
              <a:lvl4pPr marR="0" lvl="3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4pPr>
              <a:lvl5pPr marR="0" lvl="4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5pPr>
              <a:lvl6pPr marR="0" lvl="5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6pPr>
              <a:lvl7pPr marR="0" lvl="6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7pPr>
              <a:lvl8pPr marR="0" lvl="7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8pPr>
              <a:lvl9pPr marR="0" lvl="8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defRPr sz="849" b="0" i="0" u="none" strike="noStrike" cap="non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lvl9pPr>
            </a:lstStyle>
            <a:p>
              <a:pPr marL="0" indent="0">
                <a:spcBef>
                  <a:spcPts val="600"/>
                </a:spcBef>
                <a:buClr>
                  <a:schemeClr val="accent1"/>
                </a:buClr>
                <a:buNone/>
              </a:pPr>
              <a:r>
                <a:rPr lang="en-US" sz="1200">
                  <a:solidFill>
                    <a:schemeClr val="bg2"/>
                  </a:solidFill>
                </a:rPr>
                <a:t>1 Nuzum Court Buffalo, NY</a:t>
              </a:r>
            </a:p>
          </p:txBody>
        </p:sp>
        <p:pic>
          <p:nvPicPr>
            <p:cNvPr id="61" name="Graphic 60">
              <a:extLst>
                <a:ext uri="{FF2B5EF4-FFF2-40B4-BE49-F238E27FC236}">
                  <a16:creationId xmlns:a16="http://schemas.microsoft.com/office/drawing/2014/main" id="{9230728B-5822-79BF-7317-A1A8E0967E7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346245" y="2909161"/>
              <a:ext cx="271624" cy="271624"/>
            </a:xfrm>
            <a:prstGeom prst="rect">
              <a:avLst/>
            </a:prstGeom>
          </p:spPr>
        </p:pic>
      </p:grpSp>
      <p:sp>
        <p:nvSpPr>
          <p:cNvPr id="13" name="Google Shape;436;p14">
            <a:extLst>
              <a:ext uri="{FF2B5EF4-FFF2-40B4-BE49-F238E27FC236}">
                <a16:creationId xmlns:a16="http://schemas.microsoft.com/office/drawing/2014/main" id="{FDFB8FFB-58C5-3F68-7949-1BF0C9CA7BF5}"/>
              </a:ext>
            </a:extLst>
          </p:cNvPr>
          <p:cNvSpPr txBox="1"/>
          <p:nvPr/>
        </p:nvSpPr>
        <p:spPr>
          <a:xfrm>
            <a:off x="1236663" y="1870195"/>
            <a:ext cx="3483597" cy="8017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 marL="285750" indent="-285750">
              <a:lnSpc>
                <a:spcPct val="120000"/>
              </a:lnSpc>
              <a:buFont typeface="Arial" panose="020B0604020202020204" pitchFamily="34" charset="0"/>
              <a:buChar char="•"/>
              <a:defRPr sz="1400">
                <a:solidFill>
                  <a:schemeClr val="tx2"/>
                </a:solidFill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849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73736" indent="-173736">
              <a:spcBef>
                <a:spcPts val="600"/>
              </a:spcBef>
            </a:pPr>
            <a:r>
              <a:rPr lang="en-US" sz="1200" b="1">
                <a:solidFill>
                  <a:schemeClr val="bg2"/>
                </a:solidFill>
              </a:rPr>
              <a:t>Write your big business vision to uplift them.</a:t>
            </a:r>
          </a:p>
          <a:p>
            <a:pPr marL="173736" indent="-173736">
              <a:spcBef>
                <a:spcPts val="600"/>
              </a:spcBef>
            </a:pPr>
            <a:r>
              <a:rPr lang="en-US" sz="1200">
                <a:solidFill>
                  <a:schemeClr val="bg2"/>
                </a:solidFill>
              </a:rPr>
              <a:t>Explain why now’s the time to act fast.</a:t>
            </a:r>
          </a:p>
          <a:p>
            <a:pPr marL="173736" indent="-173736">
              <a:spcBef>
                <a:spcPts val="600"/>
              </a:spcBef>
            </a:pPr>
            <a:r>
              <a:rPr lang="en-US" sz="1200">
                <a:solidFill>
                  <a:schemeClr val="bg2"/>
                </a:solidFill>
              </a:rPr>
              <a:t>Add a quick step to connect today now.</a:t>
            </a:r>
          </a:p>
        </p:txBody>
      </p:sp>
    </p:spTree>
    <p:extLst>
      <p:ext uri="{BB962C8B-B14F-4D97-AF65-F5344CB8AC3E}">
        <p14:creationId xmlns:p14="http://schemas.microsoft.com/office/powerpoint/2010/main" val="24950528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>
            <a:extLst>
              <a:ext uri="{FF2B5EF4-FFF2-40B4-BE49-F238E27FC236}">
                <a16:creationId xmlns:a16="http://schemas.microsoft.com/office/drawing/2014/main" id="{44657131-9BED-331B-CFB9-AAB6B270CC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26" t="11736" r="23924" b="44269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27D2B0CC-1F44-D23C-F4E2-886215AF2216}"/>
              </a:ext>
            </a:extLst>
          </p:cNvPr>
          <p:cNvSpPr/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60419">
              <a:alpha val="30000"/>
            </a:srgbClr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D8A01ACA-DEF7-3680-7549-3C549C5AFF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563" y="1944340"/>
            <a:ext cx="2176462" cy="319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6D84338-DB8E-0EE0-77C7-7ACDFE605604}"/>
              </a:ext>
            </a:extLst>
          </p:cNvPr>
          <p:cNvSpPr txBox="1"/>
          <p:nvPr/>
        </p:nvSpPr>
        <p:spPr>
          <a:xfrm>
            <a:off x="2510847" y="2942217"/>
            <a:ext cx="7196176" cy="1009727"/>
          </a:xfrm>
          <a:custGeom>
            <a:avLst/>
            <a:gdLst/>
            <a:ahLst/>
            <a:cxnLst/>
            <a:rect l="l" t="t" r="r" b="b"/>
            <a:pathLst>
              <a:path w="7196176" h="1009727">
                <a:moveTo>
                  <a:pt x="5145253" y="927431"/>
                </a:moveTo>
                <a:lnTo>
                  <a:pt x="5231206" y="927431"/>
                </a:lnTo>
                <a:lnTo>
                  <a:pt x="5231206" y="1001040"/>
                </a:lnTo>
                <a:lnTo>
                  <a:pt x="5145253" y="1001040"/>
                </a:lnTo>
                <a:close/>
                <a:moveTo>
                  <a:pt x="3521337" y="728548"/>
                </a:moveTo>
                <a:lnTo>
                  <a:pt x="3480609" y="856107"/>
                </a:lnTo>
                <a:lnTo>
                  <a:pt x="3579823" y="856107"/>
                </a:lnTo>
                <a:lnTo>
                  <a:pt x="3538061" y="728548"/>
                </a:lnTo>
                <a:close/>
                <a:moveTo>
                  <a:pt x="2474595" y="727177"/>
                </a:moveTo>
                <a:cubicBezTo>
                  <a:pt x="2458746" y="727177"/>
                  <a:pt x="2444572" y="729768"/>
                  <a:pt x="2432076" y="734949"/>
                </a:cubicBezTo>
                <a:cubicBezTo>
                  <a:pt x="2419579" y="740131"/>
                  <a:pt x="2408835" y="747522"/>
                  <a:pt x="2399843" y="757123"/>
                </a:cubicBezTo>
                <a:cubicBezTo>
                  <a:pt x="2390851" y="766725"/>
                  <a:pt x="2384070" y="778002"/>
                  <a:pt x="2379498" y="790956"/>
                </a:cubicBezTo>
                <a:cubicBezTo>
                  <a:pt x="2374926" y="803910"/>
                  <a:pt x="2372639" y="818160"/>
                  <a:pt x="2372639" y="833704"/>
                </a:cubicBezTo>
                <a:cubicBezTo>
                  <a:pt x="2372639" y="848335"/>
                  <a:pt x="2374926" y="862051"/>
                  <a:pt x="2379498" y="874852"/>
                </a:cubicBezTo>
                <a:cubicBezTo>
                  <a:pt x="2384070" y="887654"/>
                  <a:pt x="2390851" y="898932"/>
                  <a:pt x="2399843" y="908685"/>
                </a:cubicBezTo>
                <a:cubicBezTo>
                  <a:pt x="2408835" y="918439"/>
                  <a:pt x="2419579" y="926059"/>
                  <a:pt x="2432076" y="931545"/>
                </a:cubicBezTo>
                <a:cubicBezTo>
                  <a:pt x="2444572" y="937032"/>
                  <a:pt x="2458746" y="939775"/>
                  <a:pt x="2474595" y="939775"/>
                </a:cubicBezTo>
                <a:cubicBezTo>
                  <a:pt x="2490445" y="939775"/>
                  <a:pt x="2504694" y="937032"/>
                  <a:pt x="2517343" y="931545"/>
                </a:cubicBezTo>
                <a:cubicBezTo>
                  <a:pt x="2529993" y="926059"/>
                  <a:pt x="2540813" y="918439"/>
                  <a:pt x="2549805" y="908685"/>
                </a:cubicBezTo>
                <a:cubicBezTo>
                  <a:pt x="2558796" y="898932"/>
                  <a:pt x="2565578" y="887654"/>
                  <a:pt x="2570150" y="874852"/>
                </a:cubicBezTo>
                <a:cubicBezTo>
                  <a:pt x="2574722" y="862051"/>
                  <a:pt x="2577008" y="848335"/>
                  <a:pt x="2577008" y="833704"/>
                </a:cubicBezTo>
                <a:cubicBezTo>
                  <a:pt x="2577008" y="818160"/>
                  <a:pt x="2574646" y="803910"/>
                  <a:pt x="2569921" y="790956"/>
                </a:cubicBezTo>
                <a:cubicBezTo>
                  <a:pt x="2565197" y="778002"/>
                  <a:pt x="2558339" y="766725"/>
                  <a:pt x="2549347" y="757123"/>
                </a:cubicBezTo>
                <a:cubicBezTo>
                  <a:pt x="2540356" y="747522"/>
                  <a:pt x="2529612" y="740131"/>
                  <a:pt x="2517115" y="734949"/>
                </a:cubicBezTo>
                <a:cubicBezTo>
                  <a:pt x="2504618" y="729768"/>
                  <a:pt x="2490445" y="727177"/>
                  <a:pt x="2474595" y="727177"/>
                </a:cubicBezTo>
                <a:close/>
                <a:moveTo>
                  <a:pt x="5150739" y="667284"/>
                </a:moveTo>
                <a:lnTo>
                  <a:pt x="5225720" y="667284"/>
                </a:lnTo>
                <a:lnTo>
                  <a:pt x="5225720" y="888111"/>
                </a:lnTo>
                <a:lnTo>
                  <a:pt x="5150739" y="888111"/>
                </a:lnTo>
                <a:close/>
                <a:moveTo>
                  <a:pt x="4489399" y="667284"/>
                </a:moveTo>
                <a:lnTo>
                  <a:pt x="4564380" y="667284"/>
                </a:lnTo>
                <a:lnTo>
                  <a:pt x="4564380" y="867994"/>
                </a:lnTo>
                <a:cubicBezTo>
                  <a:pt x="4564380" y="882625"/>
                  <a:pt x="4567200" y="895350"/>
                  <a:pt x="4572838" y="906171"/>
                </a:cubicBezTo>
                <a:cubicBezTo>
                  <a:pt x="4578477" y="916991"/>
                  <a:pt x="4586554" y="925297"/>
                  <a:pt x="4597070" y="931088"/>
                </a:cubicBezTo>
                <a:cubicBezTo>
                  <a:pt x="4607586" y="936879"/>
                  <a:pt x="4620463" y="939775"/>
                  <a:pt x="4635703" y="939775"/>
                </a:cubicBezTo>
                <a:cubicBezTo>
                  <a:pt x="4651248" y="939775"/>
                  <a:pt x="4664278" y="936879"/>
                  <a:pt x="4674794" y="931088"/>
                </a:cubicBezTo>
                <a:cubicBezTo>
                  <a:pt x="4685309" y="925297"/>
                  <a:pt x="4693311" y="917067"/>
                  <a:pt x="4698797" y="906399"/>
                </a:cubicBezTo>
                <a:cubicBezTo>
                  <a:pt x="4704283" y="895731"/>
                  <a:pt x="4707027" y="882930"/>
                  <a:pt x="4707027" y="867994"/>
                </a:cubicBezTo>
                <a:lnTo>
                  <a:pt x="4707027" y="667284"/>
                </a:lnTo>
                <a:lnTo>
                  <a:pt x="4782008" y="667284"/>
                </a:lnTo>
                <a:lnTo>
                  <a:pt x="4782008" y="865251"/>
                </a:lnTo>
                <a:cubicBezTo>
                  <a:pt x="4782008" y="894817"/>
                  <a:pt x="4776368" y="920420"/>
                  <a:pt x="4765091" y="942061"/>
                </a:cubicBezTo>
                <a:cubicBezTo>
                  <a:pt x="4753813" y="963702"/>
                  <a:pt x="4737354" y="980389"/>
                  <a:pt x="4715713" y="992124"/>
                </a:cubicBezTo>
                <a:cubicBezTo>
                  <a:pt x="4694072" y="1003859"/>
                  <a:pt x="4667402" y="1009727"/>
                  <a:pt x="4635703" y="1009727"/>
                </a:cubicBezTo>
                <a:cubicBezTo>
                  <a:pt x="4604309" y="1009727"/>
                  <a:pt x="4577715" y="1003859"/>
                  <a:pt x="4555922" y="992124"/>
                </a:cubicBezTo>
                <a:cubicBezTo>
                  <a:pt x="4534129" y="980389"/>
                  <a:pt x="4517593" y="963702"/>
                  <a:pt x="4506316" y="942061"/>
                </a:cubicBezTo>
                <a:cubicBezTo>
                  <a:pt x="4495038" y="920420"/>
                  <a:pt x="4489399" y="894817"/>
                  <a:pt x="4489399" y="865251"/>
                </a:cubicBezTo>
                <a:close/>
                <a:moveTo>
                  <a:pt x="4087368" y="667284"/>
                </a:moveTo>
                <a:lnTo>
                  <a:pt x="4350258" y="667284"/>
                </a:lnTo>
                <a:lnTo>
                  <a:pt x="4350258" y="732663"/>
                </a:lnTo>
                <a:lnTo>
                  <a:pt x="4256075" y="732663"/>
                </a:lnTo>
                <a:lnTo>
                  <a:pt x="4256075" y="1001040"/>
                </a:lnTo>
                <a:lnTo>
                  <a:pt x="4181094" y="1001040"/>
                </a:lnTo>
                <a:lnTo>
                  <a:pt x="4181094" y="732663"/>
                </a:lnTo>
                <a:lnTo>
                  <a:pt x="4087368" y="732663"/>
                </a:lnTo>
                <a:close/>
                <a:moveTo>
                  <a:pt x="3469539" y="667284"/>
                </a:moveTo>
                <a:lnTo>
                  <a:pt x="3590697" y="667284"/>
                </a:lnTo>
                <a:lnTo>
                  <a:pt x="3704997" y="1001040"/>
                </a:lnTo>
                <a:lnTo>
                  <a:pt x="3627273" y="1001040"/>
                </a:lnTo>
                <a:lnTo>
                  <a:pt x="3600180" y="918287"/>
                </a:lnTo>
                <a:lnTo>
                  <a:pt x="3460756" y="918287"/>
                </a:lnTo>
                <a:lnTo>
                  <a:pt x="3434334" y="1001040"/>
                </a:lnTo>
                <a:lnTo>
                  <a:pt x="3359353" y="1001040"/>
                </a:lnTo>
                <a:close/>
                <a:moveTo>
                  <a:pt x="3077718" y="667284"/>
                </a:moveTo>
                <a:lnTo>
                  <a:pt x="3340608" y="667284"/>
                </a:lnTo>
                <a:lnTo>
                  <a:pt x="3340608" y="732663"/>
                </a:lnTo>
                <a:lnTo>
                  <a:pt x="3246425" y="732663"/>
                </a:lnTo>
                <a:lnTo>
                  <a:pt x="3246425" y="1001040"/>
                </a:lnTo>
                <a:lnTo>
                  <a:pt x="3171444" y="1001040"/>
                </a:lnTo>
                <a:lnTo>
                  <a:pt x="3171444" y="732663"/>
                </a:lnTo>
                <a:lnTo>
                  <a:pt x="3077718" y="732663"/>
                </a:lnTo>
                <a:close/>
                <a:moveTo>
                  <a:pt x="2705100" y="667284"/>
                </a:moveTo>
                <a:lnTo>
                  <a:pt x="2828087" y="667284"/>
                </a:lnTo>
                <a:lnTo>
                  <a:pt x="2953817" y="940232"/>
                </a:lnTo>
                <a:lnTo>
                  <a:pt x="2960218" y="940232"/>
                </a:lnTo>
                <a:lnTo>
                  <a:pt x="2960218" y="667284"/>
                </a:lnTo>
                <a:lnTo>
                  <a:pt x="3030627" y="667284"/>
                </a:lnTo>
                <a:lnTo>
                  <a:pt x="3030627" y="1001040"/>
                </a:lnTo>
                <a:lnTo>
                  <a:pt x="2906725" y="1001040"/>
                </a:lnTo>
                <a:lnTo>
                  <a:pt x="2780995" y="728091"/>
                </a:lnTo>
                <a:lnTo>
                  <a:pt x="2774595" y="728091"/>
                </a:lnTo>
                <a:lnTo>
                  <a:pt x="2774595" y="1001040"/>
                </a:lnTo>
                <a:lnTo>
                  <a:pt x="2705100" y="1001040"/>
                </a:lnTo>
                <a:close/>
                <a:moveTo>
                  <a:pt x="4958868" y="657225"/>
                </a:moveTo>
                <a:cubicBezTo>
                  <a:pt x="4985080" y="657225"/>
                  <a:pt x="5007559" y="661721"/>
                  <a:pt x="5026305" y="670713"/>
                </a:cubicBezTo>
                <a:cubicBezTo>
                  <a:pt x="5045050" y="679704"/>
                  <a:pt x="5059452" y="692353"/>
                  <a:pt x="5069510" y="708660"/>
                </a:cubicBezTo>
                <a:cubicBezTo>
                  <a:pt x="5079568" y="724967"/>
                  <a:pt x="5084598" y="744093"/>
                  <a:pt x="5084598" y="766039"/>
                </a:cubicBezTo>
                <a:lnTo>
                  <a:pt x="5011446" y="766039"/>
                </a:lnTo>
                <a:cubicBezTo>
                  <a:pt x="5011446" y="757809"/>
                  <a:pt x="5009465" y="750265"/>
                  <a:pt x="5005502" y="743407"/>
                </a:cubicBezTo>
                <a:cubicBezTo>
                  <a:pt x="5001539" y="736549"/>
                  <a:pt x="4995672" y="730987"/>
                  <a:pt x="4987900" y="726720"/>
                </a:cubicBezTo>
                <a:cubicBezTo>
                  <a:pt x="4980127" y="722452"/>
                  <a:pt x="4970450" y="720319"/>
                  <a:pt x="4958868" y="720319"/>
                </a:cubicBezTo>
                <a:cubicBezTo>
                  <a:pt x="4947894" y="720319"/>
                  <a:pt x="4938675" y="722148"/>
                  <a:pt x="4931207" y="725805"/>
                </a:cubicBezTo>
                <a:cubicBezTo>
                  <a:pt x="4923740" y="729463"/>
                  <a:pt x="4918177" y="734416"/>
                  <a:pt x="4914519" y="740664"/>
                </a:cubicBezTo>
                <a:cubicBezTo>
                  <a:pt x="4910861" y="746913"/>
                  <a:pt x="4909033" y="753694"/>
                  <a:pt x="4909033" y="761010"/>
                </a:cubicBezTo>
                <a:cubicBezTo>
                  <a:pt x="4909033" y="770458"/>
                  <a:pt x="4912386" y="778688"/>
                  <a:pt x="4919091" y="785698"/>
                </a:cubicBezTo>
                <a:cubicBezTo>
                  <a:pt x="4925796" y="792709"/>
                  <a:pt x="4936770" y="796824"/>
                  <a:pt x="4952009" y="798043"/>
                </a:cubicBezTo>
                <a:lnTo>
                  <a:pt x="4977613" y="800329"/>
                </a:lnTo>
                <a:cubicBezTo>
                  <a:pt x="5001996" y="802462"/>
                  <a:pt x="5023485" y="807720"/>
                  <a:pt x="5042078" y="816102"/>
                </a:cubicBezTo>
                <a:cubicBezTo>
                  <a:pt x="5060671" y="824484"/>
                  <a:pt x="5075225" y="835914"/>
                  <a:pt x="5085741" y="850392"/>
                </a:cubicBezTo>
                <a:cubicBezTo>
                  <a:pt x="5096256" y="864870"/>
                  <a:pt x="5101514" y="882472"/>
                  <a:pt x="5101514" y="903199"/>
                </a:cubicBezTo>
                <a:cubicBezTo>
                  <a:pt x="5101514" y="924535"/>
                  <a:pt x="5095951" y="943204"/>
                  <a:pt x="5084826" y="959206"/>
                </a:cubicBezTo>
                <a:cubicBezTo>
                  <a:pt x="5073701" y="975208"/>
                  <a:pt x="5057927" y="987629"/>
                  <a:pt x="5037506" y="996468"/>
                </a:cubicBezTo>
                <a:cubicBezTo>
                  <a:pt x="5017084" y="1005307"/>
                  <a:pt x="4992700" y="1009727"/>
                  <a:pt x="4964354" y="1009727"/>
                </a:cubicBezTo>
                <a:cubicBezTo>
                  <a:pt x="4934179" y="1009727"/>
                  <a:pt x="4908728" y="1004926"/>
                  <a:pt x="4888002" y="995325"/>
                </a:cubicBezTo>
                <a:cubicBezTo>
                  <a:pt x="4867275" y="985723"/>
                  <a:pt x="4851578" y="972617"/>
                  <a:pt x="4840910" y="956006"/>
                </a:cubicBezTo>
                <a:cubicBezTo>
                  <a:pt x="4830242" y="939394"/>
                  <a:pt x="4824908" y="920268"/>
                  <a:pt x="4824908" y="898627"/>
                </a:cubicBezTo>
                <a:lnTo>
                  <a:pt x="4897603" y="898627"/>
                </a:lnTo>
                <a:cubicBezTo>
                  <a:pt x="4897603" y="907161"/>
                  <a:pt x="4899965" y="915086"/>
                  <a:pt x="4904690" y="922401"/>
                </a:cubicBezTo>
                <a:cubicBezTo>
                  <a:pt x="4909414" y="929716"/>
                  <a:pt x="4916653" y="935584"/>
                  <a:pt x="4926406" y="940004"/>
                </a:cubicBezTo>
                <a:cubicBezTo>
                  <a:pt x="4936160" y="944423"/>
                  <a:pt x="4948809" y="946633"/>
                  <a:pt x="4964354" y="946633"/>
                </a:cubicBezTo>
                <a:cubicBezTo>
                  <a:pt x="4978375" y="946633"/>
                  <a:pt x="4990109" y="944804"/>
                  <a:pt x="4999558" y="941146"/>
                </a:cubicBezTo>
                <a:cubicBezTo>
                  <a:pt x="5009007" y="937489"/>
                  <a:pt x="5016170" y="932383"/>
                  <a:pt x="5021047" y="925830"/>
                </a:cubicBezTo>
                <a:cubicBezTo>
                  <a:pt x="5025923" y="919277"/>
                  <a:pt x="5028362" y="911733"/>
                  <a:pt x="5028362" y="903199"/>
                </a:cubicBezTo>
                <a:cubicBezTo>
                  <a:pt x="5028362" y="892531"/>
                  <a:pt x="5023790" y="884073"/>
                  <a:pt x="5014646" y="877824"/>
                </a:cubicBezTo>
                <a:cubicBezTo>
                  <a:pt x="5005502" y="871576"/>
                  <a:pt x="4990719" y="867537"/>
                  <a:pt x="4970298" y="865708"/>
                </a:cubicBezTo>
                <a:lnTo>
                  <a:pt x="4945152" y="863422"/>
                </a:lnTo>
                <a:cubicBezTo>
                  <a:pt x="4911928" y="860679"/>
                  <a:pt x="4885411" y="850316"/>
                  <a:pt x="4865599" y="832333"/>
                </a:cubicBezTo>
                <a:cubicBezTo>
                  <a:pt x="4845787" y="814350"/>
                  <a:pt x="4835881" y="790575"/>
                  <a:pt x="4835881" y="761010"/>
                </a:cubicBezTo>
                <a:cubicBezTo>
                  <a:pt x="4835881" y="739674"/>
                  <a:pt x="4840986" y="721233"/>
                  <a:pt x="4851197" y="705688"/>
                </a:cubicBezTo>
                <a:cubicBezTo>
                  <a:pt x="4861408" y="690144"/>
                  <a:pt x="4875657" y="678180"/>
                  <a:pt x="4893945" y="669798"/>
                </a:cubicBezTo>
                <a:cubicBezTo>
                  <a:pt x="4912233" y="661416"/>
                  <a:pt x="4933874" y="657225"/>
                  <a:pt x="4958868" y="657225"/>
                </a:cubicBezTo>
                <a:close/>
                <a:moveTo>
                  <a:pt x="3903726" y="657225"/>
                </a:moveTo>
                <a:cubicBezTo>
                  <a:pt x="3933901" y="657225"/>
                  <a:pt x="3960572" y="662864"/>
                  <a:pt x="3983736" y="674142"/>
                </a:cubicBezTo>
                <a:cubicBezTo>
                  <a:pt x="4006901" y="685419"/>
                  <a:pt x="4025418" y="701040"/>
                  <a:pt x="4039286" y="721005"/>
                </a:cubicBezTo>
                <a:cubicBezTo>
                  <a:pt x="4053154" y="740969"/>
                  <a:pt x="4061308" y="764362"/>
                  <a:pt x="4063746" y="791185"/>
                </a:cubicBezTo>
                <a:lnTo>
                  <a:pt x="3988308" y="791185"/>
                </a:lnTo>
                <a:cubicBezTo>
                  <a:pt x="3986175" y="777774"/>
                  <a:pt x="3981298" y="766344"/>
                  <a:pt x="3973678" y="756895"/>
                </a:cubicBezTo>
                <a:cubicBezTo>
                  <a:pt x="3966058" y="747446"/>
                  <a:pt x="3956228" y="740131"/>
                  <a:pt x="3944188" y="734949"/>
                </a:cubicBezTo>
                <a:cubicBezTo>
                  <a:pt x="3932149" y="729768"/>
                  <a:pt x="3918661" y="727177"/>
                  <a:pt x="3903726" y="727177"/>
                </a:cubicBezTo>
                <a:cubicBezTo>
                  <a:pt x="3888791" y="727177"/>
                  <a:pt x="3875532" y="729768"/>
                  <a:pt x="3863950" y="734949"/>
                </a:cubicBezTo>
                <a:cubicBezTo>
                  <a:pt x="3852367" y="740131"/>
                  <a:pt x="3842690" y="747446"/>
                  <a:pt x="3834918" y="756895"/>
                </a:cubicBezTo>
                <a:cubicBezTo>
                  <a:pt x="3827145" y="766344"/>
                  <a:pt x="3821202" y="777545"/>
                  <a:pt x="3817087" y="790499"/>
                </a:cubicBezTo>
                <a:cubicBezTo>
                  <a:pt x="3812972" y="803453"/>
                  <a:pt x="3810914" y="817855"/>
                  <a:pt x="3810914" y="833704"/>
                </a:cubicBezTo>
                <a:cubicBezTo>
                  <a:pt x="3810914" y="849249"/>
                  <a:pt x="3812972" y="863499"/>
                  <a:pt x="3817087" y="876453"/>
                </a:cubicBezTo>
                <a:cubicBezTo>
                  <a:pt x="3821202" y="889407"/>
                  <a:pt x="3827298" y="900684"/>
                  <a:pt x="3835375" y="910285"/>
                </a:cubicBezTo>
                <a:cubicBezTo>
                  <a:pt x="3843452" y="919887"/>
                  <a:pt x="3853434" y="927202"/>
                  <a:pt x="3865322" y="932231"/>
                </a:cubicBezTo>
                <a:cubicBezTo>
                  <a:pt x="3877209" y="937260"/>
                  <a:pt x="3890772" y="939775"/>
                  <a:pt x="3906012" y="939775"/>
                </a:cubicBezTo>
                <a:cubicBezTo>
                  <a:pt x="3929177" y="939775"/>
                  <a:pt x="3948760" y="934136"/>
                  <a:pt x="3964763" y="922858"/>
                </a:cubicBezTo>
                <a:cubicBezTo>
                  <a:pt x="3980765" y="911581"/>
                  <a:pt x="3990442" y="896036"/>
                  <a:pt x="3993795" y="876224"/>
                </a:cubicBezTo>
                <a:lnTo>
                  <a:pt x="4068775" y="876224"/>
                </a:lnTo>
                <a:cubicBezTo>
                  <a:pt x="4066032" y="900608"/>
                  <a:pt x="4057878" y="922935"/>
                  <a:pt x="4044315" y="943204"/>
                </a:cubicBezTo>
                <a:cubicBezTo>
                  <a:pt x="4030752" y="963473"/>
                  <a:pt x="4012311" y="979627"/>
                  <a:pt x="3988994" y="991667"/>
                </a:cubicBezTo>
                <a:cubicBezTo>
                  <a:pt x="3965677" y="1003707"/>
                  <a:pt x="3938016" y="1009727"/>
                  <a:pt x="3906012" y="1009727"/>
                </a:cubicBezTo>
                <a:cubicBezTo>
                  <a:pt x="3875837" y="1009727"/>
                  <a:pt x="3849929" y="1004469"/>
                  <a:pt x="3828288" y="993953"/>
                </a:cubicBezTo>
                <a:cubicBezTo>
                  <a:pt x="3806647" y="983437"/>
                  <a:pt x="3788969" y="969569"/>
                  <a:pt x="3775253" y="952348"/>
                </a:cubicBezTo>
                <a:cubicBezTo>
                  <a:pt x="3761537" y="935127"/>
                  <a:pt x="3751402" y="916534"/>
                  <a:pt x="3744849" y="896569"/>
                </a:cubicBezTo>
                <a:cubicBezTo>
                  <a:pt x="3738296" y="876605"/>
                  <a:pt x="3735019" y="857174"/>
                  <a:pt x="3735019" y="838276"/>
                </a:cubicBezTo>
                <a:lnTo>
                  <a:pt x="3735019" y="828218"/>
                </a:lnTo>
                <a:cubicBezTo>
                  <a:pt x="3735019" y="807492"/>
                  <a:pt x="3738372" y="786994"/>
                  <a:pt x="3745078" y="766725"/>
                </a:cubicBezTo>
                <a:cubicBezTo>
                  <a:pt x="3751783" y="746455"/>
                  <a:pt x="3762070" y="728091"/>
                  <a:pt x="3775939" y="711632"/>
                </a:cubicBezTo>
                <a:cubicBezTo>
                  <a:pt x="3789807" y="695173"/>
                  <a:pt x="3807333" y="681990"/>
                  <a:pt x="3828517" y="672084"/>
                </a:cubicBezTo>
                <a:cubicBezTo>
                  <a:pt x="3849700" y="662178"/>
                  <a:pt x="3874770" y="657225"/>
                  <a:pt x="3903726" y="657225"/>
                </a:cubicBezTo>
                <a:close/>
                <a:moveTo>
                  <a:pt x="2474595" y="657225"/>
                </a:moveTo>
                <a:cubicBezTo>
                  <a:pt x="2503856" y="657225"/>
                  <a:pt x="2529612" y="662178"/>
                  <a:pt x="2551862" y="672084"/>
                </a:cubicBezTo>
                <a:cubicBezTo>
                  <a:pt x="2574112" y="681990"/>
                  <a:pt x="2592705" y="695173"/>
                  <a:pt x="2607640" y="711632"/>
                </a:cubicBezTo>
                <a:cubicBezTo>
                  <a:pt x="2622576" y="728091"/>
                  <a:pt x="2633853" y="746455"/>
                  <a:pt x="2641473" y="766725"/>
                </a:cubicBezTo>
                <a:cubicBezTo>
                  <a:pt x="2649093" y="786994"/>
                  <a:pt x="2652903" y="807492"/>
                  <a:pt x="2652903" y="828218"/>
                </a:cubicBezTo>
                <a:lnTo>
                  <a:pt x="2652903" y="838276"/>
                </a:lnTo>
                <a:cubicBezTo>
                  <a:pt x="2652903" y="856869"/>
                  <a:pt x="2649246" y="876224"/>
                  <a:pt x="2641930" y="896341"/>
                </a:cubicBezTo>
                <a:cubicBezTo>
                  <a:pt x="2634615" y="916458"/>
                  <a:pt x="2623642" y="935127"/>
                  <a:pt x="2609012" y="952348"/>
                </a:cubicBezTo>
                <a:cubicBezTo>
                  <a:pt x="2594381" y="969569"/>
                  <a:pt x="2575865" y="983437"/>
                  <a:pt x="2553462" y="993953"/>
                </a:cubicBezTo>
                <a:cubicBezTo>
                  <a:pt x="2531059" y="1004469"/>
                  <a:pt x="2504770" y="1009727"/>
                  <a:pt x="2474595" y="1009727"/>
                </a:cubicBezTo>
                <a:cubicBezTo>
                  <a:pt x="2444420" y="1009727"/>
                  <a:pt x="2418131" y="1004469"/>
                  <a:pt x="2395728" y="993953"/>
                </a:cubicBezTo>
                <a:cubicBezTo>
                  <a:pt x="2373325" y="983437"/>
                  <a:pt x="2354809" y="969569"/>
                  <a:pt x="2340178" y="952348"/>
                </a:cubicBezTo>
                <a:cubicBezTo>
                  <a:pt x="2325548" y="935127"/>
                  <a:pt x="2314651" y="916458"/>
                  <a:pt x="2307489" y="896341"/>
                </a:cubicBezTo>
                <a:cubicBezTo>
                  <a:pt x="2300326" y="876224"/>
                  <a:pt x="2296744" y="856869"/>
                  <a:pt x="2296744" y="838276"/>
                </a:cubicBezTo>
                <a:lnTo>
                  <a:pt x="2296744" y="828218"/>
                </a:lnTo>
                <a:cubicBezTo>
                  <a:pt x="2296744" y="807492"/>
                  <a:pt x="2300478" y="786994"/>
                  <a:pt x="2307946" y="766725"/>
                </a:cubicBezTo>
                <a:cubicBezTo>
                  <a:pt x="2315413" y="746455"/>
                  <a:pt x="2326615" y="728091"/>
                  <a:pt x="2341550" y="711632"/>
                </a:cubicBezTo>
                <a:cubicBezTo>
                  <a:pt x="2356485" y="695173"/>
                  <a:pt x="2375078" y="681990"/>
                  <a:pt x="2397328" y="672084"/>
                </a:cubicBezTo>
                <a:cubicBezTo>
                  <a:pt x="2419579" y="662178"/>
                  <a:pt x="2445334" y="657225"/>
                  <a:pt x="2474595" y="657225"/>
                </a:cubicBezTo>
                <a:close/>
                <a:moveTo>
                  <a:pt x="2103501" y="657225"/>
                </a:moveTo>
                <a:cubicBezTo>
                  <a:pt x="2133676" y="657225"/>
                  <a:pt x="2160346" y="662864"/>
                  <a:pt x="2183511" y="674142"/>
                </a:cubicBezTo>
                <a:cubicBezTo>
                  <a:pt x="2206676" y="685419"/>
                  <a:pt x="2225193" y="701040"/>
                  <a:pt x="2239061" y="721005"/>
                </a:cubicBezTo>
                <a:cubicBezTo>
                  <a:pt x="2252929" y="740969"/>
                  <a:pt x="2261083" y="764362"/>
                  <a:pt x="2263521" y="791185"/>
                </a:cubicBezTo>
                <a:lnTo>
                  <a:pt x="2188083" y="791185"/>
                </a:lnTo>
                <a:cubicBezTo>
                  <a:pt x="2185950" y="777774"/>
                  <a:pt x="2181073" y="766344"/>
                  <a:pt x="2173453" y="756895"/>
                </a:cubicBezTo>
                <a:cubicBezTo>
                  <a:pt x="2165833" y="747446"/>
                  <a:pt x="2156003" y="740131"/>
                  <a:pt x="2143963" y="734949"/>
                </a:cubicBezTo>
                <a:cubicBezTo>
                  <a:pt x="2131924" y="729768"/>
                  <a:pt x="2118436" y="727177"/>
                  <a:pt x="2103501" y="727177"/>
                </a:cubicBezTo>
                <a:cubicBezTo>
                  <a:pt x="2088566" y="727177"/>
                  <a:pt x="2075307" y="729768"/>
                  <a:pt x="2063725" y="734949"/>
                </a:cubicBezTo>
                <a:cubicBezTo>
                  <a:pt x="2052142" y="740131"/>
                  <a:pt x="2042465" y="747446"/>
                  <a:pt x="2034693" y="756895"/>
                </a:cubicBezTo>
                <a:cubicBezTo>
                  <a:pt x="2026920" y="766344"/>
                  <a:pt x="2020977" y="777545"/>
                  <a:pt x="2016862" y="790499"/>
                </a:cubicBezTo>
                <a:cubicBezTo>
                  <a:pt x="2012747" y="803453"/>
                  <a:pt x="2010689" y="817855"/>
                  <a:pt x="2010689" y="833704"/>
                </a:cubicBezTo>
                <a:cubicBezTo>
                  <a:pt x="2010689" y="849249"/>
                  <a:pt x="2012747" y="863499"/>
                  <a:pt x="2016862" y="876453"/>
                </a:cubicBezTo>
                <a:cubicBezTo>
                  <a:pt x="2020977" y="889407"/>
                  <a:pt x="2027072" y="900684"/>
                  <a:pt x="2035150" y="910285"/>
                </a:cubicBezTo>
                <a:cubicBezTo>
                  <a:pt x="2043227" y="919887"/>
                  <a:pt x="2053209" y="927202"/>
                  <a:pt x="2065096" y="932231"/>
                </a:cubicBezTo>
                <a:cubicBezTo>
                  <a:pt x="2076984" y="937260"/>
                  <a:pt x="2090547" y="939775"/>
                  <a:pt x="2105787" y="939775"/>
                </a:cubicBezTo>
                <a:cubicBezTo>
                  <a:pt x="2128952" y="939775"/>
                  <a:pt x="2148535" y="934136"/>
                  <a:pt x="2164537" y="922858"/>
                </a:cubicBezTo>
                <a:cubicBezTo>
                  <a:pt x="2180539" y="911581"/>
                  <a:pt x="2190217" y="896036"/>
                  <a:pt x="2193569" y="876224"/>
                </a:cubicBezTo>
                <a:lnTo>
                  <a:pt x="2268550" y="876224"/>
                </a:lnTo>
                <a:cubicBezTo>
                  <a:pt x="2265807" y="900608"/>
                  <a:pt x="2257654" y="922935"/>
                  <a:pt x="2244090" y="943204"/>
                </a:cubicBezTo>
                <a:cubicBezTo>
                  <a:pt x="2230527" y="963473"/>
                  <a:pt x="2212086" y="979627"/>
                  <a:pt x="2188769" y="991667"/>
                </a:cubicBezTo>
                <a:cubicBezTo>
                  <a:pt x="2165452" y="1003707"/>
                  <a:pt x="2137791" y="1009727"/>
                  <a:pt x="2105787" y="1009727"/>
                </a:cubicBezTo>
                <a:cubicBezTo>
                  <a:pt x="2075612" y="1009727"/>
                  <a:pt x="2049704" y="1004469"/>
                  <a:pt x="2028063" y="993953"/>
                </a:cubicBezTo>
                <a:cubicBezTo>
                  <a:pt x="2006422" y="983437"/>
                  <a:pt x="1988744" y="969569"/>
                  <a:pt x="1975028" y="952348"/>
                </a:cubicBezTo>
                <a:cubicBezTo>
                  <a:pt x="1961312" y="935127"/>
                  <a:pt x="1951177" y="916534"/>
                  <a:pt x="1944624" y="896569"/>
                </a:cubicBezTo>
                <a:cubicBezTo>
                  <a:pt x="1938071" y="876605"/>
                  <a:pt x="1934794" y="857174"/>
                  <a:pt x="1934794" y="838276"/>
                </a:cubicBezTo>
                <a:lnTo>
                  <a:pt x="1934794" y="828218"/>
                </a:lnTo>
                <a:cubicBezTo>
                  <a:pt x="1934794" y="807492"/>
                  <a:pt x="1938147" y="786994"/>
                  <a:pt x="1944853" y="766725"/>
                </a:cubicBezTo>
                <a:cubicBezTo>
                  <a:pt x="1951558" y="746455"/>
                  <a:pt x="1961845" y="728091"/>
                  <a:pt x="1975714" y="711632"/>
                </a:cubicBezTo>
                <a:cubicBezTo>
                  <a:pt x="1989582" y="695173"/>
                  <a:pt x="2007108" y="681990"/>
                  <a:pt x="2028292" y="672084"/>
                </a:cubicBezTo>
                <a:cubicBezTo>
                  <a:pt x="2049475" y="662178"/>
                  <a:pt x="2074545" y="657225"/>
                  <a:pt x="2103501" y="657225"/>
                </a:cubicBezTo>
                <a:close/>
                <a:moveTo>
                  <a:pt x="7029755" y="270205"/>
                </a:moveTo>
                <a:lnTo>
                  <a:pt x="7112966" y="270205"/>
                </a:lnTo>
                <a:lnTo>
                  <a:pt x="7112966" y="343815"/>
                </a:lnTo>
                <a:lnTo>
                  <a:pt x="7029755" y="343815"/>
                </a:lnTo>
                <a:close/>
                <a:moveTo>
                  <a:pt x="5732831" y="77267"/>
                </a:moveTo>
                <a:lnTo>
                  <a:pt x="5732831" y="275692"/>
                </a:lnTo>
                <a:lnTo>
                  <a:pt x="5785866" y="275692"/>
                </a:lnTo>
                <a:cubicBezTo>
                  <a:pt x="5801411" y="275692"/>
                  <a:pt x="5815432" y="273330"/>
                  <a:pt x="5827929" y="268605"/>
                </a:cubicBezTo>
                <a:cubicBezTo>
                  <a:pt x="5840425" y="263881"/>
                  <a:pt x="5851093" y="257175"/>
                  <a:pt x="5859932" y="248488"/>
                </a:cubicBezTo>
                <a:cubicBezTo>
                  <a:pt x="5868771" y="239802"/>
                  <a:pt x="5875477" y="229286"/>
                  <a:pt x="5880049" y="216942"/>
                </a:cubicBezTo>
                <a:cubicBezTo>
                  <a:pt x="5884621" y="204597"/>
                  <a:pt x="5886907" y="190957"/>
                  <a:pt x="5886907" y="176022"/>
                </a:cubicBezTo>
                <a:cubicBezTo>
                  <a:pt x="5886907" y="160477"/>
                  <a:pt x="5884621" y="146609"/>
                  <a:pt x="5880049" y="134417"/>
                </a:cubicBezTo>
                <a:cubicBezTo>
                  <a:pt x="5875477" y="122225"/>
                  <a:pt x="5868771" y="111862"/>
                  <a:pt x="5859932" y="103327"/>
                </a:cubicBezTo>
                <a:cubicBezTo>
                  <a:pt x="5851093" y="94793"/>
                  <a:pt x="5840425" y="88316"/>
                  <a:pt x="5827929" y="83896"/>
                </a:cubicBezTo>
                <a:cubicBezTo>
                  <a:pt x="5815432" y="79477"/>
                  <a:pt x="5801411" y="77267"/>
                  <a:pt x="5785866" y="77267"/>
                </a:cubicBezTo>
                <a:close/>
                <a:moveTo>
                  <a:pt x="1027481" y="77267"/>
                </a:moveTo>
                <a:lnTo>
                  <a:pt x="1027481" y="275692"/>
                </a:lnTo>
                <a:lnTo>
                  <a:pt x="1080516" y="275692"/>
                </a:lnTo>
                <a:cubicBezTo>
                  <a:pt x="1096061" y="275692"/>
                  <a:pt x="1110082" y="273330"/>
                  <a:pt x="1122578" y="268605"/>
                </a:cubicBezTo>
                <a:cubicBezTo>
                  <a:pt x="1135075" y="263881"/>
                  <a:pt x="1145743" y="257175"/>
                  <a:pt x="1154582" y="248488"/>
                </a:cubicBezTo>
                <a:cubicBezTo>
                  <a:pt x="1163422" y="239802"/>
                  <a:pt x="1170127" y="229286"/>
                  <a:pt x="1174699" y="216942"/>
                </a:cubicBezTo>
                <a:cubicBezTo>
                  <a:pt x="1179271" y="204597"/>
                  <a:pt x="1181557" y="190957"/>
                  <a:pt x="1181557" y="176022"/>
                </a:cubicBezTo>
                <a:cubicBezTo>
                  <a:pt x="1181557" y="160477"/>
                  <a:pt x="1179271" y="146609"/>
                  <a:pt x="1174699" y="134417"/>
                </a:cubicBezTo>
                <a:cubicBezTo>
                  <a:pt x="1170127" y="122225"/>
                  <a:pt x="1163422" y="111862"/>
                  <a:pt x="1154582" y="103327"/>
                </a:cubicBezTo>
                <a:cubicBezTo>
                  <a:pt x="1145743" y="94793"/>
                  <a:pt x="1135075" y="88316"/>
                  <a:pt x="1122578" y="83896"/>
                </a:cubicBezTo>
                <a:cubicBezTo>
                  <a:pt x="1110082" y="79477"/>
                  <a:pt x="1096061" y="77267"/>
                  <a:pt x="1080516" y="77267"/>
                </a:cubicBezTo>
                <a:close/>
                <a:moveTo>
                  <a:pt x="4161206" y="72238"/>
                </a:moveTo>
                <a:lnTo>
                  <a:pt x="4161206" y="183337"/>
                </a:lnTo>
                <a:lnTo>
                  <a:pt x="4211955" y="183337"/>
                </a:lnTo>
                <a:cubicBezTo>
                  <a:pt x="4223538" y="183337"/>
                  <a:pt x="4233520" y="181051"/>
                  <a:pt x="4241902" y="176479"/>
                </a:cubicBezTo>
                <a:cubicBezTo>
                  <a:pt x="4250284" y="171907"/>
                  <a:pt x="4256761" y="165430"/>
                  <a:pt x="4261333" y="157048"/>
                </a:cubicBezTo>
                <a:cubicBezTo>
                  <a:pt x="4265905" y="148666"/>
                  <a:pt x="4268191" y="138989"/>
                  <a:pt x="4268191" y="128016"/>
                </a:cubicBezTo>
                <a:cubicBezTo>
                  <a:pt x="4268191" y="116434"/>
                  <a:pt x="4265905" y="106452"/>
                  <a:pt x="4261333" y="98070"/>
                </a:cubicBezTo>
                <a:cubicBezTo>
                  <a:pt x="4256761" y="89688"/>
                  <a:pt x="4250284" y="83287"/>
                  <a:pt x="4241902" y="78867"/>
                </a:cubicBezTo>
                <a:cubicBezTo>
                  <a:pt x="4233520" y="74448"/>
                  <a:pt x="4223538" y="72238"/>
                  <a:pt x="4211955" y="72238"/>
                </a:cubicBezTo>
                <a:close/>
                <a:moveTo>
                  <a:pt x="1521087" y="71323"/>
                </a:moveTo>
                <a:lnTo>
                  <a:pt x="1480359" y="198882"/>
                </a:lnTo>
                <a:lnTo>
                  <a:pt x="1579573" y="198882"/>
                </a:lnTo>
                <a:lnTo>
                  <a:pt x="1537812" y="71323"/>
                </a:lnTo>
                <a:close/>
                <a:moveTo>
                  <a:pt x="3312795" y="69952"/>
                </a:moveTo>
                <a:cubicBezTo>
                  <a:pt x="3296945" y="69952"/>
                  <a:pt x="3282772" y="72543"/>
                  <a:pt x="3270275" y="77724"/>
                </a:cubicBezTo>
                <a:cubicBezTo>
                  <a:pt x="3257778" y="82906"/>
                  <a:pt x="3247034" y="90297"/>
                  <a:pt x="3238043" y="99898"/>
                </a:cubicBezTo>
                <a:cubicBezTo>
                  <a:pt x="3229051" y="109500"/>
                  <a:pt x="3222270" y="120777"/>
                  <a:pt x="3217698" y="133731"/>
                </a:cubicBezTo>
                <a:cubicBezTo>
                  <a:pt x="3213125" y="146685"/>
                  <a:pt x="3210839" y="160935"/>
                  <a:pt x="3210839" y="176479"/>
                </a:cubicBezTo>
                <a:cubicBezTo>
                  <a:pt x="3210839" y="191110"/>
                  <a:pt x="3213125" y="204826"/>
                  <a:pt x="3217698" y="217627"/>
                </a:cubicBezTo>
                <a:cubicBezTo>
                  <a:pt x="3222270" y="230429"/>
                  <a:pt x="3229051" y="241707"/>
                  <a:pt x="3238043" y="251460"/>
                </a:cubicBezTo>
                <a:cubicBezTo>
                  <a:pt x="3247034" y="261214"/>
                  <a:pt x="3257778" y="268834"/>
                  <a:pt x="3270275" y="274320"/>
                </a:cubicBezTo>
                <a:cubicBezTo>
                  <a:pt x="3282772" y="279807"/>
                  <a:pt x="3296945" y="282550"/>
                  <a:pt x="3312795" y="282550"/>
                </a:cubicBezTo>
                <a:cubicBezTo>
                  <a:pt x="3328645" y="282550"/>
                  <a:pt x="3342894" y="279807"/>
                  <a:pt x="3355543" y="274320"/>
                </a:cubicBezTo>
                <a:cubicBezTo>
                  <a:pt x="3368193" y="268834"/>
                  <a:pt x="3379013" y="261214"/>
                  <a:pt x="3388005" y="251460"/>
                </a:cubicBezTo>
                <a:cubicBezTo>
                  <a:pt x="3396996" y="241707"/>
                  <a:pt x="3403778" y="230429"/>
                  <a:pt x="3408350" y="217627"/>
                </a:cubicBezTo>
                <a:cubicBezTo>
                  <a:pt x="3412922" y="204826"/>
                  <a:pt x="3415208" y="191110"/>
                  <a:pt x="3415208" y="176479"/>
                </a:cubicBezTo>
                <a:cubicBezTo>
                  <a:pt x="3415208" y="160935"/>
                  <a:pt x="3412846" y="146685"/>
                  <a:pt x="3408122" y="133731"/>
                </a:cubicBezTo>
                <a:cubicBezTo>
                  <a:pt x="3403397" y="120777"/>
                  <a:pt x="3396539" y="109500"/>
                  <a:pt x="3387547" y="99898"/>
                </a:cubicBezTo>
                <a:cubicBezTo>
                  <a:pt x="3378555" y="90297"/>
                  <a:pt x="3367812" y="82906"/>
                  <a:pt x="3355315" y="77724"/>
                </a:cubicBezTo>
                <a:cubicBezTo>
                  <a:pt x="3342818" y="72543"/>
                  <a:pt x="3328645" y="69952"/>
                  <a:pt x="3312795" y="69952"/>
                </a:cubicBezTo>
                <a:close/>
                <a:moveTo>
                  <a:pt x="6648450" y="10059"/>
                </a:moveTo>
                <a:lnTo>
                  <a:pt x="6723431" y="10059"/>
                </a:lnTo>
                <a:lnTo>
                  <a:pt x="6723431" y="166405"/>
                </a:lnTo>
                <a:lnTo>
                  <a:pt x="6846418" y="10059"/>
                </a:lnTo>
                <a:lnTo>
                  <a:pt x="6932371" y="10059"/>
                </a:lnTo>
                <a:lnTo>
                  <a:pt x="6818548" y="154511"/>
                </a:lnTo>
                <a:lnTo>
                  <a:pt x="6958432" y="343815"/>
                </a:lnTo>
                <a:lnTo>
                  <a:pt x="6867906" y="343815"/>
                </a:lnTo>
                <a:lnTo>
                  <a:pt x="6752692" y="187909"/>
                </a:lnTo>
                <a:lnTo>
                  <a:pt x="6723431" y="187909"/>
                </a:lnTo>
                <a:lnTo>
                  <a:pt x="6723431" y="343815"/>
                </a:lnTo>
                <a:lnTo>
                  <a:pt x="6648450" y="343815"/>
                </a:lnTo>
                <a:close/>
                <a:moveTo>
                  <a:pt x="6010275" y="10059"/>
                </a:moveTo>
                <a:lnTo>
                  <a:pt x="6074283" y="10059"/>
                </a:lnTo>
                <a:lnTo>
                  <a:pt x="6083427" y="10059"/>
                </a:lnTo>
                <a:lnTo>
                  <a:pt x="6216929" y="10059"/>
                </a:lnTo>
                <a:lnTo>
                  <a:pt x="6216929" y="72238"/>
                </a:lnTo>
                <a:lnTo>
                  <a:pt x="6083427" y="72238"/>
                </a:lnTo>
                <a:lnTo>
                  <a:pt x="6083427" y="143104"/>
                </a:lnTo>
                <a:lnTo>
                  <a:pt x="6209615" y="143104"/>
                </a:lnTo>
                <a:lnTo>
                  <a:pt x="6209615" y="205283"/>
                </a:lnTo>
                <a:lnTo>
                  <a:pt x="6083427" y="205283"/>
                </a:lnTo>
                <a:lnTo>
                  <a:pt x="6083427" y="281635"/>
                </a:lnTo>
                <a:lnTo>
                  <a:pt x="6220129" y="281635"/>
                </a:lnTo>
                <a:lnTo>
                  <a:pt x="6220129" y="343815"/>
                </a:lnTo>
                <a:lnTo>
                  <a:pt x="6083427" y="343815"/>
                </a:lnTo>
                <a:lnTo>
                  <a:pt x="6074283" y="343815"/>
                </a:lnTo>
                <a:lnTo>
                  <a:pt x="6010275" y="343815"/>
                </a:lnTo>
                <a:close/>
                <a:moveTo>
                  <a:pt x="5191126" y="10059"/>
                </a:moveTo>
                <a:lnTo>
                  <a:pt x="5266106" y="10059"/>
                </a:lnTo>
                <a:lnTo>
                  <a:pt x="5266106" y="143104"/>
                </a:lnTo>
                <a:lnTo>
                  <a:pt x="5406924" y="143104"/>
                </a:lnTo>
                <a:lnTo>
                  <a:pt x="5406924" y="10059"/>
                </a:lnTo>
                <a:lnTo>
                  <a:pt x="5481904" y="10059"/>
                </a:lnTo>
                <a:lnTo>
                  <a:pt x="5481904" y="343815"/>
                </a:lnTo>
                <a:lnTo>
                  <a:pt x="5406924" y="343815"/>
                </a:lnTo>
                <a:lnTo>
                  <a:pt x="5406924" y="208941"/>
                </a:lnTo>
                <a:lnTo>
                  <a:pt x="5266106" y="208941"/>
                </a:lnTo>
                <a:lnTo>
                  <a:pt x="5266106" y="343815"/>
                </a:lnTo>
                <a:lnTo>
                  <a:pt x="5191126" y="343815"/>
                </a:lnTo>
                <a:close/>
                <a:moveTo>
                  <a:pt x="4515993" y="10059"/>
                </a:moveTo>
                <a:lnTo>
                  <a:pt x="4778883" y="10059"/>
                </a:lnTo>
                <a:lnTo>
                  <a:pt x="4778883" y="75438"/>
                </a:lnTo>
                <a:lnTo>
                  <a:pt x="4684700" y="75438"/>
                </a:lnTo>
                <a:lnTo>
                  <a:pt x="4684700" y="343815"/>
                </a:lnTo>
                <a:lnTo>
                  <a:pt x="4609719" y="343815"/>
                </a:lnTo>
                <a:lnTo>
                  <a:pt x="4609719" y="75438"/>
                </a:lnTo>
                <a:lnTo>
                  <a:pt x="4515993" y="75438"/>
                </a:lnTo>
                <a:close/>
                <a:moveTo>
                  <a:pt x="4391939" y="10059"/>
                </a:moveTo>
                <a:lnTo>
                  <a:pt x="4466920" y="10059"/>
                </a:lnTo>
                <a:lnTo>
                  <a:pt x="4466920" y="343815"/>
                </a:lnTo>
                <a:lnTo>
                  <a:pt x="4391939" y="343815"/>
                </a:lnTo>
                <a:close/>
                <a:moveTo>
                  <a:pt x="3543300" y="10059"/>
                </a:moveTo>
                <a:lnTo>
                  <a:pt x="3646627" y="10059"/>
                </a:lnTo>
                <a:lnTo>
                  <a:pt x="3722980" y="197511"/>
                </a:lnTo>
                <a:lnTo>
                  <a:pt x="3731666" y="197511"/>
                </a:lnTo>
                <a:lnTo>
                  <a:pt x="3807104" y="10059"/>
                </a:lnTo>
                <a:lnTo>
                  <a:pt x="3912261" y="10059"/>
                </a:lnTo>
                <a:lnTo>
                  <a:pt x="3912261" y="343815"/>
                </a:lnTo>
                <a:lnTo>
                  <a:pt x="3838194" y="343815"/>
                </a:lnTo>
                <a:lnTo>
                  <a:pt x="3838194" y="85665"/>
                </a:lnTo>
                <a:lnTo>
                  <a:pt x="3760470" y="276149"/>
                </a:lnTo>
                <a:lnTo>
                  <a:pt x="3689147" y="276149"/>
                </a:lnTo>
                <a:lnTo>
                  <a:pt x="3611880" y="87761"/>
                </a:lnTo>
                <a:lnTo>
                  <a:pt x="3611880" y="343815"/>
                </a:lnTo>
                <a:lnTo>
                  <a:pt x="3543300" y="343815"/>
                </a:lnTo>
                <a:close/>
                <a:moveTo>
                  <a:pt x="2839593" y="10059"/>
                </a:moveTo>
                <a:lnTo>
                  <a:pt x="3102483" y="10059"/>
                </a:lnTo>
                <a:lnTo>
                  <a:pt x="3102483" y="75438"/>
                </a:lnTo>
                <a:lnTo>
                  <a:pt x="3008300" y="75438"/>
                </a:lnTo>
                <a:lnTo>
                  <a:pt x="3008300" y="343815"/>
                </a:lnTo>
                <a:lnTo>
                  <a:pt x="2933319" y="343815"/>
                </a:lnTo>
                <a:lnTo>
                  <a:pt x="2933319" y="75438"/>
                </a:lnTo>
                <a:lnTo>
                  <a:pt x="2839593" y="75438"/>
                </a:lnTo>
                <a:close/>
                <a:moveTo>
                  <a:pt x="2203399" y="10059"/>
                </a:moveTo>
                <a:lnTo>
                  <a:pt x="2278380" y="10059"/>
                </a:lnTo>
                <a:lnTo>
                  <a:pt x="2278380" y="210769"/>
                </a:lnTo>
                <a:cubicBezTo>
                  <a:pt x="2278380" y="225400"/>
                  <a:pt x="2281200" y="238125"/>
                  <a:pt x="2286838" y="248946"/>
                </a:cubicBezTo>
                <a:cubicBezTo>
                  <a:pt x="2292477" y="259766"/>
                  <a:pt x="2300555" y="268072"/>
                  <a:pt x="2311070" y="273863"/>
                </a:cubicBezTo>
                <a:cubicBezTo>
                  <a:pt x="2321586" y="279654"/>
                  <a:pt x="2334463" y="282550"/>
                  <a:pt x="2349704" y="282550"/>
                </a:cubicBezTo>
                <a:cubicBezTo>
                  <a:pt x="2365248" y="282550"/>
                  <a:pt x="2378278" y="279654"/>
                  <a:pt x="2388794" y="273863"/>
                </a:cubicBezTo>
                <a:cubicBezTo>
                  <a:pt x="2399310" y="268072"/>
                  <a:pt x="2407311" y="259842"/>
                  <a:pt x="2412797" y="249174"/>
                </a:cubicBezTo>
                <a:cubicBezTo>
                  <a:pt x="2418283" y="238506"/>
                  <a:pt x="2421027" y="225705"/>
                  <a:pt x="2421027" y="210769"/>
                </a:cubicBezTo>
                <a:lnTo>
                  <a:pt x="2421027" y="10059"/>
                </a:lnTo>
                <a:lnTo>
                  <a:pt x="2496008" y="10059"/>
                </a:lnTo>
                <a:lnTo>
                  <a:pt x="2496008" y="208026"/>
                </a:lnTo>
                <a:cubicBezTo>
                  <a:pt x="2496008" y="237592"/>
                  <a:pt x="2490369" y="263195"/>
                  <a:pt x="2479091" y="284836"/>
                </a:cubicBezTo>
                <a:cubicBezTo>
                  <a:pt x="2467813" y="306477"/>
                  <a:pt x="2451354" y="323164"/>
                  <a:pt x="2429714" y="334899"/>
                </a:cubicBezTo>
                <a:cubicBezTo>
                  <a:pt x="2408073" y="346634"/>
                  <a:pt x="2381403" y="352501"/>
                  <a:pt x="2349704" y="352501"/>
                </a:cubicBezTo>
                <a:cubicBezTo>
                  <a:pt x="2318309" y="352501"/>
                  <a:pt x="2291715" y="346634"/>
                  <a:pt x="2269922" y="334899"/>
                </a:cubicBezTo>
                <a:cubicBezTo>
                  <a:pt x="2248129" y="323164"/>
                  <a:pt x="2231593" y="306477"/>
                  <a:pt x="2220316" y="284836"/>
                </a:cubicBezTo>
                <a:cubicBezTo>
                  <a:pt x="2209038" y="263195"/>
                  <a:pt x="2203399" y="237592"/>
                  <a:pt x="2203399" y="208026"/>
                </a:cubicBezTo>
                <a:close/>
                <a:moveTo>
                  <a:pt x="1469289" y="10059"/>
                </a:moveTo>
                <a:lnTo>
                  <a:pt x="1590447" y="10059"/>
                </a:lnTo>
                <a:lnTo>
                  <a:pt x="1704747" y="343815"/>
                </a:lnTo>
                <a:lnTo>
                  <a:pt x="1627023" y="343815"/>
                </a:lnTo>
                <a:lnTo>
                  <a:pt x="1599930" y="261061"/>
                </a:lnTo>
                <a:lnTo>
                  <a:pt x="1460506" y="261061"/>
                </a:lnTo>
                <a:lnTo>
                  <a:pt x="1434084" y="343815"/>
                </a:lnTo>
                <a:lnTo>
                  <a:pt x="1359103" y="343815"/>
                </a:lnTo>
                <a:close/>
                <a:moveTo>
                  <a:pt x="676275" y="10059"/>
                </a:moveTo>
                <a:lnTo>
                  <a:pt x="740283" y="10059"/>
                </a:lnTo>
                <a:lnTo>
                  <a:pt x="749427" y="10059"/>
                </a:lnTo>
                <a:lnTo>
                  <a:pt x="882930" y="10059"/>
                </a:lnTo>
                <a:lnTo>
                  <a:pt x="882930" y="72238"/>
                </a:lnTo>
                <a:lnTo>
                  <a:pt x="749427" y="72238"/>
                </a:lnTo>
                <a:lnTo>
                  <a:pt x="749427" y="143104"/>
                </a:lnTo>
                <a:lnTo>
                  <a:pt x="875615" y="143104"/>
                </a:lnTo>
                <a:lnTo>
                  <a:pt x="875615" y="205283"/>
                </a:lnTo>
                <a:lnTo>
                  <a:pt x="749427" y="205283"/>
                </a:lnTo>
                <a:lnTo>
                  <a:pt x="749427" y="281635"/>
                </a:lnTo>
                <a:lnTo>
                  <a:pt x="886130" y="281635"/>
                </a:lnTo>
                <a:lnTo>
                  <a:pt x="886130" y="343815"/>
                </a:lnTo>
                <a:lnTo>
                  <a:pt x="749427" y="343815"/>
                </a:lnTo>
                <a:lnTo>
                  <a:pt x="740283" y="343815"/>
                </a:lnTo>
                <a:lnTo>
                  <a:pt x="676275" y="343815"/>
                </a:lnTo>
                <a:close/>
                <a:moveTo>
                  <a:pt x="400050" y="10059"/>
                </a:moveTo>
                <a:lnTo>
                  <a:pt x="464058" y="10059"/>
                </a:lnTo>
                <a:lnTo>
                  <a:pt x="473202" y="10059"/>
                </a:lnTo>
                <a:lnTo>
                  <a:pt x="606705" y="10059"/>
                </a:lnTo>
                <a:lnTo>
                  <a:pt x="606705" y="72238"/>
                </a:lnTo>
                <a:lnTo>
                  <a:pt x="473202" y="72238"/>
                </a:lnTo>
                <a:lnTo>
                  <a:pt x="473202" y="143104"/>
                </a:lnTo>
                <a:lnTo>
                  <a:pt x="599390" y="143104"/>
                </a:lnTo>
                <a:lnTo>
                  <a:pt x="599390" y="205283"/>
                </a:lnTo>
                <a:lnTo>
                  <a:pt x="473202" y="205283"/>
                </a:lnTo>
                <a:lnTo>
                  <a:pt x="473202" y="281635"/>
                </a:lnTo>
                <a:lnTo>
                  <a:pt x="609905" y="281635"/>
                </a:lnTo>
                <a:lnTo>
                  <a:pt x="609905" y="343815"/>
                </a:lnTo>
                <a:lnTo>
                  <a:pt x="473202" y="343815"/>
                </a:lnTo>
                <a:lnTo>
                  <a:pt x="464058" y="343815"/>
                </a:lnTo>
                <a:lnTo>
                  <a:pt x="400050" y="343815"/>
                </a:lnTo>
                <a:close/>
                <a:moveTo>
                  <a:pt x="0" y="10059"/>
                </a:moveTo>
                <a:lnTo>
                  <a:pt x="122987" y="10059"/>
                </a:lnTo>
                <a:lnTo>
                  <a:pt x="248717" y="283007"/>
                </a:lnTo>
                <a:lnTo>
                  <a:pt x="255118" y="283007"/>
                </a:lnTo>
                <a:lnTo>
                  <a:pt x="255118" y="10059"/>
                </a:lnTo>
                <a:lnTo>
                  <a:pt x="325527" y="10059"/>
                </a:lnTo>
                <a:lnTo>
                  <a:pt x="325527" y="343815"/>
                </a:lnTo>
                <a:lnTo>
                  <a:pt x="201626" y="343815"/>
                </a:lnTo>
                <a:lnTo>
                  <a:pt x="75896" y="70866"/>
                </a:lnTo>
                <a:lnTo>
                  <a:pt x="69495" y="70866"/>
                </a:lnTo>
                <a:lnTo>
                  <a:pt x="69495" y="343815"/>
                </a:lnTo>
                <a:lnTo>
                  <a:pt x="0" y="343815"/>
                </a:lnTo>
                <a:close/>
                <a:moveTo>
                  <a:pt x="5657850" y="7315"/>
                </a:moveTo>
                <a:lnTo>
                  <a:pt x="5723687" y="7315"/>
                </a:lnTo>
                <a:lnTo>
                  <a:pt x="5732831" y="7315"/>
                </a:lnTo>
                <a:lnTo>
                  <a:pt x="5781751" y="7315"/>
                </a:lnTo>
                <a:cubicBezTo>
                  <a:pt x="5811927" y="7315"/>
                  <a:pt x="5838292" y="11735"/>
                  <a:pt x="5860847" y="20574"/>
                </a:cubicBezTo>
                <a:cubicBezTo>
                  <a:pt x="5883401" y="29413"/>
                  <a:pt x="5902300" y="41453"/>
                  <a:pt x="5917539" y="56693"/>
                </a:cubicBezTo>
                <a:cubicBezTo>
                  <a:pt x="5932779" y="71933"/>
                  <a:pt x="5944133" y="89383"/>
                  <a:pt x="5951601" y="109042"/>
                </a:cubicBezTo>
                <a:cubicBezTo>
                  <a:pt x="5959069" y="128702"/>
                  <a:pt x="5962803" y="149352"/>
                  <a:pt x="5962803" y="170993"/>
                </a:cubicBezTo>
                <a:lnTo>
                  <a:pt x="5962803" y="181051"/>
                </a:lnTo>
                <a:cubicBezTo>
                  <a:pt x="5962803" y="201168"/>
                  <a:pt x="5959069" y="221056"/>
                  <a:pt x="5951601" y="240716"/>
                </a:cubicBezTo>
                <a:cubicBezTo>
                  <a:pt x="5944133" y="260376"/>
                  <a:pt x="5932779" y="278054"/>
                  <a:pt x="5917539" y="293751"/>
                </a:cubicBezTo>
                <a:cubicBezTo>
                  <a:pt x="5902300" y="309448"/>
                  <a:pt x="5883401" y="322021"/>
                  <a:pt x="5860847" y="331470"/>
                </a:cubicBezTo>
                <a:cubicBezTo>
                  <a:pt x="5838292" y="340919"/>
                  <a:pt x="5811927" y="345643"/>
                  <a:pt x="5781751" y="345643"/>
                </a:cubicBezTo>
                <a:lnTo>
                  <a:pt x="5732831" y="345643"/>
                </a:lnTo>
                <a:lnTo>
                  <a:pt x="5723687" y="345643"/>
                </a:lnTo>
                <a:lnTo>
                  <a:pt x="5657850" y="345643"/>
                </a:lnTo>
                <a:close/>
                <a:moveTo>
                  <a:pt x="4086225" y="7315"/>
                </a:moveTo>
                <a:lnTo>
                  <a:pt x="4152062" y="7315"/>
                </a:lnTo>
                <a:lnTo>
                  <a:pt x="4161206" y="7315"/>
                </a:lnTo>
                <a:lnTo>
                  <a:pt x="4208298" y="7315"/>
                </a:lnTo>
                <a:cubicBezTo>
                  <a:pt x="4236644" y="7315"/>
                  <a:pt x="4260952" y="12040"/>
                  <a:pt x="4281221" y="21489"/>
                </a:cubicBezTo>
                <a:cubicBezTo>
                  <a:pt x="4301490" y="30937"/>
                  <a:pt x="4317035" y="44349"/>
                  <a:pt x="4327855" y="61722"/>
                </a:cubicBezTo>
                <a:cubicBezTo>
                  <a:pt x="4338676" y="79096"/>
                  <a:pt x="4344086" y="99975"/>
                  <a:pt x="4344086" y="124359"/>
                </a:cubicBezTo>
                <a:lnTo>
                  <a:pt x="4344086" y="131674"/>
                </a:lnTo>
                <a:cubicBezTo>
                  <a:pt x="4344086" y="155448"/>
                  <a:pt x="4338676" y="176098"/>
                  <a:pt x="4327855" y="193624"/>
                </a:cubicBezTo>
                <a:cubicBezTo>
                  <a:pt x="4317035" y="211150"/>
                  <a:pt x="4301490" y="224638"/>
                  <a:pt x="4281221" y="234087"/>
                </a:cubicBezTo>
                <a:cubicBezTo>
                  <a:pt x="4260952" y="243535"/>
                  <a:pt x="4236644" y="248260"/>
                  <a:pt x="4208298" y="248260"/>
                </a:cubicBezTo>
                <a:lnTo>
                  <a:pt x="4161206" y="248260"/>
                </a:lnTo>
                <a:lnTo>
                  <a:pt x="4161206" y="343815"/>
                </a:lnTo>
                <a:lnTo>
                  <a:pt x="4086225" y="343815"/>
                </a:lnTo>
                <a:close/>
                <a:moveTo>
                  <a:pt x="952500" y="7315"/>
                </a:moveTo>
                <a:lnTo>
                  <a:pt x="1018337" y="7315"/>
                </a:lnTo>
                <a:lnTo>
                  <a:pt x="1027481" y="7315"/>
                </a:lnTo>
                <a:lnTo>
                  <a:pt x="1076402" y="7315"/>
                </a:lnTo>
                <a:cubicBezTo>
                  <a:pt x="1106577" y="7315"/>
                  <a:pt x="1132942" y="11735"/>
                  <a:pt x="1155497" y="20574"/>
                </a:cubicBezTo>
                <a:cubicBezTo>
                  <a:pt x="1178052" y="29413"/>
                  <a:pt x="1196950" y="41453"/>
                  <a:pt x="1212190" y="56693"/>
                </a:cubicBezTo>
                <a:cubicBezTo>
                  <a:pt x="1227430" y="71933"/>
                  <a:pt x="1238784" y="89383"/>
                  <a:pt x="1246251" y="109042"/>
                </a:cubicBezTo>
                <a:cubicBezTo>
                  <a:pt x="1253719" y="128702"/>
                  <a:pt x="1257452" y="149352"/>
                  <a:pt x="1257452" y="170993"/>
                </a:cubicBezTo>
                <a:lnTo>
                  <a:pt x="1257452" y="181051"/>
                </a:lnTo>
                <a:cubicBezTo>
                  <a:pt x="1257452" y="201168"/>
                  <a:pt x="1253719" y="221056"/>
                  <a:pt x="1246251" y="240716"/>
                </a:cubicBezTo>
                <a:cubicBezTo>
                  <a:pt x="1238784" y="260376"/>
                  <a:pt x="1227430" y="278054"/>
                  <a:pt x="1212190" y="293751"/>
                </a:cubicBezTo>
                <a:cubicBezTo>
                  <a:pt x="1196950" y="309448"/>
                  <a:pt x="1178052" y="322021"/>
                  <a:pt x="1155497" y="331470"/>
                </a:cubicBezTo>
                <a:cubicBezTo>
                  <a:pt x="1132942" y="340919"/>
                  <a:pt x="1106577" y="345643"/>
                  <a:pt x="1076402" y="345643"/>
                </a:cubicBezTo>
                <a:lnTo>
                  <a:pt x="1027481" y="345643"/>
                </a:lnTo>
                <a:lnTo>
                  <a:pt x="1018337" y="345643"/>
                </a:lnTo>
                <a:lnTo>
                  <a:pt x="952500" y="345643"/>
                </a:lnTo>
                <a:close/>
                <a:moveTo>
                  <a:pt x="7083705" y="0"/>
                </a:moveTo>
                <a:cubicBezTo>
                  <a:pt x="7106869" y="0"/>
                  <a:pt x="7126833" y="4344"/>
                  <a:pt x="7143598" y="13030"/>
                </a:cubicBezTo>
                <a:cubicBezTo>
                  <a:pt x="7160362" y="21717"/>
                  <a:pt x="7173316" y="33681"/>
                  <a:pt x="7182460" y="48921"/>
                </a:cubicBezTo>
                <a:cubicBezTo>
                  <a:pt x="7191604" y="64161"/>
                  <a:pt x="7196176" y="81687"/>
                  <a:pt x="7196176" y="101499"/>
                </a:cubicBezTo>
                <a:lnTo>
                  <a:pt x="7196176" y="106985"/>
                </a:lnTo>
                <a:cubicBezTo>
                  <a:pt x="7196176" y="126492"/>
                  <a:pt x="7191528" y="143637"/>
                  <a:pt x="7182231" y="158420"/>
                </a:cubicBezTo>
                <a:cubicBezTo>
                  <a:pt x="7172935" y="173203"/>
                  <a:pt x="7159447" y="184785"/>
                  <a:pt x="7141769" y="193167"/>
                </a:cubicBezTo>
                <a:cubicBezTo>
                  <a:pt x="7132929" y="197358"/>
                  <a:pt x="7123138" y="200578"/>
                  <a:pt x="7112394" y="202826"/>
                </a:cubicBezTo>
                <a:lnTo>
                  <a:pt x="7108455" y="203255"/>
                </a:lnTo>
                <a:lnTo>
                  <a:pt x="7107936" y="231801"/>
                </a:lnTo>
                <a:lnTo>
                  <a:pt x="7035241" y="231801"/>
                </a:lnTo>
                <a:lnTo>
                  <a:pt x="7035241" y="152248"/>
                </a:lnTo>
                <a:lnTo>
                  <a:pt x="7077761" y="152248"/>
                </a:lnTo>
                <a:cubicBezTo>
                  <a:pt x="7093915" y="152248"/>
                  <a:pt x="7105954" y="147904"/>
                  <a:pt x="7113879" y="139218"/>
                </a:cubicBezTo>
                <a:cubicBezTo>
                  <a:pt x="7121805" y="130531"/>
                  <a:pt x="7125767" y="119939"/>
                  <a:pt x="7125767" y="107442"/>
                </a:cubicBezTo>
                <a:cubicBezTo>
                  <a:pt x="7125767" y="98603"/>
                  <a:pt x="7124014" y="90907"/>
                  <a:pt x="7120509" y="84354"/>
                </a:cubicBezTo>
                <a:cubicBezTo>
                  <a:pt x="7117004" y="77800"/>
                  <a:pt x="7111974" y="72619"/>
                  <a:pt x="7105421" y="68809"/>
                </a:cubicBezTo>
                <a:cubicBezTo>
                  <a:pt x="7098868" y="64999"/>
                  <a:pt x="7091020" y="63094"/>
                  <a:pt x="7081876" y="63094"/>
                </a:cubicBezTo>
                <a:cubicBezTo>
                  <a:pt x="7072122" y="63094"/>
                  <a:pt x="7063892" y="65151"/>
                  <a:pt x="7057187" y="69266"/>
                </a:cubicBezTo>
                <a:cubicBezTo>
                  <a:pt x="7050481" y="73381"/>
                  <a:pt x="7045300" y="78791"/>
                  <a:pt x="7041642" y="85497"/>
                </a:cubicBezTo>
                <a:cubicBezTo>
                  <a:pt x="7037985" y="92202"/>
                  <a:pt x="7036156" y="99822"/>
                  <a:pt x="7036156" y="108357"/>
                </a:cubicBezTo>
                <a:lnTo>
                  <a:pt x="6966204" y="108357"/>
                </a:lnTo>
                <a:cubicBezTo>
                  <a:pt x="6966204" y="88240"/>
                  <a:pt x="6970700" y="70028"/>
                  <a:pt x="6979692" y="53721"/>
                </a:cubicBezTo>
                <a:cubicBezTo>
                  <a:pt x="6988683" y="37414"/>
                  <a:pt x="7002018" y="24384"/>
                  <a:pt x="7019696" y="14631"/>
                </a:cubicBezTo>
                <a:cubicBezTo>
                  <a:pt x="7037375" y="4877"/>
                  <a:pt x="7058711" y="0"/>
                  <a:pt x="7083705" y="0"/>
                </a:cubicBezTo>
                <a:close/>
                <a:moveTo>
                  <a:pt x="6437376" y="0"/>
                </a:moveTo>
                <a:cubicBezTo>
                  <a:pt x="6467551" y="0"/>
                  <a:pt x="6494221" y="5639"/>
                  <a:pt x="6517386" y="16917"/>
                </a:cubicBezTo>
                <a:cubicBezTo>
                  <a:pt x="6540551" y="28194"/>
                  <a:pt x="6559067" y="43815"/>
                  <a:pt x="6572936" y="63780"/>
                </a:cubicBezTo>
                <a:cubicBezTo>
                  <a:pt x="6586804" y="83744"/>
                  <a:pt x="6594958" y="107137"/>
                  <a:pt x="6597396" y="133960"/>
                </a:cubicBezTo>
                <a:lnTo>
                  <a:pt x="6521958" y="133960"/>
                </a:lnTo>
                <a:cubicBezTo>
                  <a:pt x="6519824" y="120549"/>
                  <a:pt x="6514948" y="109119"/>
                  <a:pt x="6507328" y="99670"/>
                </a:cubicBezTo>
                <a:cubicBezTo>
                  <a:pt x="6499708" y="90221"/>
                  <a:pt x="6489877" y="82906"/>
                  <a:pt x="6477838" y="77724"/>
                </a:cubicBezTo>
                <a:cubicBezTo>
                  <a:pt x="6465799" y="72543"/>
                  <a:pt x="6452311" y="69952"/>
                  <a:pt x="6437376" y="69952"/>
                </a:cubicBezTo>
                <a:cubicBezTo>
                  <a:pt x="6422441" y="69952"/>
                  <a:pt x="6409182" y="72543"/>
                  <a:pt x="6397599" y="77724"/>
                </a:cubicBezTo>
                <a:cubicBezTo>
                  <a:pt x="6386017" y="82906"/>
                  <a:pt x="6376339" y="90221"/>
                  <a:pt x="6368567" y="99670"/>
                </a:cubicBezTo>
                <a:cubicBezTo>
                  <a:pt x="6360795" y="109119"/>
                  <a:pt x="6354851" y="120320"/>
                  <a:pt x="6350737" y="133274"/>
                </a:cubicBezTo>
                <a:cubicBezTo>
                  <a:pt x="6346621" y="146228"/>
                  <a:pt x="6344564" y="160630"/>
                  <a:pt x="6344564" y="176479"/>
                </a:cubicBezTo>
                <a:cubicBezTo>
                  <a:pt x="6344564" y="192024"/>
                  <a:pt x="6346621" y="206274"/>
                  <a:pt x="6350737" y="219228"/>
                </a:cubicBezTo>
                <a:cubicBezTo>
                  <a:pt x="6354851" y="232182"/>
                  <a:pt x="6360947" y="243459"/>
                  <a:pt x="6369025" y="253060"/>
                </a:cubicBezTo>
                <a:cubicBezTo>
                  <a:pt x="6377102" y="262662"/>
                  <a:pt x="6387083" y="269977"/>
                  <a:pt x="6398971" y="275006"/>
                </a:cubicBezTo>
                <a:cubicBezTo>
                  <a:pt x="6410859" y="280035"/>
                  <a:pt x="6424422" y="282550"/>
                  <a:pt x="6439662" y="282550"/>
                </a:cubicBezTo>
                <a:cubicBezTo>
                  <a:pt x="6462827" y="282550"/>
                  <a:pt x="6482410" y="276911"/>
                  <a:pt x="6498412" y="265633"/>
                </a:cubicBezTo>
                <a:cubicBezTo>
                  <a:pt x="6514414" y="254356"/>
                  <a:pt x="6524092" y="238811"/>
                  <a:pt x="6527444" y="218999"/>
                </a:cubicBezTo>
                <a:lnTo>
                  <a:pt x="6602425" y="218999"/>
                </a:lnTo>
                <a:cubicBezTo>
                  <a:pt x="6599682" y="243383"/>
                  <a:pt x="6591529" y="265710"/>
                  <a:pt x="6577965" y="285979"/>
                </a:cubicBezTo>
                <a:cubicBezTo>
                  <a:pt x="6564401" y="306248"/>
                  <a:pt x="6545961" y="322402"/>
                  <a:pt x="6522644" y="334442"/>
                </a:cubicBezTo>
                <a:cubicBezTo>
                  <a:pt x="6499327" y="346482"/>
                  <a:pt x="6471666" y="352501"/>
                  <a:pt x="6439662" y="352501"/>
                </a:cubicBezTo>
                <a:cubicBezTo>
                  <a:pt x="6409487" y="352501"/>
                  <a:pt x="6383579" y="347244"/>
                  <a:pt x="6361938" y="336728"/>
                </a:cubicBezTo>
                <a:cubicBezTo>
                  <a:pt x="6340297" y="326212"/>
                  <a:pt x="6322619" y="312344"/>
                  <a:pt x="6308903" y="295123"/>
                </a:cubicBezTo>
                <a:cubicBezTo>
                  <a:pt x="6295187" y="277902"/>
                  <a:pt x="6285052" y="259309"/>
                  <a:pt x="6278499" y="239344"/>
                </a:cubicBezTo>
                <a:cubicBezTo>
                  <a:pt x="6271946" y="219380"/>
                  <a:pt x="6268669" y="199949"/>
                  <a:pt x="6268669" y="181051"/>
                </a:cubicBezTo>
                <a:lnTo>
                  <a:pt x="6268669" y="170993"/>
                </a:lnTo>
                <a:cubicBezTo>
                  <a:pt x="6268669" y="150267"/>
                  <a:pt x="6272021" y="129769"/>
                  <a:pt x="6278727" y="109500"/>
                </a:cubicBezTo>
                <a:cubicBezTo>
                  <a:pt x="6285433" y="89230"/>
                  <a:pt x="6295720" y="70866"/>
                  <a:pt x="6309589" y="54407"/>
                </a:cubicBezTo>
                <a:cubicBezTo>
                  <a:pt x="6323457" y="37948"/>
                  <a:pt x="6340983" y="24765"/>
                  <a:pt x="6362167" y="14859"/>
                </a:cubicBezTo>
                <a:cubicBezTo>
                  <a:pt x="6383350" y="4953"/>
                  <a:pt x="6408420" y="0"/>
                  <a:pt x="6437376" y="0"/>
                </a:cubicBezTo>
                <a:close/>
                <a:moveTo>
                  <a:pt x="4980051" y="0"/>
                </a:moveTo>
                <a:cubicBezTo>
                  <a:pt x="5010226" y="0"/>
                  <a:pt x="5036896" y="5639"/>
                  <a:pt x="5060061" y="16917"/>
                </a:cubicBezTo>
                <a:cubicBezTo>
                  <a:pt x="5083226" y="28194"/>
                  <a:pt x="5101743" y="43815"/>
                  <a:pt x="5115611" y="63780"/>
                </a:cubicBezTo>
                <a:cubicBezTo>
                  <a:pt x="5129479" y="83744"/>
                  <a:pt x="5137633" y="107137"/>
                  <a:pt x="5140071" y="133960"/>
                </a:cubicBezTo>
                <a:lnTo>
                  <a:pt x="5064633" y="133960"/>
                </a:lnTo>
                <a:cubicBezTo>
                  <a:pt x="5062500" y="120549"/>
                  <a:pt x="5057623" y="109119"/>
                  <a:pt x="5050003" y="99670"/>
                </a:cubicBezTo>
                <a:cubicBezTo>
                  <a:pt x="5042383" y="90221"/>
                  <a:pt x="5032553" y="82906"/>
                  <a:pt x="5020513" y="77724"/>
                </a:cubicBezTo>
                <a:cubicBezTo>
                  <a:pt x="5008474" y="72543"/>
                  <a:pt x="4994986" y="69952"/>
                  <a:pt x="4980051" y="69952"/>
                </a:cubicBezTo>
                <a:cubicBezTo>
                  <a:pt x="4965116" y="69952"/>
                  <a:pt x="4951857" y="72543"/>
                  <a:pt x="4940275" y="77724"/>
                </a:cubicBezTo>
                <a:cubicBezTo>
                  <a:pt x="4928693" y="82906"/>
                  <a:pt x="4919015" y="90221"/>
                  <a:pt x="4911243" y="99670"/>
                </a:cubicBezTo>
                <a:cubicBezTo>
                  <a:pt x="4903470" y="109119"/>
                  <a:pt x="4897527" y="120320"/>
                  <a:pt x="4893412" y="133274"/>
                </a:cubicBezTo>
                <a:cubicBezTo>
                  <a:pt x="4889297" y="146228"/>
                  <a:pt x="4887239" y="160630"/>
                  <a:pt x="4887239" y="176479"/>
                </a:cubicBezTo>
                <a:cubicBezTo>
                  <a:pt x="4887239" y="192024"/>
                  <a:pt x="4889297" y="206274"/>
                  <a:pt x="4893412" y="219228"/>
                </a:cubicBezTo>
                <a:cubicBezTo>
                  <a:pt x="4897527" y="232182"/>
                  <a:pt x="4903623" y="243459"/>
                  <a:pt x="4911700" y="253060"/>
                </a:cubicBezTo>
                <a:cubicBezTo>
                  <a:pt x="4919777" y="262662"/>
                  <a:pt x="4929759" y="269977"/>
                  <a:pt x="4941647" y="275006"/>
                </a:cubicBezTo>
                <a:cubicBezTo>
                  <a:pt x="4953534" y="280035"/>
                  <a:pt x="4967097" y="282550"/>
                  <a:pt x="4982337" y="282550"/>
                </a:cubicBezTo>
                <a:cubicBezTo>
                  <a:pt x="5005502" y="282550"/>
                  <a:pt x="5025086" y="276911"/>
                  <a:pt x="5041088" y="265633"/>
                </a:cubicBezTo>
                <a:cubicBezTo>
                  <a:pt x="5057090" y="254356"/>
                  <a:pt x="5066767" y="238811"/>
                  <a:pt x="5070120" y="218999"/>
                </a:cubicBezTo>
                <a:lnTo>
                  <a:pt x="5145100" y="218999"/>
                </a:lnTo>
                <a:cubicBezTo>
                  <a:pt x="5142357" y="243383"/>
                  <a:pt x="5134204" y="265710"/>
                  <a:pt x="5120640" y="285979"/>
                </a:cubicBezTo>
                <a:cubicBezTo>
                  <a:pt x="5107077" y="306248"/>
                  <a:pt x="5088636" y="322402"/>
                  <a:pt x="5065319" y="334442"/>
                </a:cubicBezTo>
                <a:cubicBezTo>
                  <a:pt x="5042002" y="346482"/>
                  <a:pt x="5014341" y="352501"/>
                  <a:pt x="4982337" y="352501"/>
                </a:cubicBezTo>
                <a:cubicBezTo>
                  <a:pt x="4952162" y="352501"/>
                  <a:pt x="4926254" y="347244"/>
                  <a:pt x="4904613" y="336728"/>
                </a:cubicBezTo>
                <a:cubicBezTo>
                  <a:pt x="4882973" y="326212"/>
                  <a:pt x="4865294" y="312344"/>
                  <a:pt x="4851578" y="295123"/>
                </a:cubicBezTo>
                <a:cubicBezTo>
                  <a:pt x="4837862" y="277902"/>
                  <a:pt x="4827727" y="259309"/>
                  <a:pt x="4821174" y="239344"/>
                </a:cubicBezTo>
                <a:cubicBezTo>
                  <a:pt x="4814621" y="219380"/>
                  <a:pt x="4811344" y="199949"/>
                  <a:pt x="4811344" y="181051"/>
                </a:cubicBezTo>
                <a:lnTo>
                  <a:pt x="4811344" y="170993"/>
                </a:lnTo>
                <a:cubicBezTo>
                  <a:pt x="4811344" y="150267"/>
                  <a:pt x="4814697" y="129769"/>
                  <a:pt x="4821403" y="109500"/>
                </a:cubicBezTo>
                <a:cubicBezTo>
                  <a:pt x="4828108" y="89230"/>
                  <a:pt x="4838395" y="70866"/>
                  <a:pt x="4852264" y="54407"/>
                </a:cubicBezTo>
                <a:cubicBezTo>
                  <a:pt x="4866132" y="37948"/>
                  <a:pt x="4883658" y="24765"/>
                  <a:pt x="4904842" y="14859"/>
                </a:cubicBezTo>
                <a:cubicBezTo>
                  <a:pt x="4926025" y="4953"/>
                  <a:pt x="4951095" y="0"/>
                  <a:pt x="4980051" y="0"/>
                </a:cubicBezTo>
                <a:close/>
                <a:moveTo>
                  <a:pt x="3312795" y="0"/>
                </a:moveTo>
                <a:cubicBezTo>
                  <a:pt x="3342056" y="0"/>
                  <a:pt x="3367812" y="4953"/>
                  <a:pt x="3390062" y="14859"/>
                </a:cubicBezTo>
                <a:cubicBezTo>
                  <a:pt x="3412312" y="24765"/>
                  <a:pt x="3430905" y="37948"/>
                  <a:pt x="3445840" y="54407"/>
                </a:cubicBezTo>
                <a:cubicBezTo>
                  <a:pt x="3460775" y="70866"/>
                  <a:pt x="3472053" y="89230"/>
                  <a:pt x="3479673" y="109500"/>
                </a:cubicBezTo>
                <a:cubicBezTo>
                  <a:pt x="3487293" y="129769"/>
                  <a:pt x="3491103" y="150267"/>
                  <a:pt x="3491103" y="170993"/>
                </a:cubicBezTo>
                <a:lnTo>
                  <a:pt x="3491103" y="181051"/>
                </a:lnTo>
                <a:cubicBezTo>
                  <a:pt x="3491103" y="199644"/>
                  <a:pt x="3487446" y="218999"/>
                  <a:pt x="3480131" y="239116"/>
                </a:cubicBezTo>
                <a:cubicBezTo>
                  <a:pt x="3472815" y="259233"/>
                  <a:pt x="3461842" y="277902"/>
                  <a:pt x="3447212" y="295123"/>
                </a:cubicBezTo>
                <a:cubicBezTo>
                  <a:pt x="3432582" y="312344"/>
                  <a:pt x="3414065" y="326212"/>
                  <a:pt x="3391662" y="336728"/>
                </a:cubicBezTo>
                <a:cubicBezTo>
                  <a:pt x="3369259" y="347244"/>
                  <a:pt x="3342970" y="352501"/>
                  <a:pt x="3312795" y="352501"/>
                </a:cubicBezTo>
                <a:cubicBezTo>
                  <a:pt x="3282620" y="352501"/>
                  <a:pt x="3256331" y="347244"/>
                  <a:pt x="3233928" y="336728"/>
                </a:cubicBezTo>
                <a:cubicBezTo>
                  <a:pt x="3211525" y="326212"/>
                  <a:pt x="3193009" y="312344"/>
                  <a:pt x="3178378" y="295123"/>
                </a:cubicBezTo>
                <a:cubicBezTo>
                  <a:pt x="3163748" y="277902"/>
                  <a:pt x="3152851" y="259233"/>
                  <a:pt x="3145689" y="239116"/>
                </a:cubicBezTo>
                <a:cubicBezTo>
                  <a:pt x="3138526" y="218999"/>
                  <a:pt x="3134944" y="199644"/>
                  <a:pt x="3134944" y="181051"/>
                </a:cubicBezTo>
                <a:lnTo>
                  <a:pt x="3134944" y="170993"/>
                </a:lnTo>
                <a:cubicBezTo>
                  <a:pt x="3134944" y="150267"/>
                  <a:pt x="3138678" y="129769"/>
                  <a:pt x="3146146" y="109500"/>
                </a:cubicBezTo>
                <a:cubicBezTo>
                  <a:pt x="3153613" y="89230"/>
                  <a:pt x="3164814" y="70866"/>
                  <a:pt x="3179750" y="54407"/>
                </a:cubicBezTo>
                <a:cubicBezTo>
                  <a:pt x="3194685" y="37948"/>
                  <a:pt x="3213278" y="24765"/>
                  <a:pt x="3235529" y="14859"/>
                </a:cubicBezTo>
                <a:cubicBezTo>
                  <a:pt x="3257778" y="4953"/>
                  <a:pt x="3283534" y="0"/>
                  <a:pt x="3312795" y="0"/>
                </a:cubicBezTo>
                <a:close/>
                <a:moveTo>
                  <a:pt x="2672868" y="0"/>
                </a:moveTo>
                <a:cubicBezTo>
                  <a:pt x="2699080" y="0"/>
                  <a:pt x="2721559" y="4496"/>
                  <a:pt x="2740305" y="13488"/>
                </a:cubicBezTo>
                <a:cubicBezTo>
                  <a:pt x="2759050" y="22479"/>
                  <a:pt x="2773452" y="35128"/>
                  <a:pt x="2783510" y="51435"/>
                </a:cubicBezTo>
                <a:cubicBezTo>
                  <a:pt x="2793568" y="67742"/>
                  <a:pt x="2798597" y="86868"/>
                  <a:pt x="2798597" y="108814"/>
                </a:cubicBezTo>
                <a:lnTo>
                  <a:pt x="2725446" y="108814"/>
                </a:lnTo>
                <a:cubicBezTo>
                  <a:pt x="2725446" y="100584"/>
                  <a:pt x="2723465" y="93040"/>
                  <a:pt x="2719502" y="86182"/>
                </a:cubicBezTo>
                <a:cubicBezTo>
                  <a:pt x="2715540" y="79324"/>
                  <a:pt x="2709672" y="73762"/>
                  <a:pt x="2701900" y="69495"/>
                </a:cubicBezTo>
                <a:cubicBezTo>
                  <a:pt x="2694127" y="65227"/>
                  <a:pt x="2684450" y="63094"/>
                  <a:pt x="2672868" y="63094"/>
                </a:cubicBezTo>
                <a:cubicBezTo>
                  <a:pt x="2661895" y="63094"/>
                  <a:pt x="2652675" y="64923"/>
                  <a:pt x="2645207" y="68580"/>
                </a:cubicBezTo>
                <a:cubicBezTo>
                  <a:pt x="2637740" y="72238"/>
                  <a:pt x="2632177" y="77191"/>
                  <a:pt x="2628519" y="83439"/>
                </a:cubicBezTo>
                <a:cubicBezTo>
                  <a:pt x="2624862" y="89688"/>
                  <a:pt x="2623033" y="96469"/>
                  <a:pt x="2623033" y="103785"/>
                </a:cubicBezTo>
                <a:cubicBezTo>
                  <a:pt x="2623033" y="113233"/>
                  <a:pt x="2626386" y="121463"/>
                  <a:pt x="2633091" y="128473"/>
                </a:cubicBezTo>
                <a:cubicBezTo>
                  <a:pt x="2639797" y="135484"/>
                  <a:pt x="2650770" y="139599"/>
                  <a:pt x="2666010" y="140818"/>
                </a:cubicBezTo>
                <a:lnTo>
                  <a:pt x="2691613" y="143104"/>
                </a:lnTo>
                <a:cubicBezTo>
                  <a:pt x="2715997" y="145237"/>
                  <a:pt x="2737485" y="150495"/>
                  <a:pt x="2756078" y="158877"/>
                </a:cubicBezTo>
                <a:cubicBezTo>
                  <a:pt x="2774671" y="167259"/>
                  <a:pt x="2789225" y="178689"/>
                  <a:pt x="2799740" y="193167"/>
                </a:cubicBezTo>
                <a:cubicBezTo>
                  <a:pt x="2810256" y="207645"/>
                  <a:pt x="2815514" y="225247"/>
                  <a:pt x="2815514" y="245974"/>
                </a:cubicBezTo>
                <a:cubicBezTo>
                  <a:pt x="2815514" y="267310"/>
                  <a:pt x="2809951" y="285979"/>
                  <a:pt x="2798827" y="301981"/>
                </a:cubicBezTo>
                <a:cubicBezTo>
                  <a:pt x="2787701" y="317983"/>
                  <a:pt x="2771928" y="330403"/>
                  <a:pt x="2751506" y="339243"/>
                </a:cubicBezTo>
                <a:cubicBezTo>
                  <a:pt x="2731084" y="348082"/>
                  <a:pt x="2706700" y="352501"/>
                  <a:pt x="2678354" y="352501"/>
                </a:cubicBezTo>
                <a:cubicBezTo>
                  <a:pt x="2648179" y="352501"/>
                  <a:pt x="2622728" y="347701"/>
                  <a:pt x="2602002" y="338100"/>
                </a:cubicBezTo>
                <a:cubicBezTo>
                  <a:pt x="2581275" y="328498"/>
                  <a:pt x="2565578" y="315392"/>
                  <a:pt x="2554910" y="298780"/>
                </a:cubicBezTo>
                <a:cubicBezTo>
                  <a:pt x="2544242" y="282169"/>
                  <a:pt x="2538908" y="263043"/>
                  <a:pt x="2538908" y="241402"/>
                </a:cubicBezTo>
                <a:lnTo>
                  <a:pt x="2611603" y="241402"/>
                </a:lnTo>
                <a:cubicBezTo>
                  <a:pt x="2611603" y="249936"/>
                  <a:pt x="2613965" y="257861"/>
                  <a:pt x="2618689" y="265176"/>
                </a:cubicBezTo>
                <a:cubicBezTo>
                  <a:pt x="2623414" y="272491"/>
                  <a:pt x="2630653" y="278359"/>
                  <a:pt x="2640407" y="282778"/>
                </a:cubicBezTo>
                <a:cubicBezTo>
                  <a:pt x="2650160" y="287198"/>
                  <a:pt x="2662810" y="289408"/>
                  <a:pt x="2678354" y="289408"/>
                </a:cubicBezTo>
                <a:cubicBezTo>
                  <a:pt x="2692375" y="289408"/>
                  <a:pt x="2704110" y="287579"/>
                  <a:pt x="2713558" y="283921"/>
                </a:cubicBezTo>
                <a:cubicBezTo>
                  <a:pt x="2723007" y="280264"/>
                  <a:pt x="2730170" y="275158"/>
                  <a:pt x="2735047" y="268605"/>
                </a:cubicBezTo>
                <a:cubicBezTo>
                  <a:pt x="2739924" y="262052"/>
                  <a:pt x="2742362" y="254508"/>
                  <a:pt x="2742362" y="245974"/>
                </a:cubicBezTo>
                <a:cubicBezTo>
                  <a:pt x="2742362" y="235306"/>
                  <a:pt x="2737790" y="226848"/>
                  <a:pt x="2728646" y="220599"/>
                </a:cubicBezTo>
                <a:cubicBezTo>
                  <a:pt x="2719502" y="214351"/>
                  <a:pt x="2704719" y="210312"/>
                  <a:pt x="2684297" y="208483"/>
                </a:cubicBezTo>
                <a:lnTo>
                  <a:pt x="2659152" y="206197"/>
                </a:lnTo>
                <a:cubicBezTo>
                  <a:pt x="2625928" y="203454"/>
                  <a:pt x="2599411" y="193091"/>
                  <a:pt x="2579599" y="175108"/>
                </a:cubicBezTo>
                <a:cubicBezTo>
                  <a:pt x="2559787" y="157125"/>
                  <a:pt x="2549881" y="133350"/>
                  <a:pt x="2549881" y="103785"/>
                </a:cubicBezTo>
                <a:cubicBezTo>
                  <a:pt x="2549881" y="82449"/>
                  <a:pt x="2554986" y="64008"/>
                  <a:pt x="2565197" y="48463"/>
                </a:cubicBezTo>
                <a:cubicBezTo>
                  <a:pt x="2575408" y="32919"/>
                  <a:pt x="2589657" y="20955"/>
                  <a:pt x="2607945" y="12573"/>
                </a:cubicBezTo>
                <a:cubicBezTo>
                  <a:pt x="2626233" y="4191"/>
                  <a:pt x="2647874" y="0"/>
                  <a:pt x="2672868" y="0"/>
                </a:cubicBezTo>
                <a:close/>
                <a:moveTo>
                  <a:pt x="1998726" y="0"/>
                </a:moveTo>
                <a:cubicBezTo>
                  <a:pt x="2028901" y="0"/>
                  <a:pt x="2055571" y="5639"/>
                  <a:pt x="2078736" y="16917"/>
                </a:cubicBezTo>
                <a:cubicBezTo>
                  <a:pt x="2101901" y="28194"/>
                  <a:pt x="2120418" y="43815"/>
                  <a:pt x="2134286" y="63780"/>
                </a:cubicBezTo>
                <a:cubicBezTo>
                  <a:pt x="2148155" y="83744"/>
                  <a:pt x="2156308" y="107137"/>
                  <a:pt x="2158746" y="133960"/>
                </a:cubicBezTo>
                <a:lnTo>
                  <a:pt x="2083308" y="133960"/>
                </a:lnTo>
                <a:cubicBezTo>
                  <a:pt x="2081175" y="120549"/>
                  <a:pt x="2076298" y="109119"/>
                  <a:pt x="2068678" y="99670"/>
                </a:cubicBezTo>
                <a:cubicBezTo>
                  <a:pt x="2061058" y="90221"/>
                  <a:pt x="2051228" y="82906"/>
                  <a:pt x="2039188" y="77724"/>
                </a:cubicBezTo>
                <a:cubicBezTo>
                  <a:pt x="2027149" y="72543"/>
                  <a:pt x="2013662" y="69952"/>
                  <a:pt x="1998726" y="69952"/>
                </a:cubicBezTo>
                <a:cubicBezTo>
                  <a:pt x="1983791" y="69952"/>
                  <a:pt x="1970532" y="72543"/>
                  <a:pt x="1958950" y="77724"/>
                </a:cubicBezTo>
                <a:cubicBezTo>
                  <a:pt x="1947367" y="82906"/>
                  <a:pt x="1937690" y="90221"/>
                  <a:pt x="1929918" y="99670"/>
                </a:cubicBezTo>
                <a:cubicBezTo>
                  <a:pt x="1922145" y="109119"/>
                  <a:pt x="1916202" y="120320"/>
                  <a:pt x="1912087" y="133274"/>
                </a:cubicBezTo>
                <a:cubicBezTo>
                  <a:pt x="1907972" y="146228"/>
                  <a:pt x="1905915" y="160630"/>
                  <a:pt x="1905915" y="176479"/>
                </a:cubicBezTo>
                <a:cubicBezTo>
                  <a:pt x="1905915" y="192024"/>
                  <a:pt x="1907972" y="206274"/>
                  <a:pt x="1912087" y="219228"/>
                </a:cubicBezTo>
                <a:cubicBezTo>
                  <a:pt x="1916202" y="232182"/>
                  <a:pt x="1922298" y="243459"/>
                  <a:pt x="1930375" y="253060"/>
                </a:cubicBezTo>
                <a:cubicBezTo>
                  <a:pt x="1938452" y="262662"/>
                  <a:pt x="1948434" y="269977"/>
                  <a:pt x="1960321" y="275006"/>
                </a:cubicBezTo>
                <a:cubicBezTo>
                  <a:pt x="1972208" y="280035"/>
                  <a:pt x="1985772" y="282550"/>
                  <a:pt x="2001012" y="282550"/>
                </a:cubicBezTo>
                <a:cubicBezTo>
                  <a:pt x="2024177" y="282550"/>
                  <a:pt x="2043760" y="276911"/>
                  <a:pt x="2059762" y="265633"/>
                </a:cubicBezTo>
                <a:cubicBezTo>
                  <a:pt x="2075764" y="254356"/>
                  <a:pt x="2085442" y="238811"/>
                  <a:pt x="2088794" y="218999"/>
                </a:cubicBezTo>
                <a:lnTo>
                  <a:pt x="2163775" y="218999"/>
                </a:lnTo>
                <a:cubicBezTo>
                  <a:pt x="2161032" y="243383"/>
                  <a:pt x="2152879" y="265710"/>
                  <a:pt x="2139315" y="285979"/>
                </a:cubicBezTo>
                <a:cubicBezTo>
                  <a:pt x="2125752" y="306248"/>
                  <a:pt x="2107311" y="322402"/>
                  <a:pt x="2083994" y="334442"/>
                </a:cubicBezTo>
                <a:cubicBezTo>
                  <a:pt x="2060677" y="346482"/>
                  <a:pt x="2033016" y="352501"/>
                  <a:pt x="2001012" y="352501"/>
                </a:cubicBezTo>
                <a:cubicBezTo>
                  <a:pt x="1970837" y="352501"/>
                  <a:pt x="1944929" y="347244"/>
                  <a:pt x="1923288" y="336728"/>
                </a:cubicBezTo>
                <a:cubicBezTo>
                  <a:pt x="1901647" y="326212"/>
                  <a:pt x="1883969" y="312344"/>
                  <a:pt x="1870253" y="295123"/>
                </a:cubicBezTo>
                <a:cubicBezTo>
                  <a:pt x="1856537" y="277902"/>
                  <a:pt x="1846402" y="259309"/>
                  <a:pt x="1839849" y="239344"/>
                </a:cubicBezTo>
                <a:cubicBezTo>
                  <a:pt x="1833296" y="219380"/>
                  <a:pt x="1830020" y="199949"/>
                  <a:pt x="1830020" y="181051"/>
                </a:cubicBezTo>
                <a:lnTo>
                  <a:pt x="1830020" y="170993"/>
                </a:lnTo>
                <a:cubicBezTo>
                  <a:pt x="1830020" y="150267"/>
                  <a:pt x="1833372" y="129769"/>
                  <a:pt x="1840078" y="109500"/>
                </a:cubicBezTo>
                <a:cubicBezTo>
                  <a:pt x="1846783" y="89230"/>
                  <a:pt x="1857071" y="70866"/>
                  <a:pt x="1870939" y="54407"/>
                </a:cubicBezTo>
                <a:cubicBezTo>
                  <a:pt x="1884807" y="37948"/>
                  <a:pt x="1902333" y="24765"/>
                  <a:pt x="1923517" y="14859"/>
                </a:cubicBezTo>
                <a:cubicBezTo>
                  <a:pt x="1944700" y="4953"/>
                  <a:pt x="1969770" y="0"/>
                  <a:pt x="199872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en-US" sz="3200" b="1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85B857-DE26-3AF9-A824-D7A8B8703830}"/>
              </a:ext>
            </a:extLst>
          </p:cNvPr>
          <p:cNvSpPr txBox="1"/>
          <p:nvPr/>
        </p:nvSpPr>
        <p:spPr>
          <a:xfrm>
            <a:off x="4306816" y="4594533"/>
            <a:ext cx="99867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spc="300">
                <a:solidFill>
                  <a:srgbClr val="00DC93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WEBSITE</a:t>
            </a:r>
            <a:endParaRPr lang="en-US" sz="1400" spc="300" dirty="0" err="1">
              <a:solidFill>
                <a:srgbClr val="00DC93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D6F9C54-954C-1474-2150-341D2AE4CE36}"/>
              </a:ext>
            </a:extLst>
          </p:cNvPr>
          <p:cNvSpPr txBox="1"/>
          <p:nvPr/>
        </p:nvSpPr>
        <p:spPr>
          <a:xfrm>
            <a:off x="5687234" y="4594533"/>
            <a:ext cx="817531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spc="300">
                <a:solidFill>
                  <a:srgbClr val="00DC93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E-MAIL</a:t>
            </a:r>
            <a:endParaRPr lang="en-US" sz="1400" spc="300" dirty="0" err="1">
              <a:solidFill>
                <a:srgbClr val="00DC93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2FB9847-42D7-77FB-57A8-04E723422386}"/>
              </a:ext>
            </a:extLst>
          </p:cNvPr>
          <p:cNvSpPr txBox="1"/>
          <p:nvPr/>
        </p:nvSpPr>
        <p:spPr>
          <a:xfrm>
            <a:off x="6892924" y="4594533"/>
            <a:ext cx="1349728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400" spc="300">
                <a:solidFill>
                  <a:srgbClr val="00DC93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FACEBOOK</a:t>
            </a:r>
            <a:endParaRPr lang="en-US" sz="1400" spc="300" dirty="0" err="1">
              <a:solidFill>
                <a:srgbClr val="00DC93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1F6DFCC-98E2-7115-6C98-F63BEBF719B2}"/>
              </a:ext>
            </a:extLst>
          </p:cNvPr>
          <p:cNvSpPr/>
          <p:nvPr/>
        </p:nvSpPr>
        <p:spPr bwMode="auto">
          <a:xfrm>
            <a:off x="5469154" y="4677997"/>
            <a:ext cx="45719" cy="45719"/>
          </a:xfrm>
          <a:prstGeom prst="ellipse">
            <a:avLst/>
          </a:prstGeom>
          <a:solidFill>
            <a:srgbClr val="00DC9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14558685-4A60-F09F-F90B-96A44FA8C0E2}"/>
              </a:ext>
            </a:extLst>
          </p:cNvPr>
          <p:cNvSpPr/>
          <p:nvPr/>
        </p:nvSpPr>
        <p:spPr bwMode="auto">
          <a:xfrm>
            <a:off x="6675985" y="4677997"/>
            <a:ext cx="45719" cy="45719"/>
          </a:xfrm>
          <a:prstGeom prst="ellipse">
            <a:avLst/>
          </a:prstGeom>
          <a:solidFill>
            <a:srgbClr val="00DC93"/>
          </a:solidFill>
          <a:ln>
            <a:noFill/>
            <a:headEnd type="none" w="med" len="med"/>
            <a:tailEnd type="none" w="med" len="me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 defTabSz="932472" fontAlgn="base">
              <a:spcBef>
                <a:spcPct val="0"/>
              </a:spcBef>
              <a:spcAft>
                <a:spcPct val="0"/>
              </a:spcAft>
            </a:pPr>
            <a:endParaRPr lang="en-US" sz="2000" dirty="0" err="1">
              <a:solidFill>
                <a:srgbClr val="FFFFFF"/>
              </a:solidFill>
              <a:ea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664766"/>
      </p:ext>
    </p:extLst>
  </p:cSld>
  <p:clrMapOvr>
    <a:masterClrMapping/>
  </p:clrMapOvr>
</p:sld>
</file>

<file path=ppt/theme/theme1.xml><?xml version="1.0" encoding="utf-8"?>
<a:theme xmlns:a="http://schemas.openxmlformats.org/drawingml/2006/main" name="16:9 Template Light">
  <a:themeElements>
    <a:clrScheme name="2 Pitch Deck Small Business">
      <a:dk1>
        <a:srgbClr val="000000"/>
      </a:dk1>
      <a:lt1>
        <a:srgbClr val="FFFFFF"/>
      </a:lt1>
      <a:dk2>
        <a:srgbClr val="000000"/>
      </a:dk2>
      <a:lt2>
        <a:srgbClr val="545454"/>
      </a:lt2>
      <a:accent1>
        <a:srgbClr val="5777FF"/>
      </a:accent1>
      <a:accent2>
        <a:srgbClr val="5777FF"/>
      </a:accent2>
      <a:accent3>
        <a:srgbClr val="5777FF"/>
      </a:accent3>
      <a:accent4>
        <a:srgbClr val="5777FF"/>
      </a:accent4>
      <a:accent5>
        <a:srgbClr val="5777FF"/>
      </a:accent5>
      <a:accent6>
        <a:srgbClr val="5777FF"/>
      </a:accent6>
      <a:hlink>
        <a:srgbClr val="0065E5"/>
      </a:hlink>
      <a:folHlink>
        <a:srgbClr val="C03BC4"/>
      </a:folHlink>
    </a:clrScheme>
    <a:fontScheme name="2 Pitch Deck Small Business">
      <a:majorFont>
        <a:latin typeface="Urbanist"/>
        <a:ea typeface=""/>
        <a:cs typeface=""/>
      </a:majorFont>
      <a:minorFont>
        <a:latin typeface="Urbanist"/>
        <a:ea typeface=""/>
        <a:cs typeface="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182880" tIns="146304" rIns="182880" bIns="146304" numCol="1" spcCol="0" rtlCol="0" fromWordArt="0" anchor="t" anchorCtr="0" forceAA="0" compatLnSpc="1">
        <a:prstTxWarp prst="textNoShape">
          <a:avLst/>
        </a:prstTxWarp>
        <a:noAutofit/>
      </a:bodyPr>
      <a:lstStyle>
        <a:defPPr algn="l" defTabSz="932472" fontAlgn="base">
          <a:spcBef>
            <a:spcPct val="0"/>
          </a:spcBef>
          <a:spcAft>
            <a:spcPct val="0"/>
          </a:spcAft>
          <a:defRPr sz="2000" dirty="0" err="1">
            <a:solidFill>
              <a:srgbClr val="FFFFFF"/>
            </a:solidFill>
            <a:ea typeface="Segoe UI" pitchFamily="34" charset="0"/>
            <a:cs typeface="Segoe UI" pitchFamily="34" charset="0"/>
          </a:defRPr>
        </a:def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  <a:headEnd type="none" w="med" len="med"/>
          <a:tailEnd type="none" w="med" len="med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Light Brown">
      <a:srgbClr val="E1D3C7"/>
    </a:custClr>
    <a:custClr name="Light Yellow">
      <a:srgbClr val="FFE399"/>
    </a:custClr>
    <a:custClr name="Light Orange">
      <a:srgbClr val="FFA38B"/>
    </a:custClr>
    <a:custClr name="Light Red">
      <a:srgbClr val="FFB3BB"/>
    </a:custClr>
    <a:custClr name="Light Magenta">
      <a:srgbClr val="D59ED7"/>
    </a:custClr>
    <a:custClr name="Light Purple">
      <a:srgbClr val="C5B4E3"/>
    </a:custClr>
    <a:custClr name="Light Blue">
      <a:srgbClr val="8DC8E8"/>
    </a:custClr>
    <a:custClr name="Light Teal">
      <a:srgbClr val="B9DCD2"/>
    </a:custClr>
    <a:custClr name="Light Green">
      <a:srgbClr val="D4EC8E"/>
    </a:custClr>
    <a:custClr name="Blue Black">
      <a:srgbClr val="091F2C"/>
    </a:custClr>
    <a:custClr name="Brown">
      <a:srgbClr val="BF9474"/>
    </a:custClr>
    <a:custClr name="Yellow">
      <a:srgbClr val="FFB900"/>
    </a:custClr>
    <a:custClr name="Orange">
      <a:srgbClr val="FF5C39"/>
    </a:custClr>
    <a:custClr name="Red">
      <a:srgbClr val="F4364C"/>
    </a:custClr>
    <a:custClr name="Magenta">
      <a:srgbClr val="C03BC4"/>
    </a:custClr>
    <a:custClr name="Purple">
      <a:srgbClr val="8661C5"/>
    </a:custClr>
    <a:custClr name="Blue">
      <a:srgbClr val="0078D4"/>
    </a:custClr>
    <a:custClr name="Teal">
      <a:srgbClr val="49C5B1"/>
    </a:custClr>
    <a:custClr name="Green">
      <a:srgbClr val="8DE971"/>
    </a:custClr>
    <a:custClr name="Rich Black">
      <a:srgbClr val="000000"/>
    </a:custClr>
    <a:custClr name="Dark Brown">
      <a:srgbClr val="5C4738"/>
    </a:custClr>
    <a:custClr name="Dark Yellow">
      <a:srgbClr val="7F5A1A"/>
    </a:custClr>
    <a:custClr name="Dark Orange">
      <a:srgbClr val="73391D"/>
    </a:custClr>
    <a:custClr name="Dark Red">
      <a:srgbClr val="73262F"/>
    </a:custClr>
    <a:custClr name="Dark Magenta">
      <a:srgbClr val="702573"/>
    </a:custClr>
    <a:custClr name="Dark Purple">
      <a:srgbClr val="463668"/>
    </a:custClr>
    <a:custClr name="Dark Blue">
      <a:srgbClr val="2A446F"/>
    </a:custClr>
    <a:custClr name="Dark Teal">
      <a:srgbClr val="225B62"/>
    </a:custClr>
    <a:custClr name="Dark Green">
      <a:srgbClr val="07641D"/>
    </a:custClr>
    <a:custClr name="Brown Black">
      <a:srgbClr val="291817"/>
    </a:custClr>
    <a:custClr name="Pure White">
      <a:srgbClr val="FFFFFF"/>
    </a:custClr>
    <a:custClr name="Off White">
      <a:srgbClr val="F4F3F5"/>
    </a:custClr>
    <a:custClr name="Warm White">
      <a:srgbClr val="FFF8F3"/>
    </a:custClr>
    <a:custClr name="Warm Light Gray">
      <a:srgbClr val="E8E6DF"/>
    </a:custClr>
    <a:custClr name="Mid Gray">
      <a:srgbClr val="D7D2CB"/>
    </a:custClr>
    <a:custClr name="Warm Gray">
      <a:srgbClr val="8C8279"/>
    </a:custClr>
    <a:custClr name="Light Gray">
      <a:srgbClr val="D9D9D6"/>
    </a:custClr>
    <a:custClr name="Cool Gray">
      <a:srgbClr val="B1B3B3"/>
    </a:custClr>
    <a:custClr name="Dark Gray">
      <a:srgbClr val="454142"/>
    </a:custClr>
    <a:custClr name="Pure White">
      <a:srgbClr val="FFFFFF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  <a:custClr name="Blank">
      <a:srgbClr val="F0F0F0"/>
    </a:custClr>
  </a:custClrLst>
  <a:extLst>
    <a:ext uri="{05A4C25C-085E-4340-85A3-A5531E510DB2}">
      <thm15:themeFamily xmlns:thm15="http://schemas.microsoft.com/office/thememl/2012/main" name="MS_Ignite2023_16-9 Event-template  -  Repaired" id="{7C1B257E-8A69-4FE1-A954-8710E0A8BDEF}" vid="{4C547056-086C-4BA7-A229-3B32236A8D71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hicccccccc</Template>
  <TotalTime>13267</TotalTime>
  <Words>531</Words>
  <Application>Microsoft Office PowerPoint</Application>
  <PresentationFormat>Widescreen</PresentationFormat>
  <Paragraphs>84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9" baseType="lpstr">
      <vt:lpstr>Aptos</vt:lpstr>
      <vt:lpstr>Roboto</vt:lpstr>
      <vt:lpstr>Montserrat</vt:lpstr>
      <vt:lpstr>Wingdings</vt:lpstr>
      <vt:lpstr>Urbanist</vt:lpstr>
      <vt:lpstr>Arial</vt:lpstr>
      <vt:lpstr>Segoe UI</vt:lpstr>
      <vt:lpstr>Calibri</vt:lpstr>
      <vt:lpstr>Sora SemiBold</vt:lpstr>
      <vt:lpstr>16:9 Template Light</vt:lpstr>
      <vt:lpstr>PowerPoint Presentation</vt:lpstr>
      <vt:lpstr>The Problem</vt:lpstr>
      <vt:lpstr>Our Solution</vt:lpstr>
      <vt:lpstr>Market Opportunity</vt:lpstr>
      <vt:lpstr>Business Model</vt:lpstr>
      <vt:lpstr>The Traction</vt:lpstr>
      <vt:lpstr>Meet Our Team</vt:lpstr>
      <vt:lpstr>Join Our Journey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Ocvembor</dc:title>
  <dc:subject/>
  <dc:creator>Chung Nguyen</dc:creator>
  <cp:keywords/>
  <dc:description/>
  <cp:lastModifiedBy>Chung Nguyen</cp:lastModifiedBy>
  <cp:revision>434</cp:revision>
  <dcterms:created xsi:type="dcterms:W3CDTF">2024-04-04T18:01:04Z</dcterms:created>
  <dcterms:modified xsi:type="dcterms:W3CDTF">2025-06-27T10:09:57Z</dcterms:modified>
  <cp:category/>
</cp:coreProperties>
</file>